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9" r:id="rId2"/>
    <p:sldId id="261" r:id="rId3"/>
    <p:sldId id="267" r:id="rId4"/>
    <p:sldId id="268" r:id="rId5"/>
    <p:sldId id="260" r:id="rId6"/>
    <p:sldId id="269" r:id="rId7"/>
    <p:sldId id="275" r:id="rId8"/>
    <p:sldId id="270" r:id="rId9"/>
    <p:sldId id="271" r:id="rId10"/>
    <p:sldId id="274" r:id="rId11"/>
    <p:sldId id="284" r:id="rId12"/>
    <p:sldId id="277" r:id="rId13"/>
    <p:sldId id="278" r:id="rId14"/>
    <p:sldId id="281" r:id="rId15"/>
    <p:sldId id="276" r:id="rId16"/>
    <p:sldId id="279" r:id="rId17"/>
    <p:sldId id="282" r:id="rId18"/>
    <p:sldId id="319" r:id="rId19"/>
    <p:sldId id="285" r:id="rId20"/>
    <p:sldId id="280" r:id="rId21"/>
    <p:sldId id="283" r:id="rId22"/>
    <p:sldId id="289" r:id="rId23"/>
    <p:sldId id="272" r:id="rId24"/>
    <p:sldId id="287" r:id="rId25"/>
    <p:sldId id="273" r:id="rId26"/>
    <p:sldId id="288" r:id="rId27"/>
    <p:sldId id="316" r:id="rId28"/>
    <p:sldId id="320" r:id="rId29"/>
    <p:sldId id="286" r:id="rId30"/>
    <p:sldId id="318" r:id="rId31"/>
    <p:sldId id="314" r:id="rId32"/>
    <p:sldId id="315" r:id="rId33"/>
    <p:sldId id="317" r:id="rId34"/>
    <p:sldId id="321" r:id="rId35"/>
    <p:sldId id="322" r:id="rId36"/>
    <p:sldId id="323" r:id="rId37"/>
    <p:sldId id="324" r:id="rId38"/>
    <p:sldId id="325"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 id="{BEC33178-FAFD-4795-A0A1-32A3A3C23C66}">
          <p14:sldIdLst>
            <p14:sldId id="259"/>
            <p14:sldId id="261"/>
            <p14:sldId id="267"/>
            <p14:sldId id="268"/>
            <p14:sldId id="260"/>
            <p14:sldId id="269"/>
            <p14:sldId id="275"/>
            <p14:sldId id="270"/>
            <p14:sldId id="271"/>
            <p14:sldId id="274"/>
            <p14:sldId id="284"/>
            <p14:sldId id="277"/>
            <p14:sldId id="278"/>
            <p14:sldId id="281"/>
            <p14:sldId id="276"/>
            <p14:sldId id="279"/>
            <p14:sldId id="282"/>
            <p14:sldId id="319"/>
            <p14:sldId id="285"/>
            <p14:sldId id="280"/>
            <p14:sldId id="283"/>
            <p14:sldId id="289"/>
            <p14:sldId id="272"/>
            <p14:sldId id="287"/>
            <p14:sldId id="273"/>
            <p14:sldId id="288"/>
            <p14:sldId id="316"/>
            <p14:sldId id="320"/>
            <p14:sldId id="286"/>
            <p14:sldId id="318"/>
          </p14:sldIdLst>
        </p14:section>
        <p14:section name="规范" id="{6C6A4C56-B249-4188-9695-CBBC66C18459}">
          <p14:sldIdLst>
            <p14:sldId id="314"/>
            <p14:sldId id="315"/>
            <p14:sldId id="317"/>
            <p14:sldId id="321"/>
            <p14:sldId id="322"/>
            <p14:sldId id="323"/>
            <p14:sldId id="324"/>
            <p14:sldId id="325"/>
          </p14:sldIdLst>
        </p14:section>
      </p14:sectionLst>
    </p:ext>
    <p:ext uri="{EFAFB233-063F-42B5-8137-9DF3F51BA10A}">
      <p15:sldGuideLst xmlns:p15="http://schemas.microsoft.com/office/powerpoint/2012/main">
        <p15:guide id="1" orient="horz" pos="2251" userDrawn="1">
          <p15:clr>
            <a:srgbClr val="A4A3A4"/>
          </p15:clr>
        </p15:guide>
        <p15:guide id="2" pos="3840" userDrawn="1">
          <p15:clr>
            <a:srgbClr val="A4A3A4"/>
          </p15:clr>
        </p15:guide>
        <p15:guide id="3" pos="384" userDrawn="1">
          <p15:clr>
            <a:srgbClr val="A4A3A4"/>
          </p15:clr>
        </p15:guide>
        <p15:guide id="4" pos="7287" userDrawn="1">
          <p15:clr>
            <a:srgbClr val="A4A3A4"/>
          </p15:clr>
        </p15:guide>
        <p15:guide id="5" orient="horz" pos="527" userDrawn="1">
          <p15:clr>
            <a:srgbClr val="A4A3A4"/>
          </p15:clr>
        </p15:guide>
        <p15:guide id="6" orient="horz" pos="958" userDrawn="1">
          <p15:clr>
            <a:srgbClr val="A4A3A4"/>
          </p15:clr>
        </p15:guide>
        <p15:guide id="7" orient="horz" pos="4016" userDrawn="1">
          <p15:clr>
            <a:srgbClr val="A4A3A4"/>
          </p15:clr>
        </p15:guide>
        <p15:guide id="8" orient="horz" pos="39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B3B"/>
    <a:srgbClr val="F8A602"/>
    <a:srgbClr val="0072FF"/>
    <a:srgbClr val="BDDBFF"/>
    <a:srgbClr val="404040"/>
    <a:srgbClr val="00C6FF"/>
    <a:srgbClr val="FEFEFE"/>
    <a:srgbClr val="FBBD40"/>
    <a:srgbClr val="A7C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0" autoAdjust="0"/>
    <p:restoredTop sz="96192" autoAdjust="0"/>
  </p:normalViewPr>
  <p:slideViewPr>
    <p:cSldViewPr snapToGrid="0" showGuides="1">
      <p:cViewPr varScale="1">
        <p:scale>
          <a:sx n="101" d="100"/>
          <a:sy n="101" d="100"/>
        </p:scale>
        <p:origin x="102" y="780"/>
      </p:cViewPr>
      <p:guideLst>
        <p:guide orient="horz" pos="2251"/>
        <p:guide pos="3840"/>
        <p:guide pos="384"/>
        <p:guide pos="7287"/>
        <p:guide orient="horz" pos="527"/>
        <p:guide orient="horz" pos="958"/>
        <p:guide orient="horz" pos="4016"/>
        <p:guide orient="horz" pos="3974"/>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2"/>
                </a:gs>
                <a:gs pos="100000">
                  <a:schemeClr val="accent1"/>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0072FF"/>
                    </a:solidFill>
                    <a:latin typeface="+mj-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2015</c:v>
                </c:pt>
                <c:pt idx="1">
                  <c:v>2016</c:v>
                </c:pt>
                <c:pt idx="2">
                  <c:v>2019</c:v>
                </c:pt>
                <c:pt idx="3">
                  <c:v>2020</c:v>
                </c:pt>
              </c:numCache>
            </c:numRef>
          </c:cat>
          <c:val>
            <c:numRef>
              <c:f>Sheet1!$B$2:$B$5</c:f>
              <c:numCache>
                <c:formatCode>General</c:formatCode>
                <c:ptCount val="4"/>
                <c:pt idx="0">
                  <c:v>2.89</c:v>
                </c:pt>
                <c:pt idx="1">
                  <c:v>3.66</c:v>
                </c:pt>
                <c:pt idx="2">
                  <c:v>28.61</c:v>
                </c:pt>
                <c:pt idx="3">
                  <c:v>35.15</c:v>
                </c:pt>
              </c:numCache>
            </c:numRef>
          </c:val>
          <c:extLst xmlns:c16r2="http://schemas.microsoft.com/office/drawing/2015/06/chart">
            <c:ext xmlns:c16="http://schemas.microsoft.com/office/drawing/2014/chart" uri="{C3380CC4-5D6E-409C-BE32-E72D297353CC}">
              <c16:uniqueId val="{00000000-B2F4-40A0-A020-17FEA96E98F7}"/>
            </c:ext>
          </c:extLst>
        </c:ser>
        <c:ser>
          <c:idx val="1"/>
          <c:order val="1"/>
          <c:tx>
            <c:strRef>
              <c:f>Sheet1!$C$1</c:f>
              <c:strCache>
                <c:ptCount val="1"/>
                <c:pt idx="0">
                  <c:v>系列 2</c:v>
                </c:pt>
              </c:strCache>
            </c:strRef>
          </c:tx>
          <c:spPr>
            <a:gradFill>
              <a:gsLst>
                <a:gs pos="0">
                  <a:schemeClr val="accent5"/>
                </a:gs>
                <a:gs pos="100000">
                  <a:schemeClr val="accent4"/>
                </a:gs>
              </a:gsLst>
              <a:lin ang="5400000" scaled="0"/>
            </a:gradFill>
            <a:ln>
              <a:noFill/>
            </a:ln>
            <a:effectLst/>
          </c:spPr>
          <c:invertIfNegative val="0"/>
          <c:dLbls>
            <c:dLbl>
              <c:idx val="2"/>
              <c:layout>
                <c:manualLayout>
                  <c:x val="1.4717544819945621E-2"/>
                  <c:y val="-6.6071377110038524E-17"/>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38CE-40B9-BC84-41ECF02320FE}"/>
                </c:ext>
                <c:ext xmlns:c15="http://schemas.microsoft.com/office/drawing/2012/chart" uri="{CE6537A1-D6FC-4f65-9D91-7224C49458BB}"/>
              </c:extLst>
            </c:dLbl>
            <c:dLbl>
              <c:idx val="3"/>
              <c:layout>
                <c:manualLayout>
                  <c:x val="1.2264620683287913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8CE-40B9-BC84-41ECF02320F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F8A602"/>
                    </a:solidFill>
                    <a:latin typeface="+mj-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2015</c:v>
                </c:pt>
                <c:pt idx="1">
                  <c:v>2016</c:v>
                </c:pt>
                <c:pt idx="2">
                  <c:v>2019</c:v>
                </c:pt>
                <c:pt idx="3">
                  <c:v>2020</c:v>
                </c:pt>
              </c:numCache>
            </c:numRef>
          </c:cat>
          <c:val>
            <c:numRef>
              <c:f>Sheet1!$C$2:$C$5</c:f>
              <c:numCache>
                <c:formatCode>General</c:formatCode>
                <c:ptCount val="4"/>
                <c:pt idx="0">
                  <c:v>1.99</c:v>
                </c:pt>
                <c:pt idx="1">
                  <c:v>2.77</c:v>
                </c:pt>
                <c:pt idx="2">
                  <c:v>16.39</c:v>
                </c:pt>
                <c:pt idx="3">
                  <c:v>20.11</c:v>
                </c:pt>
              </c:numCache>
            </c:numRef>
          </c:val>
          <c:extLst xmlns:c16r2="http://schemas.microsoft.com/office/drawing/2015/06/chart">
            <c:ext xmlns:c16="http://schemas.microsoft.com/office/drawing/2014/chart" uri="{C3380CC4-5D6E-409C-BE32-E72D297353CC}">
              <c16:uniqueId val="{00000001-B2F4-40A0-A020-17FEA96E98F7}"/>
            </c:ext>
          </c:extLst>
        </c:ser>
        <c:dLbls>
          <c:showLegendKey val="0"/>
          <c:showVal val="0"/>
          <c:showCatName val="0"/>
          <c:showSerName val="0"/>
          <c:showPercent val="0"/>
          <c:showBubbleSize val="0"/>
        </c:dLbls>
        <c:gapWidth val="50"/>
        <c:axId val="-973371168"/>
        <c:axId val="-423873120"/>
      </c:barChart>
      <c:catAx>
        <c:axId val="-973371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rgbClr val="3B3B3B">
                    <a:alpha val="30000"/>
                  </a:srgbClr>
                </a:solidFill>
                <a:latin typeface="+mn-lt"/>
                <a:ea typeface="+mn-ea"/>
                <a:cs typeface="+mn-cs"/>
              </a:defRPr>
            </a:pPr>
            <a:endParaRPr lang="zh-CN"/>
          </a:p>
        </c:txPr>
        <c:crossAx val="-423873120"/>
        <c:crosses val="autoZero"/>
        <c:auto val="1"/>
        <c:lblAlgn val="ctr"/>
        <c:lblOffset val="100"/>
        <c:noMultiLvlLbl val="0"/>
      </c:catAx>
      <c:valAx>
        <c:axId val="-42387312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3B3B3B">
                    <a:alpha val="30000"/>
                  </a:srgbClr>
                </a:solidFill>
                <a:latin typeface="+mn-lt"/>
                <a:ea typeface="+mn-ea"/>
                <a:cs typeface="+mn-cs"/>
              </a:defRPr>
            </a:pPr>
            <a:endParaRPr lang="zh-CN"/>
          </a:p>
        </c:txPr>
        <c:crossAx val="-97337116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Sheet1!$A$2:$A$8</c:f>
              <c:strCache>
                <c:ptCount val="7"/>
                <c:pt idx="0">
                  <c:v>平台设计</c:v>
                </c:pt>
                <c:pt idx="1">
                  <c:v>产业系统</c:v>
                </c:pt>
                <c:pt idx="2">
                  <c:v>用户体系</c:v>
                </c:pt>
                <c:pt idx="3">
                  <c:v>电商采购</c:v>
                </c:pt>
                <c:pt idx="4">
                  <c:v>分项要点</c:v>
                </c:pt>
                <c:pt idx="5">
                  <c:v>分项要点</c:v>
                </c:pt>
                <c:pt idx="6">
                  <c:v>分项要点</c:v>
                </c:pt>
              </c:strCache>
            </c:strRef>
          </c:cat>
          <c:val>
            <c:numRef>
              <c:f>Sheet1!$B$2:$B$8</c:f>
              <c:numCache>
                <c:formatCode>General</c:formatCode>
                <c:ptCount val="7"/>
                <c:pt idx="0">
                  <c:v>10</c:v>
                </c:pt>
                <c:pt idx="1">
                  <c:v>8.6999999999999993</c:v>
                </c:pt>
                <c:pt idx="2">
                  <c:v>7.5</c:v>
                </c:pt>
                <c:pt idx="3">
                  <c:v>5.5</c:v>
                </c:pt>
                <c:pt idx="4">
                  <c:v>5.4</c:v>
                </c:pt>
                <c:pt idx="5">
                  <c:v>3.4</c:v>
                </c:pt>
                <c:pt idx="6">
                  <c:v>3.1</c:v>
                </c:pt>
              </c:numCache>
            </c:numRef>
          </c:val>
          <c:extLst xmlns:c16r2="http://schemas.microsoft.com/office/drawing/2015/06/chart">
            <c:ext xmlns:c16="http://schemas.microsoft.com/office/drawing/2014/chart" uri="{C3380CC4-5D6E-409C-BE32-E72D297353CC}">
              <c16:uniqueId val="{00000000-6780-4015-8672-D7CAB96FE4D9}"/>
            </c:ext>
          </c:extLst>
        </c:ser>
        <c:dLbls>
          <c:showLegendKey val="0"/>
          <c:showVal val="0"/>
          <c:showCatName val="0"/>
          <c:showSerName val="0"/>
          <c:showPercent val="0"/>
          <c:showBubbleSize val="0"/>
        </c:dLbls>
        <c:gapWidth val="30"/>
        <c:axId val="-423876384"/>
        <c:axId val="-423871488"/>
      </c:barChart>
      <c:catAx>
        <c:axId val="-423876384"/>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rgbClr val="3B3B3B">
                    <a:alpha val="30000"/>
                  </a:srgbClr>
                </a:solidFill>
                <a:latin typeface="+mn-ea"/>
                <a:ea typeface="+mn-ea"/>
                <a:cs typeface="+mn-cs"/>
              </a:defRPr>
            </a:pPr>
            <a:endParaRPr lang="zh-CN"/>
          </a:p>
        </c:txPr>
        <c:crossAx val="-423871488"/>
        <c:crosses val="autoZero"/>
        <c:auto val="1"/>
        <c:lblAlgn val="ctr"/>
        <c:lblOffset val="100"/>
        <c:noMultiLvlLbl val="0"/>
      </c:catAx>
      <c:valAx>
        <c:axId val="-423871488"/>
        <c:scaling>
          <c:orientation val="minMax"/>
        </c:scaling>
        <c:delete val="1"/>
        <c:axPos val="t"/>
        <c:numFmt formatCode="General" sourceLinked="1"/>
        <c:majorTickMark val="none"/>
        <c:minorTickMark val="none"/>
        <c:tickLblPos val="nextTo"/>
        <c:crossAx val="-42387638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66304891113661"/>
          <c:y val="3.5413341120719442E-2"/>
          <c:w val="0.77361647669117073"/>
          <c:h val="0.92917331775856116"/>
        </c:manualLayout>
      </c:layout>
      <c:barChart>
        <c:barDir val="bar"/>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Sheet1!$A$2:$A$7</c:f>
              <c:strCache>
                <c:ptCount val="6"/>
                <c:pt idx="0">
                  <c:v>分项要点</c:v>
                </c:pt>
                <c:pt idx="1">
                  <c:v>分项要点</c:v>
                </c:pt>
                <c:pt idx="2">
                  <c:v>分项要点</c:v>
                </c:pt>
                <c:pt idx="3">
                  <c:v>分项要点</c:v>
                </c:pt>
                <c:pt idx="4">
                  <c:v>分项要点</c:v>
                </c:pt>
                <c:pt idx="5">
                  <c:v>分项要点</c:v>
                </c:pt>
              </c:strCache>
            </c:strRef>
          </c:cat>
          <c:val>
            <c:numRef>
              <c:f>Sheet1!$B$2:$B$7</c:f>
              <c:numCache>
                <c:formatCode>General</c:formatCode>
                <c:ptCount val="6"/>
                <c:pt idx="0">
                  <c:v>8</c:v>
                </c:pt>
                <c:pt idx="1">
                  <c:v>7</c:v>
                </c:pt>
                <c:pt idx="2">
                  <c:v>3</c:v>
                </c:pt>
                <c:pt idx="3">
                  <c:v>1</c:v>
                </c:pt>
                <c:pt idx="4">
                  <c:v>0.6</c:v>
                </c:pt>
                <c:pt idx="5">
                  <c:v>0.5</c:v>
                </c:pt>
              </c:numCache>
            </c:numRef>
          </c:val>
          <c:extLst xmlns:c16r2="http://schemas.microsoft.com/office/drawing/2015/06/chart">
            <c:ext xmlns:c16="http://schemas.microsoft.com/office/drawing/2014/chart" uri="{C3380CC4-5D6E-409C-BE32-E72D297353CC}">
              <c16:uniqueId val="{00000000-A168-4922-AAA2-6019C7823B69}"/>
            </c:ext>
          </c:extLst>
        </c:ser>
        <c:dLbls>
          <c:showLegendKey val="0"/>
          <c:showVal val="0"/>
          <c:showCatName val="0"/>
          <c:showSerName val="0"/>
          <c:showPercent val="0"/>
          <c:showBubbleSize val="0"/>
        </c:dLbls>
        <c:gapWidth val="30"/>
        <c:axId val="-423872032"/>
        <c:axId val="-423870400"/>
      </c:barChart>
      <c:catAx>
        <c:axId val="-423872032"/>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rgbClr val="3B3B3B">
                    <a:alpha val="30000"/>
                  </a:srgbClr>
                </a:solidFill>
                <a:latin typeface="+mn-ea"/>
                <a:ea typeface="+mn-ea"/>
                <a:cs typeface="+mn-cs"/>
              </a:defRPr>
            </a:pPr>
            <a:endParaRPr lang="zh-CN"/>
          </a:p>
        </c:txPr>
        <c:crossAx val="-423870400"/>
        <c:crosses val="autoZero"/>
        <c:auto val="1"/>
        <c:lblAlgn val="ctr"/>
        <c:lblOffset val="100"/>
        <c:noMultiLvlLbl val="0"/>
      </c:catAx>
      <c:valAx>
        <c:axId val="-423870400"/>
        <c:scaling>
          <c:orientation val="minMax"/>
        </c:scaling>
        <c:delete val="1"/>
        <c:axPos val="t"/>
        <c:numFmt formatCode="General" sourceLinked="1"/>
        <c:majorTickMark val="none"/>
        <c:minorTickMark val="none"/>
        <c:tickLblPos val="nextTo"/>
        <c:crossAx val="-42387203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a:gsLst>
                <a:gs pos="0">
                  <a:schemeClr val="accent1"/>
                </a:gs>
                <a:gs pos="100000">
                  <a:schemeClr val="accent1">
                    <a:lumMod val="80000"/>
                    <a:lumOff val="20000"/>
                  </a:schemeClr>
                </a:gs>
              </a:gsLst>
              <a:lin ang="0" scaled="0"/>
            </a:gradFill>
            <a:ln>
              <a:noFill/>
            </a:ln>
            <a:effectLst/>
          </c:spPr>
          <c:invertIfNegative val="0"/>
          <c:cat>
            <c:strRef>
              <c:f>Sheet1!$A$2:$A$7</c:f>
              <c:strCache>
                <c:ptCount val="6"/>
                <c:pt idx="0">
                  <c:v>平台推广</c:v>
                </c:pt>
                <c:pt idx="1">
                  <c:v>内容运营</c:v>
                </c:pt>
                <c:pt idx="2">
                  <c:v>数据管理</c:v>
                </c:pt>
                <c:pt idx="3">
                  <c:v>分项要点</c:v>
                </c:pt>
                <c:pt idx="4">
                  <c:v>分项要点</c:v>
                </c:pt>
                <c:pt idx="5">
                  <c:v>分项要点</c:v>
                </c:pt>
              </c:strCache>
            </c:strRef>
          </c:cat>
          <c:val>
            <c:numRef>
              <c:f>Sheet1!$B$2:$B$7</c:f>
              <c:numCache>
                <c:formatCode>General</c:formatCode>
                <c:ptCount val="6"/>
                <c:pt idx="0">
                  <c:v>120</c:v>
                </c:pt>
                <c:pt idx="1">
                  <c:v>65</c:v>
                </c:pt>
                <c:pt idx="2">
                  <c:v>35</c:v>
                </c:pt>
                <c:pt idx="3">
                  <c:v>24</c:v>
                </c:pt>
                <c:pt idx="4">
                  <c:v>17</c:v>
                </c:pt>
                <c:pt idx="5">
                  <c:v>13</c:v>
                </c:pt>
              </c:numCache>
            </c:numRef>
          </c:val>
          <c:extLst xmlns:c16r2="http://schemas.microsoft.com/office/drawing/2015/06/chart">
            <c:ext xmlns:c16="http://schemas.microsoft.com/office/drawing/2014/chart" uri="{C3380CC4-5D6E-409C-BE32-E72D297353CC}">
              <c16:uniqueId val="{00000000-EEF3-4925-AC87-6D7592CB2195}"/>
            </c:ext>
          </c:extLst>
        </c:ser>
        <c:dLbls>
          <c:showLegendKey val="0"/>
          <c:showVal val="0"/>
          <c:showCatName val="0"/>
          <c:showSerName val="0"/>
          <c:showPercent val="0"/>
          <c:showBubbleSize val="0"/>
        </c:dLbls>
        <c:gapWidth val="30"/>
        <c:axId val="-423875296"/>
        <c:axId val="-423874752"/>
      </c:barChart>
      <c:catAx>
        <c:axId val="-423875296"/>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rgbClr val="3B3B3B">
                    <a:alpha val="30000"/>
                  </a:srgbClr>
                </a:solidFill>
                <a:latin typeface="+mn-ea"/>
                <a:ea typeface="+mn-ea"/>
                <a:cs typeface="+mn-cs"/>
              </a:defRPr>
            </a:pPr>
            <a:endParaRPr lang="zh-CN"/>
          </a:p>
        </c:txPr>
        <c:crossAx val="-423874752"/>
        <c:crosses val="autoZero"/>
        <c:auto val="1"/>
        <c:lblAlgn val="ctr"/>
        <c:lblOffset val="100"/>
        <c:noMultiLvlLbl val="0"/>
      </c:catAx>
      <c:valAx>
        <c:axId val="-423874752"/>
        <c:scaling>
          <c:orientation val="minMax"/>
        </c:scaling>
        <c:delete val="1"/>
        <c:axPos val="t"/>
        <c:numFmt formatCode="General" sourceLinked="1"/>
        <c:majorTickMark val="none"/>
        <c:minorTickMark val="none"/>
        <c:tickLblPos val="nextTo"/>
        <c:crossAx val="-42387529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0"/>
          <c:tx>
            <c:strRef>
              <c:f>Sheet1!$C$1</c:f>
              <c:strCache>
                <c:ptCount val="1"/>
                <c:pt idx="0">
                  <c:v>列1</c:v>
                </c:pt>
              </c:strCache>
            </c:strRef>
          </c:tx>
          <c:spPr>
            <a:solidFill>
              <a:schemeClr val="accent3"/>
            </a:solidFill>
            <a:ln>
              <a:noFill/>
            </a:ln>
          </c:spPr>
          <c:dPt>
            <c:idx val="0"/>
            <c:bubble3D val="0"/>
            <c:spPr>
              <a:solidFill>
                <a:srgbClr val="0072FF"/>
              </a:solidFill>
              <a:ln w="19050">
                <a:noFill/>
              </a:ln>
              <a:effectLst/>
            </c:spPr>
            <c:extLst xmlns:c16r2="http://schemas.microsoft.com/office/drawing/2015/06/chart">
              <c:ext xmlns:c16="http://schemas.microsoft.com/office/drawing/2014/chart" uri="{C3380CC4-5D6E-409C-BE32-E72D297353CC}">
                <c16:uniqueId val="{00000001-1D91-4F18-B03D-3E353DF47939}"/>
              </c:ext>
            </c:extLst>
          </c:dPt>
          <c:dPt>
            <c:idx val="1"/>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3-1D91-4F18-B03D-3E353DF47939}"/>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1D91-4F18-B03D-3E353DF47939}"/>
              </c:ext>
            </c:extLst>
          </c:dPt>
          <c:dPt>
            <c:idx val="3"/>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7-1D91-4F18-B03D-3E353DF47939}"/>
              </c:ext>
            </c:extLst>
          </c:dPt>
          <c:cat>
            <c:strRef>
              <c:f>Sheet1!$A$2:$A$5</c:f>
              <c:strCache>
                <c:ptCount val="2"/>
                <c:pt idx="0">
                  <c:v>第一季度</c:v>
                </c:pt>
                <c:pt idx="1">
                  <c:v>第二季度</c:v>
                </c:pt>
              </c:strCache>
            </c:strRef>
          </c:cat>
          <c:val>
            <c:numRef>
              <c:f>Sheet1!$C$2:$C$5</c:f>
              <c:numCache>
                <c:formatCode>0%</c:formatCode>
                <c:ptCount val="4"/>
                <c:pt idx="0">
                  <c:v>0.55000000000000004</c:v>
                </c:pt>
                <c:pt idx="1">
                  <c:v>0.45</c:v>
                </c:pt>
              </c:numCache>
            </c:numRef>
          </c:val>
          <c:extLst xmlns:c16r2="http://schemas.microsoft.com/office/drawing/2015/06/chart">
            <c:ext xmlns:c16="http://schemas.microsoft.com/office/drawing/2014/chart" uri="{C3380CC4-5D6E-409C-BE32-E72D297353CC}">
              <c16:uniqueId val="{00000008-1D91-4F18-B03D-3E353DF47939}"/>
            </c:ext>
          </c:extLst>
        </c:ser>
        <c:dLbls>
          <c:showLegendKey val="0"/>
          <c:showVal val="0"/>
          <c:showCatName val="0"/>
          <c:showSerName val="0"/>
          <c:showPercent val="0"/>
          <c:showBubbleSize val="0"/>
          <c:showLeaderLines val="1"/>
        </c:dLbls>
        <c:firstSliceAng val="0"/>
      </c:pieChart>
      <c:pieChart>
        <c:varyColors val="1"/>
        <c:ser>
          <c:idx val="2"/>
          <c:order val="1"/>
          <c:tx>
            <c:strRef>
              <c:f>Sheet1!$D$1</c:f>
              <c:strCache>
                <c:ptCount val="1"/>
                <c:pt idx="0">
                  <c:v>列2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13-1D91-4F18-B03D-3E353DF47939}"/>
              </c:ext>
            </c:extLst>
          </c:dPt>
          <c:dPt>
            <c:idx val="1"/>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15-1D91-4F18-B03D-3E353DF47939}"/>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17-1D91-4F18-B03D-3E353DF47939}"/>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9-1D91-4F18-B03D-3E353DF47939}"/>
              </c:ext>
            </c:extLst>
          </c:dPt>
          <c:cat>
            <c:strRef>
              <c:f>Sheet1!$A$2:$A$5</c:f>
              <c:strCache>
                <c:ptCount val="2"/>
                <c:pt idx="0">
                  <c:v>第一季度</c:v>
                </c:pt>
                <c:pt idx="1">
                  <c:v>第二季度</c:v>
                </c:pt>
              </c:strCache>
            </c:strRef>
          </c:cat>
          <c:val>
            <c:numRef>
              <c:f>Sheet1!$D$2:$D$5</c:f>
              <c:numCache>
                <c:formatCode>0%</c:formatCode>
                <c:ptCount val="4"/>
                <c:pt idx="0">
                  <c:v>0.55000000000000004</c:v>
                </c:pt>
                <c:pt idx="1">
                  <c:v>0.45</c:v>
                </c:pt>
              </c:numCache>
            </c:numRef>
          </c:val>
          <c:extLst xmlns:c16r2="http://schemas.microsoft.com/office/drawing/2015/06/chart">
            <c:ext xmlns:c16="http://schemas.microsoft.com/office/drawing/2014/chart" uri="{C3380CC4-5D6E-409C-BE32-E72D297353CC}">
              <c16:uniqueId val="{0000001A-1D91-4F18-B03D-3E353DF4793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0"/>
          <c:tx>
            <c:strRef>
              <c:f>Sheet1!$C$1</c:f>
              <c:strCache>
                <c:ptCount val="1"/>
                <c:pt idx="0">
                  <c:v>列1</c:v>
                </c:pt>
              </c:strCache>
            </c:strRef>
          </c:tx>
          <c:spPr>
            <a:solidFill>
              <a:schemeClr val="bg1">
                <a:lumMod val="95000"/>
              </a:schemeClr>
            </a:solidFill>
            <a:ln>
              <a:noFill/>
            </a:ln>
          </c:spPr>
          <c:dPt>
            <c:idx val="0"/>
            <c:bubble3D val="0"/>
            <c:spPr>
              <a:solidFill>
                <a:srgbClr val="275E63"/>
              </a:solidFill>
              <a:ln w="19050">
                <a:noFill/>
              </a:ln>
              <a:effectLst/>
            </c:spPr>
            <c:extLst xmlns:c16r2="http://schemas.microsoft.com/office/drawing/2015/06/chart">
              <c:ext xmlns:c16="http://schemas.microsoft.com/office/drawing/2014/chart" uri="{C3380CC4-5D6E-409C-BE32-E72D297353CC}">
                <c16:uniqueId val="{00000001-1592-4B3E-A7B1-A9C4530B3D62}"/>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1592-4B3E-A7B1-A9C4530B3D62}"/>
              </c:ext>
            </c:extLst>
          </c:dPt>
          <c:dPt>
            <c:idx val="2"/>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5-1592-4B3E-A7B1-A9C4530B3D62}"/>
              </c:ext>
            </c:extLst>
          </c:dPt>
          <c:dPt>
            <c:idx val="3"/>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7-1592-4B3E-A7B1-A9C4530B3D62}"/>
              </c:ext>
            </c:extLst>
          </c:dPt>
          <c:cat>
            <c:strRef>
              <c:f>Sheet1!$A$2:$A$5</c:f>
              <c:strCache>
                <c:ptCount val="2"/>
                <c:pt idx="0">
                  <c:v>第一季度</c:v>
                </c:pt>
                <c:pt idx="1">
                  <c:v>第二季度</c:v>
                </c:pt>
              </c:strCache>
            </c:strRef>
          </c:cat>
          <c:val>
            <c:numRef>
              <c:f>Sheet1!$C$2:$C$5</c:f>
              <c:numCache>
                <c:formatCode>0%</c:formatCode>
                <c:ptCount val="4"/>
                <c:pt idx="0">
                  <c:v>0.2</c:v>
                </c:pt>
                <c:pt idx="1">
                  <c:v>0.8</c:v>
                </c:pt>
              </c:numCache>
            </c:numRef>
          </c:val>
          <c:extLst xmlns:c16r2="http://schemas.microsoft.com/office/drawing/2015/06/chart">
            <c:ext xmlns:c16="http://schemas.microsoft.com/office/drawing/2014/chart" uri="{C3380CC4-5D6E-409C-BE32-E72D297353CC}">
              <c16:uniqueId val="{00000008-1592-4B3E-A7B1-A9C4530B3D62}"/>
            </c:ext>
          </c:extLst>
        </c:ser>
        <c:dLbls>
          <c:showLegendKey val="0"/>
          <c:showVal val="0"/>
          <c:showCatName val="0"/>
          <c:showSerName val="0"/>
          <c:showPercent val="0"/>
          <c:showBubbleSize val="0"/>
          <c:showLeaderLines val="1"/>
        </c:dLbls>
        <c:firstSliceAng val="0"/>
      </c:pieChart>
      <c:pieChart>
        <c:varyColors val="1"/>
        <c:ser>
          <c:idx val="2"/>
          <c:order val="1"/>
          <c:tx>
            <c:strRef>
              <c:f>Sheet1!$D$1</c:f>
              <c:strCache>
                <c:ptCount val="1"/>
                <c:pt idx="0">
                  <c:v>列2</c:v>
                </c:pt>
              </c:strCache>
            </c:strRef>
          </c:tx>
          <c:spPr>
            <a:solidFill>
              <a:schemeClr val="accent4"/>
            </a:solidFill>
          </c:spPr>
          <c:dPt>
            <c:idx val="0"/>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3-1592-4B3E-A7B1-A9C4530B3D62}"/>
              </c:ext>
            </c:extLst>
          </c:dPt>
          <c:dPt>
            <c:idx val="1"/>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15-1592-4B3E-A7B1-A9C4530B3D62}"/>
              </c:ext>
            </c:extLst>
          </c:dPt>
          <c:dPt>
            <c:idx val="2"/>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7-1592-4B3E-A7B1-A9C4530B3D6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9-1592-4B3E-A7B1-A9C4530B3D62}"/>
              </c:ext>
            </c:extLst>
          </c:dPt>
          <c:cat>
            <c:strRef>
              <c:f>Sheet1!$A$2:$A$5</c:f>
              <c:strCache>
                <c:ptCount val="2"/>
                <c:pt idx="0">
                  <c:v>第一季度</c:v>
                </c:pt>
                <c:pt idx="1">
                  <c:v>第二季度</c:v>
                </c:pt>
              </c:strCache>
            </c:strRef>
          </c:cat>
          <c:val>
            <c:numRef>
              <c:f>Sheet1!$D$2:$D$5</c:f>
              <c:numCache>
                <c:formatCode>0%</c:formatCode>
                <c:ptCount val="4"/>
                <c:pt idx="0">
                  <c:v>0.2</c:v>
                </c:pt>
                <c:pt idx="1">
                  <c:v>0.45</c:v>
                </c:pt>
              </c:numCache>
            </c:numRef>
          </c:val>
          <c:extLst xmlns:c16r2="http://schemas.microsoft.com/office/drawing/2015/06/chart">
            <c:ext xmlns:c16="http://schemas.microsoft.com/office/drawing/2014/chart" uri="{C3380CC4-5D6E-409C-BE32-E72D297353CC}">
              <c16:uniqueId val="{0000001A-1592-4B3E-A7B1-A9C4530B3D6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0"/>
          <c:tx>
            <c:strRef>
              <c:f>Sheet1!$C$1</c:f>
              <c:strCache>
                <c:ptCount val="1"/>
                <c:pt idx="0">
                  <c:v>列1</c:v>
                </c:pt>
              </c:strCache>
            </c:strRef>
          </c:tx>
          <c:spPr>
            <a:solidFill>
              <a:schemeClr val="accent4"/>
            </a:solidFill>
            <a:ln>
              <a:noFill/>
            </a:ln>
          </c:spPr>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128B-4937-8C96-90F563A6C491}"/>
              </c:ext>
            </c:extLst>
          </c:dPt>
          <c:dPt>
            <c:idx val="1"/>
            <c:bubble3D val="0"/>
            <c:spPr>
              <a:solidFill>
                <a:schemeClr val="accent6"/>
              </a:solidFill>
              <a:ln w="19050">
                <a:noFill/>
              </a:ln>
              <a:effectLst/>
            </c:spPr>
            <c:extLst xmlns:c16r2="http://schemas.microsoft.com/office/drawing/2015/06/chart">
              <c:ext xmlns:c16="http://schemas.microsoft.com/office/drawing/2014/chart" uri="{C3380CC4-5D6E-409C-BE32-E72D297353CC}">
                <c16:uniqueId val="{00000003-128B-4937-8C96-90F563A6C491}"/>
              </c:ext>
            </c:extLst>
          </c:dPt>
          <c:dPt>
            <c:idx val="2"/>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5-128B-4937-8C96-90F563A6C491}"/>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128B-4937-8C96-90F563A6C491}"/>
              </c:ext>
            </c:extLst>
          </c:dPt>
          <c:cat>
            <c:strRef>
              <c:f>Sheet1!$A$2:$A$5</c:f>
              <c:strCache>
                <c:ptCount val="2"/>
                <c:pt idx="0">
                  <c:v>第一季度</c:v>
                </c:pt>
                <c:pt idx="1">
                  <c:v>第二季度</c:v>
                </c:pt>
              </c:strCache>
            </c:strRef>
          </c:cat>
          <c:val>
            <c:numRef>
              <c:f>Sheet1!$C$2:$C$5</c:f>
              <c:numCache>
                <c:formatCode>0%</c:formatCode>
                <c:ptCount val="4"/>
                <c:pt idx="0">
                  <c:v>0.1</c:v>
                </c:pt>
                <c:pt idx="1">
                  <c:v>0.9</c:v>
                </c:pt>
              </c:numCache>
            </c:numRef>
          </c:val>
          <c:extLst xmlns:c16r2="http://schemas.microsoft.com/office/drawing/2015/06/chart">
            <c:ext xmlns:c16="http://schemas.microsoft.com/office/drawing/2014/chart" uri="{C3380CC4-5D6E-409C-BE32-E72D297353CC}">
              <c16:uniqueId val="{00000008-128B-4937-8C96-90F563A6C491}"/>
            </c:ext>
          </c:extLst>
        </c:ser>
        <c:dLbls>
          <c:showLegendKey val="0"/>
          <c:showVal val="0"/>
          <c:showCatName val="0"/>
          <c:showSerName val="0"/>
          <c:showPercent val="0"/>
          <c:showBubbleSize val="0"/>
          <c:showLeaderLines val="1"/>
        </c:dLbls>
        <c:firstSliceAng val="0"/>
      </c:pieChart>
      <c:pieChart>
        <c:varyColors val="1"/>
        <c:ser>
          <c:idx val="2"/>
          <c:order val="1"/>
          <c:tx>
            <c:strRef>
              <c:f>Sheet1!$D$1</c:f>
              <c:strCache>
                <c:ptCount val="1"/>
                <c:pt idx="0">
                  <c:v>列2</c:v>
                </c:pt>
              </c:strCache>
            </c:strRef>
          </c:tx>
          <c:spPr>
            <a:solidFill>
              <a:schemeClr val="accent4"/>
            </a:solidFill>
          </c:spPr>
          <c:dPt>
            <c:idx val="0"/>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3-128B-4937-8C96-90F563A6C491}"/>
              </c:ext>
            </c:extLst>
          </c:dPt>
          <c:dPt>
            <c:idx val="1"/>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15-128B-4937-8C96-90F563A6C491}"/>
              </c:ext>
            </c:extLst>
          </c:dPt>
          <c:dPt>
            <c:idx val="2"/>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7-128B-4937-8C96-90F563A6C491}"/>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9-128B-4937-8C96-90F563A6C491}"/>
              </c:ext>
            </c:extLst>
          </c:dPt>
          <c:cat>
            <c:strRef>
              <c:f>Sheet1!$A$2:$A$5</c:f>
              <c:strCache>
                <c:ptCount val="2"/>
                <c:pt idx="0">
                  <c:v>第一季度</c:v>
                </c:pt>
                <c:pt idx="1">
                  <c:v>第二季度</c:v>
                </c:pt>
              </c:strCache>
            </c:strRef>
          </c:cat>
          <c:val>
            <c:numRef>
              <c:f>Sheet1!$D$2:$D$5</c:f>
              <c:numCache>
                <c:formatCode>0%</c:formatCode>
                <c:ptCount val="4"/>
                <c:pt idx="0">
                  <c:v>0.1</c:v>
                </c:pt>
                <c:pt idx="1">
                  <c:v>0.8</c:v>
                </c:pt>
              </c:numCache>
            </c:numRef>
          </c:val>
          <c:extLst xmlns:c16r2="http://schemas.microsoft.com/office/drawing/2015/06/chart">
            <c:ext xmlns:c16="http://schemas.microsoft.com/office/drawing/2014/chart" uri="{C3380CC4-5D6E-409C-BE32-E72D297353CC}">
              <c16:uniqueId val="{0000001A-128B-4937-8C96-90F563A6C49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0"/>
          <c:tx>
            <c:strRef>
              <c:f>Sheet1!$C$1</c:f>
              <c:strCache>
                <c:ptCount val="1"/>
                <c:pt idx="0">
                  <c:v>列1</c:v>
                </c:pt>
              </c:strCache>
            </c:strRef>
          </c:tx>
          <c:spPr>
            <a:solidFill>
              <a:schemeClr val="accent3"/>
            </a:solidFill>
            <a:ln>
              <a:noFill/>
            </a:ln>
          </c:spPr>
          <c:dPt>
            <c:idx val="0"/>
            <c:bubble3D val="0"/>
            <c:spPr>
              <a:solidFill>
                <a:srgbClr val="0072FF"/>
              </a:solidFill>
              <a:ln w="19050">
                <a:noFill/>
              </a:ln>
              <a:effectLst/>
            </c:spPr>
            <c:extLst xmlns:c16r2="http://schemas.microsoft.com/office/drawing/2015/06/chart">
              <c:ext xmlns:c16="http://schemas.microsoft.com/office/drawing/2014/chart" uri="{C3380CC4-5D6E-409C-BE32-E72D297353CC}">
                <c16:uniqueId val="{00000001-C877-4F9C-A63B-06A8BB3F3B7D}"/>
              </c:ext>
            </c:extLst>
          </c:dPt>
          <c:dPt>
            <c:idx val="1"/>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3-C877-4F9C-A63B-06A8BB3F3B7D}"/>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C877-4F9C-A63B-06A8BB3F3B7D}"/>
              </c:ext>
            </c:extLst>
          </c:dPt>
          <c:dPt>
            <c:idx val="3"/>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7-C877-4F9C-A63B-06A8BB3F3B7D}"/>
              </c:ext>
            </c:extLst>
          </c:dPt>
          <c:cat>
            <c:strRef>
              <c:f>Sheet1!$A$2:$A$5</c:f>
              <c:strCache>
                <c:ptCount val="2"/>
                <c:pt idx="0">
                  <c:v>第一季度</c:v>
                </c:pt>
                <c:pt idx="1">
                  <c:v>第二季度</c:v>
                </c:pt>
              </c:strCache>
            </c:strRef>
          </c:cat>
          <c:val>
            <c:numRef>
              <c:f>Sheet1!$C$2:$C$5</c:f>
              <c:numCache>
                <c:formatCode>0%</c:formatCode>
                <c:ptCount val="4"/>
                <c:pt idx="0">
                  <c:v>0.35</c:v>
                </c:pt>
                <c:pt idx="1">
                  <c:v>0.65</c:v>
                </c:pt>
              </c:numCache>
            </c:numRef>
          </c:val>
          <c:extLst xmlns:c16r2="http://schemas.microsoft.com/office/drawing/2015/06/chart">
            <c:ext xmlns:c16="http://schemas.microsoft.com/office/drawing/2014/chart" uri="{C3380CC4-5D6E-409C-BE32-E72D297353CC}">
              <c16:uniqueId val="{00000008-C877-4F9C-A63B-06A8BB3F3B7D}"/>
            </c:ext>
          </c:extLst>
        </c:ser>
        <c:dLbls>
          <c:showLegendKey val="0"/>
          <c:showVal val="0"/>
          <c:showCatName val="0"/>
          <c:showSerName val="0"/>
          <c:showPercent val="0"/>
          <c:showBubbleSize val="0"/>
          <c:showLeaderLines val="1"/>
        </c:dLbls>
        <c:firstSliceAng val="0"/>
      </c:pieChart>
      <c:pieChart>
        <c:varyColors val="1"/>
        <c:ser>
          <c:idx val="2"/>
          <c:order val="1"/>
          <c:tx>
            <c:strRef>
              <c:f>Sheet1!$D$1</c:f>
              <c:strCache>
                <c:ptCount val="1"/>
                <c:pt idx="0">
                  <c:v>列2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13-C877-4F9C-A63B-06A8BB3F3B7D}"/>
              </c:ext>
            </c:extLst>
          </c:dPt>
          <c:dPt>
            <c:idx val="1"/>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15-C877-4F9C-A63B-06A8BB3F3B7D}"/>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17-C877-4F9C-A63B-06A8BB3F3B7D}"/>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9-C877-4F9C-A63B-06A8BB3F3B7D}"/>
              </c:ext>
            </c:extLst>
          </c:dPt>
          <c:cat>
            <c:strRef>
              <c:f>Sheet1!$A$2:$A$5</c:f>
              <c:strCache>
                <c:ptCount val="2"/>
                <c:pt idx="0">
                  <c:v>第一季度</c:v>
                </c:pt>
                <c:pt idx="1">
                  <c:v>第二季度</c:v>
                </c:pt>
              </c:strCache>
            </c:strRef>
          </c:cat>
          <c:val>
            <c:numRef>
              <c:f>Sheet1!$D$2:$D$5</c:f>
              <c:numCache>
                <c:formatCode>0%</c:formatCode>
                <c:ptCount val="4"/>
                <c:pt idx="0">
                  <c:v>0.35</c:v>
                </c:pt>
                <c:pt idx="1">
                  <c:v>0.9</c:v>
                </c:pt>
              </c:numCache>
            </c:numRef>
          </c:val>
          <c:extLst xmlns:c16r2="http://schemas.microsoft.com/office/drawing/2015/06/chart">
            <c:ext xmlns:c16="http://schemas.microsoft.com/office/drawing/2014/chart" uri="{C3380CC4-5D6E-409C-BE32-E72D297353CC}">
              <c16:uniqueId val="{0000001A-C877-4F9C-A63B-06A8BB3F3B7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B9BA62-0BCE-4D67-86AE-B7A81671503A}" type="datetimeFigureOut">
              <a:rPr lang="zh-CN" altLang="en-US" smtClean="0"/>
              <a:t>2021/9/6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225ED-E6E5-440F-83F9-CAF38C7B5BFB}" type="slidenum">
              <a:rPr lang="zh-CN" altLang="en-US" smtClean="0"/>
              <a:t>‹#›</a:t>
            </a:fld>
            <a:endParaRPr lang="zh-CN" altLang="en-US"/>
          </a:p>
        </p:txBody>
      </p:sp>
    </p:spTree>
    <p:extLst>
      <p:ext uri="{BB962C8B-B14F-4D97-AF65-F5344CB8AC3E}">
        <p14:creationId xmlns:p14="http://schemas.microsoft.com/office/powerpoint/2010/main" val="2095022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A225ED-E6E5-440F-83F9-CAF38C7B5BFB}" type="slidenum">
              <a:rPr lang="zh-CN" altLang="en-US" smtClean="0"/>
              <a:t>6</a:t>
            </a:fld>
            <a:endParaRPr lang="zh-CN" altLang="en-US"/>
          </a:p>
        </p:txBody>
      </p:sp>
    </p:spTree>
    <p:extLst>
      <p:ext uri="{BB962C8B-B14F-4D97-AF65-F5344CB8AC3E}">
        <p14:creationId xmlns:p14="http://schemas.microsoft.com/office/powerpoint/2010/main" val="3887692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A225ED-E6E5-440F-83F9-CAF38C7B5BFB}" type="slidenum">
              <a:rPr lang="zh-CN" altLang="en-US" smtClean="0"/>
              <a:t>9</a:t>
            </a:fld>
            <a:endParaRPr lang="zh-CN" altLang="en-US"/>
          </a:p>
        </p:txBody>
      </p:sp>
    </p:spTree>
    <p:extLst>
      <p:ext uri="{BB962C8B-B14F-4D97-AF65-F5344CB8AC3E}">
        <p14:creationId xmlns:p14="http://schemas.microsoft.com/office/powerpoint/2010/main" val="892257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A225ED-E6E5-440F-83F9-CAF38C7B5BFB}" type="slidenum">
              <a:rPr lang="zh-CN" altLang="en-US" smtClean="0"/>
              <a:t>20</a:t>
            </a:fld>
            <a:endParaRPr lang="zh-CN" altLang="en-US"/>
          </a:p>
        </p:txBody>
      </p:sp>
    </p:spTree>
    <p:extLst>
      <p:ext uri="{BB962C8B-B14F-4D97-AF65-F5344CB8AC3E}">
        <p14:creationId xmlns:p14="http://schemas.microsoft.com/office/powerpoint/2010/main" val="334909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A225ED-E6E5-440F-83F9-CAF38C7B5BFB}" type="slidenum">
              <a:rPr lang="zh-CN" altLang="en-US" smtClean="0"/>
              <a:t>29</a:t>
            </a:fld>
            <a:endParaRPr lang="zh-CN" altLang="en-US"/>
          </a:p>
        </p:txBody>
      </p:sp>
    </p:spTree>
    <p:extLst>
      <p:ext uri="{BB962C8B-B14F-4D97-AF65-F5344CB8AC3E}">
        <p14:creationId xmlns:p14="http://schemas.microsoft.com/office/powerpoint/2010/main" val="2080455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A225ED-E6E5-440F-83F9-CAF38C7B5BFB}" type="slidenum">
              <a:rPr lang="zh-CN" altLang="en-US" smtClean="0"/>
              <a:t>36</a:t>
            </a:fld>
            <a:endParaRPr lang="zh-CN" altLang="en-US"/>
          </a:p>
        </p:txBody>
      </p:sp>
    </p:spTree>
    <p:extLst>
      <p:ext uri="{BB962C8B-B14F-4D97-AF65-F5344CB8AC3E}">
        <p14:creationId xmlns:p14="http://schemas.microsoft.com/office/powerpoint/2010/main" val="23824133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descr="山前的草地上吃草&#10;&#10;描述已自动生成">
            <a:extLst>
              <a:ext uri="{FF2B5EF4-FFF2-40B4-BE49-F238E27FC236}">
                <a16:creationId xmlns:a16="http://schemas.microsoft.com/office/drawing/2014/main" xmlns="" id="{75B8FB56-2516-4368-AB6C-A49CB7EAE009}"/>
              </a:ext>
            </a:extLst>
          </p:cNvPr>
          <p:cNvPicPr>
            <a:picLocks noChangeAspect="1"/>
          </p:cNvPicPr>
          <p:nvPr userDrawn="1"/>
        </p:nvPicPr>
        <p:blipFill>
          <a:blip r:embed="rId2">
            <a:alphaModFix amt="70000"/>
            <a:extLst>
              <a:ext uri="{28A0092B-C50C-407E-A947-70E740481C1C}">
                <a14:useLocalDpi xmlns:a14="http://schemas.microsoft.com/office/drawing/2010/main" val="0"/>
              </a:ext>
            </a:extLst>
          </a:blip>
          <a:srcRect l="89" b="15700"/>
          <a:stretch>
            <a:fillRect/>
          </a:stretch>
        </p:blipFill>
        <p:spPr>
          <a:xfrm>
            <a:off x="0" y="0"/>
            <a:ext cx="12191998" cy="6858000"/>
          </a:xfrm>
          <a:custGeom>
            <a:avLst/>
            <a:gdLst>
              <a:gd name="connsiteX0" fmla="*/ 0 w 12191998"/>
              <a:gd name="connsiteY0" fmla="*/ 0 h 6858000"/>
              <a:gd name="connsiteX1" fmla="*/ 12191998 w 12191998"/>
              <a:gd name="connsiteY1" fmla="*/ 0 h 6858000"/>
              <a:gd name="connsiteX2" fmla="*/ 12191998 w 12191998"/>
              <a:gd name="connsiteY2" fmla="*/ 6858000 h 6858000"/>
              <a:gd name="connsiteX3" fmla="*/ 0 w 1219199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8" h="6858000">
                <a:moveTo>
                  <a:pt x="0" y="0"/>
                </a:moveTo>
                <a:lnTo>
                  <a:pt x="12191998" y="0"/>
                </a:lnTo>
                <a:lnTo>
                  <a:pt x="12191998" y="6858000"/>
                </a:lnTo>
                <a:lnTo>
                  <a:pt x="0" y="6858000"/>
                </a:lnTo>
                <a:close/>
              </a:path>
            </a:pathLst>
          </a:custGeom>
        </p:spPr>
      </p:pic>
      <p:sp>
        <p:nvSpPr>
          <p:cNvPr id="8" name="矩形 7">
            <a:extLst>
              <a:ext uri="{FF2B5EF4-FFF2-40B4-BE49-F238E27FC236}">
                <a16:creationId xmlns:a16="http://schemas.microsoft.com/office/drawing/2014/main" xmlns="" id="{F6992544-D278-4B2F-B682-939806960F78}"/>
              </a:ext>
            </a:extLst>
          </p:cNvPr>
          <p:cNvSpPr>
            <a:spLocks/>
          </p:cNvSpPr>
          <p:nvPr userDrawn="1"/>
        </p:nvSpPr>
        <p:spPr>
          <a:xfrm>
            <a:off x="0" y="-1"/>
            <a:ext cx="12192000" cy="6858000"/>
          </a:xfrm>
          <a:prstGeom prst="rect">
            <a:avLst/>
          </a:prstGeom>
          <a:gradFill>
            <a:gsLst>
              <a:gs pos="0">
                <a:schemeClr val="accent1">
                  <a:alpha val="80000"/>
                </a:schemeClr>
              </a:gs>
              <a:gs pos="100000">
                <a:schemeClr val="accent1">
                  <a:alpha val="52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5097F4C1-C45C-4797-883E-315FCB5B455B}"/>
              </a:ext>
            </a:extLst>
          </p:cNvPr>
          <p:cNvPicPr>
            <a:picLocks noChangeAspect="1"/>
          </p:cNvPicPr>
          <p:nvPr userDrawn="1"/>
        </p:nvPicPr>
        <p:blipFill>
          <a:blip r:embed="rId3">
            <a:alphaModFix amt="50000"/>
          </a:blip>
          <a:srcRect l="7483" r="5701" b="41881"/>
          <a:stretch>
            <a:fillRect/>
          </a:stretch>
        </p:blipFill>
        <p:spPr>
          <a:xfrm>
            <a:off x="0" y="3850106"/>
            <a:ext cx="12192000" cy="2991854"/>
          </a:xfrm>
          <a:custGeom>
            <a:avLst/>
            <a:gdLst>
              <a:gd name="connsiteX0" fmla="*/ 0 w 12192000"/>
              <a:gd name="connsiteY0" fmla="*/ 0 h 3509555"/>
              <a:gd name="connsiteX1" fmla="*/ 12192000 w 12192000"/>
              <a:gd name="connsiteY1" fmla="*/ 0 h 3509555"/>
              <a:gd name="connsiteX2" fmla="*/ 12192000 w 12192000"/>
              <a:gd name="connsiteY2" fmla="*/ 3509555 h 3509555"/>
              <a:gd name="connsiteX3" fmla="*/ 0 w 12192000"/>
              <a:gd name="connsiteY3" fmla="*/ 3509555 h 3509555"/>
            </a:gdLst>
            <a:ahLst/>
            <a:cxnLst>
              <a:cxn ang="0">
                <a:pos x="connsiteX0" y="connsiteY0"/>
              </a:cxn>
              <a:cxn ang="0">
                <a:pos x="connsiteX1" y="connsiteY1"/>
              </a:cxn>
              <a:cxn ang="0">
                <a:pos x="connsiteX2" y="connsiteY2"/>
              </a:cxn>
              <a:cxn ang="0">
                <a:pos x="connsiteX3" y="connsiteY3"/>
              </a:cxn>
            </a:cxnLst>
            <a:rect l="l" t="t" r="r" b="b"/>
            <a:pathLst>
              <a:path w="12192000" h="3509555">
                <a:moveTo>
                  <a:pt x="0" y="0"/>
                </a:moveTo>
                <a:lnTo>
                  <a:pt x="12192000" y="0"/>
                </a:lnTo>
                <a:lnTo>
                  <a:pt x="12192000" y="3509555"/>
                </a:lnTo>
                <a:lnTo>
                  <a:pt x="0" y="3509555"/>
                </a:lnTo>
                <a:close/>
              </a:path>
            </a:pathLst>
          </a:custGeom>
        </p:spPr>
      </p:pic>
      <p:sp>
        <p:nvSpPr>
          <p:cNvPr id="10" name="任意多边形: 形状 9">
            <a:extLst>
              <a:ext uri="{FF2B5EF4-FFF2-40B4-BE49-F238E27FC236}">
                <a16:creationId xmlns:a16="http://schemas.microsoft.com/office/drawing/2014/main" xmlns="" id="{45CE5BD9-9CA2-4B0A-A498-BAFFD91BBD33}"/>
              </a:ext>
            </a:extLst>
          </p:cNvPr>
          <p:cNvSpPr/>
          <p:nvPr userDrawn="1"/>
        </p:nvSpPr>
        <p:spPr>
          <a:xfrm rot="5400000">
            <a:off x="11720256" y="2674259"/>
            <a:ext cx="660800" cy="1419490"/>
          </a:xfrm>
          <a:custGeom>
            <a:avLst/>
            <a:gdLst>
              <a:gd name="connsiteX0" fmla="*/ 560545 w 585786"/>
              <a:gd name="connsiteY0" fmla="*/ 1207865 h 1258348"/>
              <a:gd name="connsiteX1" fmla="*/ 585786 w 585786"/>
              <a:gd name="connsiteY1" fmla="*/ 1233106 h 1258348"/>
              <a:gd name="connsiteX2" fmla="*/ 560545 w 585786"/>
              <a:gd name="connsiteY2" fmla="*/ 1258348 h 1258348"/>
              <a:gd name="connsiteX3" fmla="*/ 535304 w 585786"/>
              <a:gd name="connsiteY3" fmla="*/ 1233106 h 1258348"/>
              <a:gd name="connsiteX4" fmla="*/ 560545 w 585786"/>
              <a:gd name="connsiteY4" fmla="*/ 1207865 h 1258348"/>
              <a:gd name="connsiteX5" fmla="*/ 426719 w 585786"/>
              <a:gd name="connsiteY5" fmla="*/ 1207865 h 1258348"/>
              <a:gd name="connsiteX6" fmla="*/ 451960 w 585786"/>
              <a:gd name="connsiteY6" fmla="*/ 1233106 h 1258348"/>
              <a:gd name="connsiteX7" fmla="*/ 426719 w 585786"/>
              <a:gd name="connsiteY7" fmla="*/ 1258348 h 1258348"/>
              <a:gd name="connsiteX8" fmla="*/ 401478 w 585786"/>
              <a:gd name="connsiteY8" fmla="*/ 1233106 h 1258348"/>
              <a:gd name="connsiteX9" fmla="*/ 426719 w 585786"/>
              <a:gd name="connsiteY9" fmla="*/ 1207865 h 1258348"/>
              <a:gd name="connsiteX10" fmla="*/ 292893 w 585786"/>
              <a:gd name="connsiteY10" fmla="*/ 1207865 h 1258348"/>
              <a:gd name="connsiteX11" fmla="*/ 318135 w 585786"/>
              <a:gd name="connsiteY11" fmla="*/ 1233106 h 1258348"/>
              <a:gd name="connsiteX12" fmla="*/ 292893 w 585786"/>
              <a:gd name="connsiteY12" fmla="*/ 1258348 h 1258348"/>
              <a:gd name="connsiteX13" fmla="*/ 267652 w 585786"/>
              <a:gd name="connsiteY13" fmla="*/ 1233106 h 1258348"/>
              <a:gd name="connsiteX14" fmla="*/ 292893 w 585786"/>
              <a:gd name="connsiteY14" fmla="*/ 1207865 h 1258348"/>
              <a:gd name="connsiteX15" fmla="*/ 159067 w 585786"/>
              <a:gd name="connsiteY15" fmla="*/ 1207865 h 1258348"/>
              <a:gd name="connsiteX16" fmla="*/ 184309 w 585786"/>
              <a:gd name="connsiteY16" fmla="*/ 1233106 h 1258348"/>
              <a:gd name="connsiteX17" fmla="*/ 159067 w 585786"/>
              <a:gd name="connsiteY17" fmla="*/ 1258348 h 1258348"/>
              <a:gd name="connsiteX18" fmla="*/ 133826 w 585786"/>
              <a:gd name="connsiteY18" fmla="*/ 1233106 h 1258348"/>
              <a:gd name="connsiteX19" fmla="*/ 159067 w 585786"/>
              <a:gd name="connsiteY19" fmla="*/ 1207865 h 1258348"/>
              <a:gd name="connsiteX20" fmla="*/ 25241 w 585786"/>
              <a:gd name="connsiteY20" fmla="*/ 1207865 h 1258348"/>
              <a:gd name="connsiteX21" fmla="*/ 50483 w 585786"/>
              <a:gd name="connsiteY21" fmla="*/ 1233106 h 1258348"/>
              <a:gd name="connsiteX22" fmla="*/ 25241 w 585786"/>
              <a:gd name="connsiteY22" fmla="*/ 1258348 h 1258348"/>
              <a:gd name="connsiteX23" fmla="*/ 0 w 585786"/>
              <a:gd name="connsiteY23" fmla="*/ 1233106 h 1258348"/>
              <a:gd name="connsiteX24" fmla="*/ 25241 w 585786"/>
              <a:gd name="connsiteY24" fmla="*/ 1207865 h 1258348"/>
              <a:gd name="connsiteX25" fmla="*/ 426719 w 585786"/>
              <a:gd name="connsiteY25" fmla="*/ 1073753 h 1258348"/>
              <a:gd name="connsiteX26" fmla="*/ 451961 w 585786"/>
              <a:gd name="connsiteY26" fmla="*/ 1098994 h 1258348"/>
              <a:gd name="connsiteX27" fmla="*/ 426719 w 585786"/>
              <a:gd name="connsiteY27" fmla="*/ 1124236 h 1258348"/>
              <a:gd name="connsiteX28" fmla="*/ 401478 w 585786"/>
              <a:gd name="connsiteY28" fmla="*/ 1098994 h 1258348"/>
              <a:gd name="connsiteX29" fmla="*/ 426719 w 585786"/>
              <a:gd name="connsiteY29" fmla="*/ 1073753 h 1258348"/>
              <a:gd name="connsiteX30" fmla="*/ 292893 w 585786"/>
              <a:gd name="connsiteY30" fmla="*/ 1073753 h 1258348"/>
              <a:gd name="connsiteX31" fmla="*/ 318135 w 585786"/>
              <a:gd name="connsiteY31" fmla="*/ 1098994 h 1258348"/>
              <a:gd name="connsiteX32" fmla="*/ 292893 w 585786"/>
              <a:gd name="connsiteY32" fmla="*/ 1124236 h 1258348"/>
              <a:gd name="connsiteX33" fmla="*/ 267652 w 585786"/>
              <a:gd name="connsiteY33" fmla="*/ 1098994 h 1258348"/>
              <a:gd name="connsiteX34" fmla="*/ 292893 w 585786"/>
              <a:gd name="connsiteY34" fmla="*/ 1073753 h 1258348"/>
              <a:gd name="connsiteX35" fmla="*/ 159067 w 585786"/>
              <a:gd name="connsiteY35" fmla="*/ 1073753 h 1258348"/>
              <a:gd name="connsiteX36" fmla="*/ 184309 w 585786"/>
              <a:gd name="connsiteY36" fmla="*/ 1098994 h 1258348"/>
              <a:gd name="connsiteX37" fmla="*/ 159067 w 585786"/>
              <a:gd name="connsiteY37" fmla="*/ 1124236 h 1258348"/>
              <a:gd name="connsiteX38" fmla="*/ 133826 w 585786"/>
              <a:gd name="connsiteY38" fmla="*/ 1098994 h 1258348"/>
              <a:gd name="connsiteX39" fmla="*/ 159067 w 585786"/>
              <a:gd name="connsiteY39" fmla="*/ 1073753 h 1258348"/>
              <a:gd name="connsiteX40" fmla="*/ 25241 w 585786"/>
              <a:gd name="connsiteY40" fmla="*/ 1073753 h 1258348"/>
              <a:gd name="connsiteX41" fmla="*/ 50483 w 585786"/>
              <a:gd name="connsiteY41" fmla="*/ 1098994 h 1258348"/>
              <a:gd name="connsiteX42" fmla="*/ 25241 w 585786"/>
              <a:gd name="connsiteY42" fmla="*/ 1124236 h 1258348"/>
              <a:gd name="connsiteX43" fmla="*/ 0 w 585786"/>
              <a:gd name="connsiteY43" fmla="*/ 1098994 h 1258348"/>
              <a:gd name="connsiteX44" fmla="*/ 25241 w 585786"/>
              <a:gd name="connsiteY44" fmla="*/ 1073753 h 1258348"/>
              <a:gd name="connsiteX45" fmla="*/ 560545 w 585786"/>
              <a:gd name="connsiteY45" fmla="*/ 1073658 h 1258348"/>
              <a:gd name="connsiteX46" fmla="*/ 585786 w 585786"/>
              <a:gd name="connsiteY46" fmla="*/ 1098899 h 1258348"/>
              <a:gd name="connsiteX47" fmla="*/ 560545 w 585786"/>
              <a:gd name="connsiteY47" fmla="*/ 1124141 h 1258348"/>
              <a:gd name="connsiteX48" fmla="*/ 535304 w 585786"/>
              <a:gd name="connsiteY48" fmla="*/ 1098899 h 1258348"/>
              <a:gd name="connsiteX49" fmla="*/ 560545 w 585786"/>
              <a:gd name="connsiteY49" fmla="*/ 1073658 h 1258348"/>
              <a:gd name="connsiteX50" fmla="*/ 560545 w 585786"/>
              <a:gd name="connsiteY50" fmla="*/ 939451 h 1258348"/>
              <a:gd name="connsiteX51" fmla="*/ 585786 w 585786"/>
              <a:gd name="connsiteY51" fmla="*/ 964692 h 1258348"/>
              <a:gd name="connsiteX52" fmla="*/ 560545 w 585786"/>
              <a:gd name="connsiteY52" fmla="*/ 989933 h 1258348"/>
              <a:gd name="connsiteX53" fmla="*/ 535304 w 585786"/>
              <a:gd name="connsiteY53" fmla="*/ 964692 h 1258348"/>
              <a:gd name="connsiteX54" fmla="*/ 560545 w 585786"/>
              <a:gd name="connsiteY54" fmla="*/ 939451 h 1258348"/>
              <a:gd name="connsiteX55" fmla="*/ 426719 w 585786"/>
              <a:gd name="connsiteY55" fmla="*/ 939451 h 1258348"/>
              <a:gd name="connsiteX56" fmla="*/ 451960 w 585786"/>
              <a:gd name="connsiteY56" fmla="*/ 964692 h 1258348"/>
              <a:gd name="connsiteX57" fmla="*/ 426719 w 585786"/>
              <a:gd name="connsiteY57" fmla="*/ 989933 h 1258348"/>
              <a:gd name="connsiteX58" fmla="*/ 401478 w 585786"/>
              <a:gd name="connsiteY58" fmla="*/ 964692 h 1258348"/>
              <a:gd name="connsiteX59" fmla="*/ 426719 w 585786"/>
              <a:gd name="connsiteY59" fmla="*/ 939451 h 1258348"/>
              <a:gd name="connsiteX60" fmla="*/ 292893 w 585786"/>
              <a:gd name="connsiteY60" fmla="*/ 939451 h 1258348"/>
              <a:gd name="connsiteX61" fmla="*/ 318135 w 585786"/>
              <a:gd name="connsiteY61" fmla="*/ 964692 h 1258348"/>
              <a:gd name="connsiteX62" fmla="*/ 292893 w 585786"/>
              <a:gd name="connsiteY62" fmla="*/ 989933 h 1258348"/>
              <a:gd name="connsiteX63" fmla="*/ 267652 w 585786"/>
              <a:gd name="connsiteY63" fmla="*/ 964692 h 1258348"/>
              <a:gd name="connsiteX64" fmla="*/ 292893 w 585786"/>
              <a:gd name="connsiteY64" fmla="*/ 939451 h 1258348"/>
              <a:gd name="connsiteX65" fmla="*/ 159067 w 585786"/>
              <a:gd name="connsiteY65" fmla="*/ 939451 h 1258348"/>
              <a:gd name="connsiteX66" fmla="*/ 184309 w 585786"/>
              <a:gd name="connsiteY66" fmla="*/ 964692 h 1258348"/>
              <a:gd name="connsiteX67" fmla="*/ 159067 w 585786"/>
              <a:gd name="connsiteY67" fmla="*/ 989933 h 1258348"/>
              <a:gd name="connsiteX68" fmla="*/ 133826 w 585786"/>
              <a:gd name="connsiteY68" fmla="*/ 964692 h 1258348"/>
              <a:gd name="connsiteX69" fmla="*/ 159067 w 585786"/>
              <a:gd name="connsiteY69" fmla="*/ 939451 h 1258348"/>
              <a:gd name="connsiteX70" fmla="*/ 25241 w 585786"/>
              <a:gd name="connsiteY70" fmla="*/ 939451 h 1258348"/>
              <a:gd name="connsiteX71" fmla="*/ 50483 w 585786"/>
              <a:gd name="connsiteY71" fmla="*/ 964692 h 1258348"/>
              <a:gd name="connsiteX72" fmla="*/ 25241 w 585786"/>
              <a:gd name="connsiteY72" fmla="*/ 989933 h 1258348"/>
              <a:gd name="connsiteX73" fmla="*/ 0 w 585786"/>
              <a:gd name="connsiteY73" fmla="*/ 964692 h 1258348"/>
              <a:gd name="connsiteX74" fmla="*/ 25241 w 585786"/>
              <a:gd name="connsiteY74" fmla="*/ 939451 h 1258348"/>
              <a:gd name="connsiteX75" fmla="*/ 560545 w 585786"/>
              <a:gd name="connsiteY75" fmla="*/ 805243 h 1258348"/>
              <a:gd name="connsiteX76" fmla="*/ 585786 w 585786"/>
              <a:gd name="connsiteY76" fmla="*/ 830484 h 1258348"/>
              <a:gd name="connsiteX77" fmla="*/ 560545 w 585786"/>
              <a:gd name="connsiteY77" fmla="*/ 855726 h 1258348"/>
              <a:gd name="connsiteX78" fmla="*/ 535304 w 585786"/>
              <a:gd name="connsiteY78" fmla="*/ 830484 h 1258348"/>
              <a:gd name="connsiteX79" fmla="*/ 560545 w 585786"/>
              <a:gd name="connsiteY79" fmla="*/ 805243 h 1258348"/>
              <a:gd name="connsiteX80" fmla="*/ 426719 w 585786"/>
              <a:gd name="connsiteY80" fmla="*/ 805243 h 1258348"/>
              <a:gd name="connsiteX81" fmla="*/ 451960 w 585786"/>
              <a:gd name="connsiteY81" fmla="*/ 830484 h 1258348"/>
              <a:gd name="connsiteX82" fmla="*/ 426719 w 585786"/>
              <a:gd name="connsiteY82" fmla="*/ 855726 h 1258348"/>
              <a:gd name="connsiteX83" fmla="*/ 401478 w 585786"/>
              <a:gd name="connsiteY83" fmla="*/ 830484 h 1258348"/>
              <a:gd name="connsiteX84" fmla="*/ 426719 w 585786"/>
              <a:gd name="connsiteY84" fmla="*/ 805243 h 1258348"/>
              <a:gd name="connsiteX85" fmla="*/ 292893 w 585786"/>
              <a:gd name="connsiteY85" fmla="*/ 805243 h 1258348"/>
              <a:gd name="connsiteX86" fmla="*/ 318135 w 585786"/>
              <a:gd name="connsiteY86" fmla="*/ 830484 h 1258348"/>
              <a:gd name="connsiteX87" fmla="*/ 292893 w 585786"/>
              <a:gd name="connsiteY87" fmla="*/ 855726 h 1258348"/>
              <a:gd name="connsiteX88" fmla="*/ 267652 w 585786"/>
              <a:gd name="connsiteY88" fmla="*/ 830484 h 1258348"/>
              <a:gd name="connsiteX89" fmla="*/ 292893 w 585786"/>
              <a:gd name="connsiteY89" fmla="*/ 805243 h 1258348"/>
              <a:gd name="connsiteX90" fmla="*/ 159067 w 585786"/>
              <a:gd name="connsiteY90" fmla="*/ 805243 h 1258348"/>
              <a:gd name="connsiteX91" fmla="*/ 184309 w 585786"/>
              <a:gd name="connsiteY91" fmla="*/ 830484 h 1258348"/>
              <a:gd name="connsiteX92" fmla="*/ 159067 w 585786"/>
              <a:gd name="connsiteY92" fmla="*/ 855726 h 1258348"/>
              <a:gd name="connsiteX93" fmla="*/ 133826 w 585786"/>
              <a:gd name="connsiteY93" fmla="*/ 830484 h 1258348"/>
              <a:gd name="connsiteX94" fmla="*/ 159067 w 585786"/>
              <a:gd name="connsiteY94" fmla="*/ 805243 h 1258348"/>
              <a:gd name="connsiteX95" fmla="*/ 25241 w 585786"/>
              <a:gd name="connsiteY95" fmla="*/ 805243 h 1258348"/>
              <a:gd name="connsiteX96" fmla="*/ 50483 w 585786"/>
              <a:gd name="connsiteY96" fmla="*/ 830484 h 1258348"/>
              <a:gd name="connsiteX97" fmla="*/ 25241 w 585786"/>
              <a:gd name="connsiteY97" fmla="*/ 855726 h 1258348"/>
              <a:gd name="connsiteX98" fmla="*/ 0 w 585786"/>
              <a:gd name="connsiteY98" fmla="*/ 830484 h 1258348"/>
              <a:gd name="connsiteX99" fmla="*/ 25241 w 585786"/>
              <a:gd name="connsiteY99" fmla="*/ 805243 h 1258348"/>
              <a:gd name="connsiteX100" fmla="*/ 560545 w 585786"/>
              <a:gd name="connsiteY100" fmla="*/ 671036 h 1258348"/>
              <a:gd name="connsiteX101" fmla="*/ 585786 w 585786"/>
              <a:gd name="connsiteY101" fmla="*/ 696277 h 1258348"/>
              <a:gd name="connsiteX102" fmla="*/ 560545 w 585786"/>
              <a:gd name="connsiteY102" fmla="*/ 721518 h 1258348"/>
              <a:gd name="connsiteX103" fmla="*/ 535304 w 585786"/>
              <a:gd name="connsiteY103" fmla="*/ 696277 h 1258348"/>
              <a:gd name="connsiteX104" fmla="*/ 560545 w 585786"/>
              <a:gd name="connsiteY104" fmla="*/ 671036 h 1258348"/>
              <a:gd name="connsiteX105" fmla="*/ 426719 w 585786"/>
              <a:gd name="connsiteY105" fmla="*/ 671036 h 1258348"/>
              <a:gd name="connsiteX106" fmla="*/ 451960 w 585786"/>
              <a:gd name="connsiteY106" fmla="*/ 696277 h 1258348"/>
              <a:gd name="connsiteX107" fmla="*/ 426719 w 585786"/>
              <a:gd name="connsiteY107" fmla="*/ 721518 h 1258348"/>
              <a:gd name="connsiteX108" fmla="*/ 401478 w 585786"/>
              <a:gd name="connsiteY108" fmla="*/ 696277 h 1258348"/>
              <a:gd name="connsiteX109" fmla="*/ 426719 w 585786"/>
              <a:gd name="connsiteY109" fmla="*/ 671036 h 1258348"/>
              <a:gd name="connsiteX110" fmla="*/ 292893 w 585786"/>
              <a:gd name="connsiteY110" fmla="*/ 671036 h 1258348"/>
              <a:gd name="connsiteX111" fmla="*/ 318135 w 585786"/>
              <a:gd name="connsiteY111" fmla="*/ 696277 h 1258348"/>
              <a:gd name="connsiteX112" fmla="*/ 292893 w 585786"/>
              <a:gd name="connsiteY112" fmla="*/ 721518 h 1258348"/>
              <a:gd name="connsiteX113" fmla="*/ 267652 w 585786"/>
              <a:gd name="connsiteY113" fmla="*/ 696277 h 1258348"/>
              <a:gd name="connsiteX114" fmla="*/ 292893 w 585786"/>
              <a:gd name="connsiteY114" fmla="*/ 671036 h 1258348"/>
              <a:gd name="connsiteX115" fmla="*/ 159067 w 585786"/>
              <a:gd name="connsiteY115" fmla="*/ 671036 h 1258348"/>
              <a:gd name="connsiteX116" fmla="*/ 184309 w 585786"/>
              <a:gd name="connsiteY116" fmla="*/ 696277 h 1258348"/>
              <a:gd name="connsiteX117" fmla="*/ 159067 w 585786"/>
              <a:gd name="connsiteY117" fmla="*/ 721518 h 1258348"/>
              <a:gd name="connsiteX118" fmla="*/ 133826 w 585786"/>
              <a:gd name="connsiteY118" fmla="*/ 696277 h 1258348"/>
              <a:gd name="connsiteX119" fmla="*/ 159067 w 585786"/>
              <a:gd name="connsiteY119" fmla="*/ 671036 h 1258348"/>
              <a:gd name="connsiteX120" fmla="*/ 25241 w 585786"/>
              <a:gd name="connsiteY120" fmla="*/ 671036 h 1258348"/>
              <a:gd name="connsiteX121" fmla="*/ 50483 w 585786"/>
              <a:gd name="connsiteY121" fmla="*/ 696277 h 1258348"/>
              <a:gd name="connsiteX122" fmla="*/ 25241 w 585786"/>
              <a:gd name="connsiteY122" fmla="*/ 721518 h 1258348"/>
              <a:gd name="connsiteX123" fmla="*/ 0 w 585786"/>
              <a:gd name="connsiteY123" fmla="*/ 696277 h 1258348"/>
              <a:gd name="connsiteX124" fmla="*/ 25241 w 585786"/>
              <a:gd name="connsiteY124" fmla="*/ 671036 h 1258348"/>
              <a:gd name="connsiteX125" fmla="*/ 560545 w 585786"/>
              <a:gd name="connsiteY125" fmla="*/ 536829 h 1258348"/>
              <a:gd name="connsiteX126" fmla="*/ 585786 w 585786"/>
              <a:gd name="connsiteY126" fmla="*/ 562070 h 1258348"/>
              <a:gd name="connsiteX127" fmla="*/ 560545 w 585786"/>
              <a:gd name="connsiteY127" fmla="*/ 587312 h 1258348"/>
              <a:gd name="connsiteX128" fmla="*/ 535304 w 585786"/>
              <a:gd name="connsiteY128" fmla="*/ 562070 h 1258348"/>
              <a:gd name="connsiteX129" fmla="*/ 560545 w 585786"/>
              <a:gd name="connsiteY129" fmla="*/ 536829 h 1258348"/>
              <a:gd name="connsiteX130" fmla="*/ 426719 w 585786"/>
              <a:gd name="connsiteY130" fmla="*/ 536829 h 1258348"/>
              <a:gd name="connsiteX131" fmla="*/ 451960 w 585786"/>
              <a:gd name="connsiteY131" fmla="*/ 562070 h 1258348"/>
              <a:gd name="connsiteX132" fmla="*/ 426719 w 585786"/>
              <a:gd name="connsiteY132" fmla="*/ 587312 h 1258348"/>
              <a:gd name="connsiteX133" fmla="*/ 401478 w 585786"/>
              <a:gd name="connsiteY133" fmla="*/ 562070 h 1258348"/>
              <a:gd name="connsiteX134" fmla="*/ 426719 w 585786"/>
              <a:gd name="connsiteY134" fmla="*/ 536829 h 1258348"/>
              <a:gd name="connsiteX135" fmla="*/ 292893 w 585786"/>
              <a:gd name="connsiteY135" fmla="*/ 536829 h 1258348"/>
              <a:gd name="connsiteX136" fmla="*/ 318135 w 585786"/>
              <a:gd name="connsiteY136" fmla="*/ 562070 h 1258348"/>
              <a:gd name="connsiteX137" fmla="*/ 292893 w 585786"/>
              <a:gd name="connsiteY137" fmla="*/ 587312 h 1258348"/>
              <a:gd name="connsiteX138" fmla="*/ 267652 w 585786"/>
              <a:gd name="connsiteY138" fmla="*/ 562070 h 1258348"/>
              <a:gd name="connsiteX139" fmla="*/ 292893 w 585786"/>
              <a:gd name="connsiteY139" fmla="*/ 536829 h 1258348"/>
              <a:gd name="connsiteX140" fmla="*/ 159067 w 585786"/>
              <a:gd name="connsiteY140" fmla="*/ 536829 h 1258348"/>
              <a:gd name="connsiteX141" fmla="*/ 184309 w 585786"/>
              <a:gd name="connsiteY141" fmla="*/ 562070 h 1258348"/>
              <a:gd name="connsiteX142" fmla="*/ 159067 w 585786"/>
              <a:gd name="connsiteY142" fmla="*/ 587312 h 1258348"/>
              <a:gd name="connsiteX143" fmla="*/ 133826 w 585786"/>
              <a:gd name="connsiteY143" fmla="*/ 562070 h 1258348"/>
              <a:gd name="connsiteX144" fmla="*/ 159067 w 585786"/>
              <a:gd name="connsiteY144" fmla="*/ 536829 h 1258348"/>
              <a:gd name="connsiteX145" fmla="*/ 25241 w 585786"/>
              <a:gd name="connsiteY145" fmla="*/ 536829 h 1258348"/>
              <a:gd name="connsiteX146" fmla="*/ 50483 w 585786"/>
              <a:gd name="connsiteY146" fmla="*/ 562070 h 1258348"/>
              <a:gd name="connsiteX147" fmla="*/ 25241 w 585786"/>
              <a:gd name="connsiteY147" fmla="*/ 587312 h 1258348"/>
              <a:gd name="connsiteX148" fmla="*/ 0 w 585786"/>
              <a:gd name="connsiteY148" fmla="*/ 562070 h 1258348"/>
              <a:gd name="connsiteX149" fmla="*/ 25241 w 585786"/>
              <a:gd name="connsiteY149" fmla="*/ 536829 h 1258348"/>
              <a:gd name="connsiteX150" fmla="*/ 426719 w 585786"/>
              <a:gd name="connsiteY150" fmla="*/ 402717 h 1258348"/>
              <a:gd name="connsiteX151" fmla="*/ 451961 w 585786"/>
              <a:gd name="connsiteY151" fmla="*/ 427958 h 1258348"/>
              <a:gd name="connsiteX152" fmla="*/ 426719 w 585786"/>
              <a:gd name="connsiteY152" fmla="*/ 453199 h 1258348"/>
              <a:gd name="connsiteX153" fmla="*/ 401478 w 585786"/>
              <a:gd name="connsiteY153" fmla="*/ 427958 h 1258348"/>
              <a:gd name="connsiteX154" fmla="*/ 426719 w 585786"/>
              <a:gd name="connsiteY154" fmla="*/ 402717 h 1258348"/>
              <a:gd name="connsiteX155" fmla="*/ 292893 w 585786"/>
              <a:gd name="connsiteY155" fmla="*/ 402717 h 1258348"/>
              <a:gd name="connsiteX156" fmla="*/ 318135 w 585786"/>
              <a:gd name="connsiteY156" fmla="*/ 427958 h 1258348"/>
              <a:gd name="connsiteX157" fmla="*/ 292893 w 585786"/>
              <a:gd name="connsiteY157" fmla="*/ 453199 h 1258348"/>
              <a:gd name="connsiteX158" fmla="*/ 267652 w 585786"/>
              <a:gd name="connsiteY158" fmla="*/ 427958 h 1258348"/>
              <a:gd name="connsiteX159" fmla="*/ 292893 w 585786"/>
              <a:gd name="connsiteY159" fmla="*/ 402717 h 1258348"/>
              <a:gd name="connsiteX160" fmla="*/ 159067 w 585786"/>
              <a:gd name="connsiteY160" fmla="*/ 402717 h 1258348"/>
              <a:gd name="connsiteX161" fmla="*/ 184309 w 585786"/>
              <a:gd name="connsiteY161" fmla="*/ 427958 h 1258348"/>
              <a:gd name="connsiteX162" fmla="*/ 159067 w 585786"/>
              <a:gd name="connsiteY162" fmla="*/ 453199 h 1258348"/>
              <a:gd name="connsiteX163" fmla="*/ 133826 w 585786"/>
              <a:gd name="connsiteY163" fmla="*/ 427958 h 1258348"/>
              <a:gd name="connsiteX164" fmla="*/ 159067 w 585786"/>
              <a:gd name="connsiteY164" fmla="*/ 402717 h 1258348"/>
              <a:gd name="connsiteX165" fmla="*/ 25241 w 585786"/>
              <a:gd name="connsiteY165" fmla="*/ 402717 h 1258348"/>
              <a:gd name="connsiteX166" fmla="*/ 50483 w 585786"/>
              <a:gd name="connsiteY166" fmla="*/ 427958 h 1258348"/>
              <a:gd name="connsiteX167" fmla="*/ 25241 w 585786"/>
              <a:gd name="connsiteY167" fmla="*/ 453199 h 1258348"/>
              <a:gd name="connsiteX168" fmla="*/ 0 w 585786"/>
              <a:gd name="connsiteY168" fmla="*/ 427958 h 1258348"/>
              <a:gd name="connsiteX169" fmla="*/ 25241 w 585786"/>
              <a:gd name="connsiteY169" fmla="*/ 402717 h 1258348"/>
              <a:gd name="connsiteX170" fmla="*/ 560545 w 585786"/>
              <a:gd name="connsiteY170" fmla="*/ 402621 h 1258348"/>
              <a:gd name="connsiteX171" fmla="*/ 585786 w 585786"/>
              <a:gd name="connsiteY171" fmla="*/ 427862 h 1258348"/>
              <a:gd name="connsiteX172" fmla="*/ 560545 w 585786"/>
              <a:gd name="connsiteY172" fmla="*/ 453104 h 1258348"/>
              <a:gd name="connsiteX173" fmla="*/ 535304 w 585786"/>
              <a:gd name="connsiteY173" fmla="*/ 427862 h 1258348"/>
              <a:gd name="connsiteX174" fmla="*/ 560545 w 585786"/>
              <a:gd name="connsiteY174" fmla="*/ 402621 h 1258348"/>
              <a:gd name="connsiteX175" fmla="*/ 560545 w 585786"/>
              <a:gd name="connsiteY175" fmla="*/ 268414 h 1258348"/>
              <a:gd name="connsiteX176" fmla="*/ 585786 w 585786"/>
              <a:gd name="connsiteY176" fmla="*/ 293655 h 1258348"/>
              <a:gd name="connsiteX177" fmla="*/ 560545 w 585786"/>
              <a:gd name="connsiteY177" fmla="*/ 318897 h 1258348"/>
              <a:gd name="connsiteX178" fmla="*/ 535304 w 585786"/>
              <a:gd name="connsiteY178" fmla="*/ 293655 h 1258348"/>
              <a:gd name="connsiteX179" fmla="*/ 560545 w 585786"/>
              <a:gd name="connsiteY179" fmla="*/ 268414 h 1258348"/>
              <a:gd name="connsiteX180" fmla="*/ 426719 w 585786"/>
              <a:gd name="connsiteY180" fmla="*/ 268414 h 1258348"/>
              <a:gd name="connsiteX181" fmla="*/ 451960 w 585786"/>
              <a:gd name="connsiteY181" fmla="*/ 293655 h 1258348"/>
              <a:gd name="connsiteX182" fmla="*/ 426719 w 585786"/>
              <a:gd name="connsiteY182" fmla="*/ 318897 h 1258348"/>
              <a:gd name="connsiteX183" fmla="*/ 401478 w 585786"/>
              <a:gd name="connsiteY183" fmla="*/ 293655 h 1258348"/>
              <a:gd name="connsiteX184" fmla="*/ 426719 w 585786"/>
              <a:gd name="connsiteY184" fmla="*/ 268414 h 1258348"/>
              <a:gd name="connsiteX185" fmla="*/ 292893 w 585786"/>
              <a:gd name="connsiteY185" fmla="*/ 268414 h 1258348"/>
              <a:gd name="connsiteX186" fmla="*/ 318135 w 585786"/>
              <a:gd name="connsiteY186" fmla="*/ 293655 h 1258348"/>
              <a:gd name="connsiteX187" fmla="*/ 292893 w 585786"/>
              <a:gd name="connsiteY187" fmla="*/ 318897 h 1258348"/>
              <a:gd name="connsiteX188" fmla="*/ 267652 w 585786"/>
              <a:gd name="connsiteY188" fmla="*/ 293655 h 1258348"/>
              <a:gd name="connsiteX189" fmla="*/ 292893 w 585786"/>
              <a:gd name="connsiteY189" fmla="*/ 268414 h 1258348"/>
              <a:gd name="connsiteX190" fmla="*/ 159067 w 585786"/>
              <a:gd name="connsiteY190" fmla="*/ 268414 h 1258348"/>
              <a:gd name="connsiteX191" fmla="*/ 184309 w 585786"/>
              <a:gd name="connsiteY191" fmla="*/ 293655 h 1258348"/>
              <a:gd name="connsiteX192" fmla="*/ 159067 w 585786"/>
              <a:gd name="connsiteY192" fmla="*/ 318897 h 1258348"/>
              <a:gd name="connsiteX193" fmla="*/ 133826 w 585786"/>
              <a:gd name="connsiteY193" fmla="*/ 293655 h 1258348"/>
              <a:gd name="connsiteX194" fmla="*/ 159067 w 585786"/>
              <a:gd name="connsiteY194" fmla="*/ 268414 h 1258348"/>
              <a:gd name="connsiteX195" fmla="*/ 25241 w 585786"/>
              <a:gd name="connsiteY195" fmla="*/ 268414 h 1258348"/>
              <a:gd name="connsiteX196" fmla="*/ 50483 w 585786"/>
              <a:gd name="connsiteY196" fmla="*/ 293655 h 1258348"/>
              <a:gd name="connsiteX197" fmla="*/ 25241 w 585786"/>
              <a:gd name="connsiteY197" fmla="*/ 318897 h 1258348"/>
              <a:gd name="connsiteX198" fmla="*/ 0 w 585786"/>
              <a:gd name="connsiteY198" fmla="*/ 293655 h 1258348"/>
              <a:gd name="connsiteX199" fmla="*/ 25241 w 585786"/>
              <a:gd name="connsiteY199" fmla="*/ 268414 h 1258348"/>
              <a:gd name="connsiteX200" fmla="*/ 560545 w 585786"/>
              <a:gd name="connsiteY200" fmla="*/ 134207 h 1258348"/>
              <a:gd name="connsiteX201" fmla="*/ 585786 w 585786"/>
              <a:gd name="connsiteY201" fmla="*/ 159448 h 1258348"/>
              <a:gd name="connsiteX202" fmla="*/ 560545 w 585786"/>
              <a:gd name="connsiteY202" fmla="*/ 184689 h 1258348"/>
              <a:gd name="connsiteX203" fmla="*/ 535304 w 585786"/>
              <a:gd name="connsiteY203" fmla="*/ 159448 h 1258348"/>
              <a:gd name="connsiteX204" fmla="*/ 560545 w 585786"/>
              <a:gd name="connsiteY204" fmla="*/ 134207 h 1258348"/>
              <a:gd name="connsiteX205" fmla="*/ 426719 w 585786"/>
              <a:gd name="connsiteY205" fmla="*/ 134207 h 1258348"/>
              <a:gd name="connsiteX206" fmla="*/ 451960 w 585786"/>
              <a:gd name="connsiteY206" fmla="*/ 159448 h 1258348"/>
              <a:gd name="connsiteX207" fmla="*/ 426719 w 585786"/>
              <a:gd name="connsiteY207" fmla="*/ 184689 h 1258348"/>
              <a:gd name="connsiteX208" fmla="*/ 401478 w 585786"/>
              <a:gd name="connsiteY208" fmla="*/ 159448 h 1258348"/>
              <a:gd name="connsiteX209" fmla="*/ 426719 w 585786"/>
              <a:gd name="connsiteY209" fmla="*/ 134207 h 1258348"/>
              <a:gd name="connsiteX210" fmla="*/ 292893 w 585786"/>
              <a:gd name="connsiteY210" fmla="*/ 134207 h 1258348"/>
              <a:gd name="connsiteX211" fmla="*/ 318135 w 585786"/>
              <a:gd name="connsiteY211" fmla="*/ 159448 h 1258348"/>
              <a:gd name="connsiteX212" fmla="*/ 292893 w 585786"/>
              <a:gd name="connsiteY212" fmla="*/ 184689 h 1258348"/>
              <a:gd name="connsiteX213" fmla="*/ 267652 w 585786"/>
              <a:gd name="connsiteY213" fmla="*/ 159448 h 1258348"/>
              <a:gd name="connsiteX214" fmla="*/ 292893 w 585786"/>
              <a:gd name="connsiteY214" fmla="*/ 134207 h 1258348"/>
              <a:gd name="connsiteX215" fmla="*/ 159067 w 585786"/>
              <a:gd name="connsiteY215" fmla="*/ 134207 h 1258348"/>
              <a:gd name="connsiteX216" fmla="*/ 184309 w 585786"/>
              <a:gd name="connsiteY216" fmla="*/ 159448 h 1258348"/>
              <a:gd name="connsiteX217" fmla="*/ 159067 w 585786"/>
              <a:gd name="connsiteY217" fmla="*/ 184689 h 1258348"/>
              <a:gd name="connsiteX218" fmla="*/ 133826 w 585786"/>
              <a:gd name="connsiteY218" fmla="*/ 159448 h 1258348"/>
              <a:gd name="connsiteX219" fmla="*/ 159067 w 585786"/>
              <a:gd name="connsiteY219" fmla="*/ 134207 h 1258348"/>
              <a:gd name="connsiteX220" fmla="*/ 25241 w 585786"/>
              <a:gd name="connsiteY220" fmla="*/ 134207 h 1258348"/>
              <a:gd name="connsiteX221" fmla="*/ 50483 w 585786"/>
              <a:gd name="connsiteY221" fmla="*/ 159448 h 1258348"/>
              <a:gd name="connsiteX222" fmla="*/ 25241 w 585786"/>
              <a:gd name="connsiteY222" fmla="*/ 184689 h 1258348"/>
              <a:gd name="connsiteX223" fmla="*/ 0 w 585786"/>
              <a:gd name="connsiteY223" fmla="*/ 159448 h 1258348"/>
              <a:gd name="connsiteX224" fmla="*/ 25241 w 585786"/>
              <a:gd name="connsiteY224" fmla="*/ 134207 h 1258348"/>
              <a:gd name="connsiteX225" fmla="*/ 426719 w 585786"/>
              <a:gd name="connsiteY225" fmla="*/ 95 h 1258348"/>
              <a:gd name="connsiteX226" fmla="*/ 451960 w 585786"/>
              <a:gd name="connsiteY226" fmla="*/ 25336 h 1258348"/>
              <a:gd name="connsiteX227" fmla="*/ 426719 w 585786"/>
              <a:gd name="connsiteY227" fmla="*/ 50482 h 1258348"/>
              <a:gd name="connsiteX228" fmla="*/ 401478 w 585786"/>
              <a:gd name="connsiteY228" fmla="*/ 25241 h 1258348"/>
              <a:gd name="connsiteX229" fmla="*/ 426719 w 585786"/>
              <a:gd name="connsiteY229" fmla="*/ 95 h 1258348"/>
              <a:gd name="connsiteX230" fmla="*/ 159067 w 585786"/>
              <a:gd name="connsiteY230" fmla="*/ 95 h 1258348"/>
              <a:gd name="connsiteX231" fmla="*/ 184309 w 585786"/>
              <a:gd name="connsiteY231" fmla="*/ 25336 h 1258348"/>
              <a:gd name="connsiteX232" fmla="*/ 159067 w 585786"/>
              <a:gd name="connsiteY232" fmla="*/ 50482 h 1258348"/>
              <a:gd name="connsiteX233" fmla="*/ 133826 w 585786"/>
              <a:gd name="connsiteY233" fmla="*/ 25241 h 1258348"/>
              <a:gd name="connsiteX234" fmla="*/ 159067 w 585786"/>
              <a:gd name="connsiteY234" fmla="*/ 95 h 1258348"/>
              <a:gd name="connsiteX235" fmla="*/ 25241 w 585786"/>
              <a:gd name="connsiteY235" fmla="*/ 95 h 1258348"/>
              <a:gd name="connsiteX236" fmla="*/ 50483 w 585786"/>
              <a:gd name="connsiteY236" fmla="*/ 25336 h 1258348"/>
              <a:gd name="connsiteX237" fmla="*/ 25241 w 585786"/>
              <a:gd name="connsiteY237" fmla="*/ 50482 h 1258348"/>
              <a:gd name="connsiteX238" fmla="*/ 0 w 585786"/>
              <a:gd name="connsiteY238" fmla="*/ 25241 h 1258348"/>
              <a:gd name="connsiteX239" fmla="*/ 25241 w 585786"/>
              <a:gd name="connsiteY239" fmla="*/ 95 h 1258348"/>
              <a:gd name="connsiteX240" fmla="*/ 560545 w 585786"/>
              <a:gd name="connsiteY240" fmla="*/ 0 h 1258348"/>
              <a:gd name="connsiteX241" fmla="*/ 585786 w 585786"/>
              <a:gd name="connsiteY241" fmla="*/ 25241 h 1258348"/>
              <a:gd name="connsiteX242" fmla="*/ 560545 w 585786"/>
              <a:gd name="connsiteY242" fmla="*/ 50483 h 1258348"/>
              <a:gd name="connsiteX243" fmla="*/ 535304 w 585786"/>
              <a:gd name="connsiteY243" fmla="*/ 25241 h 1258348"/>
              <a:gd name="connsiteX244" fmla="*/ 560545 w 585786"/>
              <a:gd name="connsiteY244" fmla="*/ 0 h 1258348"/>
              <a:gd name="connsiteX245" fmla="*/ 292893 w 585786"/>
              <a:gd name="connsiteY245" fmla="*/ 0 h 1258348"/>
              <a:gd name="connsiteX246" fmla="*/ 318135 w 585786"/>
              <a:gd name="connsiteY246" fmla="*/ 25241 h 1258348"/>
              <a:gd name="connsiteX247" fmla="*/ 292893 w 585786"/>
              <a:gd name="connsiteY247" fmla="*/ 50483 h 1258348"/>
              <a:gd name="connsiteX248" fmla="*/ 267652 w 585786"/>
              <a:gd name="connsiteY248" fmla="*/ 25241 h 1258348"/>
              <a:gd name="connsiteX249" fmla="*/ 292893 w 585786"/>
              <a:gd name="connsiteY249" fmla="*/ 0 h 125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585786" h="1258348">
                <a:moveTo>
                  <a:pt x="560545" y="1207865"/>
                </a:moveTo>
                <a:cubicBezTo>
                  <a:pt x="574452" y="1207865"/>
                  <a:pt x="585786" y="1219200"/>
                  <a:pt x="585786" y="1233106"/>
                </a:cubicBezTo>
                <a:cubicBezTo>
                  <a:pt x="585786" y="1247013"/>
                  <a:pt x="574452" y="1258348"/>
                  <a:pt x="560545" y="1258348"/>
                </a:cubicBezTo>
                <a:cubicBezTo>
                  <a:pt x="546639" y="1258348"/>
                  <a:pt x="535304" y="1247013"/>
                  <a:pt x="535304" y="1233106"/>
                </a:cubicBezTo>
                <a:cubicBezTo>
                  <a:pt x="535304" y="1219200"/>
                  <a:pt x="546639" y="1207865"/>
                  <a:pt x="560545" y="1207865"/>
                </a:cubicBezTo>
                <a:close/>
                <a:moveTo>
                  <a:pt x="426719" y="1207865"/>
                </a:moveTo>
                <a:cubicBezTo>
                  <a:pt x="440626" y="1207865"/>
                  <a:pt x="451960" y="1219200"/>
                  <a:pt x="451960" y="1233106"/>
                </a:cubicBezTo>
                <a:cubicBezTo>
                  <a:pt x="451960" y="1247013"/>
                  <a:pt x="440626" y="1258348"/>
                  <a:pt x="426719" y="1258348"/>
                </a:cubicBezTo>
                <a:cubicBezTo>
                  <a:pt x="412813" y="1258348"/>
                  <a:pt x="401478" y="1247013"/>
                  <a:pt x="401478" y="1233106"/>
                </a:cubicBezTo>
                <a:cubicBezTo>
                  <a:pt x="401478" y="1219200"/>
                  <a:pt x="412813" y="1207865"/>
                  <a:pt x="426719" y="1207865"/>
                </a:cubicBezTo>
                <a:close/>
                <a:moveTo>
                  <a:pt x="292893" y="1207865"/>
                </a:moveTo>
                <a:cubicBezTo>
                  <a:pt x="306800" y="1207865"/>
                  <a:pt x="318135" y="1219200"/>
                  <a:pt x="318135" y="1233106"/>
                </a:cubicBezTo>
                <a:cubicBezTo>
                  <a:pt x="318135" y="1247013"/>
                  <a:pt x="306800" y="1258348"/>
                  <a:pt x="292893" y="1258348"/>
                </a:cubicBezTo>
                <a:cubicBezTo>
                  <a:pt x="278987" y="1258348"/>
                  <a:pt x="267652" y="1247013"/>
                  <a:pt x="267652" y="1233106"/>
                </a:cubicBezTo>
                <a:cubicBezTo>
                  <a:pt x="267652" y="1219200"/>
                  <a:pt x="278987" y="1207865"/>
                  <a:pt x="292893" y="1207865"/>
                </a:cubicBezTo>
                <a:close/>
                <a:moveTo>
                  <a:pt x="159067" y="1207865"/>
                </a:moveTo>
                <a:cubicBezTo>
                  <a:pt x="172974" y="1207865"/>
                  <a:pt x="184309" y="1219200"/>
                  <a:pt x="184309" y="1233106"/>
                </a:cubicBezTo>
                <a:cubicBezTo>
                  <a:pt x="184309" y="1247013"/>
                  <a:pt x="172974" y="1258348"/>
                  <a:pt x="159067" y="1258348"/>
                </a:cubicBezTo>
                <a:cubicBezTo>
                  <a:pt x="145161" y="1258348"/>
                  <a:pt x="133826" y="1247013"/>
                  <a:pt x="133826" y="1233106"/>
                </a:cubicBezTo>
                <a:cubicBezTo>
                  <a:pt x="133826" y="1219200"/>
                  <a:pt x="145161" y="1207865"/>
                  <a:pt x="159067" y="1207865"/>
                </a:cubicBezTo>
                <a:close/>
                <a:moveTo>
                  <a:pt x="25241" y="1207865"/>
                </a:moveTo>
                <a:cubicBezTo>
                  <a:pt x="39148" y="1207865"/>
                  <a:pt x="50483" y="1219200"/>
                  <a:pt x="50483" y="1233106"/>
                </a:cubicBezTo>
                <a:cubicBezTo>
                  <a:pt x="50483" y="1247013"/>
                  <a:pt x="39148" y="1258348"/>
                  <a:pt x="25241" y="1258348"/>
                </a:cubicBezTo>
                <a:cubicBezTo>
                  <a:pt x="11335" y="1258348"/>
                  <a:pt x="0" y="1247013"/>
                  <a:pt x="0" y="1233106"/>
                </a:cubicBezTo>
                <a:cubicBezTo>
                  <a:pt x="0" y="1219200"/>
                  <a:pt x="11335" y="1207865"/>
                  <a:pt x="25241" y="1207865"/>
                </a:cubicBezTo>
                <a:close/>
                <a:moveTo>
                  <a:pt x="426719" y="1073753"/>
                </a:moveTo>
                <a:cubicBezTo>
                  <a:pt x="440660" y="1073753"/>
                  <a:pt x="451961" y="1085054"/>
                  <a:pt x="451961" y="1098994"/>
                </a:cubicBezTo>
                <a:cubicBezTo>
                  <a:pt x="451961" y="1112935"/>
                  <a:pt x="440660" y="1124236"/>
                  <a:pt x="426719" y="1124236"/>
                </a:cubicBezTo>
                <a:cubicBezTo>
                  <a:pt x="412779" y="1124236"/>
                  <a:pt x="401478" y="1112935"/>
                  <a:pt x="401478" y="1098994"/>
                </a:cubicBezTo>
                <a:cubicBezTo>
                  <a:pt x="401478" y="1085054"/>
                  <a:pt x="412779" y="1073753"/>
                  <a:pt x="426719" y="1073753"/>
                </a:cubicBezTo>
                <a:close/>
                <a:moveTo>
                  <a:pt x="292893" y="1073753"/>
                </a:moveTo>
                <a:cubicBezTo>
                  <a:pt x="306834" y="1073753"/>
                  <a:pt x="318135" y="1085054"/>
                  <a:pt x="318135" y="1098994"/>
                </a:cubicBezTo>
                <a:cubicBezTo>
                  <a:pt x="318135" y="1112935"/>
                  <a:pt x="306834" y="1124236"/>
                  <a:pt x="292893" y="1124236"/>
                </a:cubicBezTo>
                <a:cubicBezTo>
                  <a:pt x="278953" y="1124236"/>
                  <a:pt x="267652" y="1112935"/>
                  <a:pt x="267652" y="1098994"/>
                </a:cubicBezTo>
                <a:cubicBezTo>
                  <a:pt x="267652" y="1085054"/>
                  <a:pt x="278953" y="1073753"/>
                  <a:pt x="292893" y="1073753"/>
                </a:cubicBezTo>
                <a:close/>
                <a:moveTo>
                  <a:pt x="159067" y="1073753"/>
                </a:moveTo>
                <a:cubicBezTo>
                  <a:pt x="173008" y="1073753"/>
                  <a:pt x="184309" y="1085054"/>
                  <a:pt x="184309" y="1098994"/>
                </a:cubicBezTo>
                <a:cubicBezTo>
                  <a:pt x="184309" y="1112935"/>
                  <a:pt x="173008" y="1124236"/>
                  <a:pt x="159067" y="1124236"/>
                </a:cubicBezTo>
                <a:cubicBezTo>
                  <a:pt x="145127" y="1124236"/>
                  <a:pt x="133826" y="1112935"/>
                  <a:pt x="133826" y="1098994"/>
                </a:cubicBezTo>
                <a:cubicBezTo>
                  <a:pt x="133826" y="1085054"/>
                  <a:pt x="145127" y="1073753"/>
                  <a:pt x="159067" y="1073753"/>
                </a:cubicBezTo>
                <a:close/>
                <a:moveTo>
                  <a:pt x="25241" y="1073753"/>
                </a:moveTo>
                <a:cubicBezTo>
                  <a:pt x="39182" y="1073753"/>
                  <a:pt x="50483" y="1085054"/>
                  <a:pt x="50483" y="1098994"/>
                </a:cubicBezTo>
                <a:cubicBezTo>
                  <a:pt x="50483" y="1112935"/>
                  <a:pt x="39182" y="1124236"/>
                  <a:pt x="25241" y="1124236"/>
                </a:cubicBezTo>
                <a:cubicBezTo>
                  <a:pt x="11301" y="1124236"/>
                  <a:pt x="0" y="1112935"/>
                  <a:pt x="0" y="1098994"/>
                </a:cubicBezTo>
                <a:cubicBezTo>
                  <a:pt x="0" y="1085054"/>
                  <a:pt x="11301" y="1073753"/>
                  <a:pt x="25241" y="1073753"/>
                </a:cubicBezTo>
                <a:close/>
                <a:moveTo>
                  <a:pt x="560545" y="1073658"/>
                </a:moveTo>
                <a:cubicBezTo>
                  <a:pt x="574452" y="1073658"/>
                  <a:pt x="585786" y="1084993"/>
                  <a:pt x="585786" y="1098899"/>
                </a:cubicBezTo>
                <a:cubicBezTo>
                  <a:pt x="585786" y="1112806"/>
                  <a:pt x="574452" y="1124141"/>
                  <a:pt x="560545" y="1124141"/>
                </a:cubicBezTo>
                <a:cubicBezTo>
                  <a:pt x="546639" y="1124141"/>
                  <a:pt x="535304" y="1112806"/>
                  <a:pt x="535304" y="1098899"/>
                </a:cubicBezTo>
                <a:cubicBezTo>
                  <a:pt x="535304" y="1084993"/>
                  <a:pt x="546639" y="1073658"/>
                  <a:pt x="560545" y="1073658"/>
                </a:cubicBezTo>
                <a:close/>
                <a:moveTo>
                  <a:pt x="560545" y="939451"/>
                </a:moveTo>
                <a:cubicBezTo>
                  <a:pt x="574452" y="939451"/>
                  <a:pt x="585786" y="950786"/>
                  <a:pt x="585786" y="964692"/>
                </a:cubicBezTo>
                <a:cubicBezTo>
                  <a:pt x="585691" y="978694"/>
                  <a:pt x="574452" y="989933"/>
                  <a:pt x="560545" y="989933"/>
                </a:cubicBezTo>
                <a:cubicBezTo>
                  <a:pt x="546639" y="989933"/>
                  <a:pt x="535304" y="978599"/>
                  <a:pt x="535304" y="964692"/>
                </a:cubicBezTo>
                <a:cubicBezTo>
                  <a:pt x="535304" y="950786"/>
                  <a:pt x="546639" y="939451"/>
                  <a:pt x="560545" y="939451"/>
                </a:cubicBezTo>
                <a:close/>
                <a:moveTo>
                  <a:pt x="426719" y="939451"/>
                </a:moveTo>
                <a:cubicBezTo>
                  <a:pt x="440626" y="939451"/>
                  <a:pt x="451960" y="950786"/>
                  <a:pt x="451960" y="964692"/>
                </a:cubicBezTo>
                <a:cubicBezTo>
                  <a:pt x="451865" y="978694"/>
                  <a:pt x="440626" y="989933"/>
                  <a:pt x="426719" y="989933"/>
                </a:cubicBezTo>
                <a:cubicBezTo>
                  <a:pt x="412813" y="989933"/>
                  <a:pt x="401478" y="978599"/>
                  <a:pt x="401478" y="964692"/>
                </a:cubicBezTo>
                <a:cubicBezTo>
                  <a:pt x="401478" y="950786"/>
                  <a:pt x="412813" y="939451"/>
                  <a:pt x="426719" y="939451"/>
                </a:cubicBezTo>
                <a:close/>
                <a:moveTo>
                  <a:pt x="292893" y="939451"/>
                </a:moveTo>
                <a:cubicBezTo>
                  <a:pt x="306800" y="939451"/>
                  <a:pt x="318135" y="950786"/>
                  <a:pt x="318135" y="964692"/>
                </a:cubicBezTo>
                <a:cubicBezTo>
                  <a:pt x="318039" y="978694"/>
                  <a:pt x="306800" y="989933"/>
                  <a:pt x="292893" y="989933"/>
                </a:cubicBezTo>
                <a:cubicBezTo>
                  <a:pt x="278987" y="989933"/>
                  <a:pt x="267652" y="978599"/>
                  <a:pt x="267652" y="964692"/>
                </a:cubicBezTo>
                <a:cubicBezTo>
                  <a:pt x="267652" y="950786"/>
                  <a:pt x="278987" y="939451"/>
                  <a:pt x="292893" y="939451"/>
                </a:cubicBezTo>
                <a:close/>
                <a:moveTo>
                  <a:pt x="159067" y="939451"/>
                </a:moveTo>
                <a:cubicBezTo>
                  <a:pt x="172974" y="939451"/>
                  <a:pt x="184309" y="950786"/>
                  <a:pt x="184309" y="964692"/>
                </a:cubicBezTo>
                <a:cubicBezTo>
                  <a:pt x="184213" y="978694"/>
                  <a:pt x="172974" y="989933"/>
                  <a:pt x="159067" y="989933"/>
                </a:cubicBezTo>
                <a:cubicBezTo>
                  <a:pt x="145161" y="989933"/>
                  <a:pt x="133826" y="978599"/>
                  <a:pt x="133826" y="964692"/>
                </a:cubicBezTo>
                <a:cubicBezTo>
                  <a:pt x="133826" y="950786"/>
                  <a:pt x="145161" y="939451"/>
                  <a:pt x="159067" y="939451"/>
                </a:cubicBezTo>
                <a:close/>
                <a:moveTo>
                  <a:pt x="25241" y="939451"/>
                </a:moveTo>
                <a:cubicBezTo>
                  <a:pt x="39148" y="939451"/>
                  <a:pt x="50483" y="950786"/>
                  <a:pt x="50483" y="964692"/>
                </a:cubicBezTo>
                <a:cubicBezTo>
                  <a:pt x="50387" y="978694"/>
                  <a:pt x="39148" y="989933"/>
                  <a:pt x="25241" y="989933"/>
                </a:cubicBezTo>
                <a:cubicBezTo>
                  <a:pt x="11335" y="989933"/>
                  <a:pt x="0" y="978599"/>
                  <a:pt x="0" y="964692"/>
                </a:cubicBezTo>
                <a:cubicBezTo>
                  <a:pt x="0" y="950786"/>
                  <a:pt x="11335" y="939451"/>
                  <a:pt x="25241" y="939451"/>
                </a:cubicBezTo>
                <a:close/>
                <a:moveTo>
                  <a:pt x="560545" y="805243"/>
                </a:moveTo>
                <a:cubicBezTo>
                  <a:pt x="574452" y="805243"/>
                  <a:pt x="585786" y="816578"/>
                  <a:pt x="585786" y="830484"/>
                </a:cubicBezTo>
                <a:cubicBezTo>
                  <a:pt x="585691" y="844486"/>
                  <a:pt x="574452" y="855726"/>
                  <a:pt x="560545" y="855726"/>
                </a:cubicBezTo>
                <a:cubicBezTo>
                  <a:pt x="546639" y="855726"/>
                  <a:pt x="535304" y="844391"/>
                  <a:pt x="535304" y="830484"/>
                </a:cubicBezTo>
                <a:cubicBezTo>
                  <a:pt x="535304" y="816578"/>
                  <a:pt x="546639" y="805243"/>
                  <a:pt x="560545" y="805243"/>
                </a:cubicBezTo>
                <a:close/>
                <a:moveTo>
                  <a:pt x="426719" y="805243"/>
                </a:moveTo>
                <a:cubicBezTo>
                  <a:pt x="440626" y="805243"/>
                  <a:pt x="451960" y="816578"/>
                  <a:pt x="451960" y="830484"/>
                </a:cubicBezTo>
                <a:cubicBezTo>
                  <a:pt x="451865" y="844486"/>
                  <a:pt x="440626" y="855726"/>
                  <a:pt x="426719" y="855726"/>
                </a:cubicBezTo>
                <a:cubicBezTo>
                  <a:pt x="412813" y="855726"/>
                  <a:pt x="401478" y="844391"/>
                  <a:pt x="401478" y="830484"/>
                </a:cubicBezTo>
                <a:cubicBezTo>
                  <a:pt x="401478" y="816578"/>
                  <a:pt x="412813" y="805243"/>
                  <a:pt x="426719" y="805243"/>
                </a:cubicBezTo>
                <a:close/>
                <a:moveTo>
                  <a:pt x="292893" y="805243"/>
                </a:moveTo>
                <a:cubicBezTo>
                  <a:pt x="306800" y="805243"/>
                  <a:pt x="318135" y="816578"/>
                  <a:pt x="318135" y="830484"/>
                </a:cubicBezTo>
                <a:cubicBezTo>
                  <a:pt x="318039" y="844486"/>
                  <a:pt x="306800" y="855726"/>
                  <a:pt x="292893" y="855726"/>
                </a:cubicBezTo>
                <a:cubicBezTo>
                  <a:pt x="278987" y="855726"/>
                  <a:pt x="267652" y="844391"/>
                  <a:pt x="267652" y="830484"/>
                </a:cubicBezTo>
                <a:cubicBezTo>
                  <a:pt x="267652" y="816578"/>
                  <a:pt x="278987" y="805243"/>
                  <a:pt x="292893" y="805243"/>
                </a:cubicBezTo>
                <a:close/>
                <a:moveTo>
                  <a:pt x="159067" y="805243"/>
                </a:moveTo>
                <a:cubicBezTo>
                  <a:pt x="172974" y="805243"/>
                  <a:pt x="184309" y="816578"/>
                  <a:pt x="184309" y="830484"/>
                </a:cubicBezTo>
                <a:cubicBezTo>
                  <a:pt x="184213" y="844486"/>
                  <a:pt x="172974" y="855726"/>
                  <a:pt x="159067" y="855726"/>
                </a:cubicBezTo>
                <a:cubicBezTo>
                  <a:pt x="145161" y="855726"/>
                  <a:pt x="133826" y="844391"/>
                  <a:pt x="133826" y="830484"/>
                </a:cubicBezTo>
                <a:cubicBezTo>
                  <a:pt x="133826" y="816578"/>
                  <a:pt x="145161" y="805243"/>
                  <a:pt x="159067" y="805243"/>
                </a:cubicBezTo>
                <a:close/>
                <a:moveTo>
                  <a:pt x="25241" y="805243"/>
                </a:moveTo>
                <a:cubicBezTo>
                  <a:pt x="39148" y="805243"/>
                  <a:pt x="50483" y="816578"/>
                  <a:pt x="50483" y="830484"/>
                </a:cubicBezTo>
                <a:cubicBezTo>
                  <a:pt x="50387" y="844486"/>
                  <a:pt x="39148" y="855726"/>
                  <a:pt x="25241" y="855726"/>
                </a:cubicBezTo>
                <a:cubicBezTo>
                  <a:pt x="11335" y="855726"/>
                  <a:pt x="0" y="844391"/>
                  <a:pt x="0" y="830484"/>
                </a:cubicBezTo>
                <a:cubicBezTo>
                  <a:pt x="0" y="816578"/>
                  <a:pt x="11335" y="805243"/>
                  <a:pt x="25241" y="805243"/>
                </a:cubicBezTo>
                <a:close/>
                <a:moveTo>
                  <a:pt x="560545" y="671036"/>
                </a:moveTo>
                <a:cubicBezTo>
                  <a:pt x="574452" y="671036"/>
                  <a:pt x="585786" y="682371"/>
                  <a:pt x="585786" y="696277"/>
                </a:cubicBezTo>
                <a:cubicBezTo>
                  <a:pt x="585786" y="710184"/>
                  <a:pt x="574452" y="721518"/>
                  <a:pt x="560545" y="721518"/>
                </a:cubicBezTo>
                <a:cubicBezTo>
                  <a:pt x="546639" y="721518"/>
                  <a:pt x="535304" y="710184"/>
                  <a:pt x="535304" y="696277"/>
                </a:cubicBezTo>
                <a:cubicBezTo>
                  <a:pt x="535304" y="682371"/>
                  <a:pt x="546639" y="671036"/>
                  <a:pt x="560545" y="671036"/>
                </a:cubicBezTo>
                <a:close/>
                <a:moveTo>
                  <a:pt x="426719" y="671036"/>
                </a:moveTo>
                <a:cubicBezTo>
                  <a:pt x="440626" y="671036"/>
                  <a:pt x="451960" y="682371"/>
                  <a:pt x="451960" y="696277"/>
                </a:cubicBezTo>
                <a:cubicBezTo>
                  <a:pt x="451960" y="710184"/>
                  <a:pt x="440626" y="721518"/>
                  <a:pt x="426719" y="721518"/>
                </a:cubicBezTo>
                <a:cubicBezTo>
                  <a:pt x="412813" y="721518"/>
                  <a:pt x="401478" y="710184"/>
                  <a:pt x="401478" y="696277"/>
                </a:cubicBezTo>
                <a:cubicBezTo>
                  <a:pt x="401478" y="682371"/>
                  <a:pt x="412813" y="671036"/>
                  <a:pt x="426719" y="671036"/>
                </a:cubicBezTo>
                <a:close/>
                <a:moveTo>
                  <a:pt x="292893" y="671036"/>
                </a:moveTo>
                <a:cubicBezTo>
                  <a:pt x="306800" y="671036"/>
                  <a:pt x="318135" y="682371"/>
                  <a:pt x="318135" y="696277"/>
                </a:cubicBezTo>
                <a:cubicBezTo>
                  <a:pt x="318135" y="710184"/>
                  <a:pt x="306800" y="721518"/>
                  <a:pt x="292893" y="721518"/>
                </a:cubicBezTo>
                <a:cubicBezTo>
                  <a:pt x="278987" y="721518"/>
                  <a:pt x="267652" y="710184"/>
                  <a:pt x="267652" y="696277"/>
                </a:cubicBezTo>
                <a:cubicBezTo>
                  <a:pt x="267652" y="682371"/>
                  <a:pt x="278987" y="671036"/>
                  <a:pt x="292893" y="671036"/>
                </a:cubicBezTo>
                <a:close/>
                <a:moveTo>
                  <a:pt x="159067" y="671036"/>
                </a:moveTo>
                <a:cubicBezTo>
                  <a:pt x="172974" y="671036"/>
                  <a:pt x="184309" y="682371"/>
                  <a:pt x="184309" y="696277"/>
                </a:cubicBezTo>
                <a:cubicBezTo>
                  <a:pt x="184309" y="710184"/>
                  <a:pt x="172974" y="721518"/>
                  <a:pt x="159067" y="721518"/>
                </a:cubicBezTo>
                <a:cubicBezTo>
                  <a:pt x="145161" y="721518"/>
                  <a:pt x="133826" y="710184"/>
                  <a:pt x="133826" y="696277"/>
                </a:cubicBezTo>
                <a:cubicBezTo>
                  <a:pt x="133826" y="682371"/>
                  <a:pt x="145161" y="671036"/>
                  <a:pt x="159067" y="671036"/>
                </a:cubicBezTo>
                <a:close/>
                <a:moveTo>
                  <a:pt x="25241" y="671036"/>
                </a:moveTo>
                <a:cubicBezTo>
                  <a:pt x="39148" y="671036"/>
                  <a:pt x="50483" y="682371"/>
                  <a:pt x="50483" y="696277"/>
                </a:cubicBezTo>
                <a:cubicBezTo>
                  <a:pt x="50483" y="710184"/>
                  <a:pt x="39148" y="721518"/>
                  <a:pt x="25241" y="721518"/>
                </a:cubicBezTo>
                <a:cubicBezTo>
                  <a:pt x="11335" y="721518"/>
                  <a:pt x="0" y="710184"/>
                  <a:pt x="0" y="696277"/>
                </a:cubicBezTo>
                <a:cubicBezTo>
                  <a:pt x="0" y="682371"/>
                  <a:pt x="11335" y="671036"/>
                  <a:pt x="25241" y="671036"/>
                </a:cubicBezTo>
                <a:close/>
                <a:moveTo>
                  <a:pt x="560545" y="536829"/>
                </a:moveTo>
                <a:cubicBezTo>
                  <a:pt x="574452" y="536829"/>
                  <a:pt x="585786" y="548164"/>
                  <a:pt x="585786" y="562070"/>
                </a:cubicBezTo>
                <a:cubicBezTo>
                  <a:pt x="585786" y="575977"/>
                  <a:pt x="574452" y="587312"/>
                  <a:pt x="560545" y="587312"/>
                </a:cubicBezTo>
                <a:cubicBezTo>
                  <a:pt x="546639" y="587312"/>
                  <a:pt x="535304" y="575977"/>
                  <a:pt x="535304" y="562070"/>
                </a:cubicBezTo>
                <a:cubicBezTo>
                  <a:pt x="535304" y="548164"/>
                  <a:pt x="546639" y="536829"/>
                  <a:pt x="560545" y="536829"/>
                </a:cubicBezTo>
                <a:close/>
                <a:moveTo>
                  <a:pt x="426719" y="536829"/>
                </a:moveTo>
                <a:cubicBezTo>
                  <a:pt x="440626" y="536829"/>
                  <a:pt x="451960" y="548164"/>
                  <a:pt x="451960" y="562070"/>
                </a:cubicBezTo>
                <a:cubicBezTo>
                  <a:pt x="451960" y="575977"/>
                  <a:pt x="440626" y="587312"/>
                  <a:pt x="426719" y="587312"/>
                </a:cubicBezTo>
                <a:cubicBezTo>
                  <a:pt x="412813" y="587312"/>
                  <a:pt x="401478" y="575977"/>
                  <a:pt x="401478" y="562070"/>
                </a:cubicBezTo>
                <a:cubicBezTo>
                  <a:pt x="401478" y="548164"/>
                  <a:pt x="412813" y="536829"/>
                  <a:pt x="426719" y="536829"/>
                </a:cubicBezTo>
                <a:close/>
                <a:moveTo>
                  <a:pt x="292893" y="536829"/>
                </a:moveTo>
                <a:cubicBezTo>
                  <a:pt x="306800" y="536829"/>
                  <a:pt x="318135" y="548164"/>
                  <a:pt x="318135" y="562070"/>
                </a:cubicBezTo>
                <a:cubicBezTo>
                  <a:pt x="318135" y="575977"/>
                  <a:pt x="306800" y="587312"/>
                  <a:pt x="292893" y="587312"/>
                </a:cubicBezTo>
                <a:cubicBezTo>
                  <a:pt x="278987" y="587312"/>
                  <a:pt x="267652" y="575977"/>
                  <a:pt x="267652" y="562070"/>
                </a:cubicBezTo>
                <a:cubicBezTo>
                  <a:pt x="267652" y="548164"/>
                  <a:pt x="278987" y="536829"/>
                  <a:pt x="292893" y="536829"/>
                </a:cubicBezTo>
                <a:close/>
                <a:moveTo>
                  <a:pt x="159067" y="536829"/>
                </a:moveTo>
                <a:cubicBezTo>
                  <a:pt x="172974" y="536829"/>
                  <a:pt x="184309" y="548164"/>
                  <a:pt x="184309" y="562070"/>
                </a:cubicBezTo>
                <a:cubicBezTo>
                  <a:pt x="184309" y="575977"/>
                  <a:pt x="172974" y="587312"/>
                  <a:pt x="159067" y="587312"/>
                </a:cubicBezTo>
                <a:cubicBezTo>
                  <a:pt x="145161" y="587312"/>
                  <a:pt x="133826" y="575977"/>
                  <a:pt x="133826" y="562070"/>
                </a:cubicBezTo>
                <a:cubicBezTo>
                  <a:pt x="133826" y="548164"/>
                  <a:pt x="145161" y="536829"/>
                  <a:pt x="159067" y="536829"/>
                </a:cubicBezTo>
                <a:close/>
                <a:moveTo>
                  <a:pt x="25241" y="536829"/>
                </a:moveTo>
                <a:cubicBezTo>
                  <a:pt x="39148" y="536829"/>
                  <a:pt x="50483" y="548164"/>
                  <a:pt x="50483" y="562070"/>
                </a:cubicBezTo>
                <a:cubicBezTo>
                  <a:pt x="50483" y="575977"/>
                  <a:pt x="39148" y="587312"/>
                  <a:pt x="25241" y="587312"/>
                </a:cubicBezTo>
                <a:cubicBezTo>
                  <a:pt x="11335" y="587312"/>
                  <a:pt x="0" y="575977"/>
                  <a:pt x="0" y="562070"/>
                </a:cubicBezTo>
                <a:cubicBezTo>
                  <a:pt x="0" y="548164"/>
                  <a:pt x="11335" y="536829"/>
                  <a:pt x="25241" y="536829"/>
                </a:cubicBezTo>
                <a:close/>
                <a:moveTo>
                  <a:pt x="426719" y="402717"/>
                </a:moveTo>
                <a:cubicBezTo>
                  <a:pt x="440660" y="402717"/>
                  <a:pt x="451961" y="414018"/>
                  <a:pt x="451961" y="427958"/>
                </a:cubicBezTo>
                <a:cubicBezTo>
                  <a:pt x="451961" y="441899"/>
                  <a:pt x="440660" y="453199"/>
                  <a:pt x="426719" y="453199"/>
                </a:cubicBezTo>
                <a:cubicBezTo>
                  <a:pt x="412779" y="453199"/>
                  <a:pt x="401478" y="441899"/>
                  <a:pt x="401478" y="427958"/>
                </a:cubicBezTo>
                <a:cubicBezTo>
                  <a:pt x="401478" y="414018"/>
                  <a:pt x="412779" y="402717"/>
                  <a:pt x="426719" y="402717"/>
                </a:cubicBezTo>
                <a:close/>
                <a:moveTo>
                  <a:pt x="292893" y="402717"/>
                </a:moveTo>
                <a:cubicBezTo>
                  <a:pt x="306834" y="402717"/>
                  <a:pt x="318135" y="414018"/>
                  <a:pt x="318135" y="427958"/>
                </a:cubicBezTo>
                <a:cubicBezTo>
                  <a:pt x="318135" y="441899"/>
                  <a:pt x="306834" y="453199"/>
                  <a:pt x="292893" y="453199"/>
                </a:cubicBezTo>
                <a:cubicBezTo>
                  <a:pt x="278953" y="453199"/>
                  <a:pt x="267652" y="441899"/>
                  <a:pt x="267652" y="427958"/>
                </a:cubicBezTo>
                <a:cubicBezTo>
                  <a:pt x="267652" y="414018"/>
                  <a:pt x="278953" y="402717"/>
                  <a:pt x="292893" y="402717"/>
                </a:cubicBezTo>
                <a:close/>
                <a:moveTo>
                  <a:pt x="159067" y="402717"/>
                </a:moveTo>
                <a:cubicBezTo>
                  <a:pt x="173008" y="402717"/>
                  <a:pt x="184309" y="414018"/>
                  <a:pt x="184309" y="427958"/>
                </a:cubicBezTo>
                <a:cubicBezTo>
                  <a:pt x="184309" y="441899"/>
                  <a:pt x="173008" y="453199"/>
                  <a:pt x="159067" y="453199"/>
                </a:cubicBezTo>
                <a:cubicBezTo>
                  <a:pt x="145127" y="453199"/>
                  <a:pt x="133826" y="441899"/>
                  <a:pt x="133826" y="427958"/>
                </a:cubicBezTo>
                <a:cubicBezTo>
                  <a:pt x="133826" y="414018"/>
                  <a:pt x="145127" y="402717"/>
                  <a:pt x="159067" y="402717"/>
                </a:cubicBezTo>
                <a:close/>
                <a:moveTo>
                  <a:pt x="25241" y="402717"/>
                </a:moveTo>
                <a:cubicBezTo>
                  <a:pt x="39182" y="402717"/>
                  <a:pt x="50483" y="414018"/>
                  <a:pt x="50483" y="427958"/>
                </a:cubicBezTo>
                <a:cubicBezTo>
                  <a:pt x="50483" y="441899"/>
                  <a:pt x="39182" y="453199"/>
                  <a:pt x="25241" y="453199"/>
                </a:cubicBezTo>
                <a:cubicBezTo>
                  <a:pt x="11301" y="453199"/>
                  <a:pt x="0" y="441899"/>
                  <a:pt x="0" y="427958"/>
                </a:cubicBezTo>
                <a:cubicBezTo>
                  <a:pt x="0" y="414018"/>
                  <a:pt x="11301" y="402717"/>
                  <a:pt x="25241" y="402717"/>
                </a:cubicBezTo>
                <a:close/>
                <a:moveTo>
                  <a:pt x="560545" y="402621"/>
                </a:moveTo>
                <a:cubicBezTo>
                  <a:pt x="574452" y="402621"/>
                  <a:pt x="585786" y="413956"/>
                  <a:pt x="585786" y="427862"/>
                </a:cubicBezTo>
                <a:cubicBezTo>
                  <a:pt x="585691" y="441864"/>
                  <a:pt x="574452" y="453104"/>
                  <a:pt x="560545" y="453104"/>
                </a:cubicBezTo>
                <a:cubicBezTo>
                  <a:pt x="546639" y="453104"/>
                  <a:pt x="535304" y="441769"/>
                  <a:pt x="535304" y="427862"/>
                </a:cubicBezTo>
                <a:cubicBezTo>
                  <a:pt x="535304" y="413956"/>
                  <a:pt x="546639" y="402621"/>
                  <a:pt x="560545" y="402621"/>
                </a:cubicBezTo>
                <a:close/>
                <a:moveTo>
                  <a:pt x="560545" y="268414"/>
                </a:moveTo>
                <a:cubicBezTo>
                  <a:pt x="574452" y="268414"/>
                  <a:pt x="585786" y="279749"/>
                  <a:pt x="585786" y="293655"/>
                </a:cubicBezTo>
                <a:cubicBezTo>
                  <a:pt x="585786" y="307562"/>
                  <a:pt x="574452" y="318897"/>
                  <a:pt x="560545" y="318897"/>
                </a:cubicBezTo>
                <a:cubicBezTo>
                  <a:pt x="546639" y="318897"/>
                  <a:pt x="535304" y="307562"/>
                  <a:pt x="535304" y="293655"/>
                </a:cubicBezTo>
                <a:cubicBezTo>
                  <a:pt x="535304" y="279749"/>
                  <a:pt x="546639" y="268414"/>
                  <a:pt x="560545" y="268414"/>
                </a:cubicBezTo>
                <a:close/>
                <a:moveTo>
                  <a:pt x="426719" y="268414"/>
                </a:moveTo>
                <a:cubicBezTo>
                  <a:pt x="440626" y="268414"/>
                  <a:pt x="451960" y="279749"/>
                  <a:pt x="451960" y="293655"/>
                </a:cubicBezTo>
                <a:cubicBezTo>
                  <a:pt x="451960" y="307562"/>
                  <a:pt x="440626" y="318897"/>
                  <a:pt x="426719" y="318897"/>
                </a:cubicBezTo>
                <a:cubicBezTo>
                  <a:pt x="412813" y="318897"/>
                  <a:pt x="401478" y="307562"/>
                  <a:pt x="401478" y="293655"/>
                </a:cubicBezTo>
                <a:cubicBezTo>
                  <a:pt x="401478" y="279749"/>
                  <a:pt x="412813" y="268414"/>
                  <a:pt x="426719" y="268414"/>
                </a:cubicBezTo>
                <a:close/>
                <a:moveTo>
                  <a:pt x="292893" y="268414"/>
                </a:moveTo>
                <a:cubicBezTo>
                  <a:pt x="306800" y="268414"/>
                  <a:pt x="318135" y="279749"/>
                  <a:pt x="318135" y="293655"/>
                </a:cubicBezTo>
                <a:cubicBezTo>
                  <a:pt x="318135" y="307562"/>
                  <a:pt x="306800" y="318897"/>
                  <a:pt x="292893" y="318897"/>
                </a:cubicBezTo>
                <a:cubicBezTo>
                  <a:pt x="278987" y="318897"/>
                  <a:pt x="267652" y="307562"/>
                  <a:pt x="267652" y="293655"/>
                </a:cubicBezTo>
                <a:cubicBezTo>
                  <a:pt x="267652" y="279749"/>
                  <a:pt x="278987" y="268414"/>
                  <a:pt x="292893" y="268414"/>
                </a:cubicBezTo>
                <a:close/>
                <a:moveTo>
                  <a:pt x="159067" y="268414"/>
                </a:moveTo>
                <a:cubicBezTo>
                  <a:pt x="172974" y="268414"/>
                  <a:pt x="184309" y="279749"/>
                  <a:pt x="184309" y="293655"/>
                </a:cubicBezTo>
                <a:cubicBezTo>
                  <a:pt x="184309" y="307562"/>
                  <a:pt x="172974" y="318897"/>
                  <a:pt x="159067" y="318897"/>
                </a:cubicBezTo>
                <a:cubicBezTo>
                  <a:pt x="145161" y="318897"/>
                  <a:pt x="133826" y="307562"/>
                  <a:pt x="133826" y="293655"/>
                </a:cubicBezTo>
                <a:cubicBezTo>
                  <a:pt x="133826" y="279749"/>
                  <a:pt x="145161" y="268414"/>
                  <a:pt x="159067" y="268414"/>
                </a:cubicBezTo>
                <a:close/>
                <a:moveTo>
                  <a:pt x="25241" y="268414"/>
                </a:moveTo>
                <a:cubicBezTo>
                  <a:pt x="39148" y="268414"/>
                  <a:pt x="50483" y="279749"/>
                  <a:pt x="50483" y="293655"/>
                </a:cubicBezTo>
                <a:cubicBezTo>
                  <a:pt x="50483" y="307562"/>
                  <a:pt x="39148" y="318897"/>
                  <a:pt x="25241" y="318897"/>
                </a:cubicBezTo>
                <a:cubicBezTo>
                  <a:pt x="11335" y="318897"/>
                  <a:pt x="0" y="307562"/>
                  <a:pt x="0" y="293655"/>
                </a:cubicBezTo>
                <a:cubicBezTo>
                  <a:pt x="0" y="279749"/>
                  <a:pt x="11335" y="268414"/>
                  <a:pt x="25241" y="268414"/>
                </a:cubicBezTo>
                <a:close/>
                <a:moveTo>
                  <a:pt x="560545" y="134207"/>
                </a:moveTo>
                <a:cubicBezTo>
                  <a:pt x="574452" y="134207"/>
                  <a:pt x="585786" y="145542"/>
                  <a:pt x="585786" y="159448"/>
                </a:cubicBezTo>
                <a:cubicBezTo>
                  <a:pt x="585691" y="173450"/>
                  <a:pt x="574452" y="184689"/>
                  <a:pt x="560545" y="184689"/>
                </a:cubicBezTo>
                <a:cubicBezTo>
                  <a:pt x="546639" y="184689"/>
                  <a:pt x="535304" y="173355"/>
                  <a:pt x="535304" y="159448"/>
                </a:cubicBezTo>
                <a:cubicBezTo>
                  <a:pt x="535304" y="145542"/>
                  <a:pt x="546639" y="134207"/>
                  <a:pt x="560545" y="134207"/>
                </a:cubicBezTo>
                <a:close/>
                <a:moveTo>
                  <a:pt x="426719" y="134207"/>
                </a:moveTo>
                <a:cubicBezTo>
                  <a:pt x="440626" y="134207"/>
                  <a:pt x="451960" y="145542"/>
                  <a:pt x="451960" y="159448"/>
                </a:cubicBezTo>
                <a:cubicBezTo>
                  <a:pt x="451865" y="173450"/>
                  <a:pt x="440626" y="184689"/>
                  <a:pt x="426719" y="184689"/>
                </a:cubicBezTo>
                <a:cubicBezTo>
                  <a:pt x="412813" y="184689"/>
                  <a:pt x="401478" y="173355"/>
                  <a:pt x="401478" y="159448"/>
                </a:cubicBezTo>
                <a:cubicBezTo>
                  <a:pt x="401478" y="145542"/>
                  <a:pt x="412813" y="134207"/>
                  <a:pt x="426719" y="134207"/>
                </a:cubicBezTo>
                <a:close/>
                <a:moveTo>
                  <a:pt x="292893" y="134207"/>
                </a:moveTo>
                <a:cubicBezTo>
                  <a:pt x="306800" y="134207"/>
                  <a:pt x="318135" y="145542"/>
                  <a:pt x="318135" y="159448"/>
                </a:cubicBezTo>
                <a:cubicBezTo>
                  <a:pt x="318039" y="173450"/>
                  <a:pt x="306800" y="184689"/>
                  <a:pt x="292893" y="184689"/>
                </a:cubicBezTo>
                <a:cubicBezTo>
                  <a:pt x="278987" y="184689"/>
                  <a:pt x="267652" y="173355"/>
                  <a:pt x="267652" y="159448"/>
                </a:cubicBezTo>
                <a:cubicBezTo>
                  <a:pt x="267652" y="145542"/>
                  <a:pt x="278987" y="134207"/>
                  <a:pt x="292893" y="134207"/>
                </a:cubicBezTo>
                <a:close/>
                <a:moveTo>
                  <a:pt x="159067" y="134207"/>
                </a:moveTo>
                <a:cubicBezTo>
                  <a:pt x="172974" y="134207"/>
                  <a:pt x="184309" y="145542"/>
                  <a:pt x="184309" y="159448"/>
                </a:cubicBezTo>
                <a:cubicBezTo>
                  <a:pt x="184213" y="173450"/>
                  <a:pt x="172974" y="184689"/>
                  <a:pt x="159067" y="184689"/>
                </a:cubicBezTo>
                <a:cubicBezTo>
                  <a:pt x="145161" y="184689"/>
                  <a:pt x="133826" y="173355"/>
                  <a:pt x="133826" y="159448"/>
                </a:cubicBezTo>
                <a:cubicBezTo>
                  <a:pt x="133826" y="145542"/>
                  <a:pt x="145161" y="134207"/>
                  <a:pt x="159067" y="134207"/>
                </a:cubicBezTo>
                <a:close/>
                <a:moveTo>
                  <a:pt x="25241" y="134207"/>
                </a:moveTo>
                <a:cubicBezTo>
                  <a:pt x="39148" y="134207"/>
                  <a:pt x="50483" y="145542"/>
                  <a:pt x="50483" y="159448"/>
                </a:cubicBezTo>
                <a:cubicBezTo>
                  <a:pt x="50387" y="173450"/>
                  <a:pt x="39148" y="184689"/>
                  <a:pt x="25241" y="184689"/>
                </a:cubicBezTo>
                <a:cubicBezTo>
                  <a:pt x="11335" y="184689"/>
                  <a:pt x="0" y="173355"/>
                  <a:pt x="0" y="159448"/>
                </a:cubicBezTo>
                <a:cubicBezTo>
                  <a:pt x="0" y="145542"/>
                  <a:pt x="11335" y="134207"/>
                  <a:pt x="25241" y="134207"/>
                </a:cubicBezTo>
                <a:close/>
                <a:moveTo>
                  <a:pt x="426719" y="95"/>
                </a:moveTo>
                <a:cubicBezTo>
                  <a:pt x="440721" y="95"/>
                  <a:pt x="451960" y="11430"/>
                  <a:pt x="451960" y="25336"/>
                </a:cubicBezTo>
                <a:cubicBezTo>
                  <a:pt x="451960" y="39243"/>
                  <a:pt x="440626" y="50482"/>
                  <a:pt x="426719" y="50482"/>
                </a:cubicBezTo>
                <a:cubicBezTo>
                  <a:pt x="412813" y="50482"/>
                  <a:pt x="401478" y="39148"/>
                  <a:pt x="401478" y="25241"/>
                </a:cubicBezTo>
                <a:cubicBezTo>
                  <a:pt x="401478" y="11334"/>
                  <a:pt x="412718" y="95"/>
                  <a:pt x="426719" y="95"/>
                </a:cubicBezTo>
                <a:close/>
                <a:moveTo>
                  <a:pt x="159067" y="95"/>
                </a:moveTo>
                <a:cubicBezTo>
                  <a:pt x="172974" y="95"/>
                  <a:pt x="184309" y="11430"/>
                  <a:pt x="184309" y="25336"/>
                </a:cubicBezTo>
                <a:cubicBezTo>
                  <a:pt x="184309" y="39243"/>
                  <a:pt x="172974" y="50482"/>
                  <a:pt x="159067" y="50482"/>
                </a:cubicBezTo>
                <a:cubicBezTo>
                  <a:pt x="145161" y="50482"/>
                  <a:pt x="133826" y="39148"/>
                  <a:pt x="133826" y="25241"/>
                </a:cubicBezTo>
                <a:cubicBezTo>
                  <a:pt x="133826" y="11334"/>
                  <a:pt x="145161" y="95"/>
                  <a:pt x="159067" y="95"/>
                </a:cubicBezTo>
                <a:close/>
                <a:moveTo>
                  <a:pt x="25241" y="95"/>
                </a:moveTo>
                <a:cubicBezTo>
                  <a:pt x="39148" y="95"/>
                  <a:pt x="50483" y="11430"/>
                  <a:pt x="50483" y="25336"/>
                </a:cubicBezTo>
                <a:cubicBezTo>
                  <a:pt x="50483" y="39243"/>
                  <a:pt x="39148" y="50482"/>
                  <a:pt x="25241" y="50482"/>
                </a:cubicBezTo>
                <a:cubicBezTo>
                  <a:pt x="11335" y="50482"/>
                  <a:pt x="0" y="39148"/>
                  <a:pt x="0" y="25241"/>
                </a:cubicBezTo>
                <a:cubicBezTo>
                  <a:pt x="0" y="11334"/>
                  <a:pt x="11335" y="95"/>
                  <a:pt x="25241" y="95"/>
                </a:cubicBezTo>
                <a:close/>
                <a:moveTo>
                  <a:pt x="560545" y="0"/>
                </a:moveTo>
                <a:cubicBezTo>
                  <a:pt x="574452" y="0"/>
                  <a:pt x="585786" y="11335"/>
                  <a:pt x="585786" y="25241"/>
                </a:cubicBezTo>
                <a:cubicBezTo>
                  <a:pt x="585786" y="39148"/>
                  <a:pt x="574452" y="50483"/>
                  <a:pt x="560545" y="50483"/>
                </a:cubicBezTo>
                <a:cubicBezTo>
                  <a:pt x="546639" y="50483"/>
                  <a:pt x="535304" y="39148"/>
                  <a:pt x="535304" y="25241"/>
                </a:cubicBezTo>
                <a:cubicBezTo>
                  <a:pt x="535304" y="11335"/>
                  <a:pt x="546639" y="0"/>
                  <a:pt x="560545" y="0"/>
                </a:cubicBezTo>
                <a:close/>
                <a:moveTo>
                  <a:pt x="292893" y="0"/>
                </a:moveTo>
                <a:cubicBezTo>
                  <a:pt x="306800" y="0"/>
                  <a:pt x="318135" y="11335"/>
                  <a:pt x="318135" y="25241"/>
                </a:cubicBezTo>
                <a:cubicBezTo>
                  <a:pt x="318135" y="39148"/>
                  <a:pt x="306800" y="50483"/>
                  <a:pt x="292893" y="50483"/>
                </a:cubicBezTo>
                <a:cubicBezTo>
                  <a:pt x="278987" y="50483"/>
                  <a:pt x="267652" y="39148"/>
                  <a:pt x="267652" y="25241"/>
                </a:cubicBezTo>
                <a:cubicBezTo>
                  <a:pt x="267652" y="11335"/>
                  <a:pt x="278987" y="0"/>
                  <a:pt x="292893" y="0"/>
                </a:cubicBezTo>
                <a:close/>
              </a:path>
            </a:pathLst>
          </a:custGeom>
          <a:gradFill>
            <a:gsLst>
              <a:gs pos="0">
                <a:schemeClr val="bg1">
                  <a:alpha val="0"/>
                </a:schemeClr>
              </a:gs>
              <a:gs pos="100000">
                <a:schemeClr val="bg1"/>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思源黑体 CN Regular"/>
              <a:cs typeface="+mn-cs"/>
            </a:endParaRPr>
          </a:p>
        </p:txBody>
      </p:sp>
      <p:pic>
        <p:nvPicPr>
          <p:cNvPr id="66" name="图片 65">
            <a:extLst>
              <a:ext uri="{FF2B5EF4-FFF2-40B4-BE49-F238E27FC236}">
                <a16:creationId xmlns:a16="http://schemas.microsoft.com/office/drawing/2014/main" xmlns="" id="{E3C772A5-401A-4CEB-B853-930946CF26DB}"/>
              </a:ext>
            </a:extLst>
          </p:cNvPr>
          <p:cNvPicPr>
            <a:picLocks noChangeAspect="1"/>
          </p:cNvPicPr>
          <p:nvPr userDrawn="1"/>
        </p:nvPicPr>
        <p:blipFill>
          <a:blip r:embed="rId4"/>
          <a:stretch>
            <a:fillRect/>
          </a:stretch>
        </p:blipFill>
        <p:spPr>
          <a:xfrm>
            <a:off x="9307920" y="-51249"/>
            <a:ext cx="2678589" cy="1202859"/>
          </a:xfrm>
          <a:prstGeom prst="rect">
            <a:avLst/>
          </a:prstGeom>
        </p:spPr>
      </p:pic>
      <p:grpSp>
        <p:nvGrpSpPr>
          <p:cNvPr id="68" name="组合 67">
            <a:extLst>
              <a:ext uri="{FF2B5EF4-FFF2-40B4-BE49-F238E27FC236}">
                <a16:creationId xmlns:a16="http://schemas.microsoft.com/office/drawing/2014/main" xmlns="" id="{362C868A-326C-4867-A9DB-672BFC66EE78}"/>
              </a:ext>
            </a:extLst>
          </p:cNvPr>
          <p:cNvGrpSpPr/>
          <p:nvPr userDrawn="1"/>
        </p:nvGrpSpPr>
        <p:grpSpPr>
          <a:xfrm>
            <a:off x="587767" y="0"/>
            <a:ext cx="45719" cy="6858000"/>
            <a:chOff x="775426" y="0"/>
            <a:chExt cx="45719" cy="6858000"/>
          </a:xfrm>
        </p:grpSpPr>
        <p:cxnSp>
          <p:nvCxnSpPr>
            <p:cNvPr id="69" name="直接连接符 68">
              <a:extLst>
                <a:ext uri="{FF2B5EF4-FFF2-40B4-BE49-F238E27FC236}">
                  <a16:creationId xmlns:a16="http://schemas.microsoft.com/office/drawing/2014/main" xmlns="" id="{5DFA3513-0ED0-48B3-B3B7-14367E289D9C}"/>
                </a:ext>
              </a:extLst>
            </p:cNvPr>
            <p:cNvCxnSpPr>
              <a:cxnSpLocks/>
            </p:cNvCxnSpPr>
            <p:nvPr/>
          </p:nvCxnSpPr>
          <p:spPr>
            <a:xfrm>
              <a:off x="798285" y="0"/>
              <a:ext cx="0" cy="6858000"/>
            </a:xfrm>
            <a:prstGeom prst="line">
              <a:avLst/>
            </a:prstGeom>
            <a:ln w="12700" cap="rnd">
              <a:solidFill>
                <a:schemeClr val="bg1">
                  <a:alpha val="80000"/>
                </a:schemeClr>
              </a:solidFill>
              <a:round/>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xmlns="" id="{989E0F72-CE0D-49CD-8B4E-C7F81CC65B89}"/>
                </a:ext>
              </a:extLst>
            </p:cNvPr>
            <p:cNvSpPr/>
            <p:nvPr/>
          </p:nvSpPr>
          <p:spPr>
            <a:xfrm>
              <a:off x="775426" y="166462"/>
              <a:ext cx="45719" cy="598713"/>
            </a:xfrm>
            <a:prstGeom prst="rect">
              <a:avLst/>
            </a:prstGeom>
            <a:solidFill>
              <a:schemeClr val="bg1"/>
            </a:solid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日期占位符 3">
            <a:extLst>
              <a:ext uri="{FF2B5EF4-FFF2-40B4-BE49-F238E27FC236}">
                <a16:creationId xmlns:a16="http://schemas.microsoft.com/office/drawing/2014/main" xmlns="" id="{91E4C96C-5A6E-4998-8DCD-4906A2AC0128}"/>
              </a:ext>
            </a:extLst>
          </p:cNvPr>
          <p:cNvSpPr>
            <a:spLocks noGrp="1"/>
          </p:cNvSpPr>
          <p:nvPr>
            <p:ph type="dt" sz="half" idx="10"/>
          </p:nvPr>
        </p:nvSpPr>
        <p:spPr/>
        <p:txBody>
          <a:bodyPr/>
          <a:lstStyle/>
          <a:p>
            <a:fld id="{C5AFBEFD-7263-4196-8C18-CCED5D31FD81}" type="datetimeFigureOut">
              <a:rPr lang="zh-CN" altLang="en-US" smtClean="0"/>
              <a:t>2021/9/6</a:t>
            </a:fld>
            <a:endParaRPr lang="zh-CN" altLang="en-US" dirty="0"/>
          </a:p>
        </p:txBody>
      </p:sp>
      <p:sp>
        <p:nvSpPr>
          <p:cNvPr id="5" name="页脚占位符 4">
            <a:extLst>
              <a:ext uri="{FF2B5EF4-FFF2-40B4-BE49-F238E27FC236}">
                <a16:creationId xmlns:a16="http://schemas.microsoft.com/office/drawing/2014/main" xmlns="" id="{EEBF7BF3-AFE4-43EB-8D40-F4EAE3ED29D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21B863-B176-482A-BC37-430D31ACA64D}"/>
              </a:ext>
            </a:extLst>
          </p:cNvPr>
          <p:cNvSpPr>
            <a:spLocks noGrp="1"/>
          </p:cNvSpPr>
          <p:nvPr>
            <p:ph type="sldNum" sz="quarter" idx="12"/>
          </p:nvPr>
        </p:nvSpPr>
        <p:spPr/>
        <p:txBody>
          <a:bodyPr/>
          <a:lstStyle/>
          <a:p>
            <a:fld id="{D00FD638-3BC9-4A53-BC8E-22A95A707B51}" type="slidenum">
              <a:rPr lang="zh-CN" altLang="en-US" smtClean="0"/>
              <a:t>‹#›</a:t>
            </a:fld>
            <a:endParaRPr lang="zh-CN" altLang="en-US"/>
          </a:p>
        </p:txBody>
      </p:sp>
      <p:grpSp>
        <p:nvGrpSpPr>
          <p:cNvPr id="11" name="组合 10">
            <a:extLst>
              <a:ext uri="{FF2B5EF4-FFF2-40B4-BE49-F238E27FC236}">
                <a16:creationId xmlns:a16="http://schemas.microsoft.com/office/drawing/2014/main" xmlns="" id="{168AFD60-72CF-45A8-976B-4A26F142EF4C}"/>
              </a:ext>
            </a:extLst>
          </p:cNvPr>
          <p:cNvGrpSpPr/>
          <p:nvPr userDrawn="1"/>
        </p:nvGrpSpPr>
        <p:grpSpPr>
          <a:xfrm>
            <a:off x="1087660" y="-36875"/>
            <a:ext cx="1259749" cy="706854"/>
            <a:chOff x="1087660" y="-36875"/>
            <a:chExt cx="1259749" cy="706854"/>
          </a:xfrm>
          <a:gradFill>
            <a:gsLst>
              <a:gs pos="100000">
                <a:schemeClr val="bg1">
                  <a:alpha val="0"/>
                </a:schemeClr>
              </a:gs>
              <a:gs pos="0">
                <a:schemeClr val="bg1"/>
              </a:gs>
            </a:gsLst>
            <a:lin ang="5400000" scaled="1"/>
          </a:gradFill>
        </p:grpSpPr>
        <p:sp>
          <p:nvSpPr>
            <p:cNvPr id="12" name="椭圆 11">
              <a:extLst>
                <a:ext uri="{FF2B5EF4-FFF2-40B4-BE49-F238E27FC236}">
                  <a16:creationId xmlns:a16="http://schemas.microsoft.com/office/drawing/2014/main" xmlns="" id="{1C7051E9-CEA1-4E51-AAAF-C3714DE65428}"/>
                </a:ext>
              </a:extLst>
            </p:cNvPr>
            <p:cNvSpPr/>
            <p:nvPr/>
          </p:nvSpPr>
          <p:spPr>
            <a:xfrm>
              <a:off x="1087660" y="-36874"/>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0C22BD9D-E087-4260-B999-42C72D72D2A1}"/>
                </a:ext>
              </a:extLst>
            </p:cNvPr>
            <p:cNvSpPr/>
            <p:nvPr/>
          </p:nvSpPr>
          <p:spPr>
            <a:xfrm>
              <a:off x="1257452"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DF275712-07E0-4048-8089-CC11045C795C}"/>
                </a:ext>
              </a:extLst>
            </p:cNvPr>
            <p:cNvSpPr/>
            <p:nvPr/>
          </p:nvSpPr>
          <p:spPr>
            <a:xfrm>
              <a:off x="1427244" y="-36873"/>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C2AC560E-2DAC-482C-9D21-E70E6F19F565}"/>
                </a:ext>
              </a:extLst>
            </p:cNvPr>
            <p:cNvSpPr/>
            <p:nvPr/>
          </p:nvSpPr>
          <p:spPr>
            <a:xfrm>
              <a:off x="1597037"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149D2D5-9E62-4865-89B6-EC6531DC8381}"/>
                </a:ext>
              </a:extLst>
            </p:cNvPr>
            <p:cNvSpPr/>
            <p:nvPr/>
          </p:nvSpPr>
          <p:spPr>
            <a:xfrm>
              <a:off x="1766829"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8771A258-3959-49DE-BFC1-D8CD45EC2425}"/>
                </a:ext>
              </a:extLst>
            </p:cNvPr>
            <p:cNvSpPr/>
            <p:nvPr/>
          </p:nvSpPr>
          <p:spPr>
            <a:xfrm>
              <a:off x="1936621"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93BD02DC-9501-448D-9357-92173B1A0D4F}"/>
                </a:ext>
              </a:extLst>
            </p:cNvPr>
            <p:cNvSpPr/>
            <p:nvPr/>
          </p:nvSpPr>
          <p:spPr>
            <a:xfrm>
              <a:off x="2106413"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9F9D5DF5-16DE-4FB7-B18E-521AFA72B724}"/>
                </a:ext>
              </a:extLst>
            </p:cNvPr>
            <p:cNvSpPr/>
            <p:nvPr/>
          </p:nvSpPr>
          <p:spPr>
            <a:xfrm>
              <a:off x="2276206"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B9302F42-7958-4141-8609-C185DAD14F16}"/>
                </a:ext>
              </a:extLst>
            </p:cNvPr>
            <p:cNvSpPr/>
            <p:nvPr/>
          </p:nvSpPr>
          <p:spPr>
            <a:xfrm>
              <a:off x="1087660"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9CC0B8EF-AD87-4C48-906F-2EEFA10B6E08}"/>
                </a:ext>
              </a:extLst>
            </p:cNvPr>
            <p:cNvSpPr/>
            <p:nvPr/>
          </p:nvSpPr>
          <p:spPr>
            <a:xfrm>
              <a:off x="1257452"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19E2CC2A-B5E1-4548-9BC7-FC2E2C65EAD1}"/>
                </a:ext>
              </a:extLst>
            </p:cNvPr>
            <p:cNvSpPr/>
            <p:nvPr/>
          </p:nvSpPr>
          <p:spPr>
            <a:xfrm>
              <a:off x="1427244"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25BC91AF-F9B0-44B4-92C6-B0BE43F18292}"/>
                </a:ext>
              </a:extLst>
            </p:cNvPr>
            <p:cNvSpPr/>
            <p:nvPr/>
          </p:nvSpPr>
          <p:spPr>
            <a:xfrm>
              <a:off x="1597037"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474E9E2-16A2-41F9-A27B-D5E8ACD086D3}"/>
                </a:ext>
              </a:extLst>
            </p:cNvPr>
            <p:cNvSpPr/>
            <p:nvPr/>
          </p:nvSpPr>
          <p:spPr>
            <a:xfrm>
              <a:off x="1766829"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A71E56A1-4F9E-4B14-A694-B0590CEB9486}"/>
                </a:ext>
              </a:extLst>
            </p:cNvPr>
            <p:cNvSpPr/>
            <p:nvPr/>
          </p:nvSpPr>
          <p:spPr>
            <a:xfrm>
              <a:off x="1936621"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EEC3F615-11BF-431D-AE87-75F2390E3A39}"/>
                </a:ext>
              </a:extLst>
            </p:cNvPr>
            <p:cNvSpPr/>
            <p:nvPr/>
          </p:nvSpPr>
          <p:spPr>
            <a:xfrm>
              <a:off x="2106413"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EC8E68AF-CDD3-444F-AD6C-7CCA1E1EA686}"/>
                </a:ext>
              </a:extLst>
            </p:cNvPr>
            <p:cNvSpPr/>
            <p:nvPr/>
          </p:nvSpPr>
          <p:spPr>
            <a:xfrm>
              <a:off x="2276206"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534ABC4A-30FB-483E-8638-0CF39B861728}"/>
                </a:ext>
              </a:extLst>
            </p:cNvPr>
            <p:cNvSpPr/>
            <p:nvPr/>
          </p:nvSpPr>
          <p:spPr>
            <a:xfrm>
              <a:off x="1087660"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1ADCA636-C390-4073-BF36-A7F28A4A6AF3}"/>
                </a:ext>
              </a:extLst>
            </p:cNvPr>
            <p:cNvSpPr/>
            <p:nvPr/>
          </p:nvSpPr>
          <p:spPr>
            <a:xfrm>
              <a:off x="1257452"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1F822FB7-B3A6-4296-B6B8-2EC70BD1F4A7}"/>
                </a:ext>
              </a:extLst>
            </p:cNvPr>
            <p:cNvSpPr/>
            <p:nvPr/>
          </p:nvSpPr>
          <p:spPr>
            <a:xfrm>
              <a:off x="1427244"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B854E020-A29E-4DB1-89E7-03A7765CD22C}"/>
                </a:ext>
              </a:extLst>
            </p:cNvPr>
            <p:cNvSpPr/>
            <p:nvPr/>
          </p:nvSpPr>
          <p:spPr>
            <a:xfrm>
              <a:off x="1597037"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7A1EE958-0C1C-46B6-A37F-F274C5315487}"/>
                </a:ext>
              </a:extLst>
            </p:cNvPr>
            <p:cNvSpPr/>
            <p:nvPr/>
          </p:nvSpPr>
          <p:spPr>
            <a:xfrm>
              <a:off x="1766829"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72979C00-9419-482D-B3D4-A0C44739517A}"/>
                </a:ext>
              </a:extLst>
            </p:cNvPr>
            <p:cNvSpPr/>
            <p:nvPr/>
          </p:nvSpPr>
          <p:spPr>
            <a:xfrm>
              <a:off x="1936621"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005D035B-055C-4EAE-BD99-4D5987BFCD7C}"/>
                </a:ext>
              </a:extLst>
            </p:cNvPr>
            <p:cNvSpPr/>
            <p:nvPr/>
          </p:nvSpPr>
          <p:spPr>
            <a:xfrm>
              <a:off x="2106413"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5D6C27BE-BC7E-4F26-A006-2E512FA6EDAF}"/>
                </a:ext>
              </a:extLst>
            </p:cNvPr>
            <p:cNvSpPr/>
            <p:nvPr/>
          </p:nvSpPr>
          <p:spPr>
            <a:xfrm>
              <a:off x="2276206"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736AF5DD-EF4A-44EC-889F-4B729BF9959D}"/>
                </a:ext>
              </a:extLst>
            </p:cNvPr>
            <p:cNvSpPr/>
            <p:nvPr/>
          </p:nvSpPr>
          <p:spPr>
            <a:xfrm>
              <a:off x="1087660"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4B9C2110-27F9-41A8-A37A-E95564F0A748}"/>
                </a:ext>
              </a:extLst>
            </p:cNvPr>
            <p:cNvSpPr/>
            <p:nvPr/>
          </p:nvSpPr>
          <p:spPr>
            <a:xfrm>
              <a:off x="1257452"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25487B9F-C10D-4BF2-9A92-7F0B38502996}"/>
                </a:ext>
              </a:extLst>
            </p:cNvPr>
            <p:cNvSpPr/>
            <p:nvPr/>
          </p:nvSpPr>
          <p:spPr>
            <a:xfrm>
              <a:off x="1427244"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2E6D28C4-5A5F-4680-9919-78A87CF13DBA}"/>
                </a:ext>
              </a:extLst>
            </p:cNvPr>
            <p:cNvSpPr/>
            <p:nvPr/>
          </p:nvSpPr>
          <p:spPr>
            <a:xfrm>
              <a:off x="1597037"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7AC5A4AE-DF45-46C2-99DD-4D08E9CA92DD}"/>
                </a:ext>
              </a:extLst>
            </p:cNvPr>
            <p:cNvSpPr/>
            <p:nvPr/>
          </p:nvSpPr>
          <p:spPr>
            <a:xfrm>
              <a:off x="1766829"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33CD8676-004D-4234-AFF6-5CB8BC79BDC9}"/>
                </a:ext>
              </a:extLst>
            </p:cNvPr>
            <p:cNvSpPr/>
            <p:nvPr/>
          </p:nvSpPr>
          <p:spPr>
            <a:xfrm>
              <a:off x="1936621"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7877DB43-9ECF-49C7-A189-7039854FEA5F}"/>
                </a:ext>
              </a:extLst>
            </p:cNvPr>
            <p:cNvSpPr/>
            <p:nvPr/>
          </p:nvSpPr>
          <p:spPr>
            <a:xfrm>
              <a:off x="2106413"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DE2DBB2B-9FD5-49F1-8C2C-8ABC0B88B13D}"/>
                </a:ext>
              </a:extLst>
            </p:cNvPr>
            <p:cNvSpPr/>
            <p:nvPr/>
          </p:nvSpPr>
          <p:spPr>
            <a:xfrm>
              <a:off x="2276206"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C5B48E2E-BBBB-4F91-88BA-C8177D59BA7A}"/>
                </a:ext>
              </a:extLst>
            </p:cNvPr>
            <p:cNvSpPr/>
            <p:nvPr/>
          </p:nvSpPr>
          <p:spPr>
            <a:xfrm>
              <a:off x="1087660"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1781A57B-1459-41C1-AF58-E6D2A8A582E2}"/>
                </a:ext>
              </a:extLst>
            </p:cNvPr>
            <p:cNvSpPr/>
            <p:nvPr/>
          </p:nvSpPr>
          <p:spPr>
            <a:xfrm>
              <a:off x="1257452"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91AA7963-B9D3-41DC-9AB4-69147D46EEF6}"/>
                </a:ext>
              </a:extLst>
            </p:cNvPr>
            <p:cNvSpPr/>
            <p:nvPr/>
          </p:nvSpPr>
          <p:spPr>
            <a:xfrm>
              <a:off x="1427244"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175C5530-E514-459F-9E0A-F8272C7271D5}"/>
                </a:ext>
              </a:extLst>
            </p:cNvPr>
            <p:cNvSpPr/>
            <p:nvPr/>
          </p:nvSpPr>
          <p:spPr>
            <a:xfrm>
              <a:off x="1597037"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0996EABE-A312-4AC5-9A0B-C36B7A782A94}"/>
                </a:ext>
              </a:extLst>
            </p:cNvPr>
            <p:cNvSpPr/>
            <p:nvPr/>
          </p:nvSpPr>
          <p:spPr>
            <a:xfrm>
              <a:off x="1766829"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C1881EF7-CAA5-4554-A630-B07E2D124697}"/>
                </a:ext>
              </a:extLst>
            </p:cNvPr>
            <p:cNvSpPr/>
            <p:nvPr/>
          </p:nvSpPr>
          <p:spPr>
            <a:xfrm>
              <a:off x="1936621"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7135F994-EFEA-4C27-AA06-6BD1427EB40E}"/>
                </a:ext>
              </a:extLst>
            </p:cNvPr>
            <p:cNvSpPr/>
            <p:nvPr/>
          </p:nvSpPr>
          <p:spPr>
            <a:xfrm>
              <a:off x="2106413"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AF4C888E-9FD0-4DB7-9362-9F89DA2AFAC0}"/>
                </a:ext>
              </a:extLst>
            </p:cNvPr>
            <p:cNvSpPr/>
            <p:nvPr/>
          </p:nvSpPr>
          <p:spPr>
            <a:xfrm>
              <a:off x="2276206"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0CAE0554-2C44-47E1-8130-D3F312E551BE}"/>
                </a:ext>
              </a:extLst>
            </p:cNvPr>
            <p:cNvSpPr/>
            <p:nvPr/>
          </p:nvSpPr>
          <p:spPr>
            <a:xfrm>
              <a:off x="1087660"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2F07623F-AA99-480C-A5DC-5D2703FEC700}"/>
                </a:ext>
              </a:extLst>
            </p:cNvPr>
            <p:cNvSpPr/>
            <p:nvPr/>
          </p:nvSpPr>
          <p:spPr>
            <a:xfrm>
              <a:off x="1257452"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DF313E0C-97D1-489F-B5BC-EC99A38A9217}"/>
                </a:ext>
              </a:extLst>
            </p:cNvPr>
            <p:cNvSpPr/>
            <p:nvPr/>
          </p:nvSpPr>
          <p:spPr>
            <a:xfrm>
              <a:off x="1427244"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31DEA203-2491-4AC9-B654-BAE6640D8EDD}"/>
                </a:ext>
              </a:extLst>
            </p:cNvPr>
            <p:cNvSpPr/>
            <p:nvPr/>
          </p:nvSpPr>
          <p:spPr>
            <a:xfrm>
              <a:off x="1597037"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FF985B7A-AFD0-4B83-B455-83A46830C524}"/>
                </a:ext>
              </a:extLst>
            </p:cNvPr>
            <p:cNvSpPr/>
            <p:nvPr/>
          </p:nvSpPr>
          <p:spPr>
            <a:xfrm>
              <a:off x="1766829"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BD473D89-7AE9-4D59-A259-70ED7BEE714B}"/>
                </a:ext>
              </a:extLst>
            </p:cNvPr>
            <p:cNvSpPr/>
            <p:nvPr/>
          </p:nvSpPr>
          <p:spPr>
            <a:xfrm>
              <a:off x="1936621"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BB178EB8-04EC-4A4E-B76E-20DB21B53C65}"/>
                </a:ext>
              </a:extLst>
            </p:cNvPr>
            <p:cNvSpPr/>
            <p:nvPr/>
          </p:nvSpPr>
          <p:spPr>
            <a:xfrm>
              <a:off x="2106413"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217EFF8F-F730-406A-BFD7-4EBF40BB58F5}"/>
                </a:ext>
              </a:extLst>
            </p:cNvPr>
            <p:cNvSpPr/>
            <p:nvPr/>
          </p:nvSpPr>
          <p:spPr>
            <a:xfrm>
              <a:off x="2276206"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55361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grpSp>
        <p:nvGrpSpPr>
          <p:cNvPr id="69" name="组合 68">
            <a:extLst>
              <a:ext uri="{FF2B5EF4-FFF2-40B4-BE49-F238E27FC236}">
                <a16:creationId xmlns:a16="http://schemas.microsoft.com/office/drawing/2014/main" xmlns="" id="{2712AE00-D64B-4495-B918-D8CDB8A4B251}"/>
              </a:ext>
            </a:extLst>
          </p:cNvPr>
          <p:cNvGrpSpPr/>
          <p:nvPr userDrawn="1"/>
        </p:nvGrpSpPr>
        <p:grpSpPr>
          <a:xfrm>
            <a:off x="0" y="-36875"/>
            <a:ext cx="12760401" cy="6894875"/>
            <a:chOff x="0" y="-36875"/>
            <a:chExt cx="12760401" cy="6894875"/>
          </a:xfrm>
        </p:grpSpPr>
        <p:pic>
          <p:nvPicPr>
            <p:cNvPr id="70" name="图片 69" descr="山前的草地上吃草&#10;&#10;描述已自动生成">
              <a:extLst>
                <a:ext uri="{FF2B5EF4-FFF2-40B4-BE49-F238E27FC236}">
                  <a16:creationId xmlns:a16="http://schemas.microsoft.com/office/drawing/2014/main" xmlns="" id="{BF87897D-060F-44B0-9615-75A77F57FAB6}"/>
                </a:ext>
              </a:extLst>
            </p:cNvPr>
            <p:cNvPicPr>
              <a:picLocks noChangeAspect="1"/>
            </p:cNvPicPr>
            <p:nvPr userDrawn="1"/>
          </p:nvPicPr>
          <p:blipFill>
            <a:blip r:embed="rId2">
              <a:alphaModFix amt="70000"/>
              <a:extLst>
                <a:ext uri="{28A0092B-C50C-407E-A947-70E740481C1C}">
                  <a14:useLocalDpi xmlns:a14="http://schemas.microsoft.com/office/drawing/2010/main" val="0"/>
                </a:ext>
              </a:extLst>
            </a:blip>
            <a:srcRect l="89" b="15700"/>
            <a:stretch>
              <a:fillRect/>
            </a:stretch>
          </p:blipFill>
          <p:spPr>
            <a:xfrm>
              <a:off x="0" y="0"/>
              <a:ext cx="12191998" cy="6858000"/>
            </a:xfrm>
            <a:custGeom>
              <a:avLst/>
              <a:gdLst>
                <a:gd name="connsiteX0" fmla="*/ 0 w 12191998"/>
                <a:gd name="connsiteY0" fmla="*/ 0 h 6858000"/>
                <a:gd name="connsiteX1" fmla="*/ 12191998 w 12191998"/>
                <a:gd name="connsiteY1" fmla="*/ 0 h 6858000"/>
                <a:gd name="connsiteX2" fmla="*/ 12191998 w 12191998"/>
                <a:gd name="connsiteY2" fmla="*/ 6858000 h 6858000"/>
                <a:gd name="connsiteX3" fmla="*/ 0 w 1219199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8" h="6858000">
                  <a:moveTo>
                    <a:pt x="0" y="0"/>
                  </a:moveTo>
                  <a:lnTo>
                    <a:pt x="12191998" y="0"/>
                  </a:lnTo>
                  <a:lnTo>
                    <a:pt x="12191998" y="6858000"/>
                  </a:lnTo>
                  <a:lnTo>
                    <a:pt x="0" y="6858000"/>
                  </a:lnTo>
                  <a:close/>
                </a:path>
              </a:pathLst>
            </a:custGeom>
          </p:spPr>
        </p:pic>
        <p:sp>
          <p:nvSpPr>
            <p:cNvPr id="71" name="矩形 70">
              <a:extLst>
                <a:ext uri="{FF2B5EF4-FFF2-40B4-BE49-F238E27FC236}">
                  <a16:creationId xmlns:a16="http://schemas.microsoft.com/office/drawing/2014/main" xmlns="" id="{80FD0FFD-5E8B-4D9D-AF97-266B289AC0D5}"/>
                </a:ext>
              </a:extLst>
            </p:cNvPr>
            <p:cNvSpPr>
              <a:spLocks/>
            </p:cNvSpPr>
            <p:nvPr userDrawn="1"/>
          </p:nvSpPr>
          <p:spPr>
            <a:xfrm>
              <a:off x="0" y="-1"/>
              <a:ext cx="12192000" cy="6858000"/>
            </a:xfrm>
            <a:prstGeom prst="rect">
              <a:avLst/>
            </a:prstGeom>
            <a:gradFill>
              <a:gsLst>
                <a:gs pos="0">
                  <a:schemeClr val="accent1">
                    <a:alpha val="80000"/>
                  </a:schemeClr>
                </a:gs>
                <a:gs pos="100000">
                  <a:schemeClr val="accent1">
                    <a:alpha val="52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a:extLst>
                <a:ext uri="{FF2B5EF4-FFF2-40B4-BE49-F238E27FC236}">
                  <a16:creationId xmlns:a16="http://schemas.microsoft.com/office/drawing/2014/main" xmlns="" id="{B6613918-2DF1-411C-ADBD-7CDAEA2392C2}"/>
                </a:ext>
              </a:extLst>
            </p:cNvPr>
            <p:cNvPicPr>
              <a:picLocks noChangeAspect="1"/>
            </p:cNvPicPr>
            <p:nvPr userDrawn="1"/>
          </p:nvPicPr>
          <p:blipFill>
            <a:blip r:embed="rId3">
              <a:alphaModFix amt="50000"/>
            </a:blip>
            <a:srcRect l="7483" r="5701" b="41881"/>
            <a:stretch>
              <a:fillRect/>
            </a:stretch>
          </p:blipFill>
          <p:spPr>
            <a:xfrm>
              <a:off x="0" y="3850106"/>
              <a:ext cx="12192000" cy="2991854"/>
            </a:xfrm>
            <a:custGeom>
              <a:avLst/>
              <a:gdLst>
                <a:gd name="connsiteX0" fmla="*/ 0 w 12192000"/>
                <a:gd name="connsiteY0" fmla="*/ 0 h 3509555"/>
                <a:gd name="connsiteX1" fmla="*/ 12192000 w 12192000"/>
                <a:gd name="connsiteY1" fmla="*/ 0 h 3509555"/>
                <a:gd name="connsiteX2" fmla="*/ 12192000 w 12192000"/>
                <a:gd name="connsiteY2" fmla="*/ 3509555 h 3509555"/>
                <a:gd name="connsiteX3" fmla="*/ 0 w 12192000"/>
                <a:gd name="connsiteY3" fmla="*/ 3509555 h 3509555"/>
              </a:gdLst>
              <a:ahLst/>
              <a:cxnLst>
                <a:cxn ang="0">
                  <a:pos x="connsiteX0" y="connsiteY0"/>
                </a:cxn>
                <a:cxn ang="0">
                  <a:pos x="connsiteX1" y="connsiteY1"/>
                </a:cxn>
                <a:cxn ang="0">
                  <a:pos x="connsiteX2" y="connsiteY2"/>
                </a:cxn>
                <a:cxn ang="0">
                  <a:pos x="connsiteX3" y="connsiteY3"/>
                </a:cxn>
              </a:cxnLst>
              <a:rect l="l" t="t" r="r" b="b"/>
              <a:pathLst>
                <a:path w="12192000" h="3509555">
                  <a:moveTo>
                    <a:pt x="0" y="0"/>
                  </a:moveTo>
                  <a:lnTo>
                    <a:pt x="12192000" y="0"/>
                  </a:lnTo>
                  <a:lnTo>
                    <a:pt x="12192000" y="3509555"/>
                  </a:lnTo>
                  <a:lnTo>
                    <a:pt x="0" y="3509555"/>
                  </a:lnTo>
                  <a:close/>
                </a:path>
              </a:pathLst>
            </a:custGeom>
          </p:spPr>
        </p:pic>
        <p:sp>
          <p:nvSpPr>
            <p:cNvPr id="73" name="任意多边形: 形状 72">
              <a:extLst>
                <a:ext uri="{FF2B5EF4-FFF2-40B4-BE49-F238E27FC236}">
                  <a16:creationId xmlns:a16="http://schemas.microsoft.com/office/drawing/2014/main" xmlns="" id="{9A20D49E-A68B-4E51-B8EC-67057550F75B}"/>
                </a:ext>
              </a:extLst>
            </p:cNvPr>
            <p:cNvSpPr/>
            <p:nvPr userDrawn="1"/>
          </p:nvSpPr>
          <p:spPr>
            <a:xfrm rot="5400000">
              <a:off x="11720256" y="2674259"/>
              <a:ext cx="660800" cy="1419490"/>
            </a:xfrm>
            <a:custGeom>
              <a:avLst/>
              <a:gdLst>
                <a:gd name="connsiteX0" fmla="*/ 560545 w 585786"/>
                <a:gd name="connsiteY0" fmla="*/ 1207865 h 1258348"/>
                <a:gd name="connsiteX1" fmla="*/ 585786 w 585786"/>
                <a:gd name="connsiteY1" fmla="*/ 1233106 h 1258348"/>
                <a:gd name="connsiteX2" fmla="*/ 560545 w 585786"/>
                <a:gd name="connsiteY2" fmla="*/ 1258348 h 1258348"/>
                <a:gd name="connsiteX3" fmla="*/ 535304 w 585786"/>
                <a:gd name="connsiteY3" fmla="*/ 1233106 h 1258348"/>
                <a:gd name="connsiteX4" fmla="*/ 560545 w 585786"/>
                <a:gd name="connsiteY4" fmla="*/ 1207865 h 1258348"/>
                <a:gd name="connsiteX5" fmla="*/ 426719 w 585786"/>
                <a:gd name="connsiteY5" fmla="*/ 1207865 h 1258348"/>
                <a:gd name="connsiteX6" fmla="*/ 451960 w 585786"/>
                <a:gd name="connsiteY6" fmla="*/ 1233106 h 1258348"/>
                <a:gd name="connsiteX7" fmla="*/ 426719 w 585786"/>
                <a:gd name="connsiteY7" fmla="*/ 1258348 h 1258348"/>
                <a:gd name="connsiteX8" fmla="*/ 401478 w 585786"/>
                <a:gd name="connsiteY8" fmla="*/ 1233106 h 1258348"/>
                <a:gd name="connsiteX9" fmla="*/ 426719 w 585786"/>
                <a:gd name="connsiteY9" fmla="*/ 1207865 h 1258348"/>
                <a:gd name="connsiteX10" fmla="*/ 292893 w 585786"/>
                <a:gd name="connsiteY10" fmla="*/ 1207865 h 1258348"/>
                <a:gd name="connsiteX11" fmla="*/ 318135 w 585786"/>
                <a:gd name="connsiteY11" fmla="*/ 1233106 h 1258348"/>
                <a:gd name="connsiteX12" fmla="*/ 292893 w 585786"/>
                <a:gd name="connsiteY12" fmla="*/ 1258348 h 1258348"/>
                <a:gd name="connsiteX13" fmla="*/ 267652 w 585786"/>
                <a:gd name="connsiteY13" fmla="*/ 1233106 h 1258348"/>
                <a:gd name="connsiteX14" fmla="*/ 292893 w 585786"/>
                <a:gd name="connsiteY14" fmla="*/ 1207865 h 1258348"/>
                <a:gd name="connsiteX15" fmla="*/ 159067 w 585786"/>
                <a:gd name="connsiteY15" fmla="*/ 1207865 h 1258348"/>
                <a:gd name="connsiteX16" fmla="*/ 184309 w 585786"/>
                <a:gd name="connsiteY16" fmla="*/ 1233106 h 1258348"/>
                <a:gd name="connsiteX17" fmla="*/ 159067 w 585786"/>
                <a:gd name="connsiteY17" fmla="*/ 1258348 h 1258348"/>
                <a:gd name="connsiteX18" fmla="*/ 133826 w 585786"/>
                <a:gd name="connsiteY18" fmla="*/ 1233106 h 1258348"/>
                <a:gd name="connsiteX19" fmla="*/ 159067 w 585786"/>
                <a:gd name="connsiteY19" fmla="*/ 1207865 h 1258348"/>
                <a:gd name="connsiteX20" fmla="*/ 25241 w 585786"/>
                <a:gd name="connsiteY20" fmla="*/ 1207865 h 1258348"/>
                <a:gd name="connsiteX21" fmla="*/ 50483 w 585786"/>
                <a:gd name="connsiteY21" fmla="*/ 1233106 h 1258348"/>
                <a:gd name="connsiteX22" fmla="*/ 25241 w 585786"/>
                <a:gd name="connsiteY22" fmla="*/ 1258348 h 1258348"/>
                <a:gd name="connsiteX23" fmla="*/ 0 w 585786"/>
                <a:gd name="connsiteY23" fmla="*/ 1233106 h 1258348"/>
                <a:gd name="connsiteX24" fmla="*/ 25241 w 585786"/>
                <a:gd name="connsiteY24" fmla="*/ 1207865 h 1258348"/>
                <a:gd name="connsiteX25" fmla="*/ 426719 w 585786"/>
                <a:gd name="connsiteY25" fmla="*/ 1073753 h 1258348"/>
                <a:gd name="connsiteX26" fmla="*/ 451961 w 585786"/>
                <a:gd name="connsiteY26" fmla="*/ 1098994 h 1258348"/>
                <a:gd name="connsiteX27" fmla="*/ 426719 w 585786"/>
                <a:gd name="connsiteY27" fmla="*/ 1124236 h 1258348"/>
                <a:gd name="connsiteX28" fmla="*/ 401478 w 585786"/>
                <a:gd name="connsiteY28" fmla="*/ 1098994 h 1258348"/>
                <a:gd name="connsiteX29" fmla="*/ 426719 w 585786"/>
                <a:gd name="connsiteY29" fmla="*/ 1073753 h 1258348"/>
                <a:gd name="connsiteX30" fmla="*/ 292893 w 585786"/>
                <a:gd name="connsiteY30" fmla="*/ 1073753 h 1258348"/>
                <a:gd name="connsiteX31" fmla="*/ 318135 w 585786"/>
                <a:gd name="connsiteY31" fmla="*/ 1098994 h 1258348"/>
                <a:gd name="connsiteX32" fmla="*/ 292893 w 585786"/>
                <a:gd name="connsiteY32" fmla="*/ 1124236 h 1258348"/>
                <a:gd name="connsiteX33" fmla="*/ 267652 w 585786"/>
                <a:gd name="connsiteY33" fmla="*/ 1098994 h 1258348"/>
                <a:gd name="connsiteX34" fmla="*/ 292893 w 585786"/>
                <a:gd name="connsiteY34" fmla="*/ 1073753 h 1258348"/>
                <a:gd name="connsiteX35" fmla="*/ 159067 w 585786"/>
                <a:gd name="connsiteY35" fmla="*/ 1073753 h 1258348"/>
                <a:gd name="connsiteX36" fmla="*/ 184309 w 585786"/>
                <a:gd name="connsiteY36" fmla="*/ 1098994 h 1258348"/>
                <a:gd name="connsiteX37" fmla="*/ 159067 w 585786"/>
                <a:gd name="connsiteY37" fmla="*/ 1124236 h 1258348"/>
                <a:gd name="connsiteX38" fmla="*/ 133826 w 585786"/>
                <a:gd name="connsiteY38" fmla="*/ 1098994 h 1258348"/>
                <a:gd name="connsiteX39" fmla="*/ 159067 w 585786"/>
                <a:gd name="connsiteY39" fmla="*/ 1073753 h 1258348"/>
                <a:gd name="connsiteX40" fmla="*/ 25241 w 585786"/>
                <a:gd name="connsiteY40" fmla="*/ 1073753 h 1258348"/>
                <a:gd name="connsiteX41" fmla="*/ 50483 w 585786"/>
                <a:gd name="connsiteY41" fmla="*/ 1098994 h 1258348"/>
                <a:gd name="connsiteX42" fmla="*/ 25241 w 585786"/>
                <a:gd name="connsiteY42" fmla="*/ 1124236 h 1258348"/>
                <a:gd name="connsiteX43" fmla="*/ 0 w 585786"/>
                <a:gd name="connsiteY43" fmla="*/ 1098994 h 1258348"/>
                <a:gd name="connsiteX44" fmla="*/ 25241 w 585786"/>
                <a:gd name="connsiteY44" fmla="*/ 1073753 h 1258348"/>
                <a:gd name="connsiteX45" fmla="*/ 560545 w 585786"/>
                <a:gd name="connsiteY45" fmla="*/ 1073658 h 1258348"/>
                <a:gd name="connsiteX46" fmla="*/ 585786 w 585786"/>
                <a:gd name="connsiteY46" fmla="*/ 1098899 h 1258348"/>
                <a:gd name="connsiteX47" fmla="*/ 560545 w 585786"/>
                <a:gd name="connsiteY47" fmla="*/ 1124141 h 1258348"/>
                <a:gd name="connsiteX48" fmla="*/ 535304 w 585786"/>
                <a:gd name="connsiteY48" fmla="*/ 1098899 h 1258348"/>
                <a:gd name="connsiteX49" fmla="*/ 560545 w 585786"/>
                <a:gd name="connsiteY49" fmla="*/ 1073658 h 1258348"/>
                <a:gd name="connsiteX50" fmla="*/ 560545 w 585786"/>
                <a:gd name="connsiteY50" fmla="*/ 939451 h 1258348"/>
                <a:gd name="connsiteX51" fmla="*/ 585786 w 585786"/>
                <a:gd name="connsiteY51" fmla="*/ 964692 h 1258348"/>
                <a:gd name="connsiteX52" fmla="*/ 560545 w 585786"/>
                <a:gd name="connsiteY52" fmla="*/ 989933 h 1258348"/>
                <a:gd name="connsiteX53" fmla="*/ 535304 w 585786"/>
                <a:gd name="connsiteY53" fmla="*/ 964692 h 1258348"/>
                <a:gd name="connsiteX54" fmla="*/ 560545 w 585786"/>
                <a:gd name="connsiteY54" fmla="*/ 939451 h 1258348"/>
                <a:gd name="connsiteX55" fmla="*/ 426719 w 585786"/>
                <a:gd name="connsiteY55" fmla="*/ 939451 h 1258348"/>
                <a:gd name="connsiteX56" fmla="*/ 451960 w 585786"/>
                <a:gd name="connsiteY56" fmla="*/ 964692 h 1258348"/>
                <a:gd name="connsiteX57" fmla="*/ 426719 w 585786"/>
                <a:gd name="connsiteY57" fmla="*/ 989933 h 1258348"/>
                <a:gd name="connsiteX58" fmla="*/ 401478 w 585786"/>
                <a:gd name="connsiteY58" fmla="*/ 964692 h 1258348"/>
                <a:gd name="connsiteX59" fmla="*/ 426719 w 585786"/>
                <a:gd name="connsiteY59" fmla="*/ 939451 h 1258348"/>
                <a:gd name="connsiteX60" fmla="*/ 292893 w 585786"/>
                <a:gd name="connsiteY60" fmla="*/ 939451 h 1258348"/>
                <a:gd name="connsiteX61" fmla="*/ 318135 w 585786"/>
                <a:gd name="connsiteY61" fmla="*/ 964692 h 1258348"/>
                <a:gd name="connsiteX62" fmla="*/ 292893 w 585786"/>
                <a:gd name="connsiteY62" fmla="*/ 989933 h 1258348"/>
                <a:gd name="connsiteX63" fmla="*/ 267652 w 585786"/>
                <a:gd name="connsiteY63" fmla="*/ 964692 h 1258348"/>
                <a:gd name="connsiteX64" fmla="*/ 292893 w 585786"/>
                <a:gd name="connsiteY64" fmla="*/ 939451 h 1258348"/>
                <a:gd name="connsiteX65" fmla="*/ 159067 w 585786"/>
                <a:gd name="connsiteY65" fmla="*/ 939451 h 1258348"/>
                <a:gd name="connsiteX66" fmla="*/ 184309 w 585786"/>
                <a:gd name="connsiteY66" fmla="*/ 964692 h 1258348"/>
                <a:gd name="connsiteX67" fmla="*/ 159067 w 585786"/>
                <a:gd name="connsiteY67" fmla="*/ 989933 h 1258348"/>
                <a:gd name="connsiteX68" fmla="*/ 133826 w 585786"/>
                <a:gd name="connsiteY68" fmla="*/ 964692 h 1258348"/>
                <a:gd name="connsiteX69" fmla="*/ 159067 w 585786"/>
                <a:gd name="connsiteY69" fmla="*/ 939451 h 1258348"/>
                <a:gd name="connsiteX70" fmla="*/ 25241 w 585786"/>
                <a:gd name="connsiteY70" fmla="*/ 939451 h 1258348"/>
                <a:gd name="connsiteX71" fmla="*/ 50483 w 585786"/>
                <a:gd name="connsiteY71" fmla="*/ 964692 h 1258348"/>
                <a:gd name="connsiteX72" fmla="*/ 25241 w 585786"/>
                <a:gd name="connsiteY72" fmla="*/ 989933 h 1258348"/>
                <a:gd name="connsiteX73" fmla="*/ 0 w 585786"/>
                <a:gd name="connsiteY73" fmla="*/ 964692 h 1258348"/>
                <a:gd name="connsiteX74" fmla="*/ 25241 w 585786"/>
                <a:gd name="connsiteY74" fmla="*/ 939451 h 1258348"/>
                <a:gd name="connsiteX75" fmla="*/ 560545 w 585786"/>
                <a:gd name="connsiteY75" fmla="*/ 805243 h 1258348"/>
                <a:gd name="connsiteX76" fmla="*/ 585786 w 585786"/>
                <a:gd name="connsiteY76" fmla="*/ 830484 h 1258348"/>
                <a:gd name="connsiteX77" fmla="*/ 560545 w 585786"/>
                <a:gd name="connsiteY77" fmla="*/ 855726 h 1258348"/>
                <a:gd name="connsiteX78" fmla="*/ 535304 w 585786"/>
                <a:gd name="connsiteY78" fmla="*/ 830484 h 1258348"/>
                <a:gd name="connsiteX79" fmla="*/ 560545 w 585786"/>
                <a:gd name="connsiteY79" fmla="*/ 805243 h 1258348"/>
                <a:gd name="connsiteX80" fmla="*/ 426719 w 585786"/>
                <a:gd name="connsiteY80" fmla="*/ 805243 h 1258348"/>
                <a:gd name="connsiteX81" fmla="*/ 451960 w 585786"/>
                <a:gd name="connsiteY81" fmla="*/ 830484 h 1258348"/>
                <a:gd name="connsiteX82" fmla="*/ 426719 w 585786"/>
                <a:gd name="connsiteY82" fmla="*/ 855726 h 1258348"/>
                <a:gd name="connsiteX83" fmla="*/ 401478 w 585786"/>
                <a:gd name="connsiteY83" fmla="*/ 830484 h 1258348"/>
                <a:gd name="connsiteX84" fmla="*/ 426719 w 585786"/>
                <a:gd name="connsiteY84" fmla="*/ 805243 h 1258348"/>
                <a:gd name="connsiteX85" fmla="*/ 292893 w 585786"/>
                <a:gd name="connsiteY85" fmla="*/ 805243 h 1258348"/>
                <a:gd name="connsiteX86" fmla="*/ 318135 w 585786"/>
                <a:gd name="connsiteY86" fmla="*/ 830484 h 1258348"/>
                <a:gd name="connsiteX87" fmla="*/ 292893 w 585786"/>
                <a:gd name="connsiteY87" fmla="*/ 855726 h 1258348"/>
                <a:gd name="connsiteX88" fmla="*/ 267652 w 585786"/>
                <a:gd name="connsiteY88" fmla="*/ 830484 h 1258348"/>
                <a:gd name="connsiteX89" fmla="*/ 292893 w 585786"/>
                <a:gd name="connsiteY89" fmla="*/ 805243 h 1258348"/>
                <a:gd name="connsiteX90" fmla="*/ 159067 w 585786"/>
                <a:gd name="connsiteY90" fmla="*/ 805243 h 1258348"/>
                <a:gd name="connsiteX91" fmla="*/ 184309 w 585786"/>
                <a:gd name="connsiteY91" fmla="*/ 830484 h 1258348"/>
                <a:gd name="connsiteX92" fmla="*/ 159067 w 585786"/>
                <a:gd name="connsiteY92" fmla="*/ 855726 h 1258348"/>
                <a:gd name="connsiteX93" fmla="*/ 133826 w 585786"/>
                <a:gd name="connsiteY93" fmla="*/ 830484 h 1258348"/>
                <a:gd name="connsiteX94" fmla="*/ 159067 w 585786"/>
                <a:gd name="connsiteY94" fmla="*/ 805243 h 1258348"/>
                <a:gd name="connsiteX95" fmla="*/ 25241 w 585786"/>
                <a:gd name="connsiteY95" fmla="*/ 805243 h 1258348"/>
                <a:gd name="connsiteX96" fmla="*/ 50483 w 585786"/>
                <a:gd name="connsiteY96" fmla="*/ 830484 h 1258348"/>
                <a:gd name="connsiteX97" fmla="*/ 25241 w 585786"/>
                <a:gd name="connsiteY97" fmla="*/ 855726 h 1258348"/>
                <a:gd name="connsiteX98" fmla="*/ 0 w 585786"/>
                <a:gd name="connsiteY98" fmla="*/ 830484 h 1258348"/>
                <a:gd name="connsiteX99" fmla="*/ 25241 w 585786"/>
                <a:gd name="connsiteY99" fmla="*/ 805243 h 1258348"/>
                <a:gd name="connsiteX100" fmla="*/ 560545 w 585786"/>
                <a:gd name="connsiteY100" fmla="*/ 671036 h 1258348"/>
                <a:gd name="connsiteX101" fmla="*/ 585786 w 585786"/>
                <a:gd name="connsiteY101" fmla="*/ 696277 h 1258348"/>
                <a:gd name="connsiteX102" fmla="*/ 560545 w 585786"/>
                <a:gd name="connsiteY102" fmla="*/ 721518 h 1258348"/>
                <a:gd name="connsiteX103" fmla="*/ 535304 w 585786"/>
                <a:gd name="connsiteY103" fmla="*/ 696277 h 1258348"/>
                <a:gd name="connsiteX104" fmla="*/ 560545 w 585786"/>
                <a:gd name="connsiteY104" fmla="*/ 671036 h 1258348"/>
                <a:gd name="connsiteX105" fmla="*/ 426719 w 585786"/>
                <a:gd name="connsiteY105" fmla="*/ 671036 h 1258348"/>
                <a:gd name="connsiteX106" fmla="*/ 451960 w 585786"/>
                <a:gd name="connsiteY106" fmla="*/ 696277 h 1258348"/>
                <a:gd name="connsiteX107" fmla="*/ 426719 w 585786"/>
                <a:gd name="connsiteY107" fmla="*/ 721518 h 1258348"/>
                <a:gd name="connsiteX108" fmla="*/ 401478 w 585786"/>
                <a:gd name="connsiteY108" fmla="*/ 696277 h 1258348"/>
                <a:gd name="connsiteX109" fmla="*/ 426719 w 585786"/>
                <a:gd name="connsiteY109" fmla="*/ 671036 h 1258348"/>
                <a:gd name="connsiteX110" fmla="*/ 292893 w 585786"/>
                <a:gd name="connsiteY110" fmla="*/ 671036 h 1258348"/>
                <a:gd name="connsiteX111" fmla="*/ 318135 w 585786"/>
                <a:gd name="connsiteY111" fmla="*/ 696277 h 1258348"/>
                <a:gd name="connsiteX112" fmla="*/ 292893 w 585786"/>
                <a:gd name="connsiteY112" fmla="*/ 721518 h 1258348"/>
                <a:gd name="connsiteX113" fmla="*/ 267652 w 585786"/>
                <a:gd name="connsiteY113" fmla="*/ 696277 h 1258348"/>
                <a:gd name="connsiteX114" fmla="*/ 292893 w 585786"/>
                <a:gd name="connsiteY114" fmla="*/ 671036 h 1258348"/>
                <a:gd name="connsiteX115" fmla="*/ 159067 w 585786"/>
                <a:gd name="connsiteY115" fmla="*/ 671036 h 1258348"/>
                <a:gd name="connsiteX116" fmla="*/ 184309 w 585786"/>
                <a:gd name="connsiteY116" fmla="*/ 696277 h 1258348"/>
                <a:gd name="connsiteX117" fmla="*/ 159067 w 585786"/>
                <a:gd name="connsiteY117" fmla="*/ 721518 h 1258348"/>
                <a:gd name="connsiteX118" fmla="*/ 133826 w 585786"/>
                <a:gd name="connsiteY118" fmla="*/ 696277 h 1258348"/>
                <a:gd name="connsiteX119" fmla="*/ 159067 w 585786"/>
                <a:gd name="connsiteY119" fmla="*/ 671036 h 1258348"/>
                <a:gd name="connsiteX120" fmla="*/ 25241 w 585786"/>
                <a:gd name="connsiteY120" fmla="*/ 671036 h 1258348"/>
                <a:gd name="connsiteX121" fmla="*/ 50483 w 585786"/>
                <a:gd name="connsiteY121" fmla="*/ 696277 h 1258348"/>
                <a:gd name="connsiteX122" fmla="*/ 25241 w 585786"/>
                <a:gd name="connsiteY122" fmla="*/ 721518 h 1258348"/>
                <a:gd name="connsiteX123" fmla="*/ 0 w 585786"/>
                <a:gd name="connsiteY123" fmla="*/ 696277 h 1258348"/>
                <a:gd name="connsiteX124" fmla="*/ 25241 w 585786"/>
                <a:gd name="connsiteY124" fmla="*/ 671036 h 1258348"/>
                <a:gd name="connsiteX125" fmla="*/ 560545 w 585786"/>
                <a:gd name="connsiteY125" fmla="*/ 536829 h 1258348"/>
                <a:gd name="connsiteX126" fmla="*/ 585786 w 585786"/>
                <a:gd name="connsiteY126" fmla="*/ 562070 h 1258348"/>
                <a:gd name="connsiteX127" fmla="*/ 560545 w 585786"/>
                <a:gd name="connsiteY127" fmla="*/ 587312 h 1258348"/>
                <a:gd name="connsiteX128" fmla="*/ 535304 w 585786"/>
                <a:gd name="connsiteY128" fmla="*/ 562070 h 1258348"/>
                <a:gd name="connsiteX129" fmla="*/ 560545 w 585786"/>
                <a:gd name="connsiteY129" fmla="*/ 536829 h 1258348"/>
                <a:gd name="connsiteX130" fmla="*/ 426719 w 585786"/>
                <a:gd name="connsiteY130" fmla="*/ 536829 h 1258348"/>
                <a:gd name="connsiteX131" fmla="*/ 451960 w 585786"/>
                <a:gd name="connsiteY131" fmla="*/ 562070 h 1258348"/>
                <a:gd name="connsiteX132" fmla="*/ 426719 w 585786"/>
                <a:gd name="connsiteY132" fmla="*/ 587312 h 1258348"/>
                <a:gd name="connsiteX133" fmla="*/ 401478 w 585786"/>
                <a:gd name="connsiteY133" fmla="*/ 562070 h 1258348"/>
                <a:gd name="connsiteX134" fmla="*/ 426719 w 585786"/>
                <a:gd name="connsiteY134" fmla="*/ 536829 h 1258348"/>
                <a:gd name="connsiteX135" fmla="*/ 292893 w 585786"/>
                <a:gd name="connsiteY135" fmla="*/ 536829 h 1258348"/>
                <a:gd name="connsiteX136" fmla="*/ 318135 w 585786"/>
                <a:gd name="connsiteY136" fmla="*/ 562070 h 1258348"/>
                <a:gd name="connsiteX137" fmla="*/ 292893 w 585786"/>
                <a:gd name="connsiteY137" fmla="*/ 587312 h 1258348"/>
                <a:gd name="connsiteX138" fmla="*/ 267652 w 585786"/>
                <a:gd name="connsiteY138" fmla="*/ 562070 h 1258348"/>
                <a:gd name="connsiteX139" fmla="*/ 292893 w 585786"/>
                <a:gd name="connsiteY139" fmla="*/ 536829 h 1258348"/>
                <a:gd name="connsiteX140" fmla="*/ 159067 w 585786"/>
                <a:gd name="connsiteY140" fmla="*/ 536829 h 1258348"/>
                <a:gd name="connsiteX141" fmla="*/ 184309 w 585786"/>
                <a:gd name="connsiteY141" fmla="*/ 562070 h 1258348"/>
                <a:gd name="connsiteX142" fmla="*/ 159067 w 585786"/>
                <a:gd name="connsiteY142" fmla="*/ 587312 h 1258348"/>
                <a:gd name="connsiteX143" fmla="*/ 133826 w 585786"/>
                <a:gd name="connsiteY143" fmla="*/ 562070 h 1258348"/>
                <a:gd name="connsiteX144" fmla="*/ 159067 w 585786"/>
                <a:gd name="connsiteY144" fmla="*/ 536829 h 1258348"/>
                <a:gd name="connsiteX145" fmla="*/ 25241 w 585786"/>
                <a:gd name="connsiteY145" fmla="*/ 536829 h 1258348"/>
                <a:gd name="connsiteX146" fmla="*/ 50483 w 585786"/>
                <a:gd name="connsiteY146" fmla="*/ 562070 h 1258348"/>
                <a:gd name="connsiteX147" fmla="*/ 25241 w 585786"/>
                <a:gd name="connsiteY147" fmla="*/ 587312 h 1258348"/>
                <a:gd name="connsiteX148" fmla="*/ 0 w 585786"/>
                <a:gd name="connsiteY148" fmla="*/ 562070 h 1258348"/>
                <a:gd name="connsiteX149" fmla="*/ 25241 w 585786"/>
                <a:gd name="connsiteY149" fmla="*/ 536829 h 1258348"/>
                <a:gd name="connsiteX150" fmla="*/ 426719 w 585786"/>
                <a:gd name="connsiteY150" fmla="*/ 402717 h 1258348"/>
                <a:gd name="connsiteX151" fmla="*/ 451961 w 585786"/>
                <a:gd name="connsiteY151" fmla="*/ 427958 h 1258348"/>
                <a:gd name="connsiteX152" fmla="*/ 426719 w 585786"/>
                <a:gd name="connsiteY152" fmla="*/ 453199 h 1258348"/>
                <a:gd name="connsiteX153" fmla="*/ 401478 w 585786"/>
                <a:gd name="connsiteY153" fmla="*/ 427958 h 1258348"/>
                <a:gd name="connsiteX154" fmla="*/ 426719 w 585786"/>
                <a:gd name="connsiteY154" fmla="*/ 402717 h 1258348"/>
                <a:gd name="connsiteX155" fmla="*/ 292893 w 585786"/>
                <a:gd name="connsiteY155" fmla="*/ 402717 h 1258348"/>
                <a:gd name="connsiteX156" fmla="*/ 318135 w 585786"/>
                <a:gd name="connsiteY156" fmla="*/ 427958 h 1258348"/>
                <a:gd name="connsiteX157" fmla="*/ 292893 w 585786"/>
                <a:gd name="connsiteY157" fmla="*/ 453199 h 1258348"/>
                <a:gd name="connsiteX158" fmla="*/ 267652 w 585786"/>
                <a:gd name="connsiteY158" fmla="*/ 427958 h 1258348"/>
                <a:gd name="connsiteX159" fmla="*/ 292893 w 585786"/>
                <a:gd name="connsiteY159" fmla="*/ 402717 h 1258348"/>
                <a:gd name="connsiteX160" fmla="*/ 159067 w 585786"/>
                <a:gd name="connsiteY160" fmla="*/ 402717 h 1258348"/>
                <a:gd name="connsiteX161" fmla="*/ 184309 w 585786"/>
                <a:gd name="connsiteY161" fmla="*/ 427958 h 1258348"/>
                <a:gd name="connsiteX162" fmla="*/ 159067 w 585786"/>
                <a:gd name="connsiteY162" fmla="*/ 453199 h 1258348"/>
                <a:gd name="connsiteX163" fmla="*/ 133826 w 585786"/>
                <a:gd name="connsiteY163" fmla="*/ 427958 h 1258348"/>
                <a:gd name="connsiteX164" fmla="*/ 159067 w 585786"/>
                <a:gd name="connsiteY164" fmla="*/ 402717 h 1258348"/>
                <a:gd name="connsiteX165" fmla="*/ 25241 w 585786"/>
                <a:gd name="connsiteY165" fmla="*/ 402717 h 1258348"/>
                <a:gd name="connsiteX166" fmla="*/ 50483 w 585786"/>
                <a:gd name="connsiteY166" fmla="*/ 427958 h 1258348"/>
                <a:gd name="connsiteX167" fmla="*/ 25241 w 585786"/>
                <a:gd name="connsiteY167" fmla="*/ 453199 h 1258348"/>
                <a:gd name="connsiteX168" fmla="*/ 0 w 585786"/>
                <a:gd name="connsiteY168" fmla="*/ 427958 h 1258348"/>
                <a:gd name="connsiteX169" fmla="*/ 25241 w 585786"/>
                <a:gd name="connsiteY169" fmla="*/ 402717 h 1258348"/>
                <a:gd name="connsiteX170" fmla="*/ 560545 w 585786"/>
                <a:gd name="connsiteY170" fmla="*/ 402621 h 1258348"/>
                <a:gd name="connsiteX171" fmla="*/ 585786 w 585786"/>
                <a:gd name="connsiteY171" fmla="*/ 427862 h 1258348"/>
                <a:gd name="connsiteX172" fmla="*/ 560545 w 585786"/>
                <a:gd name="connsiteY172" fmla="*/ 453104 h 1258348"/>
                <a:gd name="connsiteX173" fmla="*/ 535304 w 585786"/>
                <a:gd name="connsiteY173" fmla="*/ 427862 h 1258348"/>
                <a:gd name="connsiteX174" fmla="*/ 560545 w 585786"/>
                <a:gd name="connsiteY174" fmla="*/ 402621 h 1258348"/>
                <a:gd name="connsiteX175" fmla="*/ 560545 w 585786"/>
                <a:gd name="connsiteY175" fmla="*/ 268414 h 1258348"/>
                <a:gd name="connsiteX176" fmla="*/ 585786 w 585786"/>
                <a:gd name="connsiteY176" fmla="*/ 293655 h 1258348"/>
                <a:gd name="connsiteX177" fmla="*/ 560545 w 585786"/>
                <a:gd name="connsiteY177" fmla="*/ 318897 h 1258348"/>
                <a:gd name="connsiteX178" fmla="*/ 535304 w 585786"/>
                <a:gd name="connsiteY178" fmla="*/ 293655 h 1258348"/>
                <a:gd name="connsiteX179" fmla="*/ 560545 w 585786"/>
                <a:gd name="connsiteY179" fmla="*/ 268414 h 1258348"/>
                <a:gd name="connsiteX180" fmla="*/ 426719 w 585786"/>
                <a:gd name="connsiteY180" fmla="*/ 268414 h 1258348"/>
                <a:gd name="connsiteX181" fmla="*/ 451960 w 585786"/>
                <a:gd name="connsiteY181" fmla="*/ 293655 h 1258348"/>
                <a:gd name="connsiteX182" fmla="*/ 426719 w 585786"/>
                <a:gd name="connsiteY182" fmla="*/ 318897 h 1258348"/>
                <a:gd name="connsiteX183" fmla="*/ 401478 w 585786"/>
                <a:gd name="connsiteY183" fmla="*/ 293655 h 1258348"/>
                <a:gd name="connsiteX184" fmla="*/ 426719 w 585786"/>
                <a:gd name="connsiteY184" fmla="*/ 268414 h 1258348"/>
                <a:gd name="connsiteX185" fmla="*/ 292893 w 585786"/>
                <a:gd name="connsiteY185" fmla="*/ 268414 h 1258348"/>
                <a:gd name="connsiteX186" fmla="*/ 318135 w 585786"/>
                <a:gd name="connsiteY186" fmla="*/ 293655 h 1258348"/>
                <a:gd name="connsiteX187" fmla="*/ 292893 w 585786"/>
                <a:gd name="connsiteY187" fmla="*/ 318897 h 1258348"/>
                <a:gd name="connsiteX188" fmla="*/ 267652 w 585786"/>
                <a:gd name="connsiteY188" fmla="*/ 293655 h 1258348"/>
                <a:gd name="connsiteX189" fmla="*/ 292893 w 585786"/>
                <a:gd name="connsiteY189" fmla="*/ 268414 h 1258348"/>
                <a:gd name="connsiteX190" fmla="*/ 159067 w 585786"/>
                <a:gd name="connsiteY190" fmla="*/ 268414 h 1258348"/>
                <a:gd name="connsiteX191" fmla="*/ 184309 w 585786"/>
                <a:gd name="connsiteY191" fmla="*/ 293655 h 1258348"/>
                <a:gd name="connsiteX192" fmla="*/ 159067 w 585786"/>
                <a:gd name="connsiteY192" fmla="*/ 318897 h 1258348"/>
                <a:gd name="connsiteX193" fmla="*/ 133826 w 585786"/>
                <a:gd name="connsiteY193" fmla="*/ 293655 h 1258348"/>
                <a:gd name="connsiteX194" fmla="*/ 159067 w 585786"/>
                <a:gd name="connsiteY194" fmla="*/ 268414 h 1258348"/>
                <a:gd name="connsiteX195" fmla="*/ 25241 w 585786"/>
                <a:gd name="connsiteY195" fmla="*/ 268414 h 1258348"/>
                <a:gd name="connsiteX196" fmla="*/ 50483 w 585786"/>
                <a:gd name="connsiteY196" fmla="*/ 293655 h 1258348"/>
                <a:gd name="connsiteX197" fmla="*/ 25241 w 585786"/>
                <a:gd name="connsiteY197" fmla="*/ 318897 h 1258348"/>
                <a:gd name="connsiteX198" fmla="*/ 0 w 585786"/>
                <a:gd name="connsiteY198" fmla="*/ 293655 h 1258348"/>
                <a:gd name="connsiteX199" fmla="*/ 25241 w 585786"/>
                <a:gd name="connsiteY199" fmla="*/ 268414 h 1258348"/>
                <a:gd name="connsiteX200" fmla="*/ 560545 w 585786"/>
                <a:gd name="connsiteY200" fmla="*/ 134207 h 1258348"/>
                <a:gd name="connsiteX201" fmla="*/ 585786 w 585786"/>
                <a:gd name="connsiteY201" fmla="*/ 159448 h 1258348"/>
                <a:gd name="connsiteX202" fmla="*/ 560545 w 585786"/>
                <a:gd name="connsiteY202" fmla="*/ 184689 h 1258348"/>
                <a:gd name="connsiteX203" fmla="*/ 535304 w 585786"/>
                <a:gd name="connsiteY203" fmla="*/ 159448 h 1258348"/>
                <a:gd name="connsiteX204" fmla="*/ 560545 w 585786"/>
                <a:gd name="connsiteY204" fmla="*/ 134207 h 1258348"/>
                <a:gd name="connsiteX205" fmla="*/ 426719 w 585786"/>
                <a:gd name="connsiteY205" fmla="*/ 134207 h 1258348"/>
                <a:gd name="connsiteX206" fmla="*/ 451960 w 585786"/>
                <a:gd name="connsiteY206" fmla="*/ 159448 h 1258348"/>
                <a:gd name="connsiteX207" fmla="*/ 426719 w 585786"/>
                <a:gd name="connsiteY207" fmla="*/ 184689 h 1258348"/>
                <a:gd name="connsiteX208" fmla="*/ 401478 w 585786"/>
                <a:gd name="connsiteY208" fmla="*/ 159448 h 1258348"/>
                <a:gd name="connsiteX209" fmla="*/ 426719 w 585786"/>
                <a:gd name="connsiteY209" fmla="*/ 134207 h 1258348"/>
                <a:gd name="connsiteX210" fmla="*/ 292893 w 585786"/>
                <a:gd name="connsiteY210" fmla="*/ 134207 h 1258348"/>
                <a:gd name="connsiteX211" fmla="*/ 318135 w 585786"/>
                <a:gd name="connsiteY211" fmla="*/ 159448 h 1258348"/>
                <a:gd name="connsiteX212" fmla="*/ 292893 w 585786"/>
                <a:gd name="connsiteY212" fmla="*/ 184689 h 1258348"/>
                <a:gd name="connsiteX213" fmla="*/ 267652 w 585786"/>
                <a:gd name="connsiteY213" fmla="*/ 159448 h 1258348"/>
                <a:gd name="connsiteX214" fmla="*/ 292893 w 585786"/>
                <a:gd name="connsiteY214" fmla="*/ 134207 h 1258348"/>
                <a:gd name="connsiteX215" fmla="*/ 159067 w 585786"/>
                <a:gd name="connsiteY215" fmla="*/ 134207 h 1258348"/>
                <a:gd name="connsiteX216" fmla="*/ 184309 w 585786"/>
                <a:gd name="connsiteY216" fmla="*/ 159448 h 1258348"/>
                <a:gd name="connsiteX217" fmla="*/ 159067 w 585786"/>
                <a:gd name="connsiteY217" fmla="*/ 184689 h 1258348"/>
                <a:gd name="connsiteX218" fmla="*/ 133826 w 585786"/>
                <a:gd name="connsiteY218" fmla="*/ 159448 h 1258348"/>
                <a:gd name="connsiteX219" fmla="*/ 159067 w 585786"/>
                <a:gd name="connsiteY219" fmla="*/ 134207 h 1258348"/>
                <a:gd name="connsiteX220" fmla="*/ 25241 w 585786"/>
                <a:gd name="connsiteY220" fmla="*/ 134207 h 1258348"/>
                <a:gd name="connsiteX221" fmla="*/ 50483 w 585786"/>
                <a:gd name="connsiteY221" fmla="*/ 159448 h 1258348"/>
                <a:gd name="connsiteX222" fmla="*/ 25241 w 585786"/>
                <a:gd name="connsiteY222" fmla="*/ 184689 h 1258348"/>
                <a:gd name="connsiteX223" fmla="*/ 0 w 585786"/>
                <a:gd name="connsiteY223" fmla="*/ 159448 h 1258348"/>
                <a:gd name="connsiteX224" fmla="*/ 25241 w 585786"/>
                <a:gd name="connsiteY224" fmla="*/ 134207 h 1258348"/>
                <a:gd name="connsiteX225" fmla="*/ 426719 w 585786"/>
                <a:gd name="connsiteY225" fmla="*/ 95 h 1258348"/>
                <a:gd name="connsiteX226" fmla="*/ 451960 w 585786"/>
                <a:gd name="connsiteY226" fmla="*/ 25336 h 1258348"/>
                <a:gd name="connsiteX227" fmla="*/ 426719 w 585786"/>
                <a:gd name="connsiteY227" fmla="*/ 50482 h 1258348"/>
                <a:gd name="connsiteX228" fmla="*/ 401478 w 585786"/>
                <a:gd name="connsiteY228" fmla="*/ 25241 h 1258348"/>
                <a:gd name="connsiteX229" fmla="*/ 426719 w 585786"/>
                <a:gd name="connsiteY229" fmla="*/ 95 h 1258348"/>
                <a:gd name="connsiteX230" fmla="*/ 159067 w 585786"/>
                <a:gd name="connsiteY230" fmla="*/ 95 h 1258348"/>
                <a:gd name="connsiteX231" fmla="*/ 184309 w 585786"/>
                <a:gd name="connsiteY231" fmla="*/ 25336 h 1258348"/>
                <a:gd name="connsiteX232" fmla="*/ 159067 w 585786"/>
                <a:gd name="connsiteY232" fmla="*/ 50482 h 1258348"/>
                <a:gd name="connsiteX233" fmla="*/ 133826 w 585786"/>
                <a:gd name="connsiteY233" fmla="*/ 25241 h 1258348"/>
                <a:gd name="connsiteX234" fmla="*/ 159067 w 585786"/>
                <a:gd name="connsiteY234" fmla="*/ 95 h 1258348"/>
                <a:gd name="connsiteX235" fmla="*/ 25241 w 585786"/>
                <a:gd name="connsiteY235" fmla="*/ 95 h 1258348"/>
                <a:gd name="connsiteX236" fmla="*/ 50483 w 585786"/>
                <a:gd name="connsiteY236" fmla="*/ 25336 h 1258348"/>
                <a:gd name="connsiteX237" fmla="*/ 25241 w 585786"/>
                <a:gd name="connsiteY237" fmla="*/ 50482 h 1258348"/>
                <a:gd name="connsiteX238" fmla="*/ 0 w 585786"/>
                <a:gd name="connsiteY238" fmla="*/ 25241 h 1258348"/>
                <a:gd name="connsiteX239" fmla="*/ 25241 w 585786"/>
                <a:gd name="connsiteY239" fmla="*/ 95 h 1258348"/>
                <a:gd name="connsiteX240" fmla="*/ 560545 w 585786"/>
                <a:gd name="connsiteY240" fmla="*/ 0 h 1258348"/>
                <a:gd name="connsiteX241" fmla="*/ 585786 w 585786"/>
                <a:gd name="connsiteY241" fmla="*/ 25241 h 1258348"/>
                <a:gd name="connsiteX242" fmla="*/ 560545 w 585786"/>
                <a:gd name="connsiteY242" fmla="*/ 50483 h 1258348"/>
                <a:gd name="connsiteX243" fmla="*/ 535304 w 585786"/>
                <a:gd name="connsiteY243" fmla="*/ 25241 h 1258348"/>
                <a:gd name="connsiteX244" fmla="*/ 560545 w 585786"/>
                <a:gd name="connsiteY244" fmla="*/ 0 h 1258348"/>
                <a:gd name="connsiteX245" fmla="*/ 292893 w 585786"/>
                <a:gd name="connsiteY245" fmla="*/ 0 h 1258348"/>
                <a:gd name="connsiteX246" fmla="*/ 318135 w 585786"/>
                <a:gd name="connsiteY246" fmla="*/ 25241 h 1258348"/>
                <a:gd name="connsiteX247" fmla="*/ 292893 w 585786"/>
                <a:gd name="connsiteY247" fmla="*/ 50483 h 1258348"/>
                <a:gd name="connsiteX248" fmla="*/ 267652 w 585786"/>
                <a:gd name="connsiteY248" fmla="*/ 25241 h 1258348"/>
                <a:gd name="connsiteX249" fmla="*/ 292893 w 585786"/>
                <a:gd name="connsiteY249" fmla="*/ 0 h 125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585786" h="1258348">
                  <a:moveTo>
                    <a:pt x="560545" y="1207865"/>
                  </a:moveTo>
                  <a:cubicBezTo>
                    <a:pt x="574452" y="1207865"/>
                    <a:pt x="585786" y="1219200"/>
                    <a:pt x="585786" y="1233106"/>
                  </a:cubicBezTo>
                  <a:cubicBezTo>
                    <a:pt x="585786" y="1247013"/>
                    <a:pt x="574452" y="1258348"/>
                    <a:pt x="560545" y="1258348"/>
                  </a:cubicBezTo>
                  <a:cubicBezTo>
                    <a:pt x="546639" y="1258348"/>
                    <a:pt x="535304" y="1247013"/>
                    <a:pt x="535304" y="1233106"/>
                  </a:cubicBezTo>
                  <a:cubicBezTo>
                    <a:pt x="535304" y="1219200"/>
                    <a:pt x="546639" y="1207865"/>
                    <a:pt x="560545" y="1207865"/>
                  </a:cubicBezTo>
                  <a:close/>
                  <a:moveTo>
                    <a:pt x="426719" y="1207865"/>
                  </a:moveTo>
                  <a:cubicBezTo>
                    <a:pt x="440626" y="1207865"/>
                    <a:pt x="451960" y="1219200"/>
                    <a:pt x="451960" y="1233106"/>
                  </a:cubicBezTo>
                  <a:cubicBezTo>
                    <a:pt x="451960" y="1247013"/>
                    <a:pt x="440626" y="1258348"/>
                    <a:pt x="426719" y="1258348"/>
                  </a:cubicBezTo>
                  <a:cubicBezTo>
                    <a:pt x="412813" y="1258348"/>
                    <a:pt x="401478" y="1247013"/>
                    <a:pt x="401478" y="1233106"/>
                  </a:cubicBezTo>
                  <a:cubicBezTo>
                    <a:pt x="401478" y="1219200"/>
                    <a:pt x="412813" y="1207865"/>
                    <a:pt x="426719" y="1207865"/>
                  </a:cubicBezTo>
                  <a:close/>
                  <a:moveTo>
                    <a:pt x="292893" y="1207865"/>
                  </a:moveTo>
                  <a:cubicBezTo>
                    <a:pt x="306800" y="1207865"/>
                    <a:pt x="318135" y="1219200"/>
                    <a:pt x="318135" y="1233106"/>
                  </a:cubicBezTo>
                  <a:cubicBezTo>
                    <a:pt x="318135" y="1247013"/>
                    <a:pt x="306800" y="1258348"/>
                    <a:pt x="292893" y="1258348"/>
                  </a:cubicBezTo>
                  <a:cubicBezTo>
                    <a:pt x="278987" y="1258348"/>
                    <a:pt x="267652" y="1247013"/>
                    <a:pt x="267652" y="1233106"/>
                  </a:cubicBezTo>
                  <a:cubicBezTo>
                    <a:pt x="267652" y="1219200"/>
                    <a:pt x="278987" y="1207865"/>
                    <a:pt x="292893" y="1207865"/>
                  </a:cubicBezTo>
                  <a:close/>
                  <a:moveTo>
                    <a:pt x="159067" y="1207865"/>
                  </a:moveTo>
                  <a:cubicBezTo>
                    <a:pt x="172974" y="1207865"/>
                    <a:pt x="184309" y="1219200"/>
                    <a:pt x="184309" y="1233106"/>
                  </a:cubicBezTo>
                  <a:cubicBezTo>
                    <a:pt x="184309" y="1247013"/>
                    <a:pt x="172974" y="1258348"/>
                    <a:pt x="159067" y="1258348"/>
                  </a:cubicBezTo>
                  <a:cubicBezTo>
                    <a:pt x="145161" y="1258348"/>
                    <a:pt x="133826" y="1247013"/>
                    <a:pt x="133826" y="1233106"/>
                  </a:cubicBezTo>
                  <a:cubicBezTo>
                    <a:pt x="133826" y="1219200"/>
                    <a:pt x="145161" y="1207865"/>
                    <a:pt x="159067" y="1207865"/>
                  </a:cubicBezTo>
                  <a:close/>
                  <a:moveTo>
                    <a:pt x="25241" y="1207865"/>
                  </a:moveTo>
                  <a:cubicBezTo>
                    <a:pt x="39148" y="1207865"/>
                    <a:pt x="50483" y="1219200"/>
                    <a:pt x="50483" y="1233106"/>
                  </a:cubicBezTo>
                  <a:cubicBezTo>
                    <a:pt x="50483" y="1247013"/>
                    <a:pt x="39148" y="1258348"/>
                    <a:pt x="25241" y="1258348"/>
                  </a:cubicBezTo>
                  <a:cubicBezTo>
                    <a:pt x="11335" y="1258348"/>
                    <a:pt x="0" y="1247013"/>
                    <a:pt x="0" y="1233106"/>
                  </a:cubicBezTo>
                  <a:cubicBezTo>
                    <a:pt x="0" y="1219200"/>
                    <a:pt x="11335" y="1207865"/>
                    <a:pt x="25241" y="1207865"/>
                  </a:cubicBezTo>
                  <a:close/>
                  <a:moveTo>
                    <a:pt x="426719" y="1073753"/>
                  </a:moveTo>
                  <a:cubicBezTo>
                    <a:pt x="440660" y="1073753"/>
                    <a:pt x="451961" y="1085054"/>
                    <a:pt x="451961" y="1098994"/>
                  </a:cubicBezTo>
                  <a:cubicBezTo>
                    <a:pt x="451961" y="1112935"/>
                    <a:pt x="440660" y="1124236"/>
                    <a:pt x="426719" y="1124236"/>
                  </a:cubicBezTo>
                  <a:cubicBezTo>
                    <a:pt x="412779" y="1124236"/>
                    <a:pt x="401478" y="1112935"/>
                    <a:pt x="401478" y="1098994"/>
                  </a:cubicBezTo>
                  <a:cubicBezTo>
                    <a:pt x="401478" y="1085054"/>
                    <a:pt x="412779" y="1073753"/>
                    <a:pt x="426719" y="1073753"/>
                  </a:cubicBezTo>
                  <a:close/>
                  <a:moveTo>
                    <a:pt x="292893" y="1073753"/>
                  </a:moveTo>
                  <a:cubicBezTo>
                    <a:pt x="306834" y="1073753"/>
                    <a:pt x="318135" y="1085054"/>
                    <a:pt x="318135" y="1098994"/>
                  </a:cubicBezTo>
                  <a:cubicBezTo>
                    <a:pt x="318135" y="1112935"/>
                    <a:pt x="306834" y="1124236"/>
                    <a:pt x="292893" y="1124236"/>
                  </a:cubicBezTo>
                  <a:cubicBezTo>
                    <a:pt x="278953" y="1124236"/>
                    <a:pt x="267652" y="1112935"/>
                    <a:pt x="267652" y="1098994"/>
                  </a:cubicBezTo>
                  <a:cubicBezTo>
                    <a:pt x="267652" y="1085054"/>
                    <a:pt x="278953" y="1073753"/>
                    <a:pt x="292893" y="1073753"/>
                  </a:cubicBezTo>
                  <a:close/>
                  <a:moveTo>
                    <a:pt x="159067" y="1073753"/>
                  </a:moveTo>
                  <a:cubicBezTo>
                    <a:pt x="173008" y="1073753"/>
                    <a:pt x="184309" y="1085054"/>
                    <a:pt x="184309" y="1098994"/>
                  </a:cubicBezTo>
                  <a:cubicBezTo>
                    <a:pt x="184309" y="1112935"/>
                    <a:pt x="173008" y="1124236"/>
                    <a:pt x="159067" y="1124236"/>
                  </a:cubicBezTo>
                  <a:cubicBezTo>
                    <a:pt x="145127" y="1124236"/>
                    <a:pt x="133826" y="1112935"/>
                    <a:pt x="133826" y="1098994"/>
                  </a:cubicBezTo>
                  <a:cubicBezTo>
                    <a:pt x="133826" y="1085054"/>
                    <a:pt x="145127" y="1073753"/>
                    <a:pt x="159067" y="1073753"/>
                  </a:cubicBezTo>
                  <a:close/>
                  <a:moveTo>
                    <a:pt x="25241" y="1073753"/>
                  </a:moveTo>
                  <a:cubicBezTo>
                    <a:pt x="39182" y="1073753"/>
                    <a:pt x="50483" y="1085054"/>
                    <a:pt x="50483" y="1098994"/>
                  </a:cubicBezTo>
                  <a:cubicBezTo>
                    <a:pt x="50483" y="1112935"/>
                    <a:pt x="39182" y="1124236"/>
                    <a:pt x="25241" y="1124236"/>
                  </a:cubicBezTo>
                  <a:cubicBezTo>
                    <a:pt x="11301" y="1124236"/>
                    <a:pt x="0" y="1112935"/>
                    <a:pt x="0" y="1098994"/>
                  </a:cubicBezTo>
                  <a:cubicBezTo>
                    <a:pt x="0" y="1085054"/>
                    <a:pt x="11301" y="1073753"/>
                    <a:pt x="25241" y="1073753"/>
                  </a:cubicBezTo>
                  <a:close/>
                  <a:moveTo>
                    <a:pt x="560545" y="1073658"/>
                  </a:moveTo>
                  <a:cubicBezTo>
                    <a:pt x="574452" y="1073658"/>
                    <a:pt x="585786" y="1084993"/>
                    <a:pt x="585786" y="1098899"/>
                  </a:cubicBezTo>
                  <a:cubicBezTo>
                    <a:pt x="585786" y="1112806"/>
                    <a:pt x="574452" y="1124141"/>
                    <a:pt x="560545" y="1124141"/>
                  </a:cubicBezTo>
                  <a:cubicBezTo>
                    <a:pt x="546639" y="1124141"/>
                    <a:pt x="535304" y="1112806"/>
                    <a:pt x="535304" y="1098899"/>
                  </a:cubicBezTo>
                  <a:cubicBezTo>
                    <a:pt x="535304" y="1084993"/>
                    <a:pt x="546639" y="1073658"/>
                    <a:pt x="560545" y="1073658"/>
                  </a:cubicBezTo>
                  <a:close/>
                  <a:moveTo>
                    <a:pt x="560545" y="939451"/>
                  </a:moveTo>
                  <a:cubicBezTo>
                    <a:pt x="574452" y="939451"/>
                    <a:pt x="585786" y="950786"/>
                    <a:pt x="585786" y="964692"/>
                  </a:cubicBezTo>
                  <a:cubicBezTo>
                    <a:pt x="585691" y="978694"/>
                    <a:pt x="574452" y="989933"/>
                    <a:pt x="560545" y="989933"/>
                  </a:cubicBezTo>
                  <a:cubicBezTo>
                    <a:pt x="546639" y="989933"/>
                    <a:pt x="535304" y="978599"/>
                    <a:pt x="535304" y="964692"/>
                  </a:cubicBezTo>
                  <a:cubicBezTo>
                    <a:pt x="535304" y="950786"/>
                    <a:pt x="546639" y="939451"/>
                    <a:pt x="560545" y="939451"/>
                  </a:cubicBezTo>
                  <a:close/>
                  <a:moveTo>
                    <a:pt x="426719" y="939451"/>
                  </a:moveTo>
                  <a:cubicBezTo>
                    <a:pt x="440626" y="939451"/>
                    <a:pt x="451960" y="950786"/>
                    <a:pt x="451960" y="964692"/>
                  </a:cubicBezTo>
                  <a:cubicBezTo>
                    <a:pt x="451865" y="978694"/>
                    <a:pt x="440626" y="989933"/>
                    <a:pt x="426719" y="989933"/>
                  </a:cubicBezTo>
                  <a:cubicBezTo>
                    <a:pt x="412813" y="989933"/>
                    <a:pt x="401478" y="978599"/>
                    <a:pt x="401478" y="964692"/>
                  </a:cubicBezTo>
                  <a:cubicBezTo>
                    <a:pt x="401478" y="950786"/>
                    <a:pt x="412813" y="939451"/>
                    <a:pt x="426719" y="939451"/>
                  </a:cubicBezTo>
                  <a:close/>
                  <a:moveTo>
                    <a:pt x="292893" y="939451"/>
                  </a:moveTo>
                  <a:cubicBezTo>
                    <a:pt x="306800" y="939451"/>
                    <a:pt x="318135" y="950786"/>
                    <a:pt x="318135" y="964692"/>
                  </a:cubicBezTo>
                  <a:cubicBezTo>
                    <a:pt x="318039" y="978694"/>
                    <a:pt x="306800" y="989933"/>
                    <a:pt x="292893" y="989933"/>
                  </a:cubicBezTo>
                  <a:cubicBezTo>
                    <a:pt x="278987" y="989933"/>
                    <a:pt x="267652" y="978599"/>
                    <a:pt x="267652" y="964692"/>
                  </a:cubicBezTo>
                  <a:cubicBezTo>
                    <a:pt x="267652" y="950786"/>
                    <a:pt x="278987" y="939451"/>
                    <a:pt x="292893" y="939451"/>
                  </a:cubicBezTo>
                  <a:close/>
                  <a:moveTo>
                    <a:pt x="159067" y="939451"/>
                  </a:moveTo>
                  <a:cubicBezTo>
                    <a:pt x="172974" y="939451"/>
                    <a:pt x="184309" y="950786"/>
                    <a:pt x="184309" y="964692"/>
                  </a:cubicBezTo>
                  <a:cubicBezTo>
                    <a:pt x="184213" y="978694"/>
                    <a:pt x="172974" y="989933"/>
                    <a:pt x="159067" y="989933"/>
                  </a:cubicBezTo>
                  <a:cubicBezTo>
                    <a:pt x="145161" y="989933"/>
                    <a:pt x="133826" y="978599"/>
                    <a:pt x="133826" y="964692"/>
                  </a:cubicBezTo>
                  <a:cubicBezTo>
                    <a:pt x="133826" y="950786"/>
                    <a:pt x="145161" y="939451"/>
                    <a:pt x="159067" y="939451"/>
                  </a:cubicBezTo>
                  <a:close/>
                  <a:moveTo>
                    <a:pt x="25241" y="939451"/>
                  </a:moveTo>
                  <a:cubicBezTo>
                    <a:pt x="39148" y="939451"/>
                    <a:pt x="50483" y="950786"/>
                    <a:pt x="50483" y="964692"/>
                  </a:cubicBezTo>
                  <a:cubicBezTo>
                    <a:pt x="50387" y="978694"/>
                    <a:pt x="39148" y="989933"/>
                    <a:pt x="25241" y="989933"/>
                  </a:cubicBezTo>
                  <a:cubicBezTo>
                    <a:pt x="11335" y="989933"/>
                    <a:pt x="0" y="978599"/>
                    <a:pt x="0" y="964692"/>
                  </a:cubicBezTo>
                  <a:cubicBezTo>
                    <a:pt x="0" y="950786"/>
                    <a:pt x="11335" y="939451"/>
                    <a:pt x="25241" y="939451"/>
                  </a:cubicBezTo>
                  <a:close/>
                  <a:moveTo>
                    <a:pt x="560545" y="805243"/>
                  </a:moveTo>
                  <a:cubicBezTo>
                    <a:pt x="574452" y="805243"/>
                    <a:pt x="585786" y="816578"/>
                    <a:pt x="585786" y="830484"/>
                  </a:cubicBezTo>
                  <a:cubicBezTo>
                    <a:pt x="585691" y="844486"/>
                    <a:pt x="574452" y="855726"/>
                    <a:pt x="560545" y="855726"/>
                  </a:cubicBezTo>
                  <a:cubicBezTo>
                    <a:pt x="546639" y="855726"/>
                    <a:pt x="535304" y="844391"/>
                    <a:pt x="535304" y="830484"/>
                  </a:cubicBezTo>
                  <a:cubicBezTo>
                    <a:pt x="535304" y="816578"/>
                    <a:pt x="546639" y="805243"/>
                    <a:pt x="560545" y="805243"/>
                  </a:cubicBezTo>
                  <a:close/>
                  <a:moveTo>
                    <a:pt x="426719" y="805243"/>
                  </a:moveTo>
                  <a:cubicBezTo>
                    <a:pt x="440626" y="805243"/>
                    <a:pt x="451960" y="816578"/>
                    <a:pt x="451960" y="830484"/>
                  </a:cubicBezTo>
                  <a:cubicBezTo>
                    <a:pt x="451865" y="844486"/>
                    <a:pt x="440626" y="855726"/>
                    <a:pt x="426719" y="855726"/>
                  </a:cubicBezTo>
                  <a:cubicBezTo>
                    <a:pt x="412813" y="855726"/>
                    <a:pt x="401478" y="844391"/>
                    <a:pt x="401478" y="830484"/>
                  </a:cubicBezTo>
                  <a:cubicBezTo>
                    <a:pt x="401478" y="816578"/>
                    <a:pt x="412813" y="805243"/>
                    <a:pt x="426719" y="805243"/>
                  </a:cubicBezTo>
                  <a:close/>
                  <a:moveTo>
                    <a:pt x="292893" y="805243"/>
                  </a:moveTo>
                  <a:cubicBezTo>
                    <a:pt x="306800" y="805243"/>
                    <a:pt x="318135" y="816578"/>
                    <a:pt x="318135" y="830484"/>
                  </a:cubicBezTo>
                  <a:cubicBezTo>
                    <a:pt x="318039" y="844486"/>
                    <a:pt x="306800" y="855726"/>
                    <a:pt x="292893" y="855726"/>
                  </a:cubicBezTo>
                  <a:cubicBezTo>
                    <a:pt x="278987" y="855726"/>
                    <a:pt x="267652" y="844391"/>
                    <a:pt x="267652" y="830484"/>
                  </a:cubicBezTo>
                  <a:cubicBezTo>
                    <a:pt x="267652" y="816578"/>
                    <a:pt x="278987" y="805243"/>
                    <a:pt x="292893" y="805243"/>
                  </a:cubicBezTo>
                  <a:close/>
                  <a:moveTo>
                    <a:pt x="159067" y="805243"/>
                  </a:moveTo>
                  <a:cubicBezTo>
                    <a:pt x="172974" y="805243"/>
                    <a:pt x="184309" y="816578"/>
                    <a:pt x="184309" y="830484"/>
                  </a:cubicBezTo>
                  <a:cubicBezTo>
                    <a:pt x="184213" y="844486"/>
                    <a:pt x="172974" y="855726"/>
                    <a:pt x="159067" y="855726"/>
                  </a:cubicBezTo>
                  <a:cubicBezTo>
                    <a:pt x="145161" y="855726"/>
                    <a:pt x="133826" y="844391"/>
                    <a:pt x="133826" y="830484"/>
                  </a:cubicBezTo>
                  <a:cubicBezTo>
                    <a:pt x="133826" y="816578"/>
                    <a:pt x="145161" y="805243"/>
                    <a:pt x="159067" y="805243"/>
                  </a:cubicBezTo>
                  <a:close/>
                  <a:moveTo>
                    <a:pt x="25241" y="805243"/>
                  </a:moveTo>
                  <a:cubicBezTo>
                    <a:pt x="39148" y="805243"/>
                    <a:pt x="50483" y="816578"/>
                    <a:pt x="50483" y="830484"/>
                  </a:cubicBezTo>
                  <a:cubicBezTo>
                    <a:pt x="50387" y="844486"/>
                    <a:pt x="39148" y="855726"/>
                    <a:pt x="25241" y="855726"/>
                  </a:cubicBezTo>
                  <a:cubicBezTo>
                    <a:pt x="11335" y="855726"/>
                    <a:pt x="0" y="844391"/>
                    <a:pt x="0" y="830484"/>
                  </a:cubicBezTo>
                  <a:cubicBezTo>
                    <a:pt x="0" y="816578"/>
                    <a:pt x="11335" y="805243"/>
                    <a:pt x="25241" y="805243"/>
                  </a:cubicBezTo>
                  <a:close/>
                  <a:moveTo>
                    <a:pt x="560545" y="671036"/>
                  </a:moveTo>
                  <a:cubicBezTo>
                    <a:pt x="574452" y="671036"/>
                    <a:pt x="585786" y="682371"/>
                    <a:pt x="585786" y="696277"/>
                  </a:cubicBezTo>
                  <a:cubicBezTo>
                    <a:pt x="585786" y="710184"/>
                    <a:pt x="574452" y="721518"/>
                    <a:pt x="560545" y="721518"/>
                  </a:cubicBezTo>
                  <a:cubicBezTo>
                    <a:pt x="546639" y="721518"/>
                    <a:pt x="535304" y="710184"/>
                    <a:pt x="535304" y="696277"/>
                  </a:cubicBezTo>
                  <a:cubicBezTo>
                    <a:pt x="535304" y="682371"/>
                    <a:pt x="546639" y="671036"/>
                    <a:pt x="560545" y="671036"/>
                  </a:cubicBezTo>
                  <a:close/>
                  <a:moveTo>
                    <a:pt x="426719" y="671036"/>
                  </a:moveTo>
                  <a:cubicBezTo>
                    <a:pt x="440626" y="671036"/>
                    <a:pt x="451960" y="682371"/>
                    <a:pt x="451960" y="696277"/>
                  </a:cubicBezTo>
                  <a:cubicBezTo>
                    <a:pt x="451960" y="710184"/>
                    <a:pt x="440626" y="721518"/>
                    <a:pt x="426719" y="721518"/>
                  </a:cubicBezTo>
                  <a:cubicBezTo>
                    <a:pt x="412813" y="721518"/>
                    <a:pt x="401478" y="710184"/>
                    <a:pt x="401478" y="696277"/>
                  </a:cubicBezTo>
                  <a:cubicBezTo>
                    <a:pt x="401478" y="682371"/>
                    <a:pt x="412813" y="671036"/>
                    <a:pt x="426719" y="671036"/>
                  </a:cubicBezTo>
                  <a:close/>
                  <a:moveTo>
                    <a:pt x="292893" y="671036"/>
                  </a:moveTo>
                  <a:cubicBezTo>
                    <a:pt x="306800" y="671036"/>
                    <a:pt x="318135" y="682371"/>
                    <a:pt x="318135" y="696277"/>
                  </a:cubicBezTo>
                  <a:cubicBezTo>
                    <a:pt x="318135" y="710184"/>
                    <a:pt x="306800" y="721518"/>
                    <a:pt x="292893" y="721518"/>
                  </a:cubicBezTo>
                  <a:cubicBezTo>
                    <a:pt x="278987" y="721518"/>
                    <a:pt x="267652" y="710184"/>
                    <a:pt x="267652" y="696277"/>
                  </a:cubicBezTo>
                  <a:cubicBezTo>
                    <a:pt x="267652" y="682371"/>
                    <a:pt x="278987" y="671036"/>
                    <a:pt x="292893" y="671036"/>
                  </a:cubicBezTo>
                  <a:close/>
                  <a:moveTo>
                    <a:pt x="159067" y="671036"/>
                  </a:moveTo>
                  <a:cubicBezTo>
                    <a:pt x="172974" y="671036"/>
                    <a:pt x="184309" y="682371"/>
                    <a:pt x="184309" y="696277"/>
                  </a:cubicBezTo>
                  <a:cubicBezTo>
                    <a:pt x="184309" y="710184"/>
                    <a:pt x="172974" y="721518"/>
                    <a:pt x="159067" y="721518"/>
                  </a:cubicBezTo>
                  <a:cubicBezTo>
                    <a:pt x="145161" y="721518"/>
                    <a:pt x="133826" y="710184"/>
                    <a:pt x="133826" y="696277"/>
                  </a:cubicBezTo>
                  <a:cubicBezTo>
                    <a:pt x="133826" y="682371"/>
                    <a:pt x="145161" y="671036"/>
                    <a:pt x="159067" y="671036"/>
                  </a:cubicBezTo>
                  <a:close/>
                  <a:moveTo>
                    <a:pt x="25241" y="671036"/>
                  </a:moveTo>
                  <a:cubicBezTo>
                    <a:pt x="39148" y="671036"/>
                    <a:pt x="50483" y="682371"/>
                    <a:pt x="50483" y="696277"/>
                  </a:cubicBezTo>
                  <a:cubicBezTo>
                    <a:pt x="50483" y="710184"/>
                    <a:pt x="39148" y="721518"/>
                    <a:pt x="25241" y="721518"/>
                  </a:cubicBezTo>
                  <a:cubicBezTo>
                    <a:pt x="11335" y="721518"/>
                    <a:pt x="0" y="710184"/>
                    <a:pt x="0" y="696277"/>
                  </a:cubicBezTo>
                  <a:cubicBezTo>
                    <a:pt x="0" y="682371"/>
                    <a:pt x="11335" y="671036"/>
                    <a:pt x="25241" y="671036"/>
                  </a:cubicBezTo>
                  <a:close/>
                  <a:moveTo>
                    <a:pt x="560545" y="536829"/>
                  </a:moveTo>
                  <a:cubicBezTo>
                    <a:pt x="574452" y="536829"/>
                    <a:pt x="585786" y="548164"/>
                    <a:pt x="585786" y="562070"/>
                  </a:cubicBezTo>
                  <a:cubicBezTo>
                    <a:pt x="585786" y="575977"/>
                    <a:pt x="574452" y="587312"/>
                    <a:pt x="560545" y="587312"/>
                  </a:cubicBezTo>
                  <a:cubicBezTo>
                    <a:pt x="546639" y="587312"/>
                    <a:pt x="535304" y="575977"/>
                    <a:pt x="535304" y="562070"/>
                  </a:cubicBezTo>
                  <a:cubicBezTo>
                    <a:pt x="535304" y="548164"/>
                    <a:pt x="546639" y="536829"/>
                    <a:pt x="560545" y="536829"/>
                  </a:cubicBezTo>
                  <a:close/>
                  <a:moveTo>
                    <a:pt x="426719" y="536829"/>
                  </a:moveTo>
                  <a:cubicBezTo>
                    <a:pt x="440626" y="536829"/>
                    <a:pt x="451960" y="548164"/>
                    <a:pt x="451960" y="562070"/>
                  </a:cubicBezTo>
                  <a:cubicBezTo>
                    <a:pt x="451960" y="575977"/>
                    <a:pt x="440626" y="587312"/>
                    <a:pt x="426719" y="587312"/>
                  </a:cubicBezTo>
                  <a:cubicBezTo>
                    <a:pt x="412813" y="587312"/>
                    <a:pt x="401478" y="575977"/>
                    <a:pt x="401478" y="562070"/>
                  </a:cubicBezTo>
                  <a:cubicBezTo>
                    <a:pt x="401478" y="548164"/>
                    <a:pt x="412813" y="536829"/>
                    <a:pt x="426719" y="536829"/>
                  </a:cubicBezTo>
                  <a:close/>
                  <a:moveTo>
                    <a:pt x="292893" y="536829"/>
                  </a:moveTo>
                  <a:cubicBezTo>
                    <a:pt x="306800" y="536829"/>
                    <a:pt x="318135" y="548164"/>
                    <a:pt x="318135" y="562070"/>
                  </a:cubicBezTo>
                  <a:cubicBezTo>
                    <a:pt x="318135" y="575977"/>
                    <a:pt x="306800" y="587312"/>
                    <a:pt x="292893" y="587312"/>
                  </a:cubicBezTo>
                  <a:cubicBezTo>
                    <a:pt x="278987" y="587312"/>
                    <a:pt x="267652" y="575977"/>
                    <a:pt x="267652" y="562070"/>
                  </a:cubicBezTo>
                  <a:cubicBezTo>
                    <a:pt x="267652" y="548164"/>
                    <a:pt x="278987" y="536829"/>
                    <a:pt x="292893" y="536829"/>
                  </a:cubicBezTo>
                  <a:close/>
                  <a:moveTo>
                    <a:pt x="159067" y="536829"/>
                  </a:moveTo>
                  <a:cubicBezTo>
                    <a:pt x="172974" y="536829"/>
                    <a:pt x="184309" y="548164"/>
                    <a:pt x="184309" y="562070"/>
                  </a:cubicBezTo>
                  <a:cubicBezTo>
                    <a:pt x="184309" y="575977"/>
                    <a:pt x="172974" y="587312"/>
                    <a:pt x="159067" y="587312"/>
                  </a:cubicBezTo>
                  <a:cubicBezTo>
                    <a:pt x="145161" y="587312"/>
                    <a:pt x="133826" y="575977"/>
                    <a:pt x="133826" y="562070"/>
                  </a:cubicBezTo>
                  <a:cubicBezTo>
                    <a:pt x="133826" y="548164"/>
                    <a:pt x="145161" y="536829"/>
                    <a:pt x="159067" y="536829"/>
                  </a:cubicBezTo>
                  <a:close/>
                  <a:moveTo>
                    <a:pt x="25241" y="536829"/>
                  </a:moveTo>
                  <a:cubicBezTo>
                    <a:pt x="39148" y="536829"/>
                    <a:pt x="50483" y="548164"/>
                    <a:pt x="50483" y="562070"/>
                  </a:cubicBezTo>
                  <a:cubicBezTo>
                    <a:pt x="50483" y="575977"/>
                    <a:pt x="39148" y="587312"/>
                    <a:pt x="25241" y="587312"/>
                  </a:cubicBezTo>
                  <a:cubicBezTo>
                    <a:pt x="11335" y="587312"/>
                    <a:pt x="0" y="575977"/>
                    <a:pt x="0" y="562070"/>
                  </a:cubicBezTo>
                  <a:cubicBezTo>
                    <a:pt x="0" y="548164"/>
                    <a:pt x="11335" y="536829"/>
                    <a:pt x="25241" y="536829"/>
                  </a:cubicBezTo>
                  <a:close/>
                  <a:moveTo>
                    <a:pt x="426719" y="402717"/>
                  </a:moveTo>
                  <a:cubicBezTo>
                    <a:pt x="440660" y="402717"/>
                    <a:pt x="451961" y="414018"/>
                    <a:pt x="451961" y="427958"/>
                  </a:cubicBezTo>
                  <a:cubicBezTo>
                    <a:pt x="451961" y="441899"/>
                    <a:pt x="440660" y="453199"/>
                    <a:pt x="426719" y="453199"/>
                  </a:cubicBezTo>
                  <a:cubicBezTo>
                    <a:pt x="412779" y="453199"/>
                    <a:pt x="401478" y="441899"/>
                    <a:pt x="401478" y="427958"/>
                  </a:cubicBezTo>
                  <a:cubicBezTo>
                    <a:pt x="401478" y="414018"/>
                    <a:pt x="412779" y="402717"/>
                    <a:pt x="426719" y="402717"/>
                  </a:cubicBezTo>
                  <a:close/>
                  <a:moveTo>
                    <a:pt x="292893" y="402717"/>
                  </a:moveTo>
                  <a:cubicBezTo>
                    <a:pt x="306834" y="402717"/>
                    <a:pt x="318135" y="414018"/>
                    <a:pt x="318135" y="427958"/>
                  </a:cubicBezTo>
                  <a:cubicBezTo>
                    <a:pt x="318135" y="441899"/>
                    <a:pt x="306834" y="453199"/>
                    <a:pt x="292893" y="453199"/>
                  </a:cubicBezTo>
                  <a:cubicBezTo>
                    <a:pt x="278953" y="453199"/>
                    <a:pt x="267652" y="441899"/>
                    <a:pt x="267652" y="427958"/>
                  </a:cubicBezTo>
                  <a:cubicBezTo>
                    <a:pt x="267652" y="414018"/>
                    <a:pt x="278953" y="402717"/>
                    <a:pt x="292893" y="402717"/>
                  </a:cubicBezTo>
                  <a:close/>
                  <a:moveTo>
                    <a:pt x="159067" y="402717"/>
                  </a:moveTo>
                  <a:cubicBezTo>
                    <a:pt x="173008" y="402717"/>
                    <a:pt x="184309" y="414018"/>
                    <a:pt x="184309" y="427958"/>
                  </a:cubicBezTo>
                  <a:cubicBezTo>
                    <a:pt x="184309" y="441899"/>
                    <a:pt x="173008" y="453199"/>
                    <a:pt x="159067" y="453199"/>
                  </a:cubicBezTo>
                  <a:cubicBezTo>
                    <a:pt x="145127" y="453199"/>
                    <a:pt x="133826" y="441899"/>
                    <a:pt x="133826" y="427958"/>
                  </a:cubicBezTo>
                  <a:cubicBezTo>
                    <a:pt x="133826" y="414018"/>
                    <a:pt x="145127" y="402717"/>
                    <a:pt x="159067" y="402717"/>
                  </a:cubicBezTo>
                  <a:close/>
                  <a:moveTo>
                    <a:pt x="25241" y="402717"/>
                  </a:moveTo>
                  <a:cubicBezTo>
                    <a:pt x="39182" y="402717"/>
                    <a:pt x="50483" y="414018"/>
                    <a:pt x="50483" y="427958"/>
                  </a:cubicBezTo>
                  <a:cubicBezTo>
                    <a:pt x="50483" y="441899"/>
                    <a:pt x="39182" y="453199"/>
                    <a:pt x="25241" y="453199"/>
                  </a:cubicBezTo>
                  <a:cubicBezTo>
                    <a:pt x="11301" y="453199"/>
                    <a:pt x="0" y="441899"/>
                    <a:pt x="0" y="427958"/>
                  </a:cubicBezTo>
                  <a:cubicBezTo>
                    <a:pt x="0" y="414018"/>
                    <a:pt x="11301" y="402717"/>
                    <a:pt x="25241" y="402717"/>
                  </a:cubicBezTo>
                  <a:close/>
                  <a:moveTo>
                    <a:pt x="560545" y="402621"/>
                  </a:moveTo>
                  <a:cubicBezTo>
                    <a:pt x="574452" y="402621"/>
                    <a:pt x="585786" y="413956"/>
                    <a:pt x="585786" y="427862"/>
                  </a:cubicBezTo>
                  <a:cubicBezTo>
                    <a:pt x="585691" y="441864"/>
                    <a:pt x="574452" y="453104"/>
                    <a:pt x="560545" y="453104"/>
                  </a:cubicBezTo>
                  <a:cubicBezTo>
                    <a:pt x="546639" y="453104"/>
                    <a:pt x="535304" y="441769"/>
                    <a:pt x="535304" y="427862"/>
                  </a:cubicBezTo>
                  <a:cubicBezTo>
                    <a:pt x="535304" y="413956"/>
                    <a:pt x="546639" y="402621"/>
                    <a:pt x="560545" y="402621"/>
                  </a:cubicBezTo>
                  <a:close/>
                  <a:moveTo>
                    <a:pt x="560545" y="268414"/>
                  </a:moveTo>
                  <a:cubicBezTo>
                    <a:pt x="574452" y="268414"/>
                    <a:pt x="585786" y="279749"/>
                    <a:pt x="585786" y="293655"/>
                  </a:cubicBezTo>
                  <a:cubicBezTo>
                    <a:pt x="585786" y="307562"/>
                    <a:pt x="574452" y="318897"/>
                    <a:pt x="560545" y="318897"/>
                  </a:cubicBezTo>
                  <a:cubicBezTo>
                    <a:pt x="546639" y="318897"/>
                    <a:pt x="535304" y="307562"/>
                    <a:pt x="535304" y="293655"/>
                  </a:cubicBezTo>
                  <a:cubicBezTo>
                    <a:pt x="535304" y="279749"/>
                    <a:pt x="546639" y="268414"/>
                    <a:pt x="560545" y="268414"/>
                  </a:cubicBezTo>
                  <a:close/>
                  <a:moveTo>
                    <a:pt x="426719" y="268414"/>
                  </a:moveTo>
                  <a:cubicBezTo>
                    <a:pt x="440626" y="268414"/>
                    <a:pt x="451960" y="279749"/>
                    <a:pt x="451960" y="293655"/>
                  </a:cubicBezTo>
                  <a:cubicBezTo>
                    <a:pt x="451960" y="307562"/>
                    <a:pt x="440626" y="318897"/>
                    <a:pt x="426719" y="318897"/>
                  </a:cubicBezTo>
                  <a:cubicBezTo>
                    <a:pt x="412813" y="318897"/>
                    <a:pt x="401478" y="307562"/>
                    <a:pt x="401478" y="293655"/>
                  </a:cubicBezTo>
                  <a:cubicBezTo>
                    <a:pt x="401478" y="279749"/>
                    <a:pt x="412813" y="268414"/>
                    <a:pt x="426719" y="268414"/>
                  </a:cubicBezTo>
                  <a:close/>
                  <a:moveTo>
                    <a:pt x="292893" y="268414"/>
                  </a:moveTo>
                  <a:cubicBezTo>
                    <a:pt x="306800" y="268414"/>
                    <a:pt x="318135" y="279749"/>
                    <a:pt x="318135" y="293655"/>
                  </a:cubicBezTo>
                  <a:cubicBezTo>
                    <a:pt x="318135" y="307562"/>
                    <a:pt x="306800" y="318897"/>
                    <a:pt x="292893" y="318897"/>
                  </a:cubicBezTo>
                  <a:cubicBezTo>
                    <a:pt x="278987" y="318897"/>
                    <a:pt x="267652" y="307562"/>
                    <a:pt x="267652" y="293655"/>
                  </a:cubicBezTo>
                  <a:cubicBezTo>
                    <a:pt x="267652" y="279749"/>
                    <a:pt x="278987" y="268414"/>
                    <a:pt x="292893" y="268414"/>
                  </a:cubicBezTo>
                  <a:close/>
                  <a:moveTo>
                    <a:pt x="159067" y="268414"/>
                  </a:moveTo>
                  <a:cubicBezTo>
                    <a:pt x="172974" y="268414"/>
                    <a:pt x="184309" y="279749"/>
                    <a:pt x="184309" y="293655"/>
                  </a:cubicBezTo>
                  <a:cubicBezTo>
                    <a:pt x="184309" y="307562"/>
                    <a:pt x="172974" y="318897"/>
                    <a:pt x="159067" y="318897"/>
                  </a:cubicBezTo>
                  <a:cubicBezTo>
                    <a:pt x="145161" y="318897"/>
                    <a:pt x="133826" y="307562"/>
                    <a:pt x="133826" y="293655"/>
                  </a:cubicBezTo>
                  <a:cubicBezTo>
                    <a:pt x="133826" y="279749"/>
                    <a:pt x="145161" y="268414"/>
                    <a:pt x="159067" y="268414"/>
                  </a:cubicBezTo>
                  <a:close/>
                  <a:moveTo>
                    <a:pt x="25241" y="268414"/>
                  </a:moveTo>
                  <a:cubicBezTo>
                    <a:pt x="39148" y="268414"/>
                    <a:pt x="50483" y="279749"/>
                    <a:pt x="50483" y="293655"/>
                  </a:cubicBezTo>
                  <a:cubicBezTo>
                    <a:pt x="50483" y="307562"/>
                    <a:pt x="39148" y="318897"/>
                    <a:pt x="25241" y="318897"/>
                  </a:cubicBezTo>
                  <a:cubicBezTo>
                    <a:pt x="11335" y="318897"/>
                    <a:pt x="0" y="307562"/>
                    <a:pt x="0" y="293655"/>
                  </a:cubicBezTo>
                  <a:cubicBezTo>
                    <a:pt x="0" y="279749"/>
                    <a:pt x="11335" y="268414"/>
                    <a:pt x="25241" y="268414"/>
                  </a:cubicBezTo>
                  <a:close/>
                  <a:moveTo>
                    <a:pt x="560545" y="134207"/>
                  </a:moveTo>
                  <a:cubicBezTo>
                    <a:pt x="574452" y="134207"/>
                    <a:pt x="585786" y="145542"/>
                    <a:pt x="585786" y="159448"/>
                  </a:cubicBezTo>
                  <a:cubicBezTo>
                    <a:pt x="585691" y="173450"/>
                    <a:pt x="574452" y="184689"/>
                    <a:pt x="560545" y="184689"/>
                  </a:cubicBezTo>
                  <a:cubicBezTo>
                    <a:pt x="546639" y="184689"/>
                    <a:pt x="535304" y="173355"/>
                    <a:pt x="535304" y="159448"/>
                  </a:cubicBezTo>
                  <a:cubicBezTo>
                    <a:pt x="535304" y="145542"/>
                    <a:pt x="546639" y="134207"/>
                    <a:pt x="560545" y="134207"/>
                  </a:cubicBezTo>
                  <a:close/>
                  <a:moveTo>
                    <a:pt x="426719" y="134207"/>
                  </a:moveTo>
                  <a:cubicBezTo>
                    <a:pt x="440626" y="134207"/>
                    <a:pt x="451960" y="145542"/>
                    <a:pt x="451960" y="159448"/>
                  </a:cubicBezTo>
                  <a:cubicBezTo>
                    <a:pt x="451865" y="173450"/>
                    <a:pt x="440626" y="184689"/>
                    <a:pt x="426719" y="184689"/>
                  </a:cubicBezTo>
                  <a:cubicBezTo>
                    <a:pt x="412813" y="184689"/>
                    <a:pt x="401478" y="173355"/>
                    <a:pt x="401478" y="159448"/>
                  </a:cubicBezTo>
                  <a:cubicBezTo>
                    <a:pt x="401478" y="145542"/>
                    <a:pt x="412813" y="134207"/>
                    <a:pt x="426719" y="134207"/>
                  </a:cubicBezTo>
                  <a:close/>
                  <a:moveTo>
                    <a:pt x="292893" y="134207"/>
                  </a:moveTo>
                  <a:cubicBezTo>
                    <a:pt x="306800" y="134207"/>
                    <a:pt x="318135" y="145542"/>
                    <a:pt x="318135" y="159448"/>
                  </a:cubicBezTo>
                  <a:cubicBezTo>
                    <a:pt x="318039" y="173450"/>
                    <a:pt x="306800" y="184689"/>
                    <a:pt x="292893" y="184689"/>
                  </a:cubicBezTo>
                  <a:cubicBezTo>
                    <a:pt x="278987" y="184689"/>
                    <a:pt x="267652" y="173355"/>
                    <a:pt x="267652" y="159448"/>
                  </a:cubicBezTo>
                  <a:cubicBezTo>
                    <a:pt x="267652" y="145542"/>
                    <a:pt x="278987" y="134207"/>
                    <a:pt x="292893" y="134207"/>
                  </a:cubicBezTo>
                  <a:close/>
                  <a:moveTo>
                    <a:pt x="159067" y="134207"/>
                  </a:moveTo>
                  <a:cubicBezTo>
                    <a:pt x="172974" y="134207"/>
                    <a:pt x="184309" y="145542"/>
                    <a:pt x="184309" y="159448"/>
                  </a:cubicBezTo>
                  <a:cubicBezTo>
                    <a:pt x="184213" y="173450"/>
                    <a:pt x="172974" y="184689"/>
                    <a:pt x="159067" y="184689"/>
                  </a:cubicBezTo>
                  <a:cubicBezTo>
                    <a:pt x="145161" y="184689"/>
                    <a:pt x="133826" y="173355"/>
                    <a:pt x="133826" y="159448"/>
                  </a:cubicBezTo>
                  <a:cubicBezTo>
                    <a:pt x="133826" y="145542"/>
                    <a:pt x="145161" y="134207"/>
                    <a:pt x="159067" y="134207"/>
                  </a:cubicBezTo>
                  <a:close/>
                  <a:moveTo>
                    <a:pt x="25241" y="134207"/>
                  </a:moveTo>
                  <a:cubicBezTo>
                    <a:pt x="39148" y="134207"/>
                    <a:pt x="50483" y="145542"/>
                    <a:pt x="50483" y="159448"/>
                  </a:cubicBezTo>
                  <a:cubicBezTo>
                    <a:pt x="50387" y="173450"/>
                    <a:pt x="39148" y="184689"/>
                    <a:pt x="25241" y="184689"/>
                  </a:cubicBezTo>
                  <a:cubicBezTo>
                    <a:pt x="11335" y="184689"/>
                    <a:pt x="0" y="173355"/>
                    <a:pt x="0" y="159448"/>
                  </a:cubicBezTo>
                  <a:cubicBezTo>
                    <a:pt x="0" y="145542"/>
                    <a:pt x="11335" y="134207"/>
                    <a:pt x="25241" y="134207"/>
                  </a:cubicBezTo>
                  <a:close/>
                  <a:moveTo>
                    <a:pt x="426719" y="95"/>
                  </a:moveTo>
                  <a:cubicBezTo>
                    <a:pt x="440721" y="95"/>
                    <a:pt x="451960" y="11430"/>
                    <a:pt x="451960" y="25336"/>
                  </a:cubicBezTo>
                  <a:cubicBezTo>
                    <a:pt x="451960" y="39243"/>
                    <a:pt x="440626" y="50482"/>
                    <a:pt x="426719" y="50482"/>
                  </a:cubicBezTo>
                  <a:cubicBezTo>
                    <a:pt x="412813" y="50482"/>
                    <a:pt x="401478" y="39148"/>
                    <a:pt x="401478" y="25241"/>
                  </a:cubicBezTo>
                  <a:cubicBezTo>
                    <a:pt x="401478" y="11334"/>
                    <a:pt x="412718" y="95"/>
                    <a:pt x="426719" y="95"/>
                  </a:cubicBezTo>
                  <a:close/>
                  <a:moveTo>
                    <a:pt x="159067" y="95"/>
                  </a:moveTo>
                  <a:cubicBezTo>
                    <a:pt x="172974" y="95"/>
                    <a:pt x="184309" y="11430"/>
                    <a:pt x="184309" y="25336"/>
                  </a:cubicBezTo>
                  <a:cubicBezTo>
                    <a:pt x="184309" y="39243"/>
                    <a:pt x="172974" y="50482"/>
                    <a:pt x="159067" y="50482"/>
                  </a:cubicBezTo>
                  <a:cubicBezTo>
                    <a:pt x="145161" y="50482"/>
                    <a:pt x="133826" y="39148"/>
                    <a:pt x="133826" y="25241"/>
                  </a:cubicBezTo>
                  <a:cubicBezTo>
                    <a:pt x="133826" y="11334"/>
                    <a:pt x="145161" y="95"/>
                    <a:pt x="159067" y="95"/>
                  </a:cubicBezTo>
                  <a:close/>
                  <a:moveTo>
                    <a:pt x="25241" y="95"/>
                  </a:moveTo>
                  <a:cubicBezTo>
                    <a:pt x="39148" y="95"/>
                    <a:pt x="50483" y="11430"/>
                    <a:pt x="50483" y="25336"/>
                  </a:cubicBezTo>
                  <a:cubicBezTo>
                    <a:pt x="50483" y="39243"/>
                    <a:pt x="39148" y="50482"/>
                    <a:pt x="25241" y="50482"/>
                  </a:cubicBezTo>
                  <a:cubicBezTo>
                    <a:pt x="11335" y="50482"/>
                    <a:pt x="0" y="39148"/>
                    <a:pt x="0" y="25241"/>
                  </a:cubicBezTo>
                  <a:cubicBezTo>
                    <a:pt x="0" y="11334"/>
                    <a:pt x="11335" y="95"/>
                    <a:pt x="25241" y="95"/>
                  </a:cubicBezTo>
                  <a:close/>
                  <a:moveTo>
                    <a:pt x="560545" y="0"/>
                  </a:moveTo>
                  <a:cubicBezTo>
                    <a:pt x="574452" y="0"/>
                    <a:pt x="585786" y="11335"/>
                    <a:pt x="585786" y="25241"/>
                  </a:cubicBezTo>
                  <a:cubicBezTo>
                    <a:pt x="585786" y="39148"/>
                    <a:pt x="574452" y="50483"/>
                    <a:pt x="560545" y="50483"/>
                  </a:cubicBezTo>
                  <a:cubicBezTo>
                    <a:pt x="546639" y="50483"/>
                    <a:pt x="535304" y="39148"/>
                    <a:pt x="535304" y="25241"/>
                  </a:cubicBezTo>
                  <a:cubicBezTo>
                    <a:pt x="535304" y="11335"/>
                    <a:pt x="546639" y="0"/>
                    <a:pt x="560545" y="0"/>
                  </a:cubicBezTo>
                  <a:close/>
                  <a:moveTo>
                    <a:pt x="292893" y="0"/>
                  </a:moveTo>
                  <a:cubicBezTo>
                    <a:pt x="306800" y="0"/>
                    <a:pt x="318135" y="11335"/>
                    <a:pt x="318135" y="25241"/>
                  </a:cubicBezTo>
                  <a:cubicBezTo>
                    <a:pt x="318135" y="39148"/>
                    <a:pt x="306800" y="50483"/>
                    <a:pt x="292893" y="50483"/>
                  </a:cubicBezTo>
                  <a:cubicBezTo>
                    <a:pt x="278987" y="50483"/>
                    <a:pt x="267652" y="39148"/>
                    <a:pt x="267652" y="25241"/>
                  </a:cubicBezTo>
                  <a:cubicBezTo>
                    <a:pt x="267652" y="11335"/>
                    <a:pt x="278987" y="0"/>
                    <a:pt x="292893" y="0"/>
                  </a:cubicBezTo>
                  <a:close/>
                </a:path>
              </a:pathLst>
            </a:custGeom>
            <a:gradFill>
              <a:gsLst>
                <a:gs pos="0">
                  <a:schemeClr val="bg1">
                    <a:alpha val="0"/>
                  </a:schemeClr>
                </a:gs>
                <a:gs pos="100000">
                  <a:schemeClr val="bg1"/>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思源黑体 CN Regular"/>
                <a:cs typeface="+mn-cs"/>
              </a:endParaRPr>
            </a:p>
          </p:txBody>
        </p:sp>
        <p:grpSp>
          <p:nvGrpSpPr>
            <p:cNvPr id="74" name="组合 73">
              <a:extLst>
                <a:ext uri="{FF2B5EF4-FFF2-40B4-BE49-F238E27FC236}">
                  <a16:creationId xmlns:a16="http://schemas.microsoft.com/office/drawing/2014/main" xmlns="" id="{5C7332A4-8257-432E-AD36-C12AD4ED6747}"/>
                </a:ext>
              </a:extLst>
            </p:cNvPr>
            <p:cNvGrpSpPr/>
            <p:nvPr userDrawn="1"/>
          </p:nvGrpSpPr>
          <p:grpSpPr>
            <a:xfrm>
              <a:off x="1087660" y="-36875"/>
              <a:ext cx="1259749" cy="706854"/>
              <a:chOff x="1087660" y="-36875"/>
              <a:chExt cx="1259749" cy="706854"/>
            </a:xfrm>
            <a:gradFill>
              <a:gsLst>
                <a:gs pos="100000">
                  <a:schemeClr val="bg1">
                    <a:alpha val="0"/>
                  </a:schemeClr>
                </a:gs>
                <a:gs pos="0">
                  <a:schemeClr val="bg1"/>
                </a:gs>
              </a:gsLst>
              <a:lin ang="5400000" scaled="1"/>
            </a:gradFill>
          </p:grpSpPr>
          <p:sp>
            <p:nvSpPr>
              <p:cNvPr id="75" name="椭圆 74">
                <a:extLst>
                  <a:ext uri="{FF2B5EF4-FFF2-40B4-BE49-F238E27FC236}">
                    <a16:creationId xmlns:a16="http://schemas.microsoft.com/office/drawing/2014/main" xmlns="" id="{A49A4F2F-3598-41DB-9BB7-4DA3648952FF}"/>
                  </a:ext>
                </a:extLst>
              </p:cNvPr>
              <p:cNvSpPr/>
              <p:nvPr/>
            </p:nvSpPr>
            <p:spPr>
              <a:xfrm>
                <a:off x="1087660" y="-36874"/>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B442A74D-121B-44BD-85D8-75D73C59B078}"/>
                  </a:ext>
                </a:extLst>
              </p:cNvPr>
              <p:cNvSpPr/>
              <p:nvPr/>
            </p:nvSpPr>
            <p:spPr>
              <a:xfrm>
                <a:off x="1257452"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D08C92F3-062B-42EB-9487-40DC404E43DA}"/>
                  </a:ext>
                </a:extLst>
              </p:cNvPr>
              <p:cNvSpPr/>
              <p:nvPr/>
            </p:nvSpPr>
            <p:spPr>
              <a:xfrm>
                <a:off x="1427244" y="-36873"/>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86CC5EB3-BE8B-4AD0-99B9-DAADF6FD1FF7}"/>
                  </a:ext>
                </a:extLst>
              </p:cNvPr>
              <p:cNvSpPr/>
              <p:nvPr/>
            </p:nvSpPr>
            <p:spPr>
              <a:xfrm>
                <a:off x="1597037"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xmlns="" id="{33653F9E-FED7-4BEC-A5FF-66B2F9DDA2D9}"/>
                  </a:ext>
                </a:extLst>
              </p:cNvPr>
              <p:cNvSpPr/>
              <p:nvPr/>
            </p:nvSpPr>
            <p:spPr>
              <a:xfrm>
                <a:off x="1766829"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xmlns="" id="{11C465BF-36D1-4A87-9DFE-B0EDFAE7AA0D}"/>
                  </a:ext>
                </a:extLst>
              </p:cNvPr>
              <p:cNvSpPr/>
              <p:nvPr/>
            </p:nvSpPr>
            <p:spPr>
              <a:xfrm>
                <a:off x="1936621"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xmlns="" id="{B7F13245-156A-4E9B-A6A4-94299C8B29CE}"/>
                  </a:ext>
                </a:extLst>
              </p:cNvPr>
              <p:cNvSpPr/>
              <p:nvPr/>
            </p:nvSpPr>
            <p:spPr>
              <a:xfrm>
                <a:off x="2106413"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xmlns="" id="{5CFED9E1-E5AD-4D6B-A722-E898DC3D39B1}"/>
                  </a:ext>
                </a:extLst>
              </p:cNvPr>
              <p:cNvSpPr/>
              <p:nvPr/>
            </p:nvSpPr>
            <p:spPr>
              <a:xfrm>
                <a:off x="2276206"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xmlns="" id="{FF4A6170-FFDA-45AB-94DA-145C86CACD28}"/>
                  </a:ext>
                </a:extLst>
              </p:cNvPr>
              <p:cNvSpPr/>
              <p:nvPr/>
            </p:nvSpPr>
            <p:spPr>
              <a:xfrm>
                <a:off x="1087660"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xmlns="" id="{EF9C3B67-9470-4B9B-9BA3-130FB1573644}"/>
                  </a:ext>
                </a:extLst>
              </p:cNvPr>
              <p:cNvSpPr/>
              <p:nvPr/>
            </p:nvSpPr>
            <p:spPr>
              <a:xfrm>
                <a:off x="1257452"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xmlns="" id="{2D91D900-905E-4811-BBD9-E4F1B744BBEB}"/>
                  </a:ext>
                </a:extLst>
              </p:cNvPr>
              <p:cNvSpPr/>
              <p:nvPr/>
            </p:nvSpPr>
            <p:spPr>
              <a:xfrm>
                <a:off x="1427244"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xmlns="" id="{6A390DC8-0CC8-4AA9-944F-F4067F7BC8B8}"/>
                  </a:ext>
                </a:extLst>
              </p:cNvPr>
              <p:cNvSpPr/>
              <p:nvPr/>
            </p:nvSpPr>
            <p:spPr>
              <a:xfrm>
                <a:off x="1597037"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xmlns="" id="{403CCAA7-76CC-47A6-9FEF-368684D185FA}"/>
                  </a:ext>
                </a:extLst>
              </p:cNvPr>
              <p:cNvSpPr/>
              <p:nvPr/>
            </p:nvSpPr>
            <p:spPr>
              <a:xfrm>
                <a:off x="1766829"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BEE3890D-04C3-4B89-968A-F69ECA7AEF5D}"/>
                  </a:ext>
                </a:extLst>
              </p:cNvPr>
              <p:cNvSpPr/>
              <p:nvPr/>
            </p:nvSpPr>
            <p:spPr>
              <a:xfrm>
                <a:off x="1936621"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1B393178-79AA-4066-B484-7836FCC8BCDC}"/>
                  </a:ext>
                </a:extLst>
              </p:cNvPr>
              <p:cNvSpPr/>
              <p:nvPr/>
            </p:nvSpPr>
            <p:spPr>
              <a:xfrm>
                <a:off x="2106413"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xmlns="" id="{17F0B582-A0FD-46F0-B247-BBF77F851F51}"/>
                  </a:ext>
                </a:extLst>
              </p:cNvPr>
              <p:cNvSpPr/>
              <p:nvPr/>
            </p:nvSpPr>
            <p:spPr>
              <a:xfrm>
                <a:off x="2276206"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xmlns="" id="{70670FB8-031D-4797-88B6-0683F233867F}"/>
                  </a:ext>
                </a:extLst>
              </p:cNvPr>
              <p:cNvSpPr/>
              <p:nvPr/>
            </p:nvSpPr>
            <p:spPr>
              <a:xfrm>
                <a:off x="1087660"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xmlns="" id="{2D091169-7689-4DDC-AD09-231ACD8300BE}"/>
                  </a:ext>
                </a:extLst>
              </p:cNvPr>
              <p:cNvSpPr/>
              <p:nvPr/>
            </p:nvSpPr>
            <p:spPr>
              <a:xfrm>
                <a:off x="1257452"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xmlns="" id="{ED1261CC-A647-4E6C-A92B-82A493A8C3D7}"/>
                  </a:ext>
                </a:extLst>
              </p:cNvPr>
              <p:cNvSpPr/>
              <p:nvPr/>
            </p:nvSpPr>
            <p:spPr>
              <a:xfrm>
                <a:off x="1427244"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xmlns="" id="{DBE21F15-41FE-4AC0-9CDB-26087BABC549}"/>
                  </a:ext>
                </a:extLst>
              </p:cNvPr>
              <p:cNvSpPr/>
              <p:nvPr/>
            </p:nvSpPr>
            <p:spPr>
              <a:xfrm>
                <a:off x="1597037"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xmlns="" id="{918A407A-4327-4A74-B023-C3B50479949C}"/>
                  </a:ext>
                </a:extLst>
              </p:cNvPr>
              <p:cNvSpPr/>
              <p:nvPr/>
            </p:nvSpPr>
            <p:spPr>
              <a:xfrm>
                <a:off x="1766829"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xmlns="" id="{A094579A-9234-40D1-80AE-AEB15A57C50F}"/>
                  </a:ext>
                </a:extLst>
              </p:cNvPr>
              <p:cNvSpPr/>
              <p:nvPr/>
            </p:nvSpPr>
            <p:spPr>
              <a:xfrm>
                <a:off x="1936621"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xmlns="" id="{A39A5F61-0E76-4483-AE1C-0F36B81A6E0B}"/>
                  </a:ext>
                </a:extLst>
              </p:cNvPr>
              <p:cNvSpPr/>
              <p:nvPr/>
            </p:nvSpPr>
            <p:spPr>
              <a:xfrm>
                <a:off x="2106413"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xmlns="" id="{6D954D66-0820-4943-A61D-EF3B7C5BE714}"/>
                  </a:ext>
                </a:extLst>
              </p:cNvPr>
              <p:cNvSpPr/>
              <p:nvPr/>
            </p:nvSpPr>
            <p:spPr>
              <a:xfrm>
                <a:off x="2276206"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xmlns="" id="{9FF33ACF-0409-43A9-B3E9-DF4D1DC62844}"/>
                  </a:ext>
                </a:extLst>
              </p:cNvPr>
              <p:cNvSpPr/>
              <p:nvPr/>
            </p:nvSpPr>
            <p:spPr>
              <a:xfrm>
                <a:off x="1087660"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xmlns="" id="{C0258353-840F-4603-A293-966B3498F0FA}"/>
                  </a:ext>
                </a:extLst>
              </p:cNvPr>
              <p:cNvSpPr/>
              <p:nvPr/>
            </p:nvSpPr>
            <p:spPr>
              <a:xfrm>
                <a:off x="1257452"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xmlns="" id="{1F580479-BAD6-48D3-9FC4-63488455530C}"/>
                  </a:ext>
                </a:extLst>
              </p:cNvPr>
              <p:cNvSpPr/>
              <p:nvPr/>
            </p:nvSpPr>
            <p:spPr>
              <a:xfrm>
                <a:off x="1427244"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xmlns="" id="{D27308AE-076C-47C4-8416-40AE06AF0E06}"/>
                  </a:ext>
                </a:extLst>
              </p:cNvPr>
              <p:cNvSpPr/>
              <p:nvPr/>
            </p:nvSpPr>
            <p:spPr>
              <a:xfrm>
                <a:off x="1597037"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ECB2DA48-0822-4FEE-B03A-D4C4EF03C09F}"/>
                  </a:ext>
                </a:extLst>
              </p:cNvPr>
              <p:cNvSpPr/>
              <p:nvPr/>
            </p:nvSpPr>
            <p:spPr>
              <a:xfrm>
                <a:off x="1766829"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4806910C-601D-4D65-AE63-C07A0544B56D}"/>
                  </a:ext>
                </a:extLst>
              </p:cNvPr>
              <p:cNvSpPr/>
              <p:nvPr/>
            </p:nvSpPr>
            <p:spPr>
              <a:xfrm>
                <a:off x="1936621"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xmlns="" id="{3A9E740F-4174-4612-A02A-B43CDED45AC6}"/>
                  </a:ext>
                </a:extLst>
              </p:cNvPr>
              <p:cNvSpPr/>
              <p:nvPr/>
            </p:nvSpPr>
            <p:spPr>
              <a:xfrm>
                <a:off x="2106413"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185132A0-7CFC-4163-92A0-5A9E510E4296}"/>
                  </a:ext>
                </a:extLst>
              </p:cNvPr>
              <p:cNvSpPr/>
              <p:nvPr/>
            </p:nvSpPr>
            <p:spPr>
              <a:xfrm>
                <a:off x="2276206"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B1946E2E-BEBE-4F2C-A005-9EF780B3DA12}"/>
                  </a:ext>
                </a:extLst>
              </p:cNvPr>
              <p:cNvSpPr/>
              <p:nvPr/>
            </p:nvSpPr>
            <p:spPr>
              <a:xfrm>
                <a:off x="1087660"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xmlns="" id="{B9B0F9BE-B50B-4355-A2B3-7F1007A4E656}"/>
                  </a:ext>
                </a:extLst>
              </p:cNvPr>
              <p:cNvSpPr/>
              <p:nvPr/>
            </p:nvSpPr>
            <p:spPr>
              <a:xfrm>
                <a:off x="1257452"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xmlns="" id="{37B0A9A9-3EBE-4DB6-8698-26AB831B887F}"/>
                  </a:ext>
                </a:extLst>
              </p:cNvPr>
              <p:cNvSpPr/>
              <p:nvPr/>
            </p:nvSpPr>
            <p:spPr>
              <a:xfrm>
                <a:off x="1427244"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xmlns="" id="{746130A7-1257-4D00-9364-6367D07BC0FF}"/>
                  </a:ext>
                </a:extLst>
              </p:cNvPr>
              <p:cNvSpPr/>
              <p:nvPr/>
            </p:nvSpPr>
            <p:spPr>
              <a:xfrm>
                <a:off x="1597037"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xmlns="" id="{00E99AA1-94E9-486C-8C07-5956A95E799B}"/>
                  </a:ext>
                </a:extLst>
              </p:cNvPr>
              <p:cNvSpPr/>
              <p:nvPr/>
            </p:nvSpPr>
            <p:spPr>
              <a:xfrm>
                <a:off x="1766829"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xmlns="" id="{FE3A2734-02F9-44FD-8EB2-43F7E9C40663}"/>
                  </a:ext>
                </a:extLst>
              </p:cNvPr>
              <p:cNvSpPr/>
              <p:nvPr/>
            </p:nvSpPr>
            <p:spPr>
              <a:xfrm>
                <a:off x="1936621"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xmlns="" id="{35907D8C-EB8E-4372-AA34-821496D31451}"/>
                  </a:ext>
                </a:extLst>
              </p:cNvPr>
              <p:cNvSpPr/>
              <p:nvPr/>
            </p:nvSpPr>
            <p:spPr>
              <a:xfrm>
                <a:off x="2106413"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xmlns="" id="{D3080485-EA39-4F2C-B32F-2762994D718E}"/>
                  </a:ext>
                </a:extLst>
              </p:cNvPr>
              <p:cNvSpPr/>
              <p:nvPr/>
            </p:nvSpPr>
            <p:spPr>
              <a:xfrm>
                <a:off x="2276206"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xmlns="" id="{C921EE4E-BB8D-4AB9-B79C-0F2150BADBCB}"/>
                  </a:ext>
                </a:extLst>
              </p:cNvPr>
              <p:cNvSpPr/>
              <p:nvPr/>
            </p:nvSpPr>
            <p:spPr>
              <a:xfrm>
                <a:off x="1087660"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xmlns="" id="{4B079E7B-ADE5-4636-A0DF-173E40098D07}"/>
                  </a:ext>
                </a:extLst>
              </p:cNvPr>
              <p:cNvSpPr/>
              <p:nvPr/>
            </p:nvSpPr>
            <p:spPr>
              <a:xfrm>
                <a:off x="1257452"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xmlns="" id="{9E837A14-4750-4734-92D4-7899B667BD6F}"/>
                  </a:ext>
                </a:extLst>
              </p:cNvPr>
              <p:cNvSpPr/>
              <p:nvPr/>
            </p:nvSpPr>
            <p:spPr>
              <a:xfrm>
                <a:off x="1427244"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xmlns="" id="{03634E2E-D52E-4C31-800E-680F3543D42B}"/>
                  </a:ext>
                </a:extLst>
              </p:cNvPr>
              <p:cNvSpPr/>
              <p:nvPr/>
            </p:nvSpPr>
            <p:spPr>
              <a:xfrm>
                <a:off x="1597037"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xmlns="" id="{6803A887-0000-4595-A0CC-93FD8C4509C1}"/>
                  </a:ext>
                </a:extLst>
              </p:cNvPr>
              <p:cNvSpPr/>
              <p:nvPr/>
            </p:nvSpPr>
            <p:spPr>
              <a:xfrm>
                <a:off x="1766829"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xmlns="" id="{DBCA7BBF-79F9-4F3B-9622-1DDCB4249C01}"/>
                  </a:ext>
                </a:extLst>
              </p:cNvPr>
              <p:cNvSpPr/>
              <p:nvPr/>
            </p:nvSpPr>
            <p:spPr>
              <a:xfrm>
                <a:off x="1936621"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xmlns="" id="{3164B225-FB53-4431-B6A6-73D5AEFEA021}"/>
                  </a:ext>
                </a:extLst>
              </p:cNvPr>
              <p:cNvSpPr/>
              <p:nvPr/>
            </p:nvSpPr>
            <p:spPr>
              <a:xfrm>
                <a:off x="2106413"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xmlns="" id="{7E28E572-DEEF-4A96-A3E5-B416906024CF}"/>
                  </a:ext>
                </a:extLst>
              </p:cNvPr>
              <p:cNvSpPr/>
              <p:nvPr/>
            </p:nvSpPr>
            <p:spPr>
              <a:xfrm>
                <a:off x="2276206"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3" name="任意多边形: 形状 122">
            <a:extLst>
              <a:ext uri="{FF2B5EF4-FFF2-40B4-BE49-F238E27FC236}">
                <a16:creationId xmlns:a16="http://schemas.microsoft.com/office/drawing/2014/main" xmlns="" id="{20324947-8FFC-45C4-ABAB-8781711958E7}"/>
              </a:ext>
            </a:extLst>
          </p:cNvPr>
          <p:cNvSpPr/>
          <p:nvPr userDrawn="1"/>
        </p:nvSpPr>
        <p:spPr>
          <a:xfrm>
            <a:off x="52805" y="1603540"/>
            <a:ext cx="12316995" cy="571500"/>
          </a:xfrm>
          <a:custGeom>
            <a:avLst/>
            <a:gdLst>
              <a:gd name="connsiteX0" fmla="*/ 0 w 12560300"/>
              <a:gd name="connsiteY0" fmla="*/ 0 h 712040"/>
              <a:gd name="connsiteX1" fmla="*/ 6273800 w 12560300"/>
              <a:gd name="connsiteY1" fmla="*/ 711200 h 712040"/>
              <a:gd name="connsiteX2" fmla="*/ 12560300 w 12560300"/>
              <a:gd name="connsiteY2" fmla="*/ 114300 h 712040"/>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702191"/>
              <a:gd name="connsiteX1" fmla="*/ 6337300 w 12560300"/>
              <a:gd name="connsiteY1" fmla="*/ 685800 h 702191"/>
              <a:gd name="connsiteX2" fmla="*/ 12560300 w 12560300"/>
              <a:gd name="connsiteY2" fmla="*/ 114300 h 702191"/>
              <a:gd name="connsiteX0" fmla="*/ 0 w 12509500"/>
              <a:gd name="connsiteY0" fmla="*/ 0 h 640829"/>
              <a:gd name="connsiteX1" fmla="*/ 6286500 w 12509500"/>
              <a:gd name="connsiteY1" fmla="*/ 622300 h 640829"/>
              <a:gd name="connsiteX2" fmla="*/ 12509500 w 12509500"/>
              <a:gd name="connsiteY2" fmla="*/ 50800 h 640829"/>
              <a:gd name="connsiteX0" fmla="*/ 0 w 12509500"/>
              <a:gd name="connsiteY0" fmla="*/ 0 h 643425"/>
              <a:gd name="connsiteX1" fmla="*/ 6286500 w 12509500"/>
              <a:gd name="connsiteY1" fmla="*/ 622300 h 643425"/>
              <a:gd name="connsiteX2" fmla="*/ 12509500 w 12509500"/>
              <a:gd name="connsiteY2" fmla="*/ 50800 h 643425"/>
              <a:gd name="connsiteX0" fmla="*/ 0 w 12509500"/>
              <a:gd name="connsiteY0" fmla="*/ 0 h 623211"/>
              <a:gd name="connsiteX1" fmla="*/ 6286500 w 12509500"/>
              <a:gd name="connsiteY1" fmla="*/ 622300 h 623211"/>
              <a:gd name="connsiteX2" fmla="*/ 12509500 w 12509500"/>
              <a:gd name="connsiteY2" fmla="*/ 50800 h 623211"/>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304963"/>
              <a:gd name="connsiteY0" fmla="*/ 0 h 574173"/>
              <a:gd name="connsiteX1" fmla="*/ 6043863 w 12304963"/>
              <a:gd name="connsiteY1" fmla="*/ 574173 h 574173"/>
              <a:gd name="connsiteX2" fmla="*/ 12304963 w 12304963"/>
              <a:gd name="connsiteY2" fmla="*/ 2673 h 574173"/>
              <a:gd name="connsiteX0" fmla="*/ 0 w 12316995"/>
              <a:gd name="connsiteY0" fmla="*/ 33422 h 571500"/>
              <a:gd name="connsiteX1" fmla="*/ 6055895 w 12316995"/>
              <a:gd name="connsiteY1" fmla="*/ 571500 h 571500"/>
              <a:gd name="connsiteX2" fmla="*/ 12316995 w 12316995"/>
              <a:gd name="connsiteY2" fmla="*/ 0 h 571500"/>
            </a:gdLst>
            <a:ahLst/>
            <a:cxnLst>
              <a:cxn ang="0">
                <a:pos x="connsiteX0" y="connsiteY0"/>
              </a:cxn>
              <a:cxn ang="0">
                <a:pos x="connsiteX1" y="connsiteY1"/>
              </a:cxn>
              <a:cxn ang="0">
                <a:pos x="connsiteX2" y="connsiteY2"/>
              </a:cxn>
            </a:cxnLst>
            <a:rect l="l" t="t" r="r" b="b"/>
            <a:pathLst>
              <a:path w="12316995" h="571500">
                <a:moveTo>
                  <a:pt x="0" y="33422"/>
                </a:moveTo>
                <a:cubicBezTo>
                  <a:pt x="1798108" y="442997"/>
                  <a:pt x="3735249" y="553118"/>
                  <a:pt x="6055895" y="571500"/>
                </a:cubicBezTo>
                <a:cubicBezTo>
                  <a:pt x="8085778" y="541087"/>
                  <a:pt x="9795320" y="507833"/>
                  <a:pt x="12316995" y="0"/>
                </a:cubicBezTo>
              </a:path>
            </a:pathLst>
          </a:custGeom>
          <a:noFill/>
          <a:ln w="38100" cap="rnd">
            <a:gradFill>
              <a:gsLst>
                <a:gs pos="0">
                  <a:schemeClr val="bg1"/>
                </a:gs>
                <a:gs pos="50000">
                  <a:schemeClr val="bg1"/>
                </a:gs>
                <a:gs pos="100000">
                  <a:schemeClr val="bg1">
                    <a:alpha val="0"/>
                  </a:schemeClr>
                </a:gs>
              </a:gsLst>
              <a:lin ang="0" scaled="0"/>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形状 123">
            <a:extLst>
              <a:ext uri="{FF2B5EF4-FFF2-40B4-BE49-F238E27FC236}">
                <a16:creationId xmlns:a16="http://schemas.microsoft.com/office/drawing/2014/main" xmlns="" id="{380D6158-EFBE-460A-A68D-023113DE0582}"/>
              </a:ext>
            </a:extLst>
          </p:cNvPr>
          <p:cNvSpPr/>
          <p:nvPr userDrawn="1"/>
        </p:nvSpPr>
        <p:spPr>
          <a:xfrm flipV="1">
            <a:off x="-512445" y="5893062"/>
            <a:ext cx="12509500" cy="586205"/>
          </a:xfrm>
          <a:custGeom>
            <a:avLst/>
            <a:gdLst>
              <a:gd name="connsiteX0" fmla="*/ 0 w 12560300"/>
              <a:gd name="connsiteY0" fmla="*/ 0 h 712040"/>
              <a:gd name="connsiteX1" fmla="*/ 6273800 w 12560300"/>
              <a:gd name="connsiteY1" fmla="*/ 711200 h 712040"/>
              <a:gd name="connsiteX2" fmla="*/ 12560300 w 12560300"/>
              <a:gd name="connsiteY2" fmla="*/ 114300 h 712040"/>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702191"/>
              <a:gd name="connsiteX1" fmla="*/ 6337300 w 12560300"/>
              <a:gd name="connsiteY1" fmla="*/ 685800 h 702191"/>
              <a:gd name="connsiteX2" fmla="*/ 12560300 w 12560300"/>
              <a:gd name="connsiteY2" fmla="*/ 114300 h 702191"/>
              <a:gd name="connsiteX0" fmla="*/ 0 w 12509500"/>
              <a:gd name="connsiteY0" fmla="*/ 0 h 640829"/>
              <a:gd name="connsiteX1" fmla="*/ 6286500 w 12509500"/>
              <a:gd name="connsiteY1" fmla="*/ 622300 h 640829"/>
              <a:gd name="connsiteX2" fmla="*/ 12509500 w 12509500"/>
              <a:gd name="connsiteY2" fmla="*/ 50800 h 640829"/>
              <a:gd name="connsiteX0" fmla="*/ 0 w 12509500"/>
              <a:gd name="connsiteY0" fmla="*/ 0 h 643425"/>
              <a:gd name="connsiteX1" fmla="*/ 6286500 w 12509500"/>
              <a:gd name="connsiteY1" fmla="*/ 622300 h 643425"/>
              <a:gd name="connsiteX2" fmla="*/ 12509500 w 12509500"/>
              <a:gd name="connsiteY2" fmla="*/ 50800 h 643425"/>
              <a:gd name="connsiteX0" fmla="*/ 0 w 12509500"/>
              <a:gd name="connsiteY0" fmla="*/ 0 h 623211"/>
              <a:gd name="connsiteX1" fmla="*/ 6286500 w 12509500"/>
              <a:gd name="connsiteY1" fmla="*/ 622300 h 623211"/>
              <a:gd name="connsiteX2" fmla="*/ 12509500 w 12509500"/>
              <a:gd name="connsiteY2" fmla="*/ 50800 h 623211"/>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Lst>
            <a:ahLst/>
            <a:cxnLst>
              <a:cxn ang="0">
                <a:pos x="connsiteX0" y="connsiteY0"/>
              </a:cxn>
              <a:cxn ang="0">
                <a:pos x="connsiteX1" y="connsiteY1"/>
              </a:cxn>
              <a:cxn ang="0">
                <a:pos x="connsiteX2" y="connsiteY2"/>
              </a:cxn>
            </a:cxnLst>
            <a:rect l="l" t="t" r="r" b="b"/>
            <a:pathLst>
              <a:path w="12509500" h="586205">
                <a:moveTo>
                  <a:pt x="0" y="0"/>
                </a:moveTo>
                <a:cubicBezTo>
                  <a:pt x="1798108" y="409575"/>
                  <a:pt x="3927754" y="567823"/>
                  <a:pt x="6248400" y="586205"/>
                </a:cubicBezTo>
                <a:cubicBezTo>
                  <a:pt x="8278283" y="555792"/>
                  <a:pt x="9987825" y="522538"/>
                  <a:pt x="12509500" y="14705"/>
                </a:cubicBezTo>
              </a:path>
            </a:pathLst>
          </a:custGeom>
          <a:noFill/>
          <a:ln w="12700" cap="rnd">
            <a:gradFill>
              <a:gsLst>
                <a:gs pos="100000">
                  <a:schemeClr val="bg1"/>
                </a:gs>
                <a:gs pos="80000">
                  <a:schemeClr val="bg1"/>
                </a:gs>
                <a:gs pos="55000">
                  <a:schemeClr val="bg1">
                    <a:alpha val="0"/>
                  </a:schemeClr>
                </a:gs>
              </a:gsLst>
              <a:lin ang="0" scaled="0"/>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5" name="任意多边形: 形状 124">
            <a:extLst>
              <a:ext uri="{FF2B5EF4-FFF2-40B4-BE49-F238E27FC236}">
                <a16:creationId xmlns:a16="http://schemas.microsoft.com/office/drawing/2014/main" xmlns="" id="{961034C6-4DDC-4111-A7E5-FA4D0579C6A3}"/>
              </a:ext>
            </a:extLst>
          </p:cNvPr>
          <p:cNvSpPr/>
          <p:nvPr userDrawn="1"/>
        </p:nvSpPr>
        <p:spPr>
          <a:xfrm>
            <a:off x="181078" y="1505248"/>
            <a:ext cx="12509500" cy="586205"/>
          </a:xfrm>
          <a:custGeom>
            <a:avLst/>
            <a:gdLst>
              <a:gd name="connsiteX0" fmla="*/ 0 w 12560300"/>
              <a:gd name="connsiteY0" fmla="*/ 0 h 712040"/>
              <a:gd name="connsiteX1" fmla="*/ 6273800 w 12560300"/>
              <a:gd name="connsiteY1" fmla="*/ 711200 h 712040"/>
              <a:gd name="connsiteX2" fmla="*/ 12560300 w 12560300"/>
              <a:gd name="connsiteY2" fmla="*/ 114300 h 712040"/>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702191"/>
              <a:gd name="connsiteX1" fmla="*/ 6337300 w 12560300"/>
              <a:gd name="connsiteY1" fmla="*/ 685800 h 702191"/>
              <a:gd name="connsiteX2" fmla="*/ 12560300 w 12560300"/>
              <a:gd name="connsiteY2" fmla="*/ 114300 h 702191"/>
              <a:gd name="connsiteX0" fmla="*/ 0 w 12509500"/>
              <a:gd name="connsiteY0" fmla="*/ 0 h 640829"/>
              <a:gd name="connsiteX1" fmla="*/ 6286500 w 12509500"/>
              <a:gd name="connsiteY1" fmla="*/ 622300 h 640829"/>
              <a:gd name="connsiteX2" fmla="*/ 12509500 w 12509500"/>
              <a:gd name="connsiteY2" fmla="*/ 50800 h 640829"/>
              <a:gd name="connsiteX0" fmla="*/ 0 w 12509500"/>
              <a:gd name="connsiteY0" fmla="*/ 0 h 643425"/>
              <a:gd name="connsiteX1" fmla="*/ 6286500 w 12509500"/>
              <a:gd name="connsiteY1" fmla="*/ 622300 h 643425"/>
              <a:gd name="connsiteX2" fmla="*/ 12509500 w 12509500"/>
              <a:gd name="connsiteY2" fmla="*/ 50800 h 643425"/>
              <a:gd name="connsiteX0" fmla="*/ 0 w 12509500"/>
              <a:gd name="connsiteY0" fmla="*/ 0 h 623211"/>
              <a:gd name="connsiteX1" fmla="*/ 6286500 w 12509500"/>
              <a:gd name="connsiteY1" fmla="*/ 622300 h 623211"/>
              <a:gd name="connsiteX2" fmla="*/ 12509500 w 12509500"/>
              <a:gd name="connsiteY2" fmla="*/ 50800 h 623211"/>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Lst>
            <a:ahLst/>
            <a:cxnLst>
              <a:cxn ang="0">
                <a:pos x="connsiteX0" y="connsiteY0"/>
              </a:cxn>
              <a:cxn ang="0">
                <a:pos x="connsiteX1" y="connsiteY1"/>
              </a:cxn>
              <a:cxn ang="0">
                <a:pos x="connsiteX2" y="connsiteY2"/>
              </a:cxn>
            </a:cxnLst>
            <a:rect l="l" t="t" r="r" b="b"/>
            <a:pathLst>
              <a:path w="12509500" h="586205">
                <a:moveTo>
                  <a:pt x="0" y="0"/>
                </a:moveTo>
                <a:cubicBezTo>
                  <a:pt x="1798108" y="409575"/>
                  <a:pt x="3927754" y="567823"/>
                  <a:pt x="6248400" y="586205"/>
                </a:cubicBezTo>
                <a:cubicBezTo>
                  <a:pt x="8278283" y="555792"/>
                  <a:pt x="9987825" y="522538"/>
                  <a:pt x="12509500" y="14705"/>
                </a:cubicBezTo>
              </a:path>
            </a:pathLst>
          </a:custGeom>
          <a:noFill/>
          <a:ln w="12700" cap="rnd">
            <a:gradFill>
              <a:gsLst>
                <a:gs pos="0">
                  <a:schemeClr val="bg1"/>
                </a:gs>
                <a:gs pos="22000">
                  <a:schemeClr val="bg1"/>
                </a:gs>
                <a:gs pos="55000">
                  <a:schemeClr val="bg1">
                    <a:alpha val="0"/>
                  </a:schemeClr>
                </a:gs>
              </a:gsLst>
              <a:lin ang="0" scaled="0"/>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形状 125">
            <a:extLst>
              <a:ext uri="{FF2B5EF4-FFF2-40B4-BE49-F238E27FC236}">
                <a16:creationId xmlns:a16="http://schemas.microsoft.com/office/drawing/2014/main" xmlns="" id="{D80623AD-FCE5-46B9-8ED7-C934F0152CF2}"/>
              </a:ext>
            </a:extLst>
          </p:cNvPr>
          <p:cNvSpPr/>
          <p:nvPr userDrawn="1"/>
        </p:nvSpPr>
        <p:spPr>
          <a:xfrm flipH="1" flipV="1">
            <a:off x="-230180" y="5780123"/>
            <a:ext cx="12316995" cy="571500"/>
          </a:xfrm>
          <a:custGeom>
            <a:avLst/>
            <a:gdLst>
              <a:gd name="connsiteX0" fmla="*/ 0 w 12560300"/>
              <a:gd name="connsiteY0" fmla="*/ 0 h 712040"/>
              <a:gd name="connsiteX1" fmla="*/ 6273800 w 12560300"/>
              <a:gd name="connsiteY1" fmla="*/ 711200 h 712040"/>
              <a:gd name="connsiteX2" fmla="*/ 12560300 w 12560300"/>
              <a:gd name="connsiteY2" fmla="*/ 114300 h 712040"/>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702191"/>
              <a:gd name="connsiteX1" fmla="*/ 6337300 w 12560300"/>
              <a:gd name="connsiteY1" fmla="*/ 685800 h 702191"/>
              <a:gd name="connsiteX2" fmla="*/ 12560300 w 12560300"/>
              <a:gd name="connsiteY2" fmla="*/ 114300 h 702191"/>
              <a:gd name="connsiteX0" fmla="*/ 0 w 12509500"/>
              <a:gd name="connsiteY0" fmla="*/ 0 h 640829"/>
              <a:gd name="connsiteX1" fmla="*/ 6286500 w 12509500"/>
              <a:gd name="connsiteY1" fmla="*/ 622300 h 640829"/>
              <a:gd name="connsiteX2" fmla="*/ 12509500 w 12509500"/>
              <a:gd name="connsiteY2" fmla="*/ 50800 h 640829"/>
              <a:gd name="connsiteX0" fmla="*/ 0 w 12509500"/>
              <a:gd name="connsiteY0" fmla="*/ 0 h 643425"/>
              <a:gd name="connsiteX1" fmla="*/ 6286500 w 12509500"/>
              <a:gd name="connsiteY1" fmla="*/ 622300 h 643425"/>
              <a:gd name="connsiteX2" fmla="*/ 12509500 w 12509500"/>
              <a:gd name="connsiteY2" fmla="*/ 50800 h 643425"/>
              <a:gd name="connsiteX0" fmla="*/ 0 w 12509500"/>
              <a:gd name="connsiteY0" fmla="*/ 0 h 623211"/>
              <a:gd name="connsiteX1" fmla="*/ 6286500 w 12509500"/>
              <a:gd name="connsiteY1" fmla="*/ 622300 h 623211"/>
              <a:gd name="connsiteX2" fmla="*/ 12509500 w 12509500"/>
              <a:gd name="connsiteY2" fmla="*/ 50800 h 623211"/>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304963"/>
              <a:gd name="connsiteY0" fmla="*/ 0 h 574173"/>
              <a:gd name="connsiteX1" fmla="*/ 6043863 w 12304963"/>
              <a:gd name="connsiteY1" fmla="*/ 574173 h 574173"/>
              <a:gd name="connsiteX2" fmla="*/ 12304963 w 12304963"/>
              <a:gd name="connsiteY2" fmla="*/ 2673 h 574173"/>
              <a:gd name="connsiteX0" fmla="*/ 0 w 12316995"/>
              <a:gd name="connsiteY0" fmla="*/ 33422 h 571500"/>
              <a:gd name="connsiteX1" fmla="*/ 6055895 w 12316995"/>
              <a:gd name="connsiteY1" fmla="*/ 571500 h 571500"/>
              <a:gd name="connsiteX2" fmla="*/ 12316995 w 12316995"/>
              <a:gd name="connsiteY2" fmla="*/ 0 h 571500"/>
            </a:gdLst>
            <a:ahLst/>
            <a:cxnLst>
              <a:cxn ang="0">
                <a:pos x="connsiteX0" y="connsiteY0"/>
              </a:cxn>
              <a:cxn ang="0">
                <a:pos x="connsiteX1" y="connsiteY1"/>
              </a:cxn>
              <a:cxn ang="0">
                <a:pos x="connsiteX2" y="connsiteY2"/>
              </a:cxn>
            </a:cxnLst>
            <a:rect l="l" t="t" r="r" b="b"/>
            <a:pathLst>
              <a:path w="12316995" h="571500">
                <a:moveTo>
                  <a:pt x="0" y="33422"/>
                </a:moveTo>
                <a:cubicBezTo>
                  <a:pt x="1798108" y="442997"/>
                  <a:pt x="3735249" y="553118"/>
                  <a:pt x="6055895" y="571500"/>
                </a:cubicBezTo>
                <a:cubicBezTo>
                  <a:pt x="8085778" y="541087"/>
                  <a:pt x="9795320" y="507833"/>
                  <a:pt x="12316995" y="0"/>
                </a:cubicBezTo>
              </a:path>
            </a:pathLst>
          </a:custGeom>
          <a:noFill/>
          <a:ln w="38100" cap="rnd">
            <a:gradFill>
              <a:gsLst>
                <a:gs pos="0">
                  <a:schemeClr val="bg1"/>
                </a:gs>
                <a:gs pos="50000">
                  <a:schemeClr val="bg1"/>
                </a:gs>
                <a:gs pos="100000">
                  <a:schemeClr val="bg1">
                    <a:alpha val="0"/>
                  </a:schemeClr>
                </a:gs>
              </a:gsLst>
              <a:lin ang="0" scaled="0"/>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日期占位符 2">
            <a:extLst>
              <a:ext uri="{FF2B5EF4-FFF2-40B4-BE49-F238E27FC236}">
                <a16:creationId xmlns:a16="http://schemas.microsoft.com/office/drawing/2014/main" xmlns="" id="{CC49E66C-EA47-43AF-8B36-6D6F6F013DB0}"/>
              </a:ext>
            </a:extLst>
          </p:cNvPr>
          <p:cNvSpPr>
            <a:spLocks noGrp="1"/>
          </p:cNvSpPr>
          <p:nvPr>
            <p:ph type="dt" sz="half" idx="10"/>
          </p:nvPr>
        </p:nvSpPr>
        <p:spPr>
          <a:xfrm>
            <a:off x="838200" y="6356350"/>
            <a:ext cx="2743200" cy="365125"/>
          </a:xfrm>
        </p:spPr>
        <p:txBody>
          <a:bodyPr/>
          <a:lstStyle/>
          <a:p>
            <a:fld id="{C5AFBEFD-7263-4196-8C18-CCED5D31FD81}" type="datetimeFigureOut">
              <a:rPr lang="zh-CN" altLang="en-US" smtClean="0"/>
              <a:t>2021/9/6</a:t>
            </a:fld>
            <a:endParaRPr lang="zh-CN" altLang="en-US" dirty="0"/>
          </a:p>
        </p:txBody>
      </p:sp>
      <p:sp>
        <p:nvSpPr>
          <p:cNvPr id="128" name="页脚占位符 3">
            <a:extLst>
              <a:ext uri="{FF2B5EF4-FFF2-40B4-BE49-F238E27FC236}">
                <a16:creationId xmlns:a16="http://schemas.microsoft.com/office/drawing/2014/main" xmlns="" id="{0C76DA96-AE3F-495C-A03F-02EB577776DE}"/>
              </a:ext>
            </a:extLst>
          </p:cNvPr>
          <p:cNvSpPr>
            <a:spLocks noGrp="1"/>
          </p:cNvSpPr>
          <p:nvPr>
            <p:ph type="ftr" sz="quarter" idx="11"/>
          </p:nvPr>
        </p:nvSpPr>
        <p:spPr>
          <a:xfrm>
            <a:off x="4038600" y="6356350"/>
            <a:ext cx="4114800" cy="365125"/>
          </a:xfrm>
        </p:spPr>
        <p:txBody>
          <a:bodyPr/>
          <a:lstStyle/>
          <a:p>
            <a:endParaRPr lang="zh-CN" altLang="en-US"/>
          </a:p>
        </p:txBody>
      </p:sp>
      <p:sp>
        <p:nvSpPr>
          <p:cNvPr id="129" name="灯片编号占位符 4">
            <a:extLst>
              <a:ext uri="{FF2B5EF4-FFF2-40B4-BE49-F238E27FC236}">
                <a16:creationId xmlns:a16="http://schemas.microsoft.com/office/drawing/2014/main" xmlns="" id="{84DD2192-DDFC-4C2F-A1F0-F31E070685D6}"/>
              </a:ext>
            </a:extLst>
          </p:cNvPr>
          <p:cNvSpPr>
            <a:spLocks noGrp="1"/>
          </p:cNvSpPr>
          <p:nvPr>
            <p:ph type="sldNum" sz="quarter" idx="12"/>
          </p:nvPr>
        </p:nvSpPr>
        <p:spPr>
          <a:xfrm>
            <a:off x="8610600" y="6356350"/>
            <a:ext cx="2743200" cy="365125"/>
          </a:xfrm>
        </p:spPr>
        <p:txBody>
          <a:bodyPr/>
          <a:lstStyle/>
          <a:p>
            <a:fld id="{D00FD638-3BC9-4A53-BC8E-22A95A707B51}" type="slidenum">
              <a:rPr lang="zh-CN" altLang="en-US" smtClean="0"/>
              <a:t>‹#›</a:t>
            </a:fld>
            <a:endParaRPr lang="zh-CN" altLang="en-US"/>
          </a:p>
        </p:txBody>
      </p:sp>
    </p:spTree>
    <p:extLst>
      <p:ext uri="{BB962C8B-B14F-4D97-AF65-F5344CB8AC3E}">
        <p14:creationId xmlns:p14="http://schemas.microsoft.com/office/powerpoint/2010/main" val="76756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页">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9AC5A9E8-1205-4454-8DDE-9A519D8BFB89}"/>
              </a:ext>
            </a:extLst>
          </p:cNvPr>
          <p:cNvGrpSpPr/>
          <p:nvPr userDrawn="1"/>
        </p:nvGrpSpPr>
        <p:grpSpPr>
          <a:xfrm>
            <a:off x="0" y="-1"/>
            <a:ext cx="12192000" cy="6858001"/>
            <a:chOff x="0" y="-1"/>
            <a:chExt cx="12192000" cy="6858001"/>
          </a:xfrm>
        </p:grpSpPr>
        <p:pic>
          <p:nvPicPr>
            <p:cNvPr id="16" name="图片 15" descr="山前的草地上吃草&#10;&#10;描述已自动生成">
              <a:extLst>
                <a:ext uri="{FF2B5EF4-FFF2-40B4-BE49-F238E27FC236}">
                  <a16:creationId xmlns:a16="http://schemas.microsoft.com/office/drawing/2014/main" xmlns="" id="{535F01ED-CAD3-4DCC-A267-426BB2E908F5}"/>
                </a:ext>
              </a:extLst>
            </p:cNvPr>
            <p:cNvPicPr>
              <a:picLocks noChangeAspect="1"/>
            </p:cNvPicPr>
            <p:nvPr userDrawn="1"/>
          </p:nvPicPr>
          <p:blipFill>
            <a:blip r:embed="rId2">
              <a:alphaModFix amt="70000"/>
              <a:extLst>
                <a:ext uri="{28A0092B-C50C-407E-A947-70E740481C1C}">
                  <a14:useLocalDpi xmlns:a14="http://schemas.microsoft.com/office/drawing/2010/main" val="0"/>
                </a:ext>
              </a:extLst>
            </a:blip>
            <a:srcRect l="89" b="15700"/>
            <a:stretch>
              <a:fillRect/>
            </a:stretch>
          </p:blipFill>
          <p:spPr>
            <a:xfrm>
              <a:off x="0" y="0"/>
              <a:ext cx="12191998" cy="6858000"/>
            </a:xfrm>
            <a:custGeom>
              <a:avLst/>
              <a:gdLst>
                <a:gd name="connsiteX0" fmla="*/ 0 w 12191998"/>
                <a:gd name="connsiteY0" fmla="*/ 0 h 6858000"/>
                <a:gd name="connsiteX1" fmla="*/ 12191998 w 12191998"/>
                <a:gd name="connsiteY1" fmla="*/ 0 h 6858000"/>
                <a:gd name="connsiteX2" fmla="*/ 12191998 w 12191998"/>
                <a:gd name="connsiteY2" fmla="*/ 6858000 h 6858000"/>
                <a:gd name="connsiteX3" fmla="*/ 0 w 1219199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8" h="6858000">
                  <a:moveTo>
                    <a:pt x="0" y="0"/>
                  </a:moveTo>
                  <a:lnTo>
                    <a:pt x="12191998" y="0"/>
                  </a:lnTo>
                  <a:lnTo>
                    <a:pt x="12191998" y="6858000"/>
                  </a:lnTo>
                  <a:lnTo>
                    <a:pt x="0" y="6858000"/>
                  </a:lnTo>
                  <a:close/>
                </a:path>
              </a:pathLst>
            </a:custGeom>
          </p:spPr>
        </p:pic>
        <p:sp>
          <p:nvSpPr>
            <p:cNvPr id="17" name="矩形 16">
              <a:extLst>
                <a:ext uri="{FF2B5EF4-FFF2-40B4-BE49-F238E27FC236}">
                  <a16:creationId xmlns:a16="http://schemas.microsoft.com/office/drawing/2014/main" xmlns="" id="{4B470E4B-8075-4B82-B121-45B427EF09B9}"/>
                </a:ext>
              </a:extLst>
            </p:cNvPr>
            <p:cNvSpPr>
              <a:spLocks/>
            </p:cNvSpPr>
            <p:nvPr userDrawn="1"/>
          </p:nvSpPr>
          <p:spPr>
            <a:xfrm>
              <a:off x="0" y="-1"/>
              <a:ext cx="12192000" cy="6858000"/>
            </a:xfrm>
            <a:prstGeom prst="rect">
              <a:avLst/>
            </a:prstGeom>
            <a:gradFill>
              <a:gsLst>
                <a:gs pos="0">
                  <a:schemeClr val="accent1">
                    <a:alpha val="80000"/>
                  </a:schemeClr>
                </a:gs>
                <a:gs pos="100000">
                  <a:schemeClr val="accent1">
                    <a:alpha val="52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xmlns="" id="{9E0AA2ED-E386-4708-8021-798AA343B201}"/>
                </a:ext>
              </a:extLst>
            </p:cNvPr>
            <p:cNvPicPr>
              <a:picLocks noChangeAspect="1"/>
            </p:cNvPicPr>
            <p:nvPr userDrawn="1"/>
          </p:nvPicPr>
          <p:blipFill>
            <a:blip r:embed="rId3">
              <a:alphaModFix amt="50000"/>
            </a:blip>
            <a:srcRect l="7483" r="5701" b="41881"/>
            <a:stretch>
              <a:fillRect/>
            </a:stretch>
          </p:blipFill>
          <p:spPr>
            <a:xfrm>
              <a:off x="0" y="3850106"/>
              <a:ext cx="12192000" cy="2991854"/>
            </a:xfrm>
            <a:custGeom>
              <a:avLst/>
              <a:gdLst>
                <a:gd name="connsiteX0" fmla="*/ 0 w 12192000"/>
                <a:gd name="connsiteY0" fmla="*/ 0 h 3509555"/>
                <a:gd name="connsiteX1" fmla="*/ 12192000 w 12192000"/>
                <a:gd name="connsiteY1" fmla="*/ 0 h 3509555"/>
                <a:gd name="connsiteX2" fmla="*/ 12192000 w 12192000"/>
                <a:gd name="connsiteY2" fmla="*/ 3509555 h 3509555"/>
                <a:gd name="connsiteX3" fmla="*/ 0 w 12192000"/>
                <a:gd name="connsiteY3" fmla="*/ 3509555 h 3509555"/>
              </a:gdLst>
              <a:ahLst/>
              <a:cxnLst>
                <a:cxn ang="0">
                  <a:pos x="connsiteX0" y="connsiteY0"/>
                </a:cxn>
                <a:cxn ang="0">
                  <a:pos x="connsiteX1" y="connsiteY1"/>
                </a:cxn>
                <a:cxn ang="0">
                  <a:pos x="connsiteX2" y="connsiteY2"/>
                </a:cxn>
                <a:cxn ang="0">
                  <a:pos x="connsiteX3" y="connsiteY3"/>
                </a:cxn>
              </a:cxnLst>
              <a:rect l="l" t="t" r="r" b="b"/>
              <a:pathLst>
                <a:path w="12192000" h="3509555">
                  <a:moveTo>
                    <a:pt x="0" y="0"/>
                  </a:moveTo>
                  <a:lnTo>
                    <a:pt x="12192000" y="0"/>
                  </a:lnTo>
                  <a:lnTo>
                    <a:pt x="12192000" y="3509555"/>
                  </a:lnTo>
                  <a:lnTo>
                    <a:pt x="0" y="3509555"/>
                  </a:lnTo>
                  <a:close/>
                </a:path>
              </a:pathLst>
            </a:custGeom>
          </p:spPr>
        </p:pic>
      </p:grpSp>
      <p:sp>
        <p:nvSpPr>
          <p:cNvPr id="12" name="任意多边形: 形状 11">
            <a:extLst>
              <a:ext uri="{FF2B5EF4-FFF2-40B4-BE49-F238E27FC236}">
                <a16:creationId xmlns:a16="http://schemas.microsoft.com/office/drawing/2014/main" xmlns="" id="{83505392-52C7-4434-B085-98F5DE12A6CB}"/>
              </a:ext>
            </a:extLst>
          </p:cNvPr>
          <p:cNvSpPr/>
          <p:nvPr userDrawn="1"/>
        </p:nvSpPr>
        <p:spPr>
          <a:xfrm>
            <a:off x="52805" y="1603540"/>
            <a:ext cx="12316995" cy="571500"/>
          </a:xfrm>
          <a:custGeom>
            <a:avLst/>
            <a:gdLst>
              <a:gd name="connsiteX0" fmla="*/ 0 w 12560300"/>
              <a:gd name="connsiteY0" fmla="*/ 0 h 712040"/>
              <a:gd name="connsiteX1" fmla="*/ 6273800 w 12560300"/>
              <a:gd name="connsiteY1" fmla="*/ 711200 h 712040"/>
              <a:gd name="connsiteX2" fmla="*/ 12560300 w 12560300"/>
              <a:gd name="connsiteY2" fmla="*/ 114300 h 712040"/>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702191"/>
              <a:gd name="connsiteX1" fmla="*/ 6337300 w 12560300"/>
              <a:gd name="connsiteY1" fmla="*/ 685800 h 702191"/>
              <a:gd name="connsiteX2" fmla="*/ 12560300 w 12560300"/>
              <a:gd name="connsiteY2" fmla="*/ 114300 h 702191"/>
              <a:gd name="connsiteX0" fmla="*/ 0 w 12509500"/>
              <a:gd name="connsiteY0" fmla="*/ 0 h 640829"/>
              <a:gd name="connsiteX1" fmla="*/ 6286500 w 12509500"/>
              <a:gd name="connsiteY1" fmla="*/ 622300 h 640829"/>
              <a:gd name="connsiteX2" fmla="*/ 12509500 w 12509500"/>
              <a:gd name="connsiteY2" fmla="*/ 50800 h 640829"/>
              <a:gd name="connsiteX0" fmla="*/ 0 w 12509500"/>
              <a:gd name="connsiteY0" fmla="*/ 0 h 643425"/>
              <a:gd name="connsiteX1" fmla="*/ 6286500 w 12509500"/>
              <a:gd name="connsiteY1" fmla="*/ 622300 h 643425"/>
              <a:gd name="connsiteX2" fmla="*/ 12509500 w 12509500"/>
              <a:gd name="connsiteY2" fmla="*/ 50800 h 643425"/>
              <a:gd name="connsiteX0" fmla="*/ 0 w 12509500"/>
              <a:gd name="connsiteY0" fmla="*/ 0 h 623211"/>
              <a:gd name="connsiteX1" fmla="*/ 6286500 w 12509500"/>
              <a:gd name="connsiteY1" fmla="*/ 622300 h 623211"/>
              <a:gd name="connsiteX2" fmla="*/ 12509500 w 12509500"/>
              <a:gd name="connsiteY2" fmla="*/ 50800 h 623211"/>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304963"/>
              <a:gd name="connsiteY0" fmla="*/ 0 h 574173"/>
              <a:gd name="connsiteX1" fmla="*/ 6043863 w 12304963"/>
              <a:gd name="connsiteY1" fmla="*/ 574173 h 574173"/>
              <a:gd name="connsiteX2" fmla="*/ 12304963 w 12304963"/>
              <a:gd name="connsiteY2" fmla="*/ 2673 h 574173"/>
              <a:gd name="connsiteX0" fmla="*/ 0 w 12316995"/>
              <a:gd name="connsiteY0" fmla="*/ 33422 h 571500"/>
              <a:gd name="connsiteX1" fmla="*/ 6055895 w 12316995"/>
              <a:gd name="connsiteY1" fmla="*/ 571500 h 571500"/>
              <a:gd name="connsiteX2" fmla="*/ 12316995 w 12316995"/>
              <a:gd name="connsiteY2" fmla="*/ 0 h 571500"/>
            </a:gdLst>
            <a:ahLst/>
            <a:cxnLst>
              <a:cxn ang="0">
                <a:pos x="connsiteX0" y="connsiteY0"/>
              </a:cxn>
              <a:cxn ang="0">
                <a:pos x="connsiteX1" y="connsiteY1"/>
              </a:cxn>
              <a:cxn ang="0">
                <a:pos x="connsiteX2" y="connsiteY2"/>
              </a:cxn>
            </a:cxnLst>
            <a:rect l="l" t="t" r="r" b="b"/>
            <a:pathLst>
              <a:path w="12316995" h="571500">
                <a:moveTo>
                  <a:pt x="0" y="33422"/>
                </a:moveTo>
                <a:cubicBezTo>
                  <a:pt x="1798108" y="442997"/>
                  <a:pt x="3735249" y="553118"/>
                  <a:pt x="6055895" y="571500"/>
                </a:cubicBezTo>
                <a:cubicBezTo>
                  <a:pt x="8085778" y="541087"/>
                  <a:pt x="9795320" y="507833"/>
                  <a:pt x="12316995" y="0"/>
                </a:cubicBezTo>
              </a:path>
            </a:pathLst>
          </a:custGeom>
          <a:noFill/>
          <a:ln w="38100" cap="rnd">
            <a:gradFill>
              <a:gsLst>
                <a:gs pos="0">
                  <a:schemeClr val="bg1"/>
                </a:gs>
                <a:gs pos="50000">
                  <a:schemeClr val="bg1"/>
                </a:gs>
                <a:gs pos="100000">
                  <a:schemeClr val="bg1">
                    <a:alpha val="0"/>
                  </a:schemeClr>
                </a:gs>
              </a:gsLst>
              <a:lin ang="0" scaled="0"/>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EC59843F-7109-4677-903D-70ABB5881F37}"/>
              </a:ext>
            </a:extLst>
          </p:cNvPr>
          <p:cNvSpPr/>
          <p:nvPr userDrawn="1"/>
        </p:nvSpPr>
        <p:spPr>
          <a:xfrm flipV="1">
            <a:off x="-512445" y="5893062"/>
            <a:ext cx="12509500" cy="586205"/>
          </a:xfrm>
          <a:custGeom>
            <a:avLst/>
            <a:gdLst>
              <a:gd name="connsiteX0" fmla="*/ 0 w 12560300"/>
              <a:gd name="connsiteY0" fmla="*/ 0 h 712040"/>
              <a:gd name="connsiteX1" fmla="*/ 6273800 w 12560300"/>
              <a:gd name="connsiteY1" fmla="*/ 711200 h 712040"/>
              <a:gd name="connsiteX2" fmla="*/ 12560300 w 12560300"/>
              <a:gd name="connsiteY2" fmla="*/ 114300 h 712040"/>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702191"/>
              <a:gd name="connsiteX1" fmla="*/ 6337300 w 12560300"/>
              <a:gd name="connsiteY1" fmla="*/ 685800 h 702191"/>
              <a:gd name="connsiteX2" fmla="*/ 12560300 w 12560300"/>
              <a:gd name="connsiteY2" fmla="*/ 114300 h 702191"/>
              <a:gd name="connsiteX0" fmla="*/ 0 w 12509500"/>
              <a:gd name="connsiteY0" fmla="*/ 0 h 640829"/>
              <a:gd name="connsiteX1" fmla="*/ 6286500 w 12509500"/>
              <a:gd name="connsiteY1" fmla="*/ 622300 h 640829"/>
              <a:gd name="connsiteX2" fmla="*/ 12509500 w 12509500"/>
              <a:gd name="connsiteY2" fmla="*/ 50800 h 640829"/>
              <a:gd name="connsiteX0" fmla="*/ 0 w 12509500"/>
              <a:gd name="connsiteY0" fmla="*/ 0 h 643425"/>
              <a:gd name="connsiteX1" fmla="*/ 6286500 w 12509500"/>
              <a:gd name="connsiteY1" fmla="*/ 622300 h 643425"/>
              <a:gd name="connsiteX2" fmla="*/ 12509500 w 12509500"/>
              <a:gd name="connsiteY2" fmla="*/ 50800 h 643425"/>
              <a:gd name="connsiteX0" fmla="*/ 0 w 12509500"/>
              <a:gd name="connsiteY0" fmla="*/ 0 h 623211"/>
              <a:gd name="connsiteX1" fmla="*/ 6286500 w 12509500"/>
              <a:gd name="connsiteY1" fmla="*/ 622300 h 623211"/>
              <a:gd name="connsiteX2" fmla="*/ 12509500 w 12509500"/>
              <a:gd name="connsiteY2" fmla="*/ 50800 h 623211"/>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Lst>
            <a:ahLst/>
            <a:cxnLst>
              <a:cxn ang="0">
                <a:pos x="connsiteX0" y="connsiteY0"/>
              </a:cxn>
              <a:cxn ang="0">
                <a:pos x="connsiteX1" y="connsiteY1"/>
              </a:cxn>
              <a:cxn ang="0">
                <a:pos x="connsiteX2" y="connsiteY2"/>
              </a:cxn>
            </a:cxnLst>
            <a:rect l="l" t="t" r="r" b="b"/>
            <a:pathLst>
              <a:path w="12509500" h="586205">
                <a:moveTo>
                  <a:pt x="0" y="0"/>
                </a:moveTo>
                <a:cubicBezTo>
                  <a:pt x="1798108" y="409575"/>
                  <a:pt x="3927754" y="567823"/>
                  <a:pt x="6248400" y="586205"/>
                </a:cubicBezTo>
                <a:cubicBezTo>
                  <a:pt x="8278283" y="555792"/>
                  <a:pt x="9987825" y="522538"/>
                  <a:pt x="12509500" y="14705"/>
                </a:cubicBezTo>
              </a:path>
            </a:pathLst>
          </a:custGeom>
          <a:noFill/>
          <a:ln w="12700" cap="rnd">
            <a:gradFill>
              <a:gsLst>
                <a:gs pos="100000">
                  <a:schemeClr val="bg1"/>
                </a:gs>
                <a:gs pos="80000">
                  <a:schemeClr val="bg1"/>
                </a:gs>
                <a:gs pos="55000">
                  <a:schemeClr val="bg1">
                    <a:alpha val="0"/>
                  </a:schemeClr>
                </a:gs>
              </a:gsLst>
              <a:lin ang="0" scaled="0"/>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任意多边形: 形状 13">
            <a:extLst>
              <a:ext uri="{FF2B5EF4-FFF2-40B4-BE49-F238E27FC236}">
                <a16:creationId xmlns:a16="http://schemas.microsoft.com/office/drawing/2014/main" xmlns="" id="{40DFF8C6-3B49-4F95-BCBD-337472F355F5}"/>
              </a:ext>
            </a:extLst>
          </p:cNvPr>
          <p:cNvSpPr/>
          <p:nvPr userDrawn="1"/>
        </p:nvSpPr>
        <p:spPr>
          <a:xfrm>
            <a:off x="181078" y="1505248"/>
            <a:ext cx="12509500" cy="586205"/>
          </a:xfrm>
          <a:custGeom>
            <a:avLst/>
            <a:gdLst>
              <a:gd name="connsiteX0" fmla="*/ 0 w 12560300"/>
              <a:gd name="connsiteY0" fmla="*/ 0 h 712040"/>
              <a:gd name="connsiteX1" fmla="*/ 6273800 w 12560300"/>
              <a:gd name="connsiteY1" fmla="*/ 711200 h 712040"/>
              <a:gd name="connsiteX2" fmla="*/ 12560300 w 12560300"/>
              <a:gd name="connsiteY2" fmla="*/ 114300 h 712040"/>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702191"/>
              <a:gd name="connsiteX1" fmla="*/ 6337300 w 12560300"/>
              <a:gd name="connsiteY1" fmla="*/ 685800 h 702191"/>
              <a:gd name="connsiteX2" fmla="*/ 12560300 w 12560300"/>
              <a:gd name="connsiteY2" fmla="*/ 114300 h 702191"/>
              <a:gd name="connsiteX0" fmla="*/ 0 w 12509500"/>
              <a:gd name="connsiteY0" fmla="*/ 0 h 640829"/>
              <a:gd name="connsiteX1" fmla="*/ 6286500 w 12509500"/>
              <a:gd name="connsiteY1" fmla="*/ 622300 h 640829"/>
              <a:gd name="connsiteX2" fmla="*/ 12509500 w 12509500"/>
              <a:gd name="connsiteY2" fmla="*/ 50800 h 640829"/>
              <a:gd name="connsiteX0" fmla="*/ 0 w 12509500"/>
              <a:gd name="connsiteY0" fmla="*/ 0 h 643425"/>
              <a:gd name="connsiteX1" fmla="*/ 6286500 w 12509500"/>
              <a:gd name="connsiteY1" fmla="*/ 622300 h 643425"/>
              <a:gd name="connsiteX2" fmla="*/ 12509500 w 12509500"/>
              <a:gd name="connsiteY2" fmla="*/ 50800 h 643425"/>
              <a:gd name="connsiteX0" fmla="*/ 0 w 12509500"/>
              <a:gd name="connsiteY0" fmla="*/ 0 h 623211"/>
              <a:gd name="connsiteX1" fmla="*/ 6286500 w 12509500"/>
              <a:gd name="connsiteY1" fmla="*/ 622300 h 623211"/>
              <a:gd name="connsiteX2" fmla="*/ 12509500 w 12509500"/>
              <a:gd name="connsiteY2" fmla="*/ 50800 h 623211"/>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Lst>
            <a:ahLst/>
            <a:cxnLst>
              <a:cxn ang="0">
                <a:pos x="connsiteX0" y="connsiteY0"/>
              </a:cxn>
              <a:cxn ang="0">
                <a:pos x="connsiteX1" y="connsiteY1"/>
              </a:cxn>
              <a:cxn ang="0">
                <a:pos x="connsiteX2" y="connsiteY2"/>
              </a:cxn>
            </a:cxnLst>
            <a:rect l="l" t="t" r="r" b="b"/>
            <a:pathLst>
              <a:path w="12509500" h="586205">
                <a:moveTo>
                  <a:pt x="0" y="0"/>
                </a:moveTo>
                <a:cubicBezTo>
                  <a:pt x="1798108" y="409575"/>
                  <a:pt x="3927754" y="567823"/>
                  <a:pt x="6248400" y="586205"/>
                </a:cubicBezTo>
                <a:cubicBezTo>
                  <a:pt x="8278283" y="555792"/>
                  <a:pt x="9987825" y="522538"/>
                  <a:pt x="12509500" y="14705"/>
                </a:cubicBezTo>
              </a:path>
            </a:pathLst>
          </a:custGeom>
          <a:noFill/>
          <a:ln w="12700" cap="rnd">
            <a:gradFill>
              <a:gsLst>
                <a:gs pos="0">
                  <a:schemeClr val="bg1"/>
                </a:gs>
                <a:gs pos="22000">
                  <a:schemeClr val="bg1"/>
                </a:gs>
                <a:gs pos="55000">
                  <a:schemeClr val="bg1">
                    <a:alpha val="0"/>
                  </a:schemeClr>
                </a:gs>
              </a:gsLst>
              <a:lin ang="0" scaled="0"/>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AD2C619E-5119-4387-BDA5-DE4A57FC859F}"/>
              </a:ext>
            </a:extLst>
          </p:cNvPr>
          <p:cNvSpPr/>
          <p:nvPr userDrawn="1"/>
        </p:nvSpPr>
        <p:spPr>
          <a:xfrm flipH="1" flipV="1">
            <a:off x="-230180" y="5780123"/>
            <a:ext cx="12316995" cy="571500"/>
          </a:xfrm>
          <a:custGeom>
            <a:avLst/>
            <a:gdLst>
              <a:gd name="connsiteX0" fmla="*/ 0 w 12560300"/>
              <a:gd name="connsiteY0" fmla="*/ 0 h 712040"/>
              <a:gd name="connsiteX1" fmla="*/ 6273800 w 12560300"/>
              <a:gd name="connsiteY1" fmla="*/ 711200 h 712040"/>
              <a:gd name="connsiteX2" fmla="*/ 12560300 w 12560300"/>
              <a:gd name="connsiteY2" fmla="*/ 114300 h 712040"/>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686711"/>
              <a:gd name="connsiteX1" fmla="*/ 6337300 w 12560300"/>
              <a:gd name="connsiteY1" fmla="*/ 685800 h 686711"/>
              <a:gd name="connsiteX2" fmla="*/ 12560300 w 12560300"/>
              <a:gd name="connsiteY2" fmla="*/ 114300 h 686711"/>
              <a:gd name="connsiteX0" fmla="*/ 0 w 12560300"/>
              <a:gd name="connsiteY0" fmla="*/ 0 h 702191"/>
              <a:gd name="connsiteX1" fmla="*/ 6337300 w 12560300"/>
              <a:gd name="connsiteY1" fmla="*/ 685800 h 702191"/>
              <a:gd name="connsiteX2" fmla="*/ 12560300 w 12560300"/>
              <a:gd name="connsiteY2" fmla="*/ 114300 h 702191"/>
              <a:gd name="connsiteX0" fmla="*/ 0 w 12509500"/>
              <a:gd name="connsiteY0" fmla="*/ 0 h 640829"/>
              <a:gd name="connsiteX1" fmla="*/ 6286500 w 12509500"/>
              <a:gd name="connsiteY1" fmla="*/ 622300 h 640829"/>
              <a:gd name="connsiteX2" fmla="*/ 12509500 w 12509500"/>
              <a:gd name="connsiteY2" fmla="*/ 50800 h 640829"/>
              <a:gd name="connsiteX0" fmla="*/ 0 w 12509500"/>
              <a:gd name="connsiteY0" fmla="*/ 0 h 643425"/>
              <a:gd name="connsiteX1" fmla="*/ 6286500 w 12509500"/>
              <a:gd name="connsiteY1" fmla="*/ 622300 h 643425"/>
              <a:gd name="connsiteX2" fmla="*/ 12509500 w 12509500"/>
              <a:gd name="connsiteY2" fmla="*/ 50800 h 643425"/>
              <a:gd name="connsiteX0" fmla="*/ 0 w 12509500"/>
              <a:gd name="connsiteY0" fmla="*/ 0 h 623211"/>
              <a:gd name="connsiteX1" fmla="*/ 6286500 w 12509500"/>
              <a:gd name="connsiteY1" fmla="*/ 622300 h 623211"/>
              <a:gd name="connsiteX2" fmla="*/ 12509500 w 12509500"/>
              <a:gd name="connsiteY2" fmla="*/ 50800 h 623211"/>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865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622300"/>
              <a:gd name="connsiteX1" fmla="*/ 6248400 w 12509500"/>
              <a:gd name="connsiteY1" fmla="*/ 622300 h 622300"/>
              <a:gd name="connsiteX2" fmla="*/ 12509500 w 12509500"/>
              <a:gd name="connsiteY2" fmla="*/ 50800 h 622300"/>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509500"/>
              <a:gd name="connsiteY0" fmla="*/ 0 h 586205"/>
              <a:gd name="connsiteX1" fmla="*/ 6248400 w 12509500"/>
              <a:gd name="connsiteY1" fmla="*/ 586205 h 586205"/>
              <a:gd name="connsiteX2" fmla="*/ 12509500 w 12509500"/>
              <a:gd name="connsiteY2" fmla="*/ 14705 h 586205"/>
              <a:gd name="connsiteX0" fmla="*/ 0 w 12304963"/>
              <a:gd name="connsiteY0" fmla="*/ 0 h 574173"/>
              <a:gd name="connsiteX1" fmla="*/ 6043863 w 12304963"/>
              <a:gd name="connsiteY1" fmla="*/ 574173 h 574173"/>
              <a:gd name="connsiteX2" fmla="*/ 12304963 w 12304963"/>
              <a:gd name="connsiteY2" fmla="*/ 2673 h 574173"/>
              <a:gd name="connsiteX0" fmla="*/ 0 w 12316995"/>
              <a:gd name="connsiteY0" fmla="*/ 33422 h 571500"/>
              <a:gd name="connsiteX1" fmla="*/ 6055895 w 12316995"/>
              <a:gd name="connsiteY1" fmla="*/ 571500 h 571500"/>
              <a:gd name="connsiteX2" fmla="*/ 12316995 w 12316995"/>
              <a:gd name="connsiteY2" fmla="*/ 0 h 571500"/>
            </a:gdLst>
            <a:ahLst/>
            <a:cxnLst>
              <a:cxn ang="0">
                <a:pos x="connsiteX0" y="connsiteY0"/>
              </a:cxn>
              <a:cxn ang="0">
                <a:pos x="connsiteX1" y="connsiteY1"/>
              </a:cxn>
              <a:cxn ang="0">
                <a:pos x="connsiteX2" y="connsiteY2"/>
              </a:cxn>
            </a:cxnLst>
            <a:rect l="l" t="t" r="r" b="b"/>
            <a:pathLst>
              <a:path w="12316995" h="571500">
                <a:moveTo>
                  <a:pt x="0" y="33422"/>
                </a:moveTo>
                <a:cubicBezTo>
                  <a:pt x="1798108" y="442997"/>
                  <a:pt x="3735249" y="553118"/>
                  <a:pt x="6055895" y="571500"/>
                </a:cubicBezTo>
                <a:cubicBezTo>
                  <a:pt x="8085778" y="541087"/>
                  <a:pt x="9795320" y="507833"/>
                  <a:pt x="12316995" y="0"/>
                </a:cubicBezTo>
              </a:path>
            </a:pathLst>
          </a:custGeom>
          <a:noFill/>
          <a:ln w="38100" cap="rnd">
            <a:gradFill>
              <a:gsLst>
                <a:gs pos="0">
                  <a:schemeClr val="bg1"/>
                </a:gs>
                <a:gs pos="50000">
                  <a:schemeClr val="bg1"/>
                </a:gs>
                <a:gs pos="100000">
                  <a:schemeClr val="bg1">
                    <a:alpha val="0"/>
                  </a:schemeClr>
                </a:gs>
              </a:gsLst>
              <a:lin ang="0" scaled="0"/>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a:extLst>
              <a:ext uri="{FF2B5EF4-FFF2-40B4-BE49-F238E27FC236}">
                <a16:creationId xmlns:a16="http://schemas.microsoft.com/office/drawing/2014/main" xmlns="" id="{8FC9A440-45D4-4022-9D18-310959E906B2}"/>
              </a:ext>
            </a:extLst>
          </p:cNvPr>
          <p:cNvSpPr>
            <a:spLocks noGrp="1"/>
          </p:cNvSpPr>
          <p:nvPr>
            <p:ph type="dt" sz="half" idx="10"/>
          </p:nvPr>
        </p:nvSpPr>
        <p:spPr/>
        <p:txBody>
          <a:bodyPr/>
          <a:lstStyle/>
          <a:p>
            <a:fld id="{C5AFBEFD-7263-4196-8C18-CCED5D31FD81}" type="datetimeFigureOut">
              <a:rPr lang="zh-CN" altLang="en-US" smtClean="0"/>
              <a:t>2021/9/6</a:t>
            </a:fld>
            <a:endParaRPr lang="zh-CN" altLang="en-US"/>
          </a:p>
        </p:txBody>
      </p:sp>
      <p:sp>
        <p:nvSpPr>
          <p:cNvPr id="4" name="页脚占位符 3">
            <a:extLst>
              <a:ext uri="{FF2B5EF4-FFF2-40B4-BE49-F238E27FC236}">
                <a16:creationId xmlns:a16="http://schemas.microsoft.com/office/drawing/2014/main" xmlns="" id="{3D8680F0-8036-4D8E-A9DD-047B10492C1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CA1EA33-94CC-4CFF-8A85-84444C64ECF9}"/>
              </a:ext>
            </a:extLst>
          </p:cNvPr>
          <p:cNvSpPr>
            <a:spLocks noGrp="1"/>
          </p:cNvSpPr>
          <p:nvPr>
            <p:ph type="sldNum" sz="quarter" idx="12"/>
          </p:nvPr>
        </p:nvSpPr>
        <p:spPr/>
        <p:txBody>
          <a:bodyPr/>
          <a:lstStyle/>
          <a:p>
            <a:fld id="{D00FD638-3BC9-4A53-BC8E-22A95A707B51}" type="slidenum">
              <a:rPr lang="zh-CN" altLang="en-US" smtClean="0"/>
              <a:t>‹#›</a:t>
            </a:fld>
            <a:endParaRPr lang="zh-CN" altLang="en-US"/>
          </a:p>
        </p:txBody>
      </p:sp>
    </p:spTree>
    <p:extLst>
      <p:ext uri="{BB962C8B-B14F-4D97-AF65-F5344CB8AC3E}">
        <p14:creationId xmlns:p14="http://schemas.microsoft.com/office/powerpoint/2010/main" val="1886929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49" name="图片 48" descr="草地上站着羊&#10;&#10;描述已自动生成">
            <a:extLst>
              <a:ext uri="{FF2B5EF4-FFF2-40B4-BE49-F238E27FC236}">
                <a16:creationId xmlns:a16="http://schemas.microsoft.com/office/drawing/2014/main" xmlns="" id="{94BD8BC0-B50A-4651-80B7-30CD0EDACCF3}"/>
              </a:ext>
            </a:extLst>
          </p:cNvPr>
          <p:cNvPicPr>
            <a:picLocks noChangeAspect="1"/>
          </p:cNvPicPr>
          <p:nvPr userDrawn="1"/>
        </p:nvPicPr>
        <p:blipFill rotWithShape="1">
          <a:blip r:embed="rId2">
            <a:alphaModFix amt="12000"/>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t="25000"/>
          <a:stretch/>
        </p:blipFill>
        <p:spPr>
          <a:xfrm>
            <a:off x="1" y="0"/>
            <a:ext cx="12191999" cy="6858000"/>
          </a:xfrm>
          <a:prstGeom prst="rect">
            <a:avLst/>
          </a:prstGeom>
        </p:spPr>
      </p:pic>
      <p:sp>
        <p:nvSpPr>
          <p:cNvPr id="50" name="矩形 49">
            <a:extLst>
              <a:ext uri="{FF2B5EF4-FFF2-40B4-BE49-F238E27FC236}">
                <a16:creationId xmlns:a16="http://schemas.microsoft.com/office/drawing/2014/main" xmlns="" id="{A13BBF31-BE38-4608-9196-7E144520AE0A}"/>
              </a:ext>
            </a:extLst>
          </p:cNvPr>
          <p:cNvSpPr/>
          <p:nvPr userDrawn="1"/>
        </p:nvSpPr>
        <p:spPr>
          <a:xfrm>
            <a:off x="0" y="0"/>
            <a:ext cx="12192000" cy="6857999"/>
          </a:xfrm>
          <a:prstGeom prst="rect">
            <a:avLst/>
          </a:prstGeom>
          <a:gradFill>
            <a:gsLst>
              <a:gs pos="45000">
                <a:schemeClr val="bg1">
                  <a:alpha val="1200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xmlns="" id="{A9529543-CE6A-47CC-BA8A-563920F71018}"/>
              </a:ext>
            </a:extLst>
          </p:cNvPr>
          <p:cNvGrpSpPr/>
          <p:nvPr userDrawn="1"/>
        </p:nvGrpSpPr>
        <p:grpSpPr>
          <a:xfrm>
            <a:off x="3544670" y="863224"/>
            <a:ext cx="8037730" cy="45719"/>
            <a:chOff x="2492509" y="719855"/>
            <a:chExt cx="8037730" cy="45719"/>
          </a:xfrm>
        </p:grpSpPr>
        <p:cxnSp>
          <p:nvCxnSpPr>
            <p:cNvPr id="52" name="直接连接符 51">
              <a:extLst>
                <a:ext uri="{FF2B5EF4-FFF2-40B4-BE49-F238E27FC236}">
                  <a16:creationId xmlns:a16="http://schemas.microsoft.com/office/drawing/2014/main" xmlns="" id="{98FB0BC3-D65F-41E0-AC45-8E4454C2B976}"/>
                </a:ext>
              </a:extLst>
            </p:cNvPr>
            <p:cNvCxnSpPr>
              <a:cxnSpLocks/>
            </p:cNvCxnSpPr>
            <p:nvPr/>
          </p:nvCxnSpPr>
          <p:spPr>
            <a:xfrm>
              <a:off x="2492509" y="742714"/>
              <a:ext cx="8037730" cy="0"/>
            </a:xfrm>
            <a:prstGeom prst="line">
              <a:avLst/>
            </a:prstGeom>
            <a:ln w="127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xmlns="" id="{137949FE-3D0F-4A81-8CD8-73D6D260FFC5}"/>
                </a:ext>
              </a:extLst>
            </p:cNvPr>
            <p:cNvSpPr/>
            <p:nvPr/>
          </p:nvSpPr>
          <p:spPr>
            <a:xfrm rot="5400000">
              <a:off x="2769006" y="443358"/>
              <a:ext cx="45719" cy="598713"/>
            </a:xfrm>
            <a:prstGeom prst="rect">
              <a:avLst/>
            </a:prstGeom>
            <a:solidFill>
              <a:schemeClr val="accent1"/>
            </a:solid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a:extLst>
              <a:ext uri="{FF2B5EF4-FFF2-40B4-BE49-F238E27FC236}">
                <a16:creationId xmlns:a16="http://schemas.microsoft.com/office/drawing/2014/main" xmlns="" id="{50ABED1D-510C-4ACE-A191-173D75383965}"/>
              </a:ext>
            </a:extLst>
          </p:cNvPr>
          <p:cNvSpPr txBox="1"/>
          <p:nvPr userDrawn="1"/>
        </p:nvSpPr>
        <p:spPr>
          <a:xfrm>
            <a:off x="8430983" y="474957"/>
            <a:ext cx="3304288" cy="33855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3B3B3B">
                    <a:alpha val="30000"/>
                  </a:srgbClr>
                </a:solidFill>
                <a:effectLst/>
                <a:uLnTx/>
                <a:uFillTx/>
                <a:latin typeface="+mj-lt"/>
                <a:ea typeface="等线" panose="02010600030101010101" pitchFamily="2" charset="-122"/>
                <a:cs typeface="Arial" panose="020B0604020202020204" pitchFamily="34" charset="0"/>
                <a:sym typeface="D-DIN" panose="020B0504030202030204" pitchFamily="34" charset="0"/>
              </a:rPr>
              <a:t>LOGO × LOGO × LOGO </a:t>
            </a:r>
          </a:p>
        </p:txBody>
      </p:sp>
      <p:pic>
        <p:nvPicPr>
          <p:cNvPr id="56" name="图片 55" descr="图片包含 文本&#10;&#10;描述已自动生成">
            <a:extLst>
              <a:ext uri="{FF2B5EF4-FFF2-40B4-BE49-F238E27FC236}">
                <a16:creationId xmlns:a16="http://schemas.microsoft.com/office/drawing/2014/main" xmlns="" id="{AF174387-A797-4FC5-9448-FC9A71C7272A}"/>
              </a:ext>
            </a:extLst>
          </p:cNvPr>
          <p:cNvPicPr>
            <a:picLocks noChangeAspect="1"/>
          </p:cNvPicPr>
          <p:nvPr userDrawn="1"/>
        </p:nvPicPr>
        <p:blipFill>
          <a:blip r:embed="rId4" cstate="print">
            <a:alphaModFix amt="15000"/>
            <a:extLst>
              <a:ext uri="{28A0092B-C50C-407E-A947-70E740481C1C}">
                <a14:useLocalDpi xmlns:a14="http://schemas.microsoft.com/office/drawing/2010/main" val="0"/>
              </a:ext>
            </a:extLst>
          </a:blip>
          <a:stretch>
            <a:fillRect/>
          </a:stretch>
        </p:blipFill>
        <p:spPr>
          <a:xfrm>
            <a:off x="1" y="0"/>
            <a:ext cx="3872416" cy="2178234"/>
          </a:xfrm>
          <a:prstGeom prst="rect">
            <a:avLst/>
          </a:prstGeom>
        </p:spPr>
      </p:pic>
      <p:pic>
        <p:nvPicPr>
          <p:cNvPr id="57" name="Picture 72">
            <a:extLst>
              <a:ext uri="{FF2B5EF4-FFF2-40B4-BE49-F238E27FC236}">
                <a16:creationId xmlns:a16="http://schemas.microsoft.com/office/drawing/2014/main" xmlns="" id="{7EBE1EAA-E46D-494F-B81D-4A27F5C2B15B}"/>
              </a:ext>
            </a:extLst>
          </p:cNvPr>
          <p:cNvPicPr>
            <a:picLocks noChangeAspect="1"/>
          </p:cNvPicPr>
          <p:nvPr userDrawn="1"/>
        </p:nvPicPr>
        <p:blipFill>
          <a:blip r:embed="rId5">
            <a:alphaModFix amt="50000"/>
            <a:extLst>
              <a:ext uri="{BEBA8EAE-BF5A-486C-A8C5-ECC9F3942E4B}">
                <a14:imgProps xmlns:a14="http://schemas.microsoft.com/office/drawing/2010/main">
                  <a14:imgLayer r:embed="rId6">
                    <a14:imgEffect>
                      <a14:colorTemperature colorTemp="4700"/>
                    </a14:imgEffect>
                    <a14:imgEffect>
                      <a14:saturation sat="120000"/>
                    </a14:imgEffect>
                  </a14:imgLayer>
                </a14:imgProps>
              </a:ext>
            </a:extLst>
          </a:blip>
          <a:stretch>
            <a:fillRect/>
          </a:stretch>
        </p:blipFill>
        <p:spPr>
          <a:xfrm>
            <a:off x="0" y="3645979"/>
            <a:ext cx="12195841" cy="3225800"/>
          </a:xfrm>
          <a:prstGeom prst="rect">
            <a:avLst/>
          </a:prstGeom>
        </p:spPr>
      </p:pic>
      <p:sp>
        <p:nvSpPr>
          <p:cNvPr id="58" name="日期占位符 1">
            <a:extLst>
              <a:ext uri="{FF2B5EF4-FFF2-40B4-BE49-F238E27FC236}">
                <a16:creationId xmlns:a16="http://schemas.microsoft.com/office/drawing/2014/main" xmlns="" id="{E8704659-4741-4345-86F9-AFEEFB66FFE9}"/>
              </a:ext>
            </a:extLst>
          </p:cNvPr>
          <p:cNvSpPr>
            <a:spLocks noGrp="1"/>
          </p:cNvSpPr>
          <p:nvPr>
            <p:ph type="dt" sz="half" idx="10"/>
          </p:nvPr>
        </p:nvSpPr>
        <p:spPr>
          <a:xfrm>
            <a:off x="838200" y="6356350"/>
            <a:ext cx="2743200" cy="365125"/>
          </a:xfrm>
        </p:spPr>
        <p:txBody>
          <a:bodyPr/>
          <a:lstStyle/>
          <a:p>
            <a:fld id="{C5AFBEFD-7263-4196-8C18-CCED5D31FD81}" type="datetimeFigureOut">
              <a:rPr lang="zh-CN" altLang="en-US" smtClean="0"/>
              <a:t>2021/9/6</a:t>
            </a:fld>
            <a:endParaRPr lang="zh-CN" altLang="en-US" dirty="0"/>
          </a:p>
        </p:txBody>
      </p:sp>
      <p:sp>
        <p:nvSpPr>
          <p:cNvPr id="59" name="页脚占位符 2">
            <a:extLst>
              <a:ext uri="{FF2B5EF4-FFF2-40B4-BE49-F238E27FC236}">
                <a16:creationId xmlns:a16="http://schemas.microsoft.com/office/drawing/2014/main" xmlns="" id="{94C93305-2054-4F5D-9D53-64F50D654792}"/>
              </a:ext>
            </a:extLst>
          </p:cNvPr>
          <p:cNvSpPr>
            <a:spLocks noGrp="1"/>
          </p:cNvSpPr>
          <p:nvPr>
            <p:ph type="ftr" sz="quarter" idx="11"/>
          </p:nvPr>
        </p:nvSpPr>
        <p:spPr>
          <a:xfrm>
            <a:off x="4038600" y="6356350"/>
            <a:ext cx="4114800" cy="365125"/>
          </a:xfrm>
        </p:spPr>
        <p:txBody>
          <a:bodyPr/>
          <a:lstStyle/>
          <a:p>
            <a:endParaRPr lang="zh-CN" altLang="en-US"/>
          </a:p>
        </p:txBody>
      </p:sp>
      <p:sp>
        <p:nvSpPr>
          <p:cNvPr id="60" name="灯片编号占位符 3">
            <a:extLst>
              <a:ext uri="{FF2B5EF4-FFF2-40B4-BE49-F238E27FC236}">
                <a16:creationId xmlns:a16="http://schemas.microsoft.com/office/drawing/2014/main" xmlns="" id="{81F33B5F-F62B-4416-82CB-D89250530213}"/>
              </a:ext>
            </a:extLst>
          </p:cNvPr>
          <p:cNvSpPr>
            <a:spLocks noGrp="1"/>
          </p:cNvSpPr>
          <p:nvPr>
            <p:ph type="sldNum" sz="quarter" idx="12"/>
          </p:nvPr>
        </p:nvSpPr>
        <p:spPr>
          <a:xfrm>
            <a:off x="8610600" y="6356350"/>
            <a:ext cx="2743200" cy="365125"/>
          </a:xfrm>
        </p:spPr>
        <p:txBody>
          <a:bodyPr/>
          <a:lstStyle/>
          <a:p>
            <a:fld id="{D00FD638-3BC9-4A53-BC8E-22A95A707B51}" type="slidenum">
              <a:rPr lang="zh-CN" altLang="en-US" smtClean="0"/>
              <a:t>‹#›</a:t>
            </a:fld>
            <a:endParaRPr lang="zh-CN" altLang="en-US"/>
          </a:p>
        </p:txBody>
      </p:sp>
      <p:sp>
        <p:nvSpPr>
          <p:cNvPr id="55" name="椭圆 54">
            <a:extLst>
              <a:ext uri="{FF2B5EF4-FFF2-40B4-BE49-F238E27FC236}">
                <a16:creationId xmlns:a16="http://schemas.microsoft.com/office/drawing/2014/main" xmlns="" id="{0F532DAE-2B12-4B89-958A-20D001BCF86E}"/>
              </a:ext>
            </a:extLst>
          </p:cNvPr>
          <p:cNvSpPr/>
          <p:nvPr userDrawn="1"/>
        </p:nvSpPr>
        <p:spPr>
          <a:xfrm>
            <a:off x="390522" y="204554"/>
            <a:ext cx="510788" cy="510788"/>
          </a:xfrm>
          <a:prstGeom prst="ellipse">
            <a:avLst/>
          </a:prstGeom>
          <a:gradFill>
            <a:gsLst>
              <a:gs pos="50000">
                <a:schemeClr val="accent5"/>
              </a:gs>
              <a:gs pos="0">
                <a:schemeClr val="accent6"/>
              </a:gs>
              <a:gs pos="100000">
                <a:schemeClr val="accent4"/>
              </a:gs>
            </a:gsLst>
            <a:lin ang="5400000" scaled="1"/>
          </a:gradFill>
          <a:ln w="19050">
            <a:noFill/>
          </a:ln>
          <a:effectLst>
            <a:outerShdw blurRad="266700" dist="139700" dir="5400000" algn="ctr" rotWithShape="0">
              <a:schemeClr val="tx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09662"/>
            <a:endParaRPr lang="zh-CN" altLang="en-US" sz="1000">
              <a:solidFill>
                <a:prstClr val="white"/>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4030979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CB223B15-7FB5-4B4C-860C-ADC2FB75ACFC}"/>
              </a:ext>
            </a:extLst>
          </p:cNvPr>
          <p:cNvSpPr>
            <a:spLocks noGrp="1"/>
          </p:cNvSpPr>
          <p:nvPr>
            <p:ph type="dt" sz="half" idx="10"/>
          </p:nvPr>
        </p:nvSpPr>
        <p:spPr/>
        <p:txBody>
          <a:bodyPr/>
          <a:lstStyle/>
          <a:p>
            <a:fld id="{C5AFBEFD-7263-4196-8C18-CCED5D31FD81}" type="datetimeFigureOut">
              <a:rPr lang="zh-CN" altLang="en-US" smtClean="0"/>
              <a:t>2021/9/6</a:t>
            </a:fld>
            <a:endParaRPr lang="zh-CN" altLang="en-US" dirty="0"/>
          </a:p>
        </p:txBody>
      </p:sp>
      <p:sp>
        <p:nvSpPr>
          <p:cNvPr id="3" name="页脚占位符 2">
            <a:extLst>
              <a:ext uri="{FF2B5EF4-FFF2-40B4-BE49-F238E27FC236}">
                <a16:creationId xmlns:a16="http://schemas.microsoft.com/office/drawing/2014/main" xmlns="" id="{8DB344D0-F0C5-4AB8-AB53-69C3E8FBDA4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4B975B4-C575-4518-BF15-24BB0710F2B5}"/>
              </a:ext>
            </a:extLst>
          </p:cNvPr>
          <p:cNvSpPr>
            <a:spLocks noGrp="1"/>
          </p:cNvSpPr>
          <p:nvPr>
            <p:ph type="sldNum" sz="quarter" idx="12"/>
          </p:nvPr>
        </p:nvSpPr>
        <p:spPr/>
        <p:txBody>
          <a:bodyPr/>
          <a:lstStyle/>
          <a:p>
            <a:fld id="{D00FD638-3BC9-4A53-BC8E-22A95A707B51}" type="slidenum">
              <a:rPr lang="zh-CN" altLang="en-US" smtClean="0"/>
              <a:t>‹#›</a:t>
            </a:fld>
            <a:endParaRPr lang="zh-CN" altLang="en-US"/>
          </a:p>
        </p:txBody>
      </p:sp>
    </p:spTree>
    <p:extLst>
      <p:ext uri="{BB962C8B-B14F-4D97-AF65-F5344CB8AC3E}">
        <p14:creationId xmlns:p14="http://schemas.microsoft.com/office/powerpoint/2010/main" val="4039248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40CA0A79-1585-4836-96B0-482A00C4F777}"/>
              </a:ext>
            </a:extLst>
          </p:cNvPr>
          <p:cNvSpPr>
            <a:spLocks/>
          </p:cNvSpPr>
          <p:nvPr userDrawn="1"/>
        </p:nvSpPr>
        <p:spPr>
          <a:xfrm>
            <a:off x="-1" y="0"/>
            <a:ext cx="12192000"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 name="日期占位符 2">
            <a:extLst>
              <a:ext uri="{FF2B5EF4-FFF2-40B4-BE49-F238E27FC236}">
                <a16:creationId xmlns:a16="http://schemas.microsoft.com/office/drawing/2014/main" xmlns="" id="{A4AE4AD5-A211-4341-8899-79711093EC8C}"/>
              </a:ext>
            </a:extLst>
          </p:cNvPr>
          <p:cNvSpPr>
            <a:spLocks noGrp="1"/>
          </p:cNvSpPr>
          <p:nvPr>
            <p:ph type="dt" sz="half" idx="10"/>
          </p:nvPr>
        </p:nvSpPr>
        <p:spPr/>
        <p:txBody>
          <a:bodyPr/>
          <a:lstStyle/>
          <a:p>
            <a:fld id="{C5AFBEFD-7263-4196-8C18-CCED5D31FD81}" type="datetimeFigureOut">
              <a:rPr lang="zh-CN" altLang="en-US" smtClean="0"/>
              <a:t>2021/9/6</a:t>
            </a:fld>
            <a:endParaRPr lang="zh-CN" altLang="en-US" dirty="0"/>
          </a:p>
        </p:txBody>
      </p:sp>
      <p:sp>
        <p:nvSpPr>
          <p:cNvPr id="4" name="页脚占位符 3">
            <a:extLst>
              <a:ext uri="{FF2B5EF4-FFF2-40B4-BE49-F238E27FC236}">
                <a16:creationId xmlns:a16="http://schemas.microsoft.com/office/drawing/2014/main" xmlns="" id="{C5537AC1-BA09-4B3A-B0E4-B4DE36429BA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9E8D16A6-10C5-45E6-A078-392B9205E4E1}"/>
              </a:ext>
            </a:extLst>
          </p:cNvPr>
          <p:cNvSpPr>
            <a:spLocks noGrp="1"/>
          </p:cNvSpPr>
          <p:nvPr>
            <p:ph type="sldNum" sz="quarter" idx="12"/>
          </p:nvPr>
        </p:nvSpPr>
        <p:spPr/>
        <p:txBody>
          <a:bodyPr/>
          <a:lstStyle/>
          <a:p>
            <a:fld id="{D00FD638-3BC9-4A53-BC8E-22A95A707B51}" type="slidenum">
              <a:rPr lang="zh-CN" altLang="en-US" smtClean="0"/>
              <a:t>‹#›</a:t>
            </a:fld>
            <a:endParaRPr lang="zh-CN" altLang="en-US"/>
          </a:p>
        </p:txBody>
      </p:sp>
      <p:pic>
        <p:nvPicPr>
          <p:cNvPr id="10" name="图片 9">
            <a:extLst>
              <a:ext uri="{FF2B5EF4-FFF2-40B4-BE49-F238E27FC236}">
                <a16:creationId xmlns:a16="http://schemas.microsoft.com/office/drawing/2014/main" xmlns="" id="{B2CD7678-A0A8-4737-A4A6-8029DB65EE18}"/>
              </a:ext>
            </a:extLst>
          </p:cNvPr>
          <p:cNvPicPr>
            <a:picLocks noChangeAspect="1"/>
          </p:cNvPicPr>
          <p:nvPr userDrawn="1"/>
        </p:nvPicPr>
        <p:blipFill>
          <a:blip r:embed="rId2"/>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851733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素材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DA4AD2EF-AF35-4440-9F04-A6B0BFC8FD20}"/>
              </a:ext>
            </a:extLst>
          </p:cNvPr>
          <p:cNvSpPr>
            <a:spLocks/>
          </p:cNvSpPr>
          <p:nvPr userDrawn="1"/>
        </p:nvSpPr>
        <p:spPr>
          <a:xfrm>
            <a:off x="-1" y="0"/>
            <a:ext cx="1219200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日期占位符 2">
            <a:extLst>
              <a:ext uri="{FF2B5EF4-FFF2-40B4-BE49-F238E27FC236}">
                <a16:creationId xmlns:a16="http://schemas.microsoft.com/office/drawing/2014/main" xmlns="" id="{B958EB64-DEDB-4749-8F27-2F68BB24CBAE}"/>
              </a:ext>
            </a:extLst>
          </p:cNvPr>
          <p:cNvSpPr>
            <a:spLocks noGrp="1"/>
          </p:cNvSpPr>
          <p:nvPr>
            <p:ph type="dt" sz="half" idx="10"/>
          </p:nvPr>
        </p:nvSpPr>
        <p:spPr/>
        <p:txBody>
          <a:bodyPr/>
          <a:lstStyle/>
          <a:p>
            <a:fld id="{C5AFBEFD-7263-4196-8C18-CCED5D31FD81}" type="datetimeFigureOut">
              <a:rPr lang="zh-CN" altLang="en-US" smtClean="0"/>
              <a:t>2021/9/6</a:t>
            </a:fld>
            <a:endParaRPr lang="zh-CN" altLang="en-US"/>
          </a:p>
        </p:txBody>
      </p:sp>
      <p:sp>
        <p:nvSpPr>
          <p:cNvPr id="4" name="页脚占位符 3">
            <a:extLst>
              <a:ext uri="{FF2B5EF4-FFF2-40B4-BE49-F238E27FC236}">
                <a16:creationId xmlns:a16="http://schemas.microsoft.com/office/drawing/2014/main" xmlns="" id="{DF4E26D5-8734-44B8-856B-80BD37A7837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5923C30-151E-4D8B-895D-F99A679CB514}"/>
              </a:ext>
            </a:extLst>
          </p:cNvPr>
          <p:cNvSpPr>
            <a:spLocks noGrp="1"/>
          </p:cNvSpPr>
          <p:nvPr>
            <p:ph type="sldNum" sz="quarter" idx="12"/>
          </p:nvPr>
        </p:nvSpPr>
        <p:spPr/>
        <p:txBody>
          <a:bodyPr/>
          <a:lstStyle/>
          <a:p>
            <a:fld id="{D00FD638-3BC9-4A53-BC8E-22A95A707B51}" type="slidenum">
              <a:rPr lang="zh-CN" altLang="en-US" smtClean="0"/>
              <a:t>‹#›</a:t>
            </a:fld>
            <a:endParaRPr lang="zh-CN" altLang="en-US"/>
          </a:p>
        </p:txBody>
      </p:sp>
      <p:pic>
        <p:nvPicPr>
          <p:cNvPr id="8" name="图片 7">
            <a:extLst>
              <a:ext uri="{FF2B5EF4-FFF2-40B4-BE49-F238E27FC236}">
                <a16:creationId xmlns:a16="http://schemas.microsoft.com/office/drawing/2014/main" xmlns="" id="{3D27F3B3-FAA8-4BBE-932F-D465D93EFB5A}"/>
              </a:ext>
            </a:extLst>
          </p:cNvPr>
          <p:cNvPicPr>
            <a:picLocks noChangeAspect="1"/>
          </p:cNvPicPr>
          <p:nvPr userDrawn="1"/>
        </p:nvPicPr>
        <p:blipFill>
          <a:blip r:embed="rId2"/>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3568022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A21EFE-7879-4DF2-96D2-D3A8518C2082}" type="datetimeFigureOut">
              <a:rPr lang="zh-CN" altLang="en-US" smtClean="0"/>
              <a:t>2021/9/6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1477983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358C610-6BC2-4A99-8B2B-FDBC9D7C88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BE9CFCC3-F06D-48CB-B1AC-8A9BD5F10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64527233-873E-4FAC-9215-72B295E1F0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AFBEFD-7263-4196-8C18-CCED5D31FD81}" type="datetimeFigureOut">
              <a:rPr lang="zh-CN" altLang="en-US" smtClean="0"/>
              <a:t>2021/9/6</a:t>
            </a:fld>
            <a:endParaRPr lang="zh-CN" altLang="en-US"/>
          </a:p>
        </p:txBody>
      </p:sp>
      <p:sp>
        <p:nvSpPr>
          <p:cNvPr id="5" name="页脚占位符 4">
            <a:extLst>
              <a:ext uri="{FF2B5EF4-FFF2-40B4-BE49-F238E27FC236}">
                <a16:creationId xmlns:a16="http://schemas.microsoft.com/office/drawing/2014/main" xmlns="" id="{6F4C685A-4CCE-4F43-9FE6-AD05A819AD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870651E-26BA-4978-A309-CBFFC6F421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0FD638-3BC9-4A53-BC8E-22A95A707B51}" type="slidenum">
              <a:rPr lang="zh-CN" altLang="en-US" smtClean="0"/>
              <a:t>‹#›</a:t>
            </a:fld>
            <a:endParaRPr lang="zh-CN" altLang="en-US"/>
          </a:p>
        </p:txBody>
      </p:sp>
      <p:sp>
        <p:nvSpPr>
          <p:cNvPr id="7" name="页面-上">
            <a:extLst>
              <a:ext uri="{FF2B5EF4-FFF2-40B4-BE49-F238E27FC236}">
                <a16:creationId xmlns:a16="http://schemas.microsoft.com/office/drawing/2014/main" xmlns="" id="{3209CC57-4684-484E-9D4C-FF8D08C5E48B}"/>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xmlns="" id="{F613A516-74CE-4BE9-80B1-A1AAAFF83E89}"/>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页面-上">
            <a:extLst>
              <a:ext uri="{FF2B5EF4-FFF2-40B4-BE49-F238E27FC236}">
                <a16:creationId xmlns:a16="http://schemas.microsoft.com/office/drawing/2014/main" xmlns="" id="{F8D73E34-E8A5-4616-9D29-6B175DADFA82}"/>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页面-下">
            <a:extLst>
              <a:ext uri="{FF2B5EF4-FFF2-40B4-BE49-F238E27FC236}">
                <a16:creationId xmlns:a16="http://schemas.microsoft.com/office/drawing/2014/main" xmlns="" id="{967E7A29-B726-4163-B126-5548A0400D7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页面-上">
            <a:extLst>
              <a:ext uri="{FF2B5EF4-FFF2-40B4-BE49-F238E27FC236}">
                <a16:creationId xmlns:a16="http://schemas.microsoft.com/office/drawing/2014/main" xmlns="" id="{2B69FC03-6EF8-4322-9416-B3ED0F2E490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页面-下">
            <a:extLst>
              <a:ext uri="{FF2B5EF4-FFF2-40B4-BE49-F238E27FC236}">
                <a16:creationId xmlns:a16="http://schemas.microsoft.com/office/drawing/2014/main" xmlns="" id="{C9673645-342E-4A38-97BE-06AF9799C4D0}"/>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页面-上">
            <a:extLst>
              <a:ext uri="{FF2B5EF4-FFF2-40B4-BE49-F238E27FC236}">
                <a16:creationId xmlns:a16="http://schemas.microsoft.com/office/drawing/2014/main" xmlns="" id="{E548247E-622A-4F86-9841-60AB33A96953}"/>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页面-下">
            <a:extLst>
              <a:ext uri="{FF2B5EF4-FFF2-40B4-BE49-F238E27FC236}">
                <a16:creationId xmlns:a16="http://schemas.microsoft.com/office/drawing/2014/main" xmlns="" id="{8B7A7924-D1A5-4953-AEF6-AD9AECBF7F3C}"/>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页面-上">
            <a:extLst>
              <a:ext uri="{FF2B5EF4-FFF2-40B4-BE49-F238E27FC236}">
                <a16:creationId xmlns:a16="http://schemas.microsoft.com/office/drawing/2014/main" xmlns="" id="{D79AAF6E-92BE-4B19-995D-FDB254A36978}"/>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页面-下">
            <a:extLst>
              <a:ext uri="{FF2B5EF4-FFF2-40B4-BE49-F238E27FC236}">
                <a16:creationId xmlns:a16="http://schemas.microsoft.com/office/drawing/2014/main" xmlns="" id="{BDE53B35-3A6C-44E3-BBFB-E55C02C29F7A}"/>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页面-上">
            <a:extLst>
              <a:ext uri="{FF2B5EF4-FFF2-40B4-BE49-F238E27FC236}">
                <a16:creationId xmlns:a16="http://schemas.microsoft.com/office/drawing/2014/main" xmlns="" id="{433176B3-FD81-4A70-B8EF-C1AC888B7A78}"/>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页面-下">
            <a:extLst>
              <a:ext uri="{FF2B5EF4-FFF2-40B4-BE49-F238E27FC236}">
                <a16:creationId xmlns:a16="http://schemas.microsoft.com/office/drawing/2014/main" xmlns="" id="{C26851BA-4126-4B51-87BA-D8E823EB161B}"/>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页面-上">
            <a:extLst>
              <a:ext uri="{FF2B5EF4-FFF2-40B4-BE49-F238E27FC236}">
                <a16:creationId xmlns:a16="http://schemas.microsoft.com/office/drawing/2014/main" xmlns="" id="{5C61980B-3D36-4331-9AA0-76C472FAEE5A}"/>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页面-下">
            <a:extLst>
              <a:ext uri="{FF2B5EF4-FFF2-40B4-BE49-F238E27FC236}">
                <a16:creationId xmlns:a16="http://schemas.microsoft.com/office/drawing/2014/main" xmlns="" id="{94D7C6D2-D782-4F1C-A612-EB18F0C5F89E}"/>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页面-上">
            <a:extLst>
              <a:ext uri="{FF2B5EF4-FFF2-40B4-BE49-F238E27FC236}">
                <a16:creationId xmlns:a16="http://schemas.microsoft.com/office/drawing/2014/main" xmlns="" id="{3BEE59AB-89A2-41FC-B6B8-D001AF25607C}"/>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页面-下">
            <a:extLst>
              <a:ext uri="{FF2B5EF4-FFF2-40B4-BE49-F238E27FC236}">
                <a16:creationId xmlns:a16="http://schemas.microsoft.com/office/drawing/2014/main" xmlns="" id="{7A03750E-B537-4D21-AF17-13EF650D7B79}"/>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页面-上">
            <a:extLst>
              <a:ext uri="{FF2B5EF4-FFF2-40B4-BE49-F238E27FC236}">
                <a16:creationId xmlns:a16="http://schemas.microsoft.com/office/drawing/2014/main" xmlns="" id="{EA5E5E0C-51A4-4A7F-A50B-4AF07BDD4E7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页面-下">
            <a:extLst>
              <a:ext uri="{FF2B5EF4-FFF2-40B4-BE49-F238E27FC236}">
                <a16:creationId xmlns:a16="http://schemas.microsoft.com/office/drawing/2014/main" xmlns="" id="{E3C727C1-ED76-4EBE-857E-E9BF4B92C711}"/>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页面-上">
            <a:extLst>
              <a:ext uri="{FF2B5EF4-FFF2-40B4-BE49-F238E27FC236}">
                <a16:creationId xmlns:a16="http://schemas.microsoft.com/office/drawing/2014/main" xmlns="" id="{85773DF8-96D3-493A-9DC6-89898915A9C9}"/>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页面-下">
            <a:extLst>
              <a:ext uri="{FF2B5EF4-FFF2-40B4-BE49-F238E27FC236}">
                <a16:creationId xmlns:a16="http://schemas.microsoft.com/office/drawing/2014/main" xmlns="" id="{47E58E70-8A7B-4939-98C8-24C281B005B2}"/>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页面-上">
            <a:extLst>
              <a:ext uri="{FF2B5EF4-FFF2-40B4-BE49-F238E27FC236}">
                <a16:creationId xmlns:a16="http://schemas.microsoft.com/office/drawing/2014/main" xmlns="" id="{0B856477-3428-472B-8EF0-395E69BF5E01}"/>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页面-下">
            <a:extLst>
              <a:ext uri="{FF2B5EF4-FFF2-40B4-BE49-F238E27FC236}">
                <a16:creationId xmlns:a16="http://schemas.microsoft.com/office/drawing/2014/main" xmlns="" id="{20F17556-FFD6-4480-AC00-08032DCD11C4}"/>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7137987"/>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4" r:id="rId3"/>
    <p:sldLayoutId id="2147483654" r:id="rId4"/>
    <p:sldLayoutId id="2147483655" r:id="rId5"/>
    <p:sldLayoutId id="2147483660" r:id="rId6"/>
    <p:sldLayoutId id="2147483661" r:id="rId7"/>
    <p:sldLayoutId id="214748366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userDrawn="1">
          <p15:clr>
            <a:srgbClr val="F26B43"/>
          </p15:clr>
        </p15:guide>
        <p15:guide id="2" pos="3840" userDrawn="1">
          <p15:clr>
            <a:srgbClr val="F26B43"/>
          </p15:clr>
        </p15:guide>
        <p15:guide id="3" pos="384" userDrawn="1">
          <p15:clr>
            <a:srgbClr val="F26B43"/>
          </p15:clr>
        </p15:guide>
        <p15:guide id="4" pos="7296" userDrawn="1">
          <p15:clr>
            <a:srgbClr val="F26B43"/>
          </p15:clr>
        </p15:guide>
        <p15:guide id="5" orient="horz" pos="512" userDrawn="1">
          <p15:clr>
            <a:srgbClr val="F26B43"/>
          </p15:clr>
        </p15:guide>
        <p15:guide id="6" orient="horz" pos="560" userDrawn="1">
          <p15:clr>
            <a:srgbClr val="F26B43"/>
          </p15:clr>
        </p15:guide>
        <p15:guide id="7" orient="horz" pos="4016" userDrawn="1">
          <p15:clr>
            <a:srgbClr val="F26B43"/>
          </p15:clr>
        </p15:guide>
        <p15:guide id="8" orient="horz" pos="3968"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hdphoto" Target="../media/hdphoto5.wdp"/><Relationship Id="rId3" Type="http://schemas.openxmlformats.org/officeDocument/2006/relationships/tags" Target="../tags/tag4.xml"/><Relationship Id="rId7" Type="http://schemas.openxmlformats.org/officeDocument/2006/relationships/image" Target="../media/image7.png"/><Relationship Id="rId12" Type="http://schemas.openxmlformats.org/officeDocument/2006/relationships/image" Target="../media/image10.png"/><Relationship Id="rId17" Type="http://schemas.microsoft.com/office/2007/relationships/hdphoto" Target="../media/hdphoto7.wdp"/><Relationship Id="rId2" Type="http://schemas.openxmlformats.org/officeDocument/2006/relationships/tags" Target="../tags/tag3.xml"/><Relationship Id="rId16" Type="http://schemas.openxmlformats.org/officeDocument/2006/relationships/image" Target="../media/image12.png"/><Relationship Id="rId1" Type="http://schemas.openxmlformats.org/officeDocument/2006/relationships/tags" Target="../tags/tag2.xml"/><Relationship Id="rId6" Type="http://schemas.openxmlformats.org/officeDocument/2006/relationships/slideLayout" Target="../slideLayouts/slideLayout1.xml"/><Relationship Id="rId11" Type="http://schemas.microsoft.com/office/2007/relationships/hdphoto" Target="../media/hdphoto4.wdp"/><Relationship Id="rId5" Type="http://schemas.openxmlformats.org/officeDocument/2006/relationships/tags" Target="../tags/tag6.xml"/><Relationship Id="rId15" Type="http://schemas.microsoft.com/office/2007/relationships/hdphoto" Target="../media/hdphoto6.wdp"/><Relationship Id="rId10" Type="http://schemas.openxmlformats.org/officeDocument/2006/relationships/image" Target="../media/image9.png"/><Relationship Id="rId4" Type="http://schemas.openxmlformats.org/officeDocument/2006/relationships/tags" Target="../tags/tag5.xml"/><Relationship Id="rId9" Type="http://schemas.microsoft.com/office/2007/relationships/hdphoto" Target="../media/hdphoto3.wdp"/><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38.sv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6.sv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image" Target="../media/image40.sv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36.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37.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41.png"/><Relationship Id="rId13" Type="http://schemas.microsoft.com/office/2007/relationships/hdphoto" Target="../media/hdphoto21.wdp"/><Relationship Id="rId3" Type="http://schemas.microsoft.com/office/2007/relationships/hdphoto" Target="../media/hdphoto16.wdp"/><Relationship Id="rId7" Type="http://schemas.microsoft.com/office/2007/relationships/hdphoto" Target="../media/hdphoto18.wdp"/><Relationship Id="rId12"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4.xml"/><Relationship Id="rId6" Type="http://schemas.openxmlformats.org/officeDocument/2006/relationships/image" Target="../media/image40.png"/><Relationship Id="rId11" Type="http://schemas.microsoft.com/office/2007/relationships/hdphoto" Target="../media/hdphoto20.wdp"/><Relationship Id="rId5" Type="http://schemas.microsoft.com/office/2007/relationships/hdphoto" Target="../media/hdphoto17.wdp"/><Relationship Id="rId15" Type="http://schemas.openxmlformats.org/officeDocument/2006/relationships/image" Target="../media/image18.png"/><Relationship Id="rId10" Type="http://schemas.openxmlformats.org/officeDocument/2006/relationships/image" Target="../media/image42.png"/><Relationship Id="rId4" Type="http://schemas.openxmlformats.org/officeDocument/2006/relationships/image" Target="../media/image39.png"/><Relationship Id="rId9" Type="http://schemas.microsoft.com/office/2007/relationships/hdphoto" Target="../media/hdphoto19.wdp"/><Relationship Id="rId1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49.svg"/></Relationships>
</file>

<file path=ppt/slides/_rels/slide21.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45.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17.png"/><Relationship Id="rId3" Type="http://schemas.openxmlformats.org/officeDocument/2006/relationships/image" Target="../media/image53.svg"/><Relationship Id="rId7" Type="http://schemas.openxmlformats.org/officeDocument/2006/relationships/image" Target="../media/image57.svg"/><Relationship Id="rId12" Type="http://schemas.openxmlformats.org/officeDocument/2006/relationships/image" Target="../media/image52.png"/><Relationship Id="rId2" Type="http://schemas.openxmlformats.org/officeDocument/2006/relationships/image" Target="../media/image46.png"/><Relationship Id="rId1" Type="http://schemas.openxmlformats.org/officeDocument/2006/relationships/slideLayout" Target="../slideLayouts/slideLayout4.xml"/><Relationship Id="rId6" Type="http://schemas.openxmlformats.org/officeDocument/2006/relationships/image" Target="../media/image48.png"/><Relationship Id="rId11" Type="http://schemas.openxmlformats.org/officeDocument/2006/relationships/image" Target="../media/image51.png"/><Relationship Id="rId5" Type="http://schemas.openxmlformats.org/officeDocument/2006/relationships/image" Target="../media/image55.svg"/><Relationship Id="rId10" Type="http://schemas.openxmlformats.org/officeDocument/2006/relationships/image" Target="../media/image50.png"/><Relationship Id="rId4" Type="http://schemas.openxmlformats.org/officeDocument/2006/relationships/image" Target="../media/image47.png"/><Relationship Id="rId9" Type="http://schemas.openxmlformats.org/officeDocument/2006/relationships/image" Target="../media/image59.svg"/><Relationship Id="rId1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3.png"/><Relationship Id="rId1" Type="http://schemas.openxmlformats.org/officeDocument/2006/relationships/slideLayout" Target="../slideLayouts/slideLayout4.xml"/><Relationship Id="rId5" Type="http://schemas.microsoft.com/office/2007/relationships/hdphoto" Target="../media/hdphoto22.wdp"/><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18.png"/><Relationship Id="rId7" Type="http://schemas.openxmlformats.org/officeDocument/2006/relationships/image" Target="../media/image56.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63.svg"/><Relationship Id="rId5" Type="http://schemas.openxmlformats.org/officeDocument/2006/relationships/image" Target="../media/image55.png"/><Relationship Id="rId4" Type="http://schemas.openxmlformats.org/officeDocument/2006/relationships/chart" Target="../charts/chart1.xml"/></Relationships>
</file>

<file path=ppt/slides/_rels/slide25.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chart" Target="../charts/chart4.xml"/></Relationships>
</file>

<file path=ppt/slides/_rels/slide27.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7.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chart" Target="../charts/chart6.xml"/><Relationship Id="rId7" Type="http://schemas.openxmlformats.org/officeDocument/2006/relationships/image" Target="../media/image18.png"/><Relationship Id="rId2" Type="http://schemas.openxmlformats.org/officeDocument/2006/relationships/chart" Target="../charts/chart5.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chart" Target="../charts/chart8.xml"/><Relationship Id="rId4" Type="http://schemas.openxmlformats.org/officeDocument/2006/relationships/chart" Target="../charts/chart7.xml"/></Relationships>
</file>

<file path=ppt/slides/_rels/slide29.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17.png"/><Relationship Id="rId7" Type="http://schemas.openxmlformats.org/officeDocument/2006/relationships/image" Target="../media/image59.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67.svg"/><Relationship Id="rId5" Type="http://schemas.openxmlformats.org/officeDocument/2006/relationships/image" Target="../media/image58.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23.wdp"/><Relationship Id="rId7" Type="http://schemas.microsoft.com/office/2007/relationships/hdphoto" Target="../media/hdphoto5.wdp"/><Relationship Id="rId2" Type="http://schemas.openxmlformats.org/officeDocument/2006/relationships/image" Target="../media/image60.png"/><Relationship Id="rId1" Type="http://schemas.openxmlformats.org/officeDocument/2006/relationships/slideLayout" Target="../slideLayouts/slideLayout1.xml"/><Relationship Id="rId6" Type="http://schemas.openxmlformats.org/officeDocument/2006/relationships/image" Target="../media/image10.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12.png"/><Relationship Id="rId4" Type="http://schemas.openxmlformats.org/officeDocument/2006/relationships/image" Target="../media/image9.png"/><Relationship Id="rId9" Type="http://schemas.microsoft.com/office/2007/relationships/hdphoto" Target="../media/hdphoto6.wdp"/></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6" Type="http://schemas.openxmlformats.org/officeDocument/2006/relationships/image" Target="../media/image91.svg"/><Relationship Id="rId21" Type="http://schemas.openxmlformats.org/officeDocument/2006/relationships/image" Target="../media/image70.png"/><Relationship Id="rId42" Type="http://schemas.openxmlformats.org/officeDocument/2006/relationships/image" Target="../media/image105.svg"/><Relationship Id="rId47" Type="http://schemas.openxmlformats.org/officeDocument/2006/relationships/image" Target="../media/image83.png"/><Relationship Id="rId63" Type="http://schemas.openxmlformats.org/officeDocument/2006/relationships/image" Target="../media/image91.png"/><Relationship Id="rId68" Type="http://schemas.openxmlformats.org/officeDocument/2006/relationships/image" Target="../media/image128.svg"/><Relationship Id="rId84" Type="http://schemas.openxmlformats.org/officeDocument/2006/relationships/image" Target="../media/image142.svg"/><Relationship Id="rId16" Type="http://schemas.openxmlformats.org/officeDocument/2006/relationships/image" Target="../media/image83.svg"/><Relationship Id="rId11" Type="http://schemas.openxmlformats.org/officeDocument/2006/relationships/image" Target="../media/image65.png"/><Relationship Id="rId32" Type="http://schemas.openxmlformats.org/officeDocument/2006/relationships/image" Target="../media/image95.svg"/><Relationship Id="rId37" Type="http://schemas.openxmlformats.org/officeDocument/2006/relationships/image" Target="../media/image78.png"/><Relationship Id="rId53" Type="http://schemas.openxmlformats.org/officeDocument/2006/relationships/image" Target="../media/image86.png"/><Relationship Id="rId58" Type="http://schemas.openxmlformats.org/officeDocument/2006/relationships/image" Target="../media/image118.svg"/><Relationship Id="rId74" Type="http://schemas.openxmlformats.org/officeDocument/2006/relationships/image" Target="../media/image132.svg"/><Relationship Id="rId79" Type="http://schemas.openxmlformats.org/officeDocument/2006/relationships/image" Target="../media/image99.png"/><Relationship Id="rId5" Type="http://schemas.openxmlformats.org/officeDocument/2006/relationships/image" Target="../media/image62.png"/><Relationship Id="rId19" Type="http://schemas.openxmlformats.org/officeDocument/2006/relationships/image" Target="../media/image69.png"/><Relationship Id="rId14" Type="http://schemas.openxmlformats.org/officeDocument/2006/relationships/image" Target="../media/image81.svg"/><Relationship Id="rId22" Type="http://schemas.openxmlformats.org/officeDocument/2006/relationships/image" Target="../media/image24.svg"/><Relationship Id="rId27" Type="http://schemas.openxmlformats.org/officeDocument/2006/relationships/image" Target="../media/image73.png"/><Relationship Id="rId30" Type="http://schemas.openxmlformats.org/officeDocument/2006/relationships/image" Target="../media/image93.svg"/><Relationship Id="rId35" Type="http://schemas.openxmlformats.org/officeDocument/2006/relationships/image" Target="../media/image77.png"/><Relationship Id="rId43" Type="http://schemas.openxmlformats.org/officeDocument/2006/relationships/image" Target="../media/image81.png"/><Relationship Id="rId48" Type="http://schemas.openxmlformats.org/officeDocument/2006/relationships/image" Target="../media/image109.svg"/><Relationship Id="rId56" Type="http://schemas.openxmlformats.org/officeDocument/2006/relationships/image" Target="../media/image116.svg"/><Relationship Id="rId64" Type="http://schemas.openxmlformats.org/officeDocument/2006/relationships/image" Target="../media/image124.svg"/><Relationship Id="rId69" Type="http://schemas.openxmlformats.org/officeDocument/2006/relationships/image" Target="../media/image94.png"/><Relationship Id="rId77" Type="http://schemas.openxmlformats.org/officeDocument/2006/relationships/image" Target="../media/image98.png"/><Relationship Id="rId8" Type="http://schemas.openxmlformats.org/officeDocument/2006/relationships/image" Target="../media/image75.svg"/><Relationship Id="rId51" Type="http://schemas.openxmlformats.org/officeDocument/2006/relationships/image" Target="../media/image85.png"/><Relationship Id="rId72" Type="http://schemas.openxmlformats.org/officeDocument/2006/relationships/image" Target="../media/image130.svg"/><Relationship Id="rId80" Type="http://schemas.openxmlformats.org/officeDocument/2006/relationships/image" Target="../media/image138.svg"/><Relationship Id="rId85" Type="http://schemas.openxmlformats.org/officeDocument/2006/relationships/image" Target="../media/image102.png"/><Relationship Id="rId3" Type="http://schemas.openxmlformats.org/officeDocument/2006/relationships/image" Target="../media/image61.png"/><Relationship Id="rId12" Type="http://schemas.openxmlformats.org/officeDocument/2006/relationships/image" Target="../media/image79.svg"/><Relationship Id="rId17" Type="http://schemas.openxmlformats.org/officeDocument/2006/relationships/image" Target="../media/image68.png"/><Relationship Id="rId25" Type="http://schemas.openxmlformats.org/officeDocument/2006/relationships/image" Target="../media/image72.png"/><Relationship Id="rId33" Type="http://schemas.openxmlformats.org/officeDocument/2006/relationships/image" Target="../media/image76.png"/><Relationship Id="rId38" Type="http://schemas.openxmlformats.org/officeDocument/2006/relationships/image" Target="../media/image101.svg"/><Relationship Id="rId46" Type="http://schemas.openxmlformats.org/officeDocument/2006/relationships/image" Target="../media/image30.svg"/><Relationship Id="rId59" Type="http://schemas.openxmlformats.org/officeDocument/2006/relationships/image" Target="../media/image89.png"/><Relationship Id="rId67" Type="http://schemas.openxmlformats.org/officeDocument/2006/relationships/image" Target="../media/image93.png"/><Relationship Id="rId20" Type="http://schemas.openxmlformats.org/officeDocument/2006/relationships/image" Target="../media/image87.svg"/><Relationship Id="rId41" Type="http://schemas.openxmlformats.org/officeDocument/2006/relationships/image" Target="../media/image80.png"/><Relationship Id="rId54" Type="http://schemas.openxmlformats.org/officeDocument/2006/relationships/image" Target="../media/image114.svg"/><Relationship Id="rId62" Type="http://schemas.openxmlformats.org/officeDocument/2006/relationships/image" Target="../media/image122.svg"/><Relationship Id="rId70" Type="http://schemas.openxmlformats.org/officeDocument/2006/relationships/image" Target="../media/image26.svg"/><Relationship Id="rId75" Type="http://schemas.openxmlformats.org/officeDocument/2006/relationships/image" Target="../media/image97.png"/><Relationship Id="rId83" Type="http://schemas.openxmlformats.org/officeDocument/2006/relationships/image" Target="../media/image101.png"/><Relationship Id="rId88" Type="http://schemas.openxmlformats.org/officeDocument/2006/relationships/image" Target="../media/image146.svg"/><Relationship Id="rId1" Type="http://schemas.openxmlformats.org/officeDocument/2006/relationships/slideLayout" Target="../slideLayouts/slideLayout7.xml"/><Relationship Id="rId6" Type="http://schemas.openxmlformats.org/officeDocument/2006/relationships/image" Target="../media/image73.svg"/><Relationship Id="rId15" Type="http://schemas.openxmlformats.org/officeDocument/2006/relationships/image" Target="../media/image67.png"/><Relationship Id="rId23" Type="http://schemas.openxmlformats.org/officeDocument/2006/relationships/image" Target="../media/image71.png"/><Relationship Id="rId28" Type="http://schemas.openxmlformats.org/officeDocument/2006/relationships/image" Target="../media/image69.svg"/><Relationship Id="rId36" Type="http://schemas.openxmlformats.org/officeDocument/2006/relationships/image" Target="../media/image99.svg"/><Relationship Id="rId49" Type="http://schemas.openxmlformats.org/officeDocument/2006/relationships/image" Target="../media/image84.png"/><Relationship Id="rId57" Type="http://schemas.openxmlformats.org/officeDocument/2006/relationships/image" Target="../media/image88.png"/><Relationship Id="rId10" Type="http://schemas.openxmlformats.org/officeDocument/2006/relationships/image" Target="../media/image77.svg"/><Relationship Id="rId31" Type="http://schemas.openxmlformats.org/officeDocument/2006/relationships/image" Target="../media/image75.png"/><Relationship Id="rId44" Type="http://schemas.openxmlformats.org/officeDocument/2006/relationships/image" Target="../media/image107.svg"/><Relationship Id="rId52" Type="http://schemas.openxmlformats.org/officeDocument/2006/relationships/image" Target="../media/image42.svg"/><Relationship Id="rId60" Type="http://schemas.openxmlformats.org/officeDocument/2006/relationships/image" Target="../media/image120.svg"/><Relationship Id="rId65" Type="http://schemas.openxmlformats.org/officeDocument/2006/relationships/image" Target="../media/image92.png"/><Relationship Id="rId73" Type="http://schemas.openxmlformats.org/officeDocument/2006/relationships/image" Target="../media/image96.png"/><Relationship Id="rId78" Type="http://schemas.openxmlformats.org/officeDocument/2006/relationships/image" Target="../media/image136.svg"/><Relationship Id="rId81" Type="http://schemas.openxmlformats.org/officeDocument/2006/relationships/image" Target="../media/image100.png"/><Relationship Id="rId86" Type="http://schemas.openxmlformats.org/officeDocument/2006/relationships/image" Target="../media/image144.svg"/><Relationship Id="rId4" Type="http://schemas.openxmlformats.org/officeDocument/2006/relationships/image" Target="../media/image71.svg"/><Relationship Id="rId9" Type="http://schemas.openxmlformats.org/officeDocument/2006/relationships/image" Target="../media/image64.png"/><Relationship Id="rId13" Type="http://schemas.openxmlformats.org/officeDocument/2006/relationships/image" Target="../media/image66.png"/><Relationship Id="rId18" Type="http://schemas.openxmlformats.org/officeDocument/2006/relationships/image" Target="../media/image85.svg"/><Relationship Id="rId39" Type="http://schemas.openxmlformats.org/officeDocument/2006/relationships/image" Target="../media/image79.png"/><Relationship Id="rId34" Type="http://schemas.openxmlformats.org/officeDocument/2006/relationships/image" Target="../media/image97.svg"/><Relationship Id="rId50" Type="http://schemas.openxmlformats.org/officeDocument/2006/relationships/image" Target="../media/image111.svg"/><Relationship Id="rId55" Type="http://schemas.openxmlformats.org/officeDocument/2006/relationships/image" Target="../media/image87.png"/><Relationship Id="rId76" Type="http://schemas.openxmlformats.org/officeDocument/2006/relationships/image" Target="../media/image134.svg"/><Relationship Id="rId7" Type="http://schemas.openxmlformats.org/officeDocument/2006/relationships/image" Target="../media/image63.png"/><Relationship Id="rId71" Type="http://schemas.openxmlformats.org/officeDocument/2006/relationships/image" Target="../media/image95.png"/><Relationship Id="rId2" Type="http://schemas.openxmlformats.org/officeDocument/2006/relationships/image" Target="../media/image3.png"/><Relationship Id="rId29" Type="http://schemas.openxmlformats.org/officeDocument/2006/relationships/image" Target="../media/image74.png"/><Relationship Id="rId24" Type="http://schemas.openxmlformats.org/officeDocument/2006/relationships/image" Target="../media/image89.svg"/><Relationship Id="rId40" Type="http://schemas.openxmlformats.org/officeDocument/2006/relationships/image" Target="../media/image103.svg"/><Relationship Id="rId45" Type="http://schemas.openxmlformats.org/officeDocument/2006/relationships/image" Target="../media/image82.png"/><Relationship Id="rId66" Type="http://schemas.openxmlformats.org/officeDocument/2006/relationships/image" Target="../media/image126.svg"/><Relationship Id="rId87" Type="http://schemas.openxmlformats.org/officeDocument/2006/relationships/image" Target="../media/image103.png"/><Relationship Id="rId61" Type="http://schemas.openxmlformats.org/officeDocument/2006/relationships/image" Target="../media/image90.png"/><Relationship Id="rId82" Type="http://schemas.openxmlformats.org/officeDocument/2006/relationships/image" Target="../media/image140.svg"/></Relationships>
</file>

<file path=ppt/slides/_rels/slide33.xml.rels><?xml version="1.0" encoding="UTF-8" standalone="yes"?>
<Relationships xmlns="http://schemas.openxmlformats.org/package/2006/relationships"><Relationship Id="rId26" Type="http://schemas.openxmlformats.org/officeDocument/2006/relationships/image" Target="../media/image116.png"/><Relationship Id="rId21" Type="http://schemas.openxmlformats.org/officeDocument/2006/relationships/image" Target="../media/image166.svg"/><Relationship Id="rId42" Type="http://schemas.openxmlformats.org/officeDocument/2006/relationships/image" Target="../media/image124.png"/><Relationship Id="rId47" Type="http://schemas.openxmlformats.org/officeDocument/2006/relationships/image" Target="../media/image188.svg"/><Relationship Id="rId63" Type="http://schemas.openxmlformats.org/officeDocument/2006/relationships/image" Target="../media/image204.svg"/><Relationship Id="rId68" Type="http://schemas.openxmlformats.org/officeDocument/2006/relationships/image" Target="../media/image137.png"/><Relationship Id="rId84" Type="http://schemas.openxmlformats.org/officeDocument/2006/relationships/image" Target="../media/image145.png"/><Relationship Id="rId89" Type="http://schemas.openxmlformats.org/officeDocument/2006/relationships/image" Target="../media/image230.svg"/><Relationship Id="rId16" Type="http://schemas.openxmlformats.org/officeDocument/2006/relationships/image" Target="../media/image111.png"/><Relationship Id="rId11" Type="http://schemas.openxmlformats.org/officeDocument/2006/relationships/image" Target="../media/image156.svg"/><Relationship Id="rId32" Type="http://schemas.openxmlformats.org/officeDocument/2006/relationships/image" Target="../media/image119.png"/><Relationship Id="rId37" Type="http://schemas.openxmlformats.org/officeDocument/2006/relationships/image" Target="../media/image180.svg"/><Relationship Id="rId53" Type="http://schemas.openxmlformats.org/officeDocument/2006/relationships/image" Target="../media/image194.svg"/><Relationship Id="rId58" Type="http://schemas.openxmlformats.org/officeDocument/2006/relationships/image" Target="../media/image132.png"/><Relationship Id="rId74" Type="http://schemas.openxmlformats.org/officeDocument/2006/relationships/image" Target="../media/image140.png"/><Relationship Id="rId79" Type="http://schemas.openxmlformats.org/officeDocument/2006/relationships/image" Target="../media/image220.svg"/><Relationship Id="rId5" Type="http://schemas.openxmlformats.org/officeDocument/2006/relationships/image" Target="../media/image150.svg"/><Relationship Id="rId90" Type="http://schemas.openxmlformats.org/officeDocument/2006/relationships/image" Target="../media/image148.png"/><Relationship Id="rId95" Type="http://schemas.openxmlformats.org/officeDocument/2006/relationships/image" Target="../media/image236.svg"/><Relationship Id="rId22" Type="http://schemas.openxmlformats.org/officeDocument/2006/relationships/image" Target="../media/image114.png"/><Relationship Id="rId27" Type="http://schemas.openxmlformats.org/officeDocument/2006/relationships/image" Target="../media/image170.svg"/><Relationship Id="rId43" Type="http://schemas.openxmlformats.org/officeDocument/2006/relationships/image" Target="../media/image184.svg"/><Relationship Id="rId48" Type="http://schemas.openxmlformats.org/officeDocument/2006/relationships/image" Target="../media/image127.png"/><Relationship Id="rId64" Type="http://schemas.openxmlformats.org/officeDocument/2006/relationships/image" Target="../media/image135.png"/><Relationship Id="rId69" Type="http://schemas.openxmlformats.org/officeDocument/2006/relationships/image" Target="../media/image210.svg"/><Relationship Id="rId80" Type="http://schemas.openxmlformats.org/officeDocument/2006/relationships/image" Target="../media/image143.png"/><Relationship Id="rId85" Type="http://schemas.openxmlformats.org/officeDocument/2006/relationships/image" Target="../media/image226.svg"/><Relationship Id="rId12" Type="http://schemas.openxmlformats.org/officeDocument/2006/relationships/image" Target="../media/image109.png"/><Relationship Id="rId17" Type="http://schemas.openxmlformats.org/officeDocument/2006/relationships/image" Target="../media/image162.svg"/><Relationship Id="rId25" Type="http://schemas.openxmlformats.org/officeDocument/2006/relationships/image" Target="../media/image168.svg"/><Relationship Id="rId33" Type="http://schemas.openxmlformats.org/officeDocument/2006/relationships/image" Target="../media/image176.svg"/><Relationship Id="rId38" Type="http://schemas.openxmlformats.org/officeDocument/2006/relationships/image" Target="../media/image122.png"/><Relationship Id="rId46" Type="http://schemas.openxmlformats.org/officeDocument/2006/relationships/image" Target="../media/image126.png"/><Relationship Id="rId59" Type="http://schemas.openxmlformats.org/officeDocument/2006/relationships/image" Target="../media/image200.svg"/><Relationship Id="rId67" Type="http://schemas.openxmlformats.org/officeDocument/2006/relationships/image" Target="../media/image208.svg"/><Relationship Id="rId20" Type="http://schemas.openxmlformats.org/officeDocument/2006/relationships/image" Target="../media/image113.png"/><Relationship Id="rId41" Type="http://schemas.openxmlformats.org/officeDocument/2006/relationships/image" Target="../media/image182.svg"/><Relationship Id="rId54" Type="http://schemas.openxmlformats.org/officeDocument/2006/relationships/image" Target="../media/image130.png"/><Relationship Id="rId62" Type="http://schemas.openxmlformats.org/officeDocument/2006/relationships/image" Target="../media/image134.png"/><Relationship Id="rId70" Type="http://schemas.openxmlformats.org/officeDocument/2006/relationships/image" Target="../media/image138.png"/><Relationship Id="rId75" Type="http://schemas.openxmlformats.org/officeDocument/2006/relationships/image" Target="../media/image216.svg"/><Relationship Id="rId83" Type="http://schemas.openxmlformats.org/officeDocument/2006/relationships/image" Target="../media/image224.svg"/><Relationship Id="rId88" Type="http://schemas.openxmlformats.org/officeDocument/2006/relationships/image" Target="../media/image147.png"/><Relationship Id="rId91" Type="http://schemas.openxmlformats.org/officeDocument/2006/relationships/image" Target="../media/image232.svg"/><Relationship Id="rId96" Type="http://schemas.openxmlformats.org/officeDocument/2006/relationships/image" Target="../media/image151.png"/><Relationship Id="rId1" Type="http://schemas.openxmlformats.org/officeDocument/2006/relationships/slideLayout" Target="../slideLayouts/slideLayout7.xml"/><Relationship Id="rId6" Type="http://schemas.openxmlformats.org/officeDocument/2006/relationships/image" Target="../media/image106.png"/><Relationship Id="rId15" Type="http://schemas.openxmlformats.org/officeDocument/2006/relationships/image" Target="../media/image160.svg"/><Relationship Id="rId23" Type="http://schemas.openxmlformats.org/officeDocument/2006/relationships/image" Target="../media/image51.svg"/><Relationship Id="rId28" Type="http://schemas.openxmlformats.org/officeDocument/2006/relationships/image" Target="../media/image117.png"/><Relationship Id="rId36" Type="http://schemas.openxmlformats.org/officeDocument/2006/relationships/image" Target="../media/image121.png"/><Relationship Id="rId49" Type="http://schemas.openxmlformats.org/officeDocument/2006/relationships/image" Target="../media/image190.svg"/><Relationship Id="rId57" Type="http://schemas.openxmlformats.org/officeDocument/2006/relationships/image" Target="../media/image198.svg"/><Relationship Id="rId10" Type="http://schemas.openxmlformats.org/officeDocument/2006/relationships/image" Target="../media/image108.png"/><Relationship Id="rId31" Type="http://schemas.openxmlformats.org/officeDocument/2006/relationships/image" Target="../media/image174.svg"/><Relationship Id="rId44" Type="http://schemas.openxmlformats.org/officeDocument/2006/relationships/image" Target="../media/image125.png"/><Relationship Id="rId52" Type="http://schemas.openxmlformats.org/officeDocument/2006/relationships/image" Target="../media/image129.png"/><Relationship Id="rId60" Type="http://schemas.openxmlformats.org/officeDocument/2006/relationships/image" Target="../media/image133.png"/><Relationship Id="rId65" Type="http://schemas.openxmlformats.org/officeDocument/2006/relationships/image" Target="../media/image206.svg"/><Relationship Id="rId73" Type="http://schemas.openxmlformats.org/officeDocument/2006/relationships/image" Target="../media/image214.svg"/><Relationship Id="rId78" Type="http://schemas.openxmlformats.org/officeDocument/2006/relationships/image" Target="../media/image142.png"/><Relationship Id="rId81" Type="http://schemas.openxmlformats.org/officeDocument/2006/relationships/image" Target="../media/image222.svg"/><Relationship Id="rId86" Type="http://schemas.openxmlformats.org/officeDocument/2006/relationships/image" Target="../media/image146.png"/><Relationship Id="rId94" Type="http://schemas.openxmlformats.org/officeDocument/2006/relationships/image" Target="../media/image150.png"/><Relationship Id="rId99" Type="http://schemas.openxmlformats.org/officeDocument/2006/relationships/image" Target="../media/image240.svg"/><Relationship Id="rId101" Type="http://schemas.openxmlformats.org/officeDocument/2006/relationships/image" Target="../media/image242.svg"/><Relationship Id="rId4" Type="http://schemas.openxmlformats.org/officeDocument/2006/relationships/image" Target="../media/image105.png"/><Relationship Id="rId9" Type="http://schemas.openxmlformats.org/officeDocument/2006/relationships/image" Target="../media/image154.svg"/><Relationship Id="rId13" Type="http://schemas.openxmlformats.org/officeDocument/2006/relationships/image" Target="../media/image158.svg"/><Relationship Id="rId18" Type="http://schemas.openxmlformats.org/officeDocument/2006/relationships/image" Target="../media/image112.png"/><Relationship Id="rId39" Type="http://schemas.openxmlformats.org/officeDocument/2006/relationships/image" Target="../media/image67.svg"/><Relationship Id="rId34" Type="http://schemas.openxmlformats.org/officeDocument/2006/relationships/image" Target="../media/image120.png"/><Relationship Id="rId50" Type="http://schemas.openxmlformats.org/officeDocument/2006/relationships/image" Target="../media/image128.png"/><Relationship Id="rId55" Type="http://schemas.openxmlformats.org/officeDocument/2006/relationships/image" Target="../media/image196.svg"/><Relationship Id="rId76" Type="http://schemas.openxmlformats.org/officeDocument/2006/relationships/image" Target="../media/image141.png"/><Relationship Id="rId97" Type="http://schemas.openxmlformats.org/officeDocument/2006/relationships/image" Target="../media/image238.svg"/><Relationship Id="rId7" Type="http://schemas.openxmlformats.org/officeDocument/2006/relationships/image" Target="../media/image152.svg"/><Relationship Id="rId71" Type="http://schemas.openxmlformats.org/officeDocument/2006/relationships/image" Target="../media/image212.svg"/><Relationship Id="rId92" Type="http://schemas.openxmlformats.org/officeDocument/2006/relationships/image" Target="../media/image149.png"/><Relationship Id="rId2" Type="http://schemas.openxmlformats.org/officeDocument/2006/relationships/image" Target="../media/image104.png"/><Relationship Id="rId29" Type="http://schemas.openxmlformats.org/officeDocument/2006/relationships/image" Target="../media/image172.svg"/><Relationship Id="rId24" Type="http://schemas.openxmlformats.org/officeDocument/2006/relationships/image" Target="../media/image115.png"/><Relationship Id="rId40" Type="http://schemas.openxmlformats.org/officeDocument/2006/relationships/image" Target="../media/image123.png"/><Relationship Id="rId45" Type="http://schemas.openxmlformats.org/officeDocument/2006/relationships/image" Target="../media/image186.svg"/><Relationship Id="rId66" Type="http://schemas.openxmlformats.org/officeDocument/2006/relationships/image" Target="../media/image136.png"/><Relationship Id="rId87" Type="http://schemas.openxmlformats.org/officeDocument/2006/relationships/image" Target="../media/image228.svg"/><Relationship Id="rId61" Type="http://schemas.openxmlformats.org/officeDocument/2006/relationships/image" Target="../media/image202.svg"/><Relationship Id="rId82" Type="http://schemas.openxmlformats.org/officeDocument/2006/relationships/image" Target="../media/image144.png"/><Relationship Id="rId19" Type="http://schemas.openxmlformats.org/officeDocument/2006/relationships/image" Target="../media/image164.svg"/><Relationship Id="rId14" Type="http://schemas.openxmlformats.org/officeDocument/2006/relationships/image" Target="../media/image110.png"/><Relationship Id="rId30" Type="http://schemas.openxmlformats.org/officeDocument/2006/relationships/image" Target="../media/image118.png"/><Relationship Id="rId35" Type="http://schemas.openxmlformats.org/officeDocument/2006/relationships/image" Target="../media/image178.svg"/><Relationship Id="rId56" Type="http://schemas.openxmlformats.org/officeDocument/2006/relationships/image" Target="../media/image131.png"/><Relationship Id="rId77" Type="http://schemas.openxmlformats.org/officeDocument/2006/relationships/image" Target="../media/image218.svg"/><Relationship Id="rId100" Type="http://schemas.openxmlformats.org/officeDocument/2006/relationships/image" Target="../media/image153.png"/><Relationship Id="rId8" Type="http://schemas.openxmlformats.org/officeDocument/2006/relationships/image" Target="../media/image107.png"/><Relationship Id="rId51" Type="http://schemas.openxmlformats.org/officeDocument/2006/relationships/image" Target="../media/image192.svg"/><Relationship Id="rId72" Type="http://schemas.openxmlformats.org/officeDocument/2006/relationships/image" Target="../media/image139.png"/><Relationship Id="rId93" Type="http://schemas.openxmlformats.org/officeDocument/2006/relationships/image" Target="../media/image234.svg"/><Relationship Id="rId98" Type="http://schemas.openxmlformats.org/officeDocument/2006/relationships/image" Target="../media/image152.png"/><Relationship Id="rId3" Type="http://schemas.openxmlformats.org/officeDocument/2006/relationships/image" Target="../media/image148.svg"/></Relationships>
</file>

<file path=ppt/slides/_rels/slide34.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5.xml"/><Relationship Id="rId4" Type="http://schemas.openxmlformats.org/officeDocument/2006/relationships/image" Target="../media/image156.png"/></Relationships>
</file>

<file path=ppt/slides/_rels/slide3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5.xml"/><Relationship Id="rId4" Type="http://schemas.openxmlformats.org/officeDocument/2006/relationships/image" Target="../media/image156.png"/></Relationships>
</file>

<file path=ppt/slides/_rels/slide36.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160.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hdphoto" Target="../media/hdphoto9.wdp"/><Relationship Id="rId7" Type="http://schemas.openxmlformats.org/officeDocument/2006/relationships/image" Target="../media/image16.sv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4.svg"/><Relationship Id="rId4" Type="http://schemas.openxmlformats.org/officeDocument/2006/relationships/image" Target="../media/image15.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11.wdp"/><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0.png"/><Relationship Id="rId5" Type="http://schemas.microsoft.com/office/2007/relationships/hdphoto" Target="../media/hdphoto10.wdp"/><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18.png"/><Relationship Id="rId7" Type="http://schemas.microsoft.com/office/2007/relationships/hdphoto" Target="../media/hdphoto13.wdp"/><Relationship Id="rId12"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2.png"/><Relationship Id="rId11" Type="http://schemas.openxmlformats.org/officeDocument/2006/relationships/image" Target="../media/image26.svg"/><Relationship Id="rId5" Type="http://schemas.microsoft.com/office/2007/relationships/hdphoto" Target="../media/hdphoto12.wdp"/><Relationship Id="rId15" Type="http://schemas.openxmlformats.org/officeDocument/2006/relationships/image" Target="../media/image30.sv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4.svg"/><Relationship Id="rId1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7.png"/><Relationship Id="rId7" Type="http://schemas.openxmlformats.org/officeDocument/2006/relationships/image" Target="../media/image29.png"/><Relationship Id="rId12"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microsoft.com/office/2007/relationships/hdphoto" Target="../media/hdphoto15.wdp"/><Relationship Id="rId11" Type="http://schemas.openxmlformats.org/officeDocument/2006/relationships/image" Target="../media/image17.png"/><Relationship Id="rId5" Type="http://schemas.openxmlformats.org/officeDocument/2006/relationships/image" Target="../media/image28.png"/><Relationship Id="rId10" Type="http://schemas.openxmlformats.org/officeDocument/2006/relationships/image" Target="../media/image32.png"/><Relationship Id="rId4" Type="http://schemas.microsoft.com/office/2007/relationships/hdphoto" Target="../media/hdphoto14.wdp"/><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 name="图片 172">
            <a:extLst>
              <a:ext uri="{FF2B5EF4-FFF2-40B4-BE49-F238E27FC236}">
                <a16:creationId xmlns:a16="http://schemas.microsoft.com/office/drawing/2014/main" xmlns="" id="{ADA0E78B-F90F-4B1D-A5A1-01CAEEEB576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07920" y="-51249"/>
            <a:ext cx="2678589" cy="1202859"/>
          </a:xfrm>
          <a:prstGeom prst="rect">
            <a:avLst/>
          </a:prstGeom>
        </p:spPr>
      </p:pic>
      <p:pic>
        <p:nvPicPr>
          <p:cNvPr id="90" name="图片 89">
            <a:extLst>
              <a:ext uri="{FF2B5EF4-FFF2-40B4-BE49-F238E27FC236}">
                <a16:creationId xmlns:a16="http://schemas.microsoft.com/office/drawing/2014/main" xmlns="" id="{2A209A35-9E38-4243-AE08-32809455F68B}"/>
              </a:ext>
            </a:extLst>
          </p:cNvPr>
          <p:cNvPicPr>
            <a:picLocks noChangeAspect="1"/>
          </p:cNvPicPr>
          <p:nvPr/>
        </p:nvPicPr>
        <p:blipFill rotWithShape="1">
          <a:blip r:embed="rId8" cstate="print">
            <a:lum bright="70000" contrast="-70000"/>
            <a:extLst>
              <a:ext uri="{BEBA8EAE-BF5A-486C-A8C5-ECC9F3942E4B}">
                <a14:imgProps xmlns:a14="http://schemas.microsoft.com/office/drawing/2010/main">
                  <a14:imgLayer r:embed="rId9">
                    <a14:imgEffect>
                      <a14:colorTemperature colorTemp="4700"/>
                    </a14:imgEffect>
                  </a14:imgLayer>
                </a14:imgProps>
              </a:ext>
              <a:ext uri="{28A0092B-C50C-407E-A947-70E740481C1C}">
                <a14:useLocalDpi xmlns:a14="http://schemas.microsoft.com/office/drawing/2010/main" val="0"/>
              </a:ext>
            </a:extLst>
          </a:blip>
          <a:srcRect/>
          <a:stretch/>
        </p:blipFill>
        <p:spPr>
          <a:xfrm rot="1979333" flipH="1">
            <a:off x="3001060" y="728799"/>
            <a:ext cx="1101170" cy="1557913"/>
          </a:xfrm>
          <a:prstGeom prst="rect">
            <a:avLst/>
          </a:prstGeom>
          <a:effectLst>
            <a:outerShdw blurRad="635000" dist="152400" sx="98000" sy="98000" algn="tl" rotWithShape="0">
              <a:srgbClr val="002060">
                <a:alpha val="40000"/>
              </a:srgbClr>
            </a:outerShdw>
          </a:effectLst>
        </p:spPr>
      </p:pic>
      <p:cxnSp>
        <p:nvCxnSpPr>
          <p:cNvPr id="74" name="直接连接符 73">
            <a:extLst>
              <a:ext uri="{FF2B5EF4-FFF2-40B4-BE49-F238E27FC236}">
                <a16:creationId xmlns:a16="http://schemas.microsoft.com/office/drawing/2014/main" xmlns="" id="{480FD5C1-BF26-40A0-BA01-841BE3EA80B3}"/>
              </a:ext>
            </a:extLst>
          </p:cNvPr>
          <p:cNvCxnSpPr>
            <a:cxnSpLocks/>
          </p:cNvCxnSpPr>
          <p:nvPr/>
        </p:nvCxnSpPr>
        <p:spPr>
          <a:xfrm>
            <a:off x="610626" y="0"/>
            <a:ext cx="0" cy="6858000"/>
          </a:xfrm>
          <a:prstGeom prst="line">
            <a:avLst/>
          </a:prstGeom>
          <a:ln w="12700" cap="rnd">
            <a:solidFill>
              <a:schemeClr val="bg1">
                <a:alpha val="80000"/>
              </a:schemeClr>
            </a:solidFill>
            <a:round/>
          </a:ln>
        </p:spPr>
        <p:style>
          <a:lnRef idx="1">
            <a:schemeClr val="accent1"/>
          </a:lnRef>
          <a:fillRef idx="0">
            <a:schemeClr val="accent1"/>
          </a:fillRef>
          <a:effectRef idx="0">
            <a:schemeClr val="accent1"/>
          </a:effectRef>
          <a:fontRef idx="minor">
            <a:schemeClr val="tx1"/>
          </a:fontRef>
        </p:style>
      </p:cxnSp>
      <p:sp>
        <p:nvSpPr>
          <p:cNvPr id="75" name="矩形 74">
            <a:extLst>
              <a:ext uri="{FF2B5EF4-FFF2-40B4-BE49-F238E27FC236}">
                <a16:creationId xmlns:a16="http://schemas.microsoft.com/office/drawing/2014/main" xmlns="" id="{C6A364E9-8858-44CB-B841-EC1A7FAA5137}"/>
              </a:ext>
            </a:extLst>
          </p:cNvPr>
          <p:cNvSpPr/>
          <p:nvPr/>
        </p:nvSpPr>
        <p:spPr>
          <a:xfrm>
            <a:off x="587767" y="166462"/>
            <a:ext cx="45719" cy="598713"/>
          </a:xfrm>
          <a:prstGeom prst="rect">
            <a:avLst/>
          </a:prstGeom>
          <a:solidFill>
            <a:schemeClr val="bg1"/>
          </a:solid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pic>
        <p:nvPicPr>
          <p:cNvPr id="102" name="图片 101">
            <a:extLst>
              <a:ext uri="{FF2B5EF4-FFF2-40B4-BE49-F238E27FC236}">
                <a16:creationId xmlns:a16="http://schemas.microsoft.com/office/drawing/2014/main" xmlns="" id="{634B50FB-E2DC-42AE-B5A3-2174F3ED1F78}"/>
              </a:ext>
            </a:extLst>
          </p:cNvPr>
          <p:cNvPicPr>
            <a:picLocks noChangeAspect="1"/>
          </p:cNvPicPr>
          <p:nvPr/>
        </p:nvPicPr>
        <p:blipFill rotWithShape="1">
          <a:blip r:embed="rId10" cstate="print">
            <a:lum bright="70000" contrast="-70000"/>
            <a:extLst>
              <a:ext uri="{BEBA8EAE-BF5A-486C-A8C5-ECC9F3942E4B}">
                <a14:imgProps xmlns:a14="http://schemas.microsoft.com/office/drawing/2010/main">
                  <a14:imgLayer r:embed="rId11">
                    <a14:imgEffect>
                      <a14:artisticBlur radius="80"/>
                    </a14:imgEffect>
                    <a14:imgEffect>
                      <a14:colorTemperature colorTemp="4700"/>
                    </a14:imgEffect>
                  </a14:imgLayer>
                </a14:imgProps>
              </a:ext>
              <a:ext uri="{28A0092B-C50C-407E-A947-70E740481C1C}">
                <a14:useLocalDpi xmlns:a14="http://schemas.microsoft.com/office/drawing/2010/main" val="0"/>
              </a:ext>
            </a:extLst>
          </a:blip>
          <a:srcRect l="6334" r="54748" b="29844"/>
          <a:stretch/>
        </p:blipFill>
        <p:spPr>
          <a:xfrm rot="20913679">
            <a:off x="-222818" y="4098071"/>
            <a:ext cx="2644955" cy="3052517"/>
          </a:xfrm>
          <a:custGeom>
            <a:avLst/>
            <a:gdLst>
              <a:gd name="connsiteX0" fmla="*/ 2644955 w 2644955"/>
              <a:gd name="connsiteY0" fmla="*/ 0 h 3052517"/>
              <a:gd name="connsiteX1" fmla="*/ 2644955 w 2644955"/>
              <a:gd name="connsiteY1" fmla="*/ 3052517 h 3052517"/>
              <a:gd name="connsiteX2" fmla="*/ 0 w 2644955"/>
              <a:gd name="connsiteY2" fmla="*/ 2517342 h 3052517"/>
              <a:gd name="connsiteX3" fmla="*/ 509354 w 2644955"/>
              <a:gd name="connsiteY3" fmla="*/ 0 h 3052517"/>
            </a:gdLst>
            <a:ahLst/>
            <a:cxnLst>
              <a:cxn ang="0">
                <a:pos x="connsiteX0" y="connsiteY0"/>
              </a:cxn>
              <a:cxn ang="0">
                <a:pos x="connsiteX1" y="connsiteY1"/>
              </a:cxn>
              <a:cxn ang="0">
                <a:pos x="connsiteX2" y="connsiteY2"/>
              </a:cxn>
              <a:cxn ang="0">
                <a:pos x="connsiteX3" y="connsiteY3"/>
              </a:cxn>
            </a:cxnLst>
            <a:rect l="l" t="t" r="r" b="b"/>
            <a:pathLst>
              <a:path w="2644955" h="3052517">
                <a:moveTo>
                  <a:pt x="2644955" y="0"/>
                </a:moveTo>
                <a:lnTo>
                  <a:pt x="2644955" y="3052517"/>
                </a:lnTo>
                <a:lnTo>
                  <a:pt x="0" y="2517342"/>
                </a:lnTo>
                <a:lnTo>
                  <a:pt x="509354" y="0"/>
                </a:lnTo>
                <a:close/>
              </a:path>
            </a:pathLst>
          </a:custGeom>
          <a:effectLst>
            <a:outerShdw blurRad="635000" dist="152400" sx="98000" sy="98000" algn="tl" rotWithShape="0">
              <a:srgbClr val="002060">
                <a:alpha val="40000"/>
              </a:srgbClr>
            </a:outerShdw>
          </a:effectLst>
        </p:spPr>
      </p:pic>
      <p:pic>
        <p:nvPicPr>
          <p:cNvPr id="33" name="图片 32" descr="白色的鸡&#10;&#10;描述已自动生成">
            <a:extLst>
              <a:ext uri="{FF2B5EF4-FFF2-40B4-BE49-F238E27FC236}">
                <a16:creationId xmlns:a16="http://schemas.microsoft.com/office/drawing/2014/main" xmlns="" id="{F1BA2AA7-2921-4E78-A591-80BF67F53766}"/>
              </a:ext>
            </a:extLst>
          </p:cNvPr>
          <p:cNvPicPr>
            <a:picLocks noChangeAspect="1"/>
          </p:cNvPicPr>
          <p:nvPr/>
        </p:nvPicPr>
        <p:blipFill>
          <a:blip r:embed="rId12" cstate="print">
            <a:extLst>
              <a:ext uri="{BEBA8EAE-BF5A-486C-A8C5-ECC9F3942E4B}">
                <a14:imgProps xmlns:a14="http://schemas.microsoft.com/office/drawing/2010/main">
                  <a14:imgLayer r:embed="rId13">
                    <a14:imgEffect>
                      <a14:artisticBlur radius="15"/>
                    </a14:imgEffect>
                    <a14:imgEffect>
                      <a14:colorTemperature colorTemp="4700"/>
                    </a14:imgEffect>
                  </a14:imgLayer>
                </a14:imgProps>
              </a:ext>
              <a:ext uri="{28A0092B-C50C-407E-A947-70E740481C1C}">
                <a14:useLocalDpi xmlns:a14="http://schemas.microsoft.com/office/drawing/2010/main" val="0"/>
              </a:ext>
            </a:extLst>
          </a:blip>
          <a:srcRect b="42568"/>
          <a:stretch>
            <a:fillRect/>
          </a:stretch>
        </p:blipFill>
        <p:spPr>
          <a:xfrm>
            <a:off x="5068724" y="5267500"/>
            <a:ext cx="4154061" cy="1590500"/>
          </a:xfrm>
          <a:custGeom>
            <a:avLst/>
            <a:gdLst>
              <a:gd name="connsiteX0" fmla="*/ 0 w 4154061"/>
              <a:gd name="connsiteY0" fmla="*/ 0 h 1590500"/>
              <a:gd name="connsiteX1" fmla="*/ 4154061 w 4154061"/>
              <a:gd name="connsiteY1" fmla="*/ 0 h 1590500"/>
              <a:gd name="connsiteX2" fmla="*/ 4154061 w 4154061"/>
              <a:gd name="connsiteY2" fmla="*/ 1590500 h 1590500"/>
              <a:gd name="connsiteX3" fmla="*/ 0 w 4154061"/>
              <a:gd name="connsiteY3" fmla="*/ 1590500 h 1590500"/>
            </a:gdLst>
            <a:ahLst/>
            <a:cxnLst>
              <a:cxn ang="0">
                <a:pos x="connsiteX0" y="connsiteY0"/>
              </a:cxn>
              <a:cxn ang="0">
                <a:pos x="connsiteX1" y="connsiteY1"/>
              </a:cxn>
              <a:cxn ang="0">
                <a:pos x="connsiteX2" y="connsiteY2"/>
              </a:cxn>
              <a:cxn ang="0">
                <a:pos x="connsiteX3" y="connsiteY3"/>
              </a:cxn>
            </a:cxnLst>
            <a:rect l="l" t="t" r="r" b="b"/>
            <a:pathLst>
              <a:path w="4154061" h="1590500">
                <a:moveTo>
                  <a:pt x="0" y="0"/>
                </a:moveTo>
                <a:lnTo>
                  <a:pt x="4154061" y="0"/>
                </a:lnTo>
                <a:lnTo>
                  <a:pt x="4154061" y="1590500"/>
                </a:lnTo>
                <a:lnTo>
                  <a:pt x="0" y="1590500"/>
                </a:lnTo>
                <a:close/>
              </a:path>
            </a:pathLst>
          </a:custGeom>
          <a:effectLst>
            <a:outerShdw blurRad="317500" dist="38100" sx="98000" sy="98000" algn="ctr" rotWithShape="0">
              <a:srgbClr val="002060">
                <a:alpha val="34000"/>
              </a:srgbClr>
            </a:outerShdw>
          </a:effectLst>
        </p:spPr>
      </p:pic>
      <p:pic>
        <p:nvPicPr>
          <p:cNvPr id="174" name="图片 173">
            <a:extLst>
              <a:ext uri="{FF2B5EF4-FFF2-40B4-BE49-F238E27FC236}">
                <a16:creationId xmlns:a16="http://schemas.microsoft.com/office/drawing/2014/main" xmlns="" id="{740DF019-0D11-4458-8EDC-61DE53B36AD3}"/>
              </a:ext>
            </a:extLst>
          </p:cNvPr>
          <p:cNvPicPr>
            <a:picLocks noChangeAspect="1"/>
          </p:cNvPicPr>
          <p:nvPr/>
        </p:nvPicPr>
        <p:blipFill>
          <a:blip r:embed="rId14">
            <a:extLst>
              <a:ext uri="{BEBA8EAE-BF5A-486C-A8C5-ECC9F3942E4B}">
                <a14:imgProps xmlns:a14="http://schemas.microsoft.com/office/drawing/2010/main">
                  <a14:imgLayer r:embed="rId15">
                    <a14:imgEffect>
                      <a14:colorTemperature colorTemp="4700"/>
                    </a14:imgEffect>
                  </a14:imgLayer>
                </a14:imgProps>
              </a:ext>
            </a:extLst>
          </a:blip>
          <a:srcRect r="2657" b="16"/>
          <a:stretch>
            <a:fillRect/>
          </a:stretch>
        </p:blipFill>
        <p:spPr>
          <a:xfrm>
            <a:off x="4045530" y="1277713"/>
            <a:ext cx="8146470" cy="5580287"/>
          </a:xfrm>
          <a:custGeom>
            <a:avLst/>
            <a:gdLst>
              <a:gd name="connsiteX0" fmla="*/ 0 w 8146470"/>
              <a:gd name="connsiteY0" fmla="*/ 0 h 5580287"/>
              <a:gd name="connsiteX1" fmla="*/ 8146470 w 8146470"/>
              <a:gd name="connsiteY1" fmla="*/ 0 h 5580287"/>
              <a:gd name="connsiteX2" fmla="*/ 8146470 w 8146470"/>
              <a:gd name="connsiteY2" fmla="*/ 5580287 h 5580287"/>
              <a:gd name="connsiteX3" fmla="*/ 0 w 8146470"/>
              <a:gd name="connsiteY3" fmla="*/ 5580287 h 5580287"/>
            </a:gdLst>
            <a:ahLst/>
            <a:cxnLst>
              <a:cxn ang="0">
                <a:pos x="connsiteX0" y="connsiteY0"/>
              </a:cxn>
              <a:cxn ang="0">
                <a:pos x="connsiteX1" y="connsiteY1"/>
              </a:cxn>
              <a:cxn ang="0">
                <a:pos x="connsiteX2" y="connsiteY2"/>
              </a:cxn>
              <a:cxn ang="0">
                <a:pos x="connsiteX3" y="connsiteY3"/>
              </a:cxn>
            </a:cxnLst>
            <a:rect l="l" t="t" r="r" b="b"/>
            <a:pathLst>
              <a:path w="8146470" h="5580287">
                <a:moveTo>
                  <a:pt x="0" y="0"/>
                </a:moveTo>
                <a:lnTo>
                  <a:pt x="8146470" y="0"/>
                </a:lnTo>
                <a:lnTo>
                  <a:pt x="8146470" y="5580287"/>
                </a:lnTo>
                <a:lnTo>
                  <a:pt x="0" y="5580287"/>
                </a:lnTo>
                <a:close/>
              </a:path>
            </a:pathLst>
          </a:custGeom>
          <a:effectLst>
            <a:outerShdw blurRad="317500" dist="38100" dir="5400000" sx="98000" sy="98000" algn="t" rotWithShape="0">
              <a:srgbClr val="002060">
                <a:alpha val="34000"/>
              </a:srgbClr>
            </a:outerShdw>
          </a:effectLst>
        </p:spPr>
      </p:pic>
      <p:pic>
        <p:nvPicPr>
          <p:cNvPr id="92" name="图片 91">
            <a:extLst>
              <a:ext uri="{FF2B5EF4-FFF2-40B4-BE49-F238E27FC236}">
                <a16:creationId xmlns:a16="http://schemas.microsoft.com/office/drawing/2014/main" xmlns="" id="{E4963998-F433-4C97-B508-EBD7499E79C2}"/>
              </a:ext>
            </a:extLst>
          </p:cNvPr>
          <p:cNvPicPr>
            <a:picLocks noChangeAspect="1"/>
          </p:cNvPicPr>
          <p:nvPr/>
        </p:nvPicPr>
        <p:blipFill rotWithShape="1">
          <a:blip r:embed="rId16" cstate="print">
            <a:lum bright="70000" contrast="-70000"/>
            <a:extLst>
              <a:ext uri="{BEBA8EAE-BF5A-486C-A8C5-ECC9F3942E4B}">
                <a14:imgProps xmlns:a14="http://schemas.microsoft.com/office/drawing/2010/main">
                  <a14:imgLayer r:embed="rId17">
                    <a14:imgEffect>
                      <a14:artisticBlur radius="50"/>
                    </a14:imgEffect>
                    <a14:imgEffect>
                      <a14:colorTemperature colorTemp="4700"/>
                    </a14:imgEffect>
                  </a14:imgLayer>
                </a14:imgProps>
              </a:ext>
              <a:ext uri="{28A0092B-C50C-407E-A947-70E740481C1C}">
                <a14:useLocalDpi xmlns:a14="http://schemas.microsoft.com/office/drawing/2010/main" val="0"/>
              </a:ext>
            </a:extLst>
          </a:blip>
          <a:srcRect l="146" r="54748" b="29233"/>
          <a:stretch/>
        </p:blipFill>
        <p:spPr>
          <a:xfrm rot="15343706">
            <a:off x="9168541" y="3616649"/>
            <a:ext cx="3501544" cy="3517114"/>
          </a:xfrm>
          <a:custGeom>
            <a:avLst/>
            <a:gdLst>
              <a:gd name="connsiteX0" fmla="*/ 3501544 w 3501544"/>
              <a:gd name="connsiteY0" fmla="*/ 3517114 h 3517114"/>
              <a:gd name="connsiteX1" fmla="*/ 0 w 3501544"/>
              <a:gd name="connsiteY1" fmla="*/ 2626432 h 3517114"/>
              <a:gd name="connsiteX2" fmla="*/ 668081 w 3501544"/>
              <a:gd name="connsiteY2" fmla="*/ 0 h 3517114"/>
              <a:gd name="connsiteX3" fmla="*/ 3501544 w 3501544"/>
              <a:gd name="connsiteY3" fmla="*/ 0 h 3517114"/>
            </a:gdLst>
            <a:ahLst/>
            <a:cxnLst>
              <a:cxn ang="0">
                <a:pos x="connsiteX0" y="connsiteY0"/>
              </a:cxn>
              <a:cxn ang="0">
                <a:pos x="connsiteX1" y="connsiteY1"/>
              </a:cxn>
              <a:cxn ang="0">
                <a:pos x="connsiteX2" y="connsiteY2"/>
              </a:cxn>
              <a:cxn ang="0">
                <a:pos x="connsiteX3" y="connsiteY3"/>
              </a:cxn>
            </a:cxnLst>
            <a:rect l="l" t="t" r="r" b="b"/>
            <a:pathLst>
              <a:path w="3501544" h="3517114">
                <a:moveTo>
                  <a:pt x="3501544" y="3517114"/>
                </a:moveTo>
                <a:lnTo>
                  <a:pt x="0" y="2626432"/>
                </a:lnTo>
                <a:lnTo>
                  <a:pt x="668081" y="0"/>
                </a:lnTo>
                <a:lnTo>
                  <a:pt x="3501544" y="0"/>
                </a:lnTo>
                <a:close/>
              </a:path>
            </a:pathLst>
          </a:custGeom>
          <a:effectLst>
            <a:outerShdw blurRad="635000" dist="152400" sx="98000" sy="98000" algn="tl" rotWithShape="0">
              <a:srgbClr val="002060">
                <a:alpha val="40000"/>
              </a:srgbClr>
            </a:outerShdw>
          </a:effectLst>
        </p:spPr>
      </p:pic>
      <p:grpSp>
        <p:nvGrpSpPr>
          <p:cNvPr id="2" name="组合 1">
            <a:extLst>
              <a:ext uri="{FF2B5EF4-FFF2-40B4-BE49-F238E27FC236}">
                <a16:creationId xmlns:a16="http://schemas.microsoft.com/office/drawing/2014/main" xmlns="" id="{E8F1511A-5635-4C0C-A9D1-4F964F5D91F0}"/>
              </a:ext>
            </a:extLst>
          </p:cNvPr>
          <p:cNvGrpSpPr/>
          <p:nvPr/>
        </p:nvGrpSpPr>
        <p:grpSpPr>
          <a:xfrm>
            <a:off x="949987" y="4604147"/>
            <a:ext cx="2145831" cy="184666"/>
            <a:chOff x="949987" y="4637079"/>
            <a:chExt cx="2145831" cy="184666"/>
          </a:xfrm>
        </p:grpSpPr>
        <p:sp>
          <p:nvSpPr>
            <p:cNvPr id="161" name="文本框 160">
              <a:extLst>
                <a:ext uri="{FF2B5EF4-FFF2-40B4-BE49-F238E27FC236}">
                  <a16:creationId xmlns:a16="http://schemas.microsoft.com/office/drawing/2014/main" xmlns="" id="{6C3A2320-1B8A-4CC4-9E45-399861571314}"/>
                </a:ext>
              </a:extLst>
            </p:cNvPr>
            <p:cNvSpPr txBox="1"/>
            <p:nvPr/>
          </p:nvSpPr>
          <p:spPr>
            <a:xfrm>
              <a:off x="949987" y="4637079"/>
              <a:ext cx="672524" cy="184666"/>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200" b="1" spc="300" dirty="0">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latin typeface="+mj-lt"/>
                  <a:ea typeface="微软雅黑" panose="020B0503020204020204" pitchFamily="34" charset="-122"/>
                  <a:sym typeface="微软雅黑" panose="020B0503020204020204" pitchFamily="34" charset="-122"/>
                </a:rPr>
                <a:t>汇报人：</a:t>
              </a:r>
              <a:endParaRPr kumimoji="0" lang="zh-CN" altLang="en-US" sz="1200" b="1" i="0" u="none" strike="noStrike" kern="1200" cap="none" spc="300" normalizeH="0" baseline="0" noProof="0" dirty="0">
                <a:ln>
                  <a:noFill/>
                </a:ln>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uLnTx/>
                <a:uFillTx/>
                <a:latin typeface="+mj-lt"/>
                <a:ea typeface="微软雅黑" panose="020B0503020204020204" pitchFamily="34" charset="-122"/>
                <a:sym typeface="微软雅黑" panose="020B0503020204020204" pitchFamily="34" charset="-122"/>
              </a:endParaRPr>
            </a:p>
          </p:txBody>
        </p:sp>
        <p:sp>
          <p:nvSpPr>
            <p:cNvPr id="166" name="文本框 165">
              <a:extLst>
                <a:ext uri="{FF2B5EF4-FFF2-40B4-BE49-F238E27FC236}">
                  <a16:creationId xmlns:a16="http://schemas.microsoft.com/office/drawing/2014/main" xmlns="" id="{8D850DCA-4D85-4437-BC5A-062497D72803}"/>
                </a:ext>
              </a:extLst>
            </p:cNvPr>
            <p:cNvSpPr txBox="1"/>
            <p:nvPr/>
          </p:nvSpPr>
          <p:spPr>
            <a:xfrm>
              <a:off x="1792543" y="4637079"/>
              <a:ext cx="1303275" cy="184666"/>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200" spc="300" dirty="0" err="1">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latin typeface="+mj-lt"/>
                  <a:ea typeface="微软雅黑" panose="020B0503020204020204" pitchFamily="34" charset="-122"/>
                  <a:cs typeface="Calibri" panose="020F0502020204030204" pitchFamily="34" charset="0"/>
                  <a:sym typeface="微软雅黑" panose="020B0503020204020204" pitchFamily="34" charset="-122"/>
                </a:rPr>
                <a:t>OfficePLUS</a:t>
              </a:r>
              <a:endParaRPr kumimoji="0" lang="zh-CN" altLang="en-US" sz="1200" i="0" u="none" strike="noStrike" kern="1200" cap="none" spc="300" normalizeH="0" baseline="0" noProof="0" dirty="0">
                <a:ln>
                  <a:noFill/>
                </a:ln>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uLnTx/>
                <a:uFillTx/>
                <a:latin typeface="+mj-lt"/>
                <a:ea typeface="微软雅黑" panose="020B0503020204020204" pitchFamily="34" charset="-122"/>
                <a:cs typeface="Calibri" panose="020F0502020204030204" pitchFamily="34" charset="0"/>
                <a:sym typeface="微软雅黑" panose="020B0503020204020204" pitchFamily="34" charset="-122"/>
              </a:endParaRPr>
            </a:p>
          </p:txBody>
        </p:sp>
      </p:grpSp>
      <p:grpSp>
        <p:nvGrpSpPr>
          <p:cNvPr id="3" name="组合 2">
            <a:extLst>
              <a:ext uri="{FF2B5EF4-FFF2-40B4-BE49-F238E27FC236}">
                <a16:creationId xmlns:a16="http://schemas.microsoft.com/office/drawing/2014/main" xmlns="" id="{6EEDE680-2901-4B13-B091-3A697A31D73C}"/>
              </a:ext>
            </a:extLst>
          </p:cNvPr>
          <p:cNvGrpSpPr/>
          <p:nvPr/>
        </p:nvGrpSpPr>
        <p:grpSpPr>
          <a:xfrm>
            <a:off x="949987" y="4919763"/>
            <a:ext cx="1879370" cy="184666"/>
            <a:chOff x="949987" y="4925399"/>
            <a:chExt cx="1879370" cy="184666"/>
          </a:xfrm>
        </p:grpSpPr>
        <p:sp>
          <p:nvSpPr>
            <p:cNvPr id="162" name="文本框 161">
              <a:extLst>
                <a:ext uri="{FF2B5EF4-FFF2-40B4-BE49-F238E27FC236}">
                  <a16:creationId xmlns:a16="http://schemas.microsoft.com/office/drawing/2014/main" xmlns="" id="{D2EC4553-0580-445F-A3C2-EAEF3A504FE5}"/>
                </a:ext>
              </a:extLst>
            </p:cNvPr>
            <p:cNvSpPr txBox="1"/>
            <p:nvPr/>
          </p:nvSpPr>
          <p:spPr>
            <a:xfrm>
              <a:off x="949987" y="4925399"/>
              <a:ext cx="672524" cy="184666"/>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200" b="1" spc="300" dirty="0">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latin typeface="+mj-lt"/>
                  <a:ea typeface="微软雅黑" panose="020B0503020204020204" pitchFamily="34" charset="-122"/>
                  <a:sym typeface="微软雅黑" panose="020B0503020204020204" pitchFamily="34" charset="-122"/>
                </a:rPr>
                <a:t>时间：</a:t>
              </a:r>
              <a:endParaRPr kumimoji="0" lang="zh-CN" altLang="en-US" sz="1200" b="1" i="0" u="none" strike="noStrike" kern="1200" cap="none" spc="300" normalizeH="0" baseline="0" noProof="0" dirty="0">
                <a:ln>
                  <a:noFill/>
                </a:ln>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uLnTx/>
                <a:uFillTx/>
                <a:latin typeface="+mj-lt"/>
                <a:ea typeface="微软雅黑" panose="020B0503020204020204" pitchFamily="34" charset="-122"/>
                <a:sym typeface="微软雅黑" panose="020B0503020204020204" pitchFamily="34" charset="-122"/>
              </a:endParaRPr>
            </a:p>
          </p:txBody>
        </p:sp>
        <p:sp>
          <p:nvSpPr>
            <p:cNvPr id="171" name="文本框 170">
              <a:extLst>
                <a:ext uri="{FF2B5EF4-FFF2-40B4-BE49-F238E27FC236}">
                  <a16:creationId xmlns:a16="http://schemas.microsoft.com/office/drawing/2014/main" xmlns="" id="{3FC5052C-59E8-4C75-B9D9-A675A1822B9B}"/>
                </a:ext>
              </a:extLst>
            </p:cNvPr>
            <p:cNvSpPr txBox="1"/>
            <p:nvPr/>
          </p:nvSpPr>
          <p:spPr>
            <a:xfrm>
              <a:off x="1526082" y="4925399"/>
              <a:ext cx="1303275" cy="184666"/>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200" spc="300" dirty="0">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latin typeface="+mj-lt"/>
                  <a:ea typeface="微软雅黑" panose="020B0503020204020204" pitchFamily="34" charset="-122"/>
                  <a:sym typeface="微软雅黑" panose="020B0503020204020204" pitchFamily="34" charset="-122"/>
                </a:rPr>
                <a:t>2021.6.23</a:t>
              </a:r>
              <a:endParaRPr kumimoji="0" lang="zh-CN" altLang="en-US" sz="1200" i="0" u="none" strike="noStrike" kern="1200" cap="none" spc="300" normalizeH="0" baseline="0" noProof="0" dirty="0">
                <a:ln>
                  <a:noFill/>
                </a:ln>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uLnTx/>
                <a:uFillTx/>
                <a:latin typeface="+mj-lt"/>
                <a:ea typeface="微软雅黑" panose="020B0503020204020204" pitchFamily="34" charset="-122"/>
                <a:sym typeface="微软雅黑" panose="020B0503020204020204" pitchFamily="34" charset="-122"/>
              </a:endParaRPr>
            </a:p>
          </p:txBody>
        </p:sp>
      </p:grpSp>
      <p:grpSp>
        <p:nvGrpSpPr>
          <p:cNvPr id="158" name="组合 157">
            <a:extLst>
              <a:ext uri="{FF2B5EF4-FFF2-40B4-BE49-F238E27FC236}">
                <a16:creationId xmlns:a16="http://schemas.microsoft.com/office/drawing/2014/main" xmlns="" id="{0EF831A5-1D46-4AF5-AD8F-32C99E677E35}"/>
              </a:ext>
            </a:extLst>
          </p:cNvPr>
          <p:cNvGrpSpPr/>
          <p:nvPr/>
        </p:nvGrpSpPr>
        <p:grpSpPr>
          <a:xfrm>
            <a:off x="949987" y="1504245"/>
            <a:ext cx="1498154" cy="318138"/>
            <a:chOff x="1732638" y="4570223"/>
            <a:chExt cx="1765648" cy="318138"/>
          </a:xfrm>
          <a:effectLst>
            <a:outerShdw blurRad="381000" dist="38100" sx="96000" sy="96000" algn="ctr" rotWithShape="0">
              <a:srgbClr val="002D64">
                <a:alpha val="40000"/>
              </a:srgbClr>
            </a:outerShdw>
          </a:effectLst>
        </p:grpSpPr>
        <p:sp>
          <p:nvSpPr>
            <p:cNvPr id="159" name="矩形: 圆角 158">
              <a:extLst>
                <a:ext uri="{FF2B5EF4-FFF2-40B4-BE49-F238E27FC236}">
                  <a16:creationId xmlns:a16="http://schemas.microsoft.com/office/drawing/2014/main" xmlns="" id="{99102CBF-FCAF-4348-AF1F-CAE7B6EB30AB}"/>
                </a:ext>
              </a:extLst>
            </p:cNvPr>
            <p:cNvSpPr/>
            <p:nvPr/>
          </p:nvSpPr>
          <p:spPr>
            <a:xfrm>
              <a:off x="1732638" y="4570223"/>
              <a:ext cx="1765648" cy="318138"/>
            </a:xfrm>
            <a:prstGeom prst="roundRect">
              <a:avLst>
                <a:gd name="adj" fmla="val 50000"/>
              </a:avLst>
            </a:prstGeom>
            <a:gradFill>
              <a:gsLst>
                <a:gs pos="0">
                  <a:schemeClr val="accent6"/>
                </a:gs>
                <a:gs pos="100000">
                  <a:schemeClr val="accent4"/>
                </a:gs>
              </a:gsLst>
              <a:lin ang="5400000" scaled="1"/>
            </a:gradFill>
            <a:ln w="19050">
              <a:noFill/>
            </a:ln>
            <a:effectLst>
              <a:outerShdw blurRad="266700" dist="139700" dir="5400000" algn="ctr" rotWithShape="0">
                <a:schemeClr val="tx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09662"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字体圈欣意冠黑体" panose="00000500000000000000" pitchFamily="2" charset="-122"/>
                <a:ea typeface="字体圈欣意冠黑体" panose="00000500000000000000" pitchFamily="2" charset="-122"/>
              </a:endParaRPr>
            </a:p>
          </p:txBody>
        </p:sp>
        <p:sp>
          <p:nvSpPr>
            <p:cNvPr id="160" name="文本框 159">
              <a:extLst>
                <a:ext uri="{FF2B5EF4-FFF2-40B4-BE49-F238E27FC236}">
                  <a16:creationId xmlns:a16="http://schemas.microsoft.com/office/drawing/2014/main" xmlns="" id="{7C97A041-F87A-4A41-BB4C-1914280C95FA}"/>
                </a:ext>
              </a:extLst>
            </p:cNvPr>
            <p:cNvSpPr txBox="1"/>
            <p:nvPr/>
          </p:nvSpPr>
          <p:spPr>
            <a:xfrm>
              <a:off x="1969588" y="4590793"/>
              <a:ext cx="1291749" cy="276999"/>
            </a:xfrm>
            <a:prstGeom prst="rect">
              <a:avLst/>
            </a:prstGeom>
            <a:noFill/>
          </p:spPr>
          <p:txBody>
            <a:bodyPr wrap="square" lIns="0" tIns="0" rIns="0" bIns="0">
              <a:spAutoFit/>
            </a:bodyPr>
            <a:lstStyle/>
            <a:p>
              <a:pPr algn="dist"/>
              <a:r>
                <a:rPr kumimoji="0" lang="zh-CN" altLang="en-US" u="none" strike="noStrike" kern="1200" cap="none" spc="0" normalizeH="0" baseline="0" noProof="0" dirty="0">
                  <a:ln>
                    <a:noFill/>
                  </a:ln>
                  <a:solidFill>
                    <a:srgbClr val="3B3B3B"/>
                  </a:solidFill>
                  <a:uLnTx/>
                  <a:uFillTx/>
                  <a:latin typeface="字体圈欣意冠黑体" panose="00000500000000000000" pitchFamily="2" charset="-122"/>
                  <a:ea typeface="字体圈欣意冠黑体" panose="00000500000000000000" pitchFamily="2" charset="-122"/>
                  <a:cs typeface="阿里巴巴普惠体 Heavy" panose="00020600040101010101" pitchFamily="18" charset="-122"/>
                  <a:sym typeface="字体圈欣意冠黑体" panose="00000500000000000000" pitchFamily="2" charset="-122"/>
                </a:rPr>
                <a:t>营销策划案</a:t>
              </a:r>
              <a:endParaRPr lang="zh-CN" altLang="en-US" dirty="0">
                <a:solidFill>
                  <a:srgbClr val="3B3B3B"/>
                </a:solidFill>
                <a:latin typeface="字体圈欣意冠黑体" panose="00000500000000000000" pitchFamily="2" charset="-122"/>
                <a:ea typeface="字体圈欣意冠黑体" panose="00000500000000000000" pitchFamily="2" charset="-122"/>
                <a:cs typeface="阿里巴巴普惠体 Heavy" panose="00020600040101010101" pitchFamily="18" charset="-122"/>
                <a:sym typeface="字体圈欣意冠黑体" panose="00000500000000000000" pitchFamily="2" charset="-122"/>
              </a:endParaRPr>
            </a:p>
          </p:txBody>
        </p:sp>
      </p:grpSp>
      <p:grpSp>
        <p:nvGrpSpPr>
          <p:cNvPr id="31" name="组合 30">
            <a:extLst>
              <a:ext uri="{FF2B5EF4-FFF2-40B4-BE49-F238E27FC236}">
                <a16:creationId xmlns:a16="http://schemas.microsoft.com/office/drawing/2014/main" xmlns="" id="{841D9C89-12D5-47AC-B7C2-03E2AF92FF63}"/>
              </a:ext>
            </a:extLst>
          </p:cNvPr>
          <p:cNvGrpSpPr/>
          <p:nvPr/>
        </p:nvGrpSpPr>
        <p:grpSpPr>
          <a:xfrm>
            <a:off x="867041" y="3951528"/>
            <a:ext cx="6203978" cy="143824"/>
            <a:chOff x="867041" y="3924232"/>
            <a:chExt cx="6203978" cy="143824"/>
          </a:xfrm>
        </p:grpSpPr>
        <p:grpSp>
          <p:nvGrpSpPr>
            <p:cNvPr id="28" name="组合 27">
              <a:extLst>
                <a:ext uri="{FF2B5EF4-FFF2-40B4-BE49-F238E27FC236}">
                  <a16:creationId xmlns:a16="http://schemas.microsoft.com/office/drawing/2014/main" xmlns="" id="{952DF094-415B-4201-A78C-AC5684CED6CE}"/>
                </a:ext>
              </a:extLst>
            </p:cNvPr>
            <p:cNvGrpSpPr/>
            <p:nvPr/>
          </p:nvGrpSpPr>
          <p:grpSpPr>
            <a:xfrm>
              <a:off x="867041" y="3924232"/>
              <a:ext cx="6203978" cy="121584"/>
              <a:chOff x="867041" y="3924232"/>
              <a:chExt cx="6203978" cy="121584"/>
            </a:xfrm>
          </p:grpSpPr>
          <p:cxnSp>
            <p:nvCxnSpPr>
              <p:cNvPr id="127" name="直接连接符 126">
                <a:extLst>
                  <a:ext uri="{FF2B5EF4-FFF2-40B4-BE49-F238E27FC236}">
                    <a16:creationId xmlns:a16="http://schemas.microsoft.com/office/drawing/2014/main" xmlns="" id="{7F3E81E5-FB0D-4C1F-92D0-04C1A7142F0E}"/>
                  </a:ext>
                </a:extLst>
              </p:cNvPr>
              <p:cNvCxnSpPr>
                <a:cxnSpLocks/>
              </p:cNvCxnSpPr>
              <p:nvPr/>
            </p:nvCxnSpPr>
            <p:spPr>
              <a:xfrm>
                <a:off x="867041" y="4045816"/>
                <a:ext cx="1799535" cy="0"/>
              </a:xfrm>
              <a:prstGeom prst="line">
                <a:avLst/>
              </a:prstGeom>
              <a:ln w="12700" cap="rnd">
                <a:gradFill>
                  <a:gsLst>
                    <a:gs pos="0">
                      <a:schemeClr val="bg1">
                        <a:alpha val="0"/>
                      </a:schemeClr>
                    </a:gs>
                    <a:gs pos="100000">
                      <a:schemeClr val="bg1"/>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05375B1A-975A-433D-A104-CE1027499BA0}"/>
                  </a:ext>
                </a:extLst>
              </p:cNvPr>
              <p:cNvCxnSpPr>
                <a:cxnSpLocks/>
              </p:cNvCxnSpPr>
              <p:nvPr/>
            </p:nvCxnSpPr>
            <p:spPr>
              <a:xfrm>
                <a:off x="2725451" y="3924232"/>
                <a:ext cx="4345568" cy="0"/>
              </a:xfrm>
              <a:prstGeom prst="line">
                <a:avLst/>
              </a:prstGeom>
              <a:ln w="12700" cap="rnd">
                <a:gradFill>
                  <a:gsLst>
                    <a:gs pos="100000">
                      <a:schemeClr val="bg1">
                        <a:alpha val="0"/>
                      </a:schemeClr>
                    </a:gs>
                    <a:gs pos="0">
                      <a:schemeClr val="bg1"/>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497E8159-D8CE-485F-981A-B672F82D6797}"/>
                  </a:ext>
                </a:extLst>
              </p:cNvPr>
              <p:cNvCxnSpPr>
                <a:cxnSpLocks/>
              </p:cNvCxnSpPr>
              <p:nvPr/>
            </p:nvCxnSpPr>
            <p:spPr>
              <a:xfrm flipH="1">
                <a:off x="2671142" y="3924232"/>
                <a:ext cx="53384" cy="120435"/>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xmlns="" id="{C1EFB061-650D-4ECD-A9F5-991EF2F3AD6D}"/>
                </a:ext>
              </a:extLst>
            </p:cNvPr>
            <p:cNvGrpSpPr/>
            <p:nvPr/>
          </p:nvGrpSpPr>
          <p:grpSpPr>
            <a:xfrm>
              <a:off x="2735453" y="3959096"/>
              <a:ext cx="431382" cy="108960"/>
              <a:chOff x="2735453" y="3959096"/>
              <a:chExt cx="431382" cy="108960"/>
            </a:xfrm>
          </p:grpSpPr>
          <p:sp>
            <p:nvSpPr>
              <p:cNvPr id="143" name="PA-平行四边形 66">
                <a:extLst>
                  <a:ext uri="{FF2B5EF4-FFF2-40B4-BE49-F238E27FC236}">
                    <a16:creationId xmlns:a16="http://schemas.microsoft.com/office/drawing/2014/main" xmlns="" id="{B057E543-0300-4404-81B1-38BBA1705767}"/>
                  </a:ext>
                </a:extLst>
              </p:cNvPr>
              <p:cNvSpPr/>
              <p:nvPr>
                <p:custDataLst>
                  <p:tags r:id="rId1"/>
                </p:custDataLst>
              </p:nvPr>
            </p:nvSpPr>
            <p:spPr>
              <a:xfrm>
                <a:off x="2735453" y="3959096"/>
                <a:ext cx="105923" cy="108960"/>
              </a:xfrm>
              <a:prstGeom prst="parallelogram">
                <a:avLst>
                  <a:gd name="adj" fmla="val 45862"/>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prstClr val="white"/>
                  </a:solidFill>
                  <a:latin typeface="+mj-lt"/>
                  <a:ea typeface="微软雅黑 Light"/>
                </a:endParaRPr>
              </a:p>
            </p:txBody>
          </p:sp>
          <p:sp>
            <p:nvSpPr>
              <p:cNvPr id="144" name="PA-平行四边形 66">
                <a:extLst>
                  <a:ext uri="{FF2B5EF4-FFF2-40B4-BE49-F238E27FC236}">
                    <a16:creationId xmlns:a16="http://schemas.microsoft.com/office/drawing/2014/main" xmlns="" id="{707EBE98-0DC5-40C1-B353-5453736397FC}"/>
                  </a:ext>
                </a:extLst>
              </p:cNvPr>
              <p:cNvSpPr/>
              <p:nvPr>
                <p:custDataLst>
                  <p:tags r:id="rId2"/>
                </p:custDataLst>
              </p:nvPr>
            </p:nvSpPr>
            <p:spPr>
              <a:xfrm>
                <a:off x="2816818" y="3959096"/>
                <a:ext cx="105923" cy="108960"/>
              </a:xfrm>
              <a:prstGeom prst="parallelogram">
                <a:avLst>
                  <a:gd name="adj" fmla="val 45862"/>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prstClr val="white"/>
                  </a:solidFill>
                  <a:latin typeface="+mj-lt"/>
                  <a:ea typeface="微软雅黑 Light"/>
                </a:endParaRPr>
              </a:p>
            </p:txBody>
          </p:sp>
          <p:sp>
            <p:nvSpPr>
              <p:cNvPr id="153" name="PA-平行四边形 66">
                <a:extLst>
                  <a:ext uri="{FF2B5EF4-FFF2-40B4-BE49-F238E27FC236}">
                    <a16:creationId xmlns:a16="http://schemas.microsoft.com/office/drawing/2014/main" xmlns="" id="{0C5B4E12-346C-4971-A864-30559DCBFE4D}"/>
                  </a:ext>
                </a:extLst>
              </p:cNvPr>
              <p:cNvSpPr/>
              <p:nvPr>
                <p:custDataLst>
                  <p:tags r:id="rId3"/>
                </p:custDataLst>
              </p:nvPr>
            </p:nvSpPr>
            <p:spPr>
              <a:xfrm>
                <a:off x="2898183" y="3959096"/>
                <a:ext cx="105923" cy="108960"/>
              </a:xfrm>
              <a:prstGeom prst="parallelogram">
                <a:avLst>
                  <a:gd name="adj" fmla="val 45862"/>
                </a:avLst>
              </a:prstGeom>
              <a:solidFill>
                <a:schemeClr val="bg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prstClr val="white"/>
                  </a:solidFill>
                  <a:latin typeface="+mj-lt"/>
                  <a:ea typeface="微软雅黑 Light"/>
                </a:endParaRPr>
              </a:p>
            </p:txBody>
          </p:sp>
          <p:sp>
            <p:nvSpPr>
              <p:cNvPr id="154" name="PA-平行四边形 66">
                <a:extLst>
                  <a:ext uri="{FF2B5EF4-FFF2-40B4-BE49-F238E27FC236}">
                    <a16:creationId xmlns:a16="http://schemas.microsoft.com/office/drawing/2014/main" xmlns="" id="{44462E02-EACA-410E-8F3D-B0AB56A09ED3}"/>
                  </a:ext>
                </a:extLst>
              </p:cNvPr>
              <p:cNvSpPr/>
              <p:nvPr>
                <p:custDataLst>
                  <p:tags r:id="rId4"/>
                </p:custDataLst>
              </p:nvPr>
            </p:nvSpPr>
            <p:spPr>
              <a:xfrm>
                <a:off x="2979548" y="3959096"/>
                <a:ext cx="105923" cy="108960"/>
              </a:xfrm>
              <a:prstGeom prst="parallelogram">
                <a:avLst>
                  <a:gd name="adj" fmla="val 45862"/>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prstClr val="white"/>
                  </a:solidFill>
                  <a:latin typeface="+mj-lt"/>
                  <a:ea typeface="微软雅黑 Light"/>
                </a:endParaRPr>
              </a:p>
            </p:txBody>
          </p:sp>
          <p:sp>
            <p:nvSpPr>
              <p:cNvPr id="155" name="PA-平行四边形 66">
                <a:extLst>
                  <a:ext uri="{FF2B5EF4-FFF2-40B4-BE49-F238E27FC236}">
                    <a16:creationId xmlns:a16="http://schemas.microsoft.com/office/drawing/2014/main" xmlns="" id="{BF04AFCA-522C-4ACD-9F6C-405B117AE9CE}"/>
                  </a:ext>
                </a:extLst>
              </p:cNvPr>
              <p:cNvSpPr/>
              <p:nvPr>
                <p:custDataLst>
                  <p:tags r:id="rId5"/>
                </p:custDataLst>
              </p:nvPr>
            </p:nvSpPr>
            <p:spPr>
              <a:xfrm>
                <a:off x="3060912" y="3959096"/>
                <a:ext cx="105923" cy="108960"/>
              </a:xfrm>
              <a:prstGeom prst="parallelogram">
                <a:avLst>
                  <a:gd name="adj" fmla="val 45862"/>
                </a:avLst>
              </a:prstGeom>
              <a:solidFill>
                <a:schemeClr val="bg1">
                  <a:alpha val="2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prstClr val="white"/>
                  </a:solidFill>
                  <a:latin typeface="+mj-lt"/>
                  <a:ea typeface="微软雅黑 Light"/>
                </a:endParaRPr>
              </a:p>
            </p:txBody>
          </p:sp>
        </p:grpSp>
      </p:grpSp>
      <p:sp>
        <p:nvSpPr>
          <p:cNvPr id="177" name="平行四边形 176">
            <a:extLst>
              <a:ext uri="{FF2B5EF4-FFF2-40B4-BE49-F238E27FC236}">
                <a16:creationId xmlns:a16="http://schemas.microsoft.com/office/drawing/2014/main" xmlns="" id="{C55A0CAC-D0E2-4011-9B03-D3EFF5CC25E9}"/>
              </a:ext>
            </a:extLst>
          </p:cNvPr>
          <p:cNvSpPr/>
          <p:nvPr/>
        </p:nvSpPr>
        <p:spPr>
          <a:xfrm>
            <a:off x="2590548" y="2866947"/>
            <a:ext cx="2928592" cy="173116"/>
          </a:xfrm>
          <a:prstGeom prst="parallelogram">
            <a:avLst>
              <a:gd name="adj" fmla="val 38572"/>
            </a:avLst>
          </a:prstGeom>
          <a:gradFill>
            <a:gsLst>
              <a:gs pos="42000">
                <a:schemeClr val="bg1">
                  <a:alpha val="0"/>
                </a:schemeClr>
              </a:gs>
              <a:gs pos="100000">
                <a:schemeClr val="bg1">
                  <a:alpha val="20000"/>
                </a:schemeClr>
              </a:gs>
            </a:gsLst>
            <a:lin ang="2700000" scaled="0"/>
          </a:gradFill>
          <a:ln>
            <a:gradFill>
              <a:gsLst>
                <a:gs pos="42000">
                  <a:schemeClr val="bg1">
                    <a:alpha val="0"/>
                  </a:schemeClr>
                </a:gs>
                <a:gs pos="100000">
                  <a:schemeClr val="bg1">
                    <a:alpha val="2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00" b="1" dirty="0">
              <a:solidFill>
                <a:schemeClr val="bg1"/>
              </a:solidFill>
              <a:effectLst>
                <a:outerShdw blurRad="228600" dist="76200" dir="5400000" algn="t" rotWithShape="0">
                  <a:prstClr val="black">
                    <a:alpha val="22000"/>
                  </a:prstClr>
                </a:outerShdw>
              </a:effectLst>
              <a:latin typeface="+mj-lt"/>
              <a:ea typeface="微软雅黑" panose="020B0503020204020204" pitchFamily="34" charset="-122"/>
            </a:endParaRPr>
          </a:p>
        </p:txBody>
      </p:sp>
      <p:sp>
        <p:nvSpPr>
          <p:cNvPr id="179" name="平行四边形 178">
            <a:extLst>
              <a:ext uri="{FF2B5EF4-FFF2-40B4-BE49-F238E27FC236}">
                <a16:creationId xmlns:a16="http://schemas.microsoft.com/office/drawing/2014/main" xmlns="" id="{D54C5A99-0096-4E4C-9270-E6D1FB824106}"/>
              </a:ext>
            </a:extLst>
          </p:cNvPr>
          <p:cNvSpPr/>
          <p:nvPr/>
        </p:nvSpPr>
        <p:spPr>
          <a:xfrm flipH="1">
            <a:off x="842502" y="3743150"/>
            <a:ext cx="3463767" cy="140597"/>
          </a:xfrm>
          <a:prstGeom prst="parallelogram">
            <a:avLst/>
          </a:prstGeom>
          <a:gradFill>
            <a:gsLst>
              <a:gs pos="42000">
                <a:schemeClr val="bg1">
                  <a:alpha val="0"/>
                </a:schemeClr>
              </a:gs>
              <a:gs pos="100000">
                <a:schemeClr val="bg1">
                  <a:alpha val="20000"/>
                </a:schemeClr>
              </a:gs>
            </a:gsLst>
            <a:lin ang="2700000" scaled="0"/>
          </a:gradFill>
          <a:ln>
            <a:gradFill>
              <a:gsLst>
                <a:gs pos="42000">
                  <a:schemeClr val="bg1">
                    <a:alpha val="0"/>
                  </a:schemeClr>
                </a:gs>
                <a:gs pos="100000">
                  <a:schemeClr val="bg1">
                    <a:alpha val="2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00" b="1" dirty="0">
              <a:solidFill>
                <a:schemeClr val="bg1"/>
              </a:solidFill>
              <a:effectLst>
                <a:outerShdw blurRad="228600" dist="76200" dir="5400000" algn="t" rotWithShape="0">
                  <a:prstClr val="black">
                    <a:alpha val="22000"/>
                  </a:prstClr>
                </a:outerShdw>
              </a:effectLst>
              <a:latin typeface="+mj-lt"/>
              <a:ea typeface="微软雅黑" panose="020B0503020204020204" pitchFamily="34" charset="-122"/>
            </a:endParaRPr>
          </a:p>
        </p:txBody>
      </p:sp>
      <p:sp>
        <p:nvSpPr>
          <p:cNvPr id="167" name="文本框 166">
            <a:extLst>
              <a:ext uri="{FF2B5EF4-FFF2-40B4-BE49-F238E27FC236}">
                <a16:creationId xmlns:a16="http://schemas.microsoft.com/office/drawing/2014/main" xmlns="" id="{0ECADD69-69BF-4139-AC49-3468F890A386}"/>
              </a:ext>
            </a:extLst>
          </p:cNvPr>
          <p:cNvSpPr txBox="1"/>
          <p:nvPr/>
        </p:nvSpPr>
        <p:spPr>
          <a:xfrm>
            <a:off x="949987" y="1819327"/>
            <a:ext cx="4972455" cy="1231106"/>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8000" spc="300" dirty="0">
                <a:gradFill>
                  <a:gsLst>
                    <a:gs pos="0">
                      <a:schemeClr val="bg1"/>
                    </a:gs>
                    <a:gs pos="100000">
                      <a:schemeClr val="accent3"/>
                    </a:gs>
                  </a:gsLst>
                  <a:lin ang="5400000" scaled="1"/>
                </a:gradFill>
                <a:effectLst>
                  <a:outerShdw blurRad="254000" dist="38100" sx="93000" sy="93000" algn="ctr" rotWithShape="0">
                    <a:srgbClr val="002060">
                      <a:alpha val="40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数字化营销</a:t>
            </a:r>
            <a:endParaRPr kumimoji="0" lang="zh-CN" altLang="en-US" sz="8000" i="0" u="none" strike="noStrike" kern="1200" cap="none" spc="300" normalizeH="0" baseline="0" noProof="0" dirty="0">
              <a:ln>
                <a:noFill/>
              </a:ln>
              <a:gradFill>
                <a:gsLst>
                  <a:gs pos="0">
                    <a:schemeClr val="bg1"/>
                  </a:gs>
                  <a:gs pos="100000">
                    <a:schemeClr val="accent3"/>
                  </a:gs>
                </a:gsLst>
                <a:lin ang="5400000" scaled="1"/>
              </a:gradFill>
              <a:effectLst>
                <a:outerShdw blurRad="254000" dist="38100" sx="93000" sy="93000" algn="ctr" rotWithShape="0">
                  <a:srgbClr val="002060">
                    <a:alpha val="40000"/>
                  </a:srgb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68" name="文本框 167">
            <a:extLst>
              <a:ext uri="{FF2B5EF4-FFF2-40B4-BE49-F238E27FC236}">
                <a16:creationId xmlns:a16="http://schemas.microsoft.com/office/drawing/2014/main" xmlns="" id="{61BE5E04-A9D5-40A7-856B-EF8EDAE42AFA}"/>
              </a:ext>
            </a:extLst>
          </p:cNvPr>
          <p:cNvSpPr txBox="1"/>
          <p:nvPr/>
        </p:nvSpPr>
        <p:spPr>
          <a:xfrm>
            <a:off x="949987" y="3053409"/>
            <a:ext cx="6620279" cy="830997"/>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5400" spc="300" dirty="0">
                <a:gradFill>
                  <a:gsLst>
                    <a:gs pos="0">
                      <a:schemeClr val="bg1"/>
                    </a:gs>
                    <a:gs pos="100000">
                      <a:schemeClr val="accent3"/>
                    </a:gs>
                  </a:gsLst>
                  <a:lin ang="5400000" scaled="1"/>
                </a:gradFill>
                <a:effectLst>
                  <a:outerShdw blurRad="254000" dist="38100" sx="93000" sy="93000" algn="ctr" rotWithShape="0">
                    <a:srgbClr val="002060">
                      <a:alpha val="40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打通智慧养殖新链路</a:t>
            </a:r>
            <a:endParaRPr kumimoji="0" lang="zh-CN" altLang="en-US" sz="5400" i="0" u="none" strike="noStrike" kern="1200" cap="none" spc="300" normalizeH="0" baseline="0" noProof="0" dirty="0">
              <a:ln>
                <a:noFill/>
              </a:ln>
              <a:gradFill>
                <a:gsLst>
                  <a:gs pos="0">
                    <a:schemeClr val="bg1"/>
                  </a:gs>
                  <a:gs pos="100000">
                    <a:schemeClr val="accent3"/>
                  </a:gs>
                </a:gsLst>
                <a:lin ang="5400000" scaled="1"/>
              </a:gradFill>
              <a:effectLst>
                <a:outerShdw blurRad="254000" dist="38100" sx="93000" sy="93000" algn="ctr" rotWithShape="0">
                  <a:srgbClr val="002060">
                    <a:alpha val="40000"/>
                  </a:srgb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Tree>
    <p:extLst>
      <p:ext uri="{BB962C8B-B14F-4D97-AF65-F5344CB8AC3E}">
        <p14:creationId xmlns:p14="http://schemas.microsoft.com/office/powerpoint/2010/main" val="2438130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文本框 83">
            <a:extLst>
              <a:ext uri="{FF2B5EF4-FFF2-40B4-BE49-F238E27FC236}">
                <a16:creationId xmlns:a16="http://schemas.microsoft.com/office/drawing/2014/main" xmlns="" id="{B72A7E54-00C4-4DA6-8FA1-519800C087A0}"/>
              </a:ext>
            </a:extLst>
          </p:cNvPr>
          <p:cNvSpPr txBox="1"/>
          <p:nvPr/>
        </p:nvSpPr>
        <p:spPr>
          <a:xfrm>
            <a:off x="5068618" y="1283545"/>
            <a:ext cx="2054764"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gradFill>
                  <a:gsLst>
                    <a:gs pos="0">
                      <a:schemeClr val="bg1"/>
                    </a:gs>
                    <a:gs pos="100000">
                      <a:srgbClr val="BDDBFF"/>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CONTENTS</a:t>
            </a:r>
            <a:endParaRPr kumimoji="0" lang="zh-CN" altLang="en-US" sz="1400" i="0" u="none" strike="noStrike" kern="1200" cap="none" spc="0" normalizeH="0" baseline="0" noProof="0" dirty="0">
              <a:ln>
                <a:noFill/>
              </a:ln>
              <a:gradFill>
                <a:gsLst>
                  <a:gs pos="0">
                    <a:schemeClr val="bg1"/>
                  </a:gs>
                  <a:gs pos="100000">
                    <a:srgbClr val="BDDBFF"/>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6" name="TextBox 13">
            <a:extLst>
              <a:ext uri="{FF2B5EF4-FFF2-40B4-BE49-F238E27FC236}">
                <a16:creationId xmlns:a16="http://schemas.microsoft.com/office/drawing/2014/main" xmlns="" id="{E2D23781-3E8F-448C-8F60-4624DD48E71E}"/>
              </a:ext>
            </a:extLst>
          </p:cNvPr>
          <p:cNvSpPr txBox="1"/>
          <p:nvPr/>
        </p:nvSpPr>
        <p:spPr>
          <a:xfrm>
            <a:off x="4711997" y="214668"/>
            <a:ext cx="2768007" cy="1107996"/>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6600" i="0" u="none" strike="noStrike" kern="1200" cap="none" spc="0" normalizeH="0" baseline="0" noProof="0" dirty="0">
                <a:ln>
                  <a:noFill/>
                </a:ln>
                <a:gradFill>
                  <a:gsLst>
                    <a:gs pos="0">
                      <a:schemeClr val="bg1"/>
                    </a:gs>
                    <a:gs pos="100000">
                      <a:schemeClr val="accent3"/>
                    </a:gs>
                  </a:gsLst>
                  <a:lin ang="5400000" scaled="1"/>
                </a:gradFill>
                <a:effectLst/>
                <a:uLnTx/>
                <a:uFillTx/>
                <a:latin typeface="字体圈欣意冠黑体" panose="00000500000000000000" pitchFamily="2" charset="-122"/>
                <a:ea typeface="字体圈欣意冠黑体" panose="00000500000000000000" pitchFamily="2" charset="-122"/>
                <a:cs typeface="+mn-cs"/>
                <a:sym typeface="字体圈欣意冠黑体" panose="00000500000000000000" pitchFamily="2" charset="-122"/>
              </a:rPr>
              <a:t>第</a:t>
            </a:r>
            <a:r>
              <a:rPr lang="zh-CN" altLang="en-US" sz="6600" dirty="0">
                <a:gradFill>
                  <a:gsLst>
                    <a:gs pos="0">
                      <a:schemeClr val="bg1"/>
                    </a:gs>
                    <a:gs pos="100000">
                      <a:schemeClr val="accent3"/>
                    </a:gs>
                  </a:gsLst>
                  <a:lin ang="5400000" scaled="1"/>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二</a:t>
            </a:r>
            <a:r>
              <a:rPr kumimoji="0" lang="zh-CN" altLang="en-US" sz="6600" i="0" u="none" strike="noStrike" kern="1200" cap="none" spc="0" normalizeH="0" baseline="0" noProof="0" dirty="0">
                <a:ln>
                  <a:noFill/>
                </a:ln>
                <a:gradFill>
                  <a:gsLst>
                    <a:gs pos="0">
                      <a:schemeClr val="bg1"/>
                    </a:gs>
                    <a:gs pos="100000">
                      <a:schemeClr val="accent3"/>
                    </a:gs>
                  </a:gsLst>
                  <a:lin ang="5400000" scaled="1"/>
                </a:gradFill>
                <a:effectLst/>
                <a:uLnTx/>
                <a:uFillTx/>
                <a:latin typeface="字体圈欣意冠黑体" panose="00000500000000000000" pitchFamily="2" charset="-122"/>
                <a:ea typeface="字体圈欣意冠黑体" panose="00000500000000000000" pitchFamily="2" charset="-122"/>
                <a:cs typeface="+mn-cs"/>
                <a:sym typeface="字体圈欣意冠黑体" panose="00000500000000000000" pitchFamily="2" charset="-122"/>
              </a:rPr>
              <a:t>章</a:t>
            </a:r>
          </a:p>
        </p:txBody>
      </p:sp>
      <p:sp>
        <p:nvSpPr>
          <p:cNvPr id="87" name="文本框 86">
            <a:extLst>
              <a:ext uri="{FF2B5EF4-FFF2-40B4-BE49-F238E27FC236}">
                <a16:creationId xmlns:a16="http://schemas.microsoft.com/office/drawing/2014/main" xmlns="" id="{809E7070-A229-4320-9673-FF76AAA53833}"/>
              </a:ext>
            </a:extLst>
          </p:cNvPr>
          <p:cNvSpPr txBox="1"/>
          <p:nvPr/>
        </p:nvSpPr>
        <p:spPr>
          <a:xfrm>
            <a:off x="7836702" y="3256808"/>
            <a:ext cx="3745697"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88" name="文本框 87">
            <a:extLst>
              <a:ext uri="{FF2B5EF4-FFF2-40B4-BE49-F238E27FC236}">
                <a16:creationId xmlns:a16="http://schemas.microsoft.com/office/drawing/2014/main" xmlns="" id="{7BBD5648-01C3-438A-90C4-D8636156D6B4}"/>
              </a:ext>
            </a:extLst>
          </p:cNvPr>
          <p:cNvSpPr txBox="1"/>
          <p:nvPr/>
        </p:nvSpPr>
        <p:spPr>
          <a:xfrm>
            <a:off x="7836702" y="3828203"/>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89" name="文本框 88">
            <a:extLst>
              <a:ext uri="{FF2B5EF4-FFF2-40B4-BE49-F238E27FC236}">
                <a16:creationId xmlns:a16="http://schemas.microsoft.com/office/drawing/2014/main" xmlns="" id="{772C0E31-C038-4415-891A-46A4947D52B4}"/>
              </a:ext>
            </a:extLst>
          </p:cNvPr>
          <p:cNvSpPr txBox="1"/>
          <p:nvPr/>
        </p:nvSpPr>
        <p:spPr>
          <a:xfrm>
            <a:off x="7836702" y="4399598"/>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pic>
        <p:nvPicPr>
          <p:cNvPr id="37" name="图片 36">
            <a:extLst>
              <a:ext uri="{FF2B5EF4-FFF2-40B4-BE49-F238E27FC236}">
                <a16:creationId xmlns:a16="http://schemas.microsoft.com/office/drawing/2014/main" xmlns="" id="{8C2057F3-0DEE-4104-BEAF-A31B96F6E2F1}"/>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20348796">
            <a:off x="3667934" y="147281"/>
            <a:ext cx="1317483" cy="1863950"/>
          </a:xfrm>
          <a:prstGeom prst="rect">
            <a:avLst/>
          </a:prstGeom>
          <a:effectLst>
            <a:outerShdw blurRad="635000" dist="152400" sx="98000" sy="98000" algn="tl" rotWithShape="0">
              <a:srgbClr val="002060">
                <a:alpha val="40000"/>
              </a:srgbClr>
            </a:outerShdw>
          </a:effectLst>
        </p:spPr>
      </p:pic>
      <p:pic>
        <p:nvPicPr>
          <p:cNvPr id="38" name="图片 37">
            <a:extLst>
              <a:ext uri="{FF2B5EF4-FFF2-40B4-BE49-F238E27FC236}">
                <a16:creationId xmlns:a16="http://schemas.microsoft.com/office/drawing/2014/main" xmlns="" id="{144AA3FD-A73B-41CD-895B-D2525D520FE6}"/>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1251204" flipH="1">
            <a:off x="7206583" y="83688"/>
            <a:ext cx="1317483" cy="1863950"/>
          </a:xfrm>
          <a:prstGeom prst="rect">
            <a:avLst/>
          </a:prstGeom>
          <a:effectLst>
            <a:outerShdw blurRad="635000" dist="152400" sx="98000" sy="98000" algn="tl" rotWithShape="0">
              <a:srgbClr val="002060">
                <a:alpha val="40000"/>
              </a:srgbClr>
            </a:outerShdw>
          </a:effectLst>
        </p:spPr>
      </p:pic>
      <p:sp>
        <p:nvSpPr>
          <p:cNvPr id="36" name="文本框 35">
            <a:extLst>
              <a:ext uri="{FF2B5EF4-FFF2-40B4-BE49-F238E27FC236}">
                <a16:creationId xmlns:a16="http://schemas.microsoft.com/office/drawing/2014/main" xmlns="" id="{135F2B7E-3AC9-414E-B3B9-28DCFCB6C9F1}"/>
              </a:ext>
            </a:extLst>
          </p:cNvPr>
          <p:cNvSpPr txBox="1"/>
          <p:nvPr/>
        </p:nvSpPr>
        <p:spPr>
          <a:xfrm>
            <a:off x="609601" y="2023117"/>
            <a:ext cx="4369553" cy="393954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5000" b="1" dirty="0">
                <a:solidFill>
                  <a:prstClr val="white"/>
                </a:solidFill>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rPr>
              <a:t>2</a:t>
            </a:r>
            <a:endParaRPr kumimoji="0" lang="zh-CN" altLang="en-US" sz="25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endParaRPr>
          </a:p>
        </p:txBody>
      </p:sp>
      <p:grpSp>
        <p:nvGrpSpPr>
          <p:cNvPr id="82" name="组合 81">
            <a:extLst>
              <a:ext uri="{FF2B5EF4-FFF2-40B4-BE49-F238E27FC236}">
                <a16:creationId xmlns:a16="http://schemas.microsoft.com/office/drawing/2014/main" xmlns="" id="{90528D23-F0F8-420F-ABEE-21ECDCDB2B11}"/>
              </a:ext>
            </a:extLst>
          </p:cNvPr>
          <p:cNvGrpSpPr>
            <a:grpSpLocks/>
          </p:cNvGrpSpPr>
          <p:nvPr/>
        </p:nvGrpSpPr>
        <p:grpSpPr>
          <a:xfrm>
            <a:off x="5031416" y="2114500"/>
            <a:ext cx="2129168" cy="3716052"/>
            <a:chOff x="3017216" y="2315512"/>
            <a:chExt cx="1945044" cy="3394702"/>
          </a:xfrm>
          <a:scene3d>
            <a:camera prst="orthographicFront"/>
            <a:lightRig rig="glow" dir="t"/>
          </a:scene3d>
        </p:grpSpPr>
        <p:sp>
          <p:nvSpPr>
            <p:cNvPr id="92" name="矩形: 圆角 91">
              <a:extLst>
                <a:ext uri="{FF2B5EF4-FFF2-40B4-BE49-F238E27FC236}">
                  <a16:creationId xmlns:a16="http://schemas.microsoft.com/office/drawing/2014/main" xmlns="" id="{3A2D2DA1-9563-4051-A40D-EDF81068237D}"/>
                </a:ext>
              </a:extLst>
            </p:cNvPr>
            <p:cNvSpPr/>
            <p:nvPr/>
          </p:nvSpPr>
          <p:spPr>
            <a:xfrm>
              <a:off x="3017216" y="2315512"/>
              <a:ext cx="1945044" cy="339470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93" name="组合 92">
              <a:extLst>
                <a:ext uri="{FF2B5EF4-FFF2-40B4-BE49-F238E27FC236}">
                  <a16:creationId xmlns:a16="http://schemas.microsoft.com/office/drawing/2014/main" xmlns="" id="{49BCEF12-D8D3-46D6-959D-FDDA6A7240A5}"/>
                </a:ext>
              </a:extLst>
            </p:cNvPr>
            <p:cNvGrpSpPr/>
            <p:nvPr/>
          </p:nvGrpSpPr>
          <p:grpSpPr>
            <a:xfrm>
              <a:off x="3017216" y="4560830"/>
              <a:ext cx="1945044" cy="606638"/>
              <a:chOff x="3017216" y="4560830"/>
              <a:chExt cx="1945044" cy="606638"/>
            </a:xfrm>
          </p:grpSpPr>
          <p:sp>
            <p:nvSpPr>
              <p:cNvPr id="106" name="文本框 105">
                <a:extLst>
                  <a:ext uri="{FF2B5EF4-FFF2-40B4-BE49-F238E27FC236}">
                    <a16:creationId xmlns:a16="http://schemas.microsoft.com/office/drawing/2014/main" xmlns="" id="{687D163E-D61D-40E6-BA63-AF8D40D38AC5}"/>
                  </a:ext>
                </a:extLst>
              </p:cNvPr>
              <p:cNvSpPr txBox="1"/>
              <p:nvPr/>
            </p:nvSpPr>
            <p:spPr>
              <a:xfrm>
                <a:off x="3017216" y="4560830"/>
                <a:ext cx="1945044" cy="393626"/>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行业痛点</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8" name="文本框 107">
                <a:extLst>
                  <a:ext uri="{FF2B5EF4-FFF2-40B4-BE49-F238E27FC236}">
                    <a16:creationId xmlns:a16="http://schemas.microsoft.com/office/drawing/2014/main" xmlns="" id="{6A4AAF75-C5CE-494E-A806-B113DA6CC1CA}"/>
                  </a:ext>
                </a:extLst>
              </p:cNvPr>
              <p:cNvSpPr txBox="1"/>
              <p:nvPr/>
            </p:nvSpPr>
            <p:spPr>
              <a:xfrm>
                <a:off x="3302958" y="5026888"/>
                <a:ext cx="1373561" cy="140580"/>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Agriculture P</a:t>
                </a:r>
                <a:r>
                  <a:rPr kumimoji="0" lang="en-US" altLang="zh-CN" sz="1000"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ain</a:t>
                </a:r>
                <a:r>
                  <a:rPr kumimoji="0" lang="en-US" altLang="zh-CN"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Spot</a:t>
                </a:r>
                <a:endParaRPr kumimoji="0" lang="zh-CN" altLang="en-US"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4" name="组合 93">
              <a:extLst>
                <a:ext uri="{FF2B5EF4-FFF2-40B4-BE49-F238E27FC236}">
                  <a16:creationId xmlns:a16="http://schemas.microsoft.com/office/drawing/2014/main" xmlns="" id="{28BA37FD-43DD-4263-B28A-04D06C756B4E}"/>
                </a:ext>
              </a:extLst>
            </p:cNvPr>
            <p:cNvGrpSpPr/>
            <p:nvPr/>
          </p:nvGrpSpPr>
          <p:grpSpPr>
            <a:xfrm>
              <a:off x="3401072" y="2754766"/>
              <a:ext cx="1177333" cy="1177334"/>
              <a:chOff x="3401072" y="2754766"/>
              <a:chExt cx="1177333" cy="1177334"/>
            </a:xfrm>
          </p:grpSpPr>
          <p:sp>
            <p:nvSpPr>
              <p:cNvPr id="95" name="椭圆 94">
                <a:extLst>
                  <a:ext uri="{FF2B5EF4-FFF2-40B4-BE49-F238E27FC236}">
                    <a16:creationId xmlns:a16="http://schemas.microsoft.com/office/drawing/2014/main" xmlns="" id="{6860CE28-780B-45E3-BFFB-F53FD91C0993}"/>
                  </a:ext>
                </a:extLst>
              </p:cNvPr>
              <p:cNvSpPr/>
              <p:nvPr/>
            </p:nvSpPr>
            <p:spPr>
              <a:xfrm>
                <a:off x="3401072" y="2754766"/>
                <a:ext cx="1177333" cy="1177334"/>
              </a:xfrm>
              <a:prstGeom prst="ellipse">
                <a:avLst/>
              </a:prstGeom>
              <a:noFill/>
              <a:ln>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6" name="图形 64">
                <a:extLst>
                  <a:ext uri="{FF2B5EF4-FFF2-40B4-BE49-F238E27FC236}">
                    <a16:creationId xmlns:a16="http://schemas.microsoft.com/office/drawing/2014/main" xmlns="" id="{B69CB756-6779-41A3-BBCC-07E4CE1BE469}"/>
                  </a:ext>
                </a:extLst>
              </p:cNvPr>
              <p:cNvGrpSpPr/>
              <p:nvPr/>
            </p:nvGrpSpPr>
            <p:grpSpPr>
              <a:xfrm>
                <a:off x="3636888" y="2990499"/>
                <a:ext cx="705701" cy="705868"/>
                <a:chOff x="10596085" y="4473800"/>
                <a:chExt cx="719988" cy="720158"/>
              </a:xfrm>
              <a:solidFill>
                <a:schemeClr val="bg1"/>
              </a:solidFill>
            </p:grpSpPr>
            <p:sp>
              <p:nvSpPr>
                <p:cNvPr id="97" name="任意多边形: 形状 96">
                  <a:extLst>
                    <a:ext uri="{FF2B5EF4-FFF2-40B4-BE49-F238E27FC236}">
                      <a16:creationId xmlns:a16="http://schemas.microsoft.com/office/drawing/2014/main" xmlns="" id="{AB5FC920-49E8-498C-8437-1567D440D9FB}"/>
                    </a:ext>
                  </a:extLst>
                </p:cNvPr>
                <p:cNvSpPr/>
                <p:nvPr/>
              </p:nvSpPr>
              <p:spPr>
                <a:xfrm>
                  <a:off x="10596085" y="4473800"/>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149DEC2D-C0CB-4AB4-BAFD-22033067E0F7}"/>
                    </a:ext>
                  </a:extLst>
                </p:cNvPr>
                <p:cNvSpPr/>
                <p:nvPr/>
              </p:nvSpPr>
              <p:spPr>
                <a:xfrm>
                  <a:off x="10668074" y="4677810"/>
                  <a:ext cx="131999" cy="23999"/>
                </a:xfrm>
                <a:custGeom>
                  <a:avLst/>
                  <a:gdLst>
                    <a:gd name="connsiteX0" fmla="*/ 12000 w 131999"/>
                    <a:gd name="connsiteY0" fmla="*/ 23998 h 23999"/>
                    <a:gd name="connsiteX1" fmla="*/ 120000 w 131999"/>
                    <a:gd name="connsiteY1" fmla="*/ 23998 h 23999"/>
                    <a:gd name="connsiteX2" fmla="*/ 131999 w 131999"/>
                    <a:gd name="connsiteY2" fmla="*/ 11999 h 23999"/>
                    <a:gd name="connsiteX3" fmla="*/ 120000 w 131999"/>
                    <a:gd name="connsiteY3" fmla="*/ -1 h 23999"/>
                    <a:gd name="connsiteX4" fmla="*/ 12000 w 131999"/>
                    <a:gd name="connsiteY4" fmla="*/ -1 h 23999"/>
                    <a:gd name="connsiteX5" fmla="*/ 0 w 131999"/>
                    <a:gd name="connsiteY5" fmla="*/ 11999 h 23999"/>
                    <a:gd name="connsiteX6" fmla="*/ 12000 w 131999"/>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999" h="23999">
                      <a:moveTo>
                        <a:pt x="12000" y="23998"/>
                      </a:moveTo>
                      <a:lnTo>
                        <a:pt x="120000" y="23998"/>
                      </a:lnTo>
                      <a:cubicBezTo>
                        <a:pt x="126627" y="23998"/>
                        <a:pt x="131999" y="18625"/>
                        <a:pt x="131999" y="11999"/>
                      </a:cubicBezTo>
                      <a:cubicBezTo>
                        <a:pt x="131999" y="5371"/>
                        <a:pt x="126626" y="-1"/>
                        <a:pt x="120000" y="-1"/>
                      </a:cubicBezTo>
                      <a:lnTo>
                        <a:pt x="12000" y="-1"/>
                      </a:lnTo>
                      <a:cubicBezTo>
                        <a:pt x="5372" y="-1"/>
                        <a:pt x="0" y="5372"/>
                        <a:pt x="0" y="11999"/>
                      </a:cubicBezTo>
                      <a:cubicBezTo>
                        <a:pt x="0" y="18625"/>
                        <a:pt x="5372" y="23998"/>
                        <a:pt x="12000" y="2399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94CBFE5E-AFF9-4DAA-B319-3A11A72EDAC8}"/>
                    </a:ext>
                  </a:extLst>
                </p:cNvPr>
                <p:cNvSpPr/>
                <p:nvPr/>
              </p:nvSpPr>
              <p:spPr>
                <a:xfrm>
                  <a:off x="10668074" y="4725809"/>
                  <a:ext cx="71998" cy="23999"/>
                </a:xfrm>
                <a:custGeom>
                  <a:avLst/>
                  <a:gdLst>
                    <a:gd name="connsiteX0" fmla="*/ 12000 w 71998"/>
                    <a:gd name="connsiteY0" fmla="*/ 23998 h 23999"/>
                    <a:gd name="connsiteX1" fmla="*/ 59999 w 71998"/>
                    <a:gd name="connsiteY1" fmla="*/ 23998 h 23999"/>
                    <a:gd name="connsiteX2" fmla="*/ 71999 w 71998"/>
                    <a:gd name="connsiteY2" fmla="*/ 11999 h 23999"/>
                    <a:gd name="connsiteX3" fmla="*/ 59999 w 71998"/>
                    <a:gd name="connsiteY3" fmla="*/ -1 h 23999"/>
                    <a:gd name="connsiteX4" fmla="*/ 12000 w 71998"/>
                    <a:gd name="connsiteY4" fmla="*/ -1 h 23999"/>
                    <a:gd name="connsiteX5" fmla="*/ 0 w 71998"/>
                    <a:gd name="connsiteY5" fmla="*/ 11999 h 23999"/>
                    <a:gd name="connsiteX6" fmla="*/ 12000 w 71998"/>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98" h="23999">
                      <a:moveTo>
                        <a:pt x="12000" y="23998"/>
                      </a:moveTo>
                      <a:lnTo>
                        <a:pt x="59999" y="23998"/>
                      </a:lnTo>
                      <a:cubicBezTo>
                        <a:pt x="66627" y="23998"/>
                        <a:pt x="71999" y="18625"/>
                        <a:pt x="71999" y="11999"/>
                      </a:cubicBezTo>
                      <a:cubicBezTo>
                        <a:pt x="71999" y="5371"/>
                        <a:pt x="66625" y="-1"/>
                        <a:pt x="59999" y="-1"/>
                      </a:cubicBezTo>
                      <a:lnTo>
                        <a:pt x="12000" y="-1"/>
                      </a:lnTo>
                      <a:cubicBezTo>
                        <a:pt x="5372" y="-1"/>
                        <a:pt x="0" y="5372"/>
                        <a:pt x="0" y="11999"/>
                      </a:cubicBezTo>
                      <a:cubicBezTo>
                        <a:pt x="0" y="18626"/>
                        <a:pt x="5372" y="23998"/>
                        <a:pt x="12000" y="2399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989D70CD-FCDB-4D58-B2FC-C73D5E625855}"/>
                    </a:ext>
                  </a:extLst>
                </p:cNvPr>
                <p:cNvSpPr/>
                <p:nvPr/>
              </p:nvSpPr>
              <p:spPr>
                <a:xfrm>
                  <a:off x="10764221" y="4689811"/>
                  <a:ext cx="371705" cy="275995"/>
                </a:xfrm>
                <a:custGeom>
                  <a:avLst/>
                  <a:gdLst>
                    <a:gd name="connsiteX0" fmla="*/ 20336 w 371705"/>
                    <a:gd name="connsiteY0" fmla="*/ 39513 h 275995"/>
                    <a:gd name="connsiteX1" fmla="*/ 3515 w 371705"/>
                    <a:gd name="connsiteY1" fmla="*/ 39659 h 275995"/>
                    <a:gd name="connsiteX2" fmla="*/ 3368 w 371705"/>
                    <a:gd name="connsiteY2" fmla="*/ 56481 h 275995"/>
                    <a:gd name="connsiteX3" fmla="*/ 39368 w 371705"/>
                    <a:gd name="connsiteY3" fmla="*/ 92481 h 275995"/>
                    <a:gd name="connsiteX4" fmla="*/ 47852 w 371705"/>
                    <a:gd name="connsiteY4" fmla="*/ 95996 h 275995"/>
                    <a:gd name="connsiteX5" fmla="*/ 83852 w 371705"/>
                    <a:gd name="connsiteY5" fmla="*/ 95996 h 275995"/>
                    <a:gd name="connsiteX6" fmla="*/ 83852 w 371705"/>
                    <a:gd name="connsiteY6" fmla="*/ 113205 h 275995"/>
                    <a:gd name="connsiteX7" fmla="*/ 29672 w 371705"/>
                    <a:gd name="connsiteY7" fmla="*/ 145713 h 275995"/>
                    <a:gd name="connsiteX8" fmla="*/ 23852 w 371705"/>
                    <a:gd name="connsiteY8" fmla="*/ 155997 h 275995"/>
                    <a:gd name="connsiteX9" fmla="*/ 23852 w 371705"/>
                    <a:gd name="connsiteY9" fmla="*/ 227997 h 275995"/>
                    <a:gd name="connsiteX10" fmla="*/ 29672 w 371705"/>
                    <a:gd name="connsiteY10" fmla="*/ 238281 h 275995"/>
                    <a:gd name="connsiteX11" fmla="*/ 89673 w 371705"/>
                    <a:gd name="connsiteY11" fmla="*/ 274281 h 275995"/>
                    <a:gd name="connsiteX12" fmla="*/ 102032 w 371705"/>
                    <a:gd name="connsiteY12" fmla="*/ 274281 h 275995"/>
                    <a:gd name="connsiteX13" fmla="*/ 155852 w 371705"/>
                    <a:gd name="connsiteY13" fmla="*/ 241989 h 275995"/>
                    <a:gd name="connsiteX14" fmla="*/ 209672 w 371705"/>
                    <a:gd name="connsiteY14" fmla="*/ 274281 h 275995"/>
                    <a:gd name="connsiteX15" fmla="*/ 222032 w 371705"/>
                    <a:gd name="connsiteY15" fmla="*/ 274281 h 275995"/>
                    <a:gd name="connsiteX16" fmla="*/ 282032 w 371705"/>
                    <a:gd name="connsiteY16" fmla="*/ 238281 h 275995"/>
                    <a:gd name="connsiteX17" fmla="*/ 287853 w 371705"/>
                    <a:gd name="connsiteY17" fmla="*/ 227997 h 275995"/>
                    <a:gd name="connsiteX18" fmla="*/ 287853 w 371705"/>
                    <a:gd name="connsiteY18" fmla="*/ 203996 h 275995"/>
                    <a:gd name="connsiteX19" fmla="*/ 318884 w 371705"/>
                    <a:gd name="connsiteY19" fmla="*/ 203996 h 275995"/>
                    <a:gd name="connsiteX20" fmla="*/ 351369 w 371705"/>
                    <a:gd name="connsiteY20" fmla="*/ 236481 h 275995"/>
                    <a:gd name="connsiteX21" fmla="*/ 368190 w 371705"/>
                    <a:gd name="connsiteY21" fmla="*/ 236334 h 275995"/>
                    <a:gd name="connsiteX22" fmla="*/ 368337 w 371705"/>
                    <a:gd name="connsiteY22" fmla="*/ 219513 h 275995"/>
                    <a:gd name="connsiteX23" fmla="*/ 332337 w 371705"/>
                    <a:gd name="connsiteY23" fmla="*/ 183513 h 275995"/>
                    <a:gd name="connsiteX24" fmla="*/ 323853 w 371705"/>
                    <a:gd name="connsiteY24" fmla="*/ 179997 h 275995"/>
                    <a:gd name="connsiteX25" fmla="*/ 287853 w 371705"/>
                    <a:gd name="connsiteY25" fmla="*/ 179997 h 275995"/>
                    <a:gd name="connsiteX26" fmla="*/ 287853 w 371705"/>
                    <a:gd name="connsiteY26" fmla="*/ 162789 h 275995"/>
                    <a:gd name="connsiteX27" fmla="*/ 342033 w 371705"/>
                    <a:gd name="connsiteY27" fmla="*/ 130281 h 275995"/>
                    <a:gd name="connsiteX28" fmla="*/ 347853 w 371705"/>
                    <a:gd name="connsiteY28" fmla="*/ 119997 h 275995"/>
                    <a:gd name="connsiteX29" fmla="*/ 347853 w 371705"/>
                    <a:gd name="connsiteY29" fmla="*/ 47997 h 275995"/>
                    <a:gd name="connsiteX30" fmla="*/ 342033 w 371705"/>
                    <a:gd name="connsiteY30" fmla="*/ 37713 h 275995"/>
                    <a:gd name="connsiteX31" fmla="*/ 282032 w 371705"/>
                    <a:gd name="connsiteY31" fmla="*/ 1713 h 275995"/>
                    <a:gd name="connsiteX32" fmla="*/ 269673 w 371705"/>
                    <a:gd name="connsiteY32" fmla="*/ 1713 h 275995"/>
                    <a:gd name="connsiteX33" fmla="*/ 215853 w 371705"/>
                    <a:gd name="connsiteY33" fmla="*/ 34005 h 275995"/>
                    <a:gd name="connsiteX34" fmla="*/ 162033 w 371705"/>
                    <a:gd name="connsiteY34" fmla="*/ 1713 h 275995"/>
                    <a:gd name="connsiteX35" fmla="*/ 149673 w 371705"/>
                    <a:gd name="connsiteY35" fmla="*/ 1713 h 275995"/>
                    <a:gd name="connsiteX36" fmla="*/ 89673 w 371705"/>
                    <a:gd name="connsiteY36" fmla="*/ 37713 h 275995"/>
                    <a:gd name="connsiteX37" fmla="*/ 83852 w 371705"/>
                    <a:gd name="connsiteY37" fmla="*/ 47997 h 275995"/>
                    <a:gd name="connsiteX38" fmla="*/ 83852 w 371705"/>
                    <a:gd name="connsiteY38" fmla="*/ 71997 h 275995"/>
                    <a:gd name="connsiteX39" fmla="*/ 52820 w 371705"/>
                    <a:gd name="connsiteY39" fmla="*/ 71997 h 275995"/>
                    <a:gd name="connsiteX40" fmla="*/ 95852 w 371705"/>
                    <a:gd name="connsiteY40" fmla="*/ 250005 h 275995"/>
                    <a:gd name="connsiteX41" fmla="*/ 47852 w 371705"/>
                    <a:gd name="connsiteY41" fmla="*/ 221205 h 275995"/>
                    <a:gd name="connsiteX42" fmla="*/ 47852 w 371705"/>
                    <a:gd name="connsiteY42" fmla="*/ 162789 h 275995"/>
                    <a:gd name="connsiteX43" fmla="*/ 95852 w 371705"/>
                    <a:gd name="connsiteY43" fmla="*/ 133989 h 275995"/>
                    <a:gd name="connsiteX44" fmla="*/ 119852 w 371705"/>
                    <a:gd name="connsiteY44" fmla="*/ 148389 h 275995"/>
                    <a:gd name="connsiteX45" fmla="*/ 143853 w 371705"/>
                    <a:gd name="connsiteY45" fmla="*/ 162789 h 275995"/>
                    <a:gd name="connsiteX46" fmla="*/ 143853 w 371705"/>
                    <a:gd name="connsiteY46" fmla="*/ 221205 h 275995"/>
                    <a:gd name="connsiteX47" fmla="*/ 215851 w 371705"/>
                    <a:gd name="connsiteY47" fmla="*/ 203996 h 275995"/>
                    <a:gd name="connsiteX48" fmla="*/ 263851 w 371705"/>
                    <a:gd name="connsiteY48" fmla="*/ 203996 h 275995"/>
                    <a:gd name="connsiteX49" fmla="*/ 263851 w 371705"/>
                    <a:gd name="connsiteY49" fmla="*/ 221205 h 275995"/>
                    <a:gd name="connsiteX50" fmla="*/ 215851 w 371705"/>
                    <a:gd name="connsiteY50" fmla="*/ 250005 h 275995"/>
                    <a:gd name="connsiteX51" fmla="*/ 167852 w 371705"/>
                    <a:gd name="connsiteY51" fmla="*/ 221205 h 275995"/>
                    <a:gd name="connsiteX52" fmla="*/ 167852 w 371705"/>
                    <a:gd name="connsiteY52" fmla="*/ 162789 h 275995"/>
                    <a:gd name="connsiteX53" fmla="*/ 191852 w 371705"/>
                    <a:gd name="connsiteY53" fmla="*/ 148389 h 275995"/>
                    <a:gd name="connsiteX54" fmla="*/ 215853 w 371705"/>
                    <a:gd name="connsiteY54" fmla="*/ 133989 h 275995"/>
                    <a:gd name="connsiteX55" fmla="*/ 239853 w 371705"/>
                    <a:gd name="connsiteY55" fmla="*/ 148389 h 275995"/>
                    <a:gd name="connsiteX56" fmla="*/ 263854 w 371705"/>
                    <a:gd name="connsiteY56" fmla="*/ 162789 h 275995"/>
                    <a:gd name="connsiteX57" fmla="*/ 263854 w 371705"/>
                    <a:gd name="connsiteY57" fmla="*/ 179997 h 275995"/>
                    <a:gd name="connsiteX58" fmla="*/ 215854 w 371705"/>
                    <a:gd name="connsiteY58" fmla="*/ 179997 h 275995"/>
                    <a:gd name="connsiteX59" fmla="*/ 203855 w 371705"/>
                    <a:gd name="connsiteY59" fmla="*/ 191997 h 275995"/>
                    <a:gd name="connsiteX60" fmla="*/ 215851 w 371705"/>
                    <a:gd name="connsiteY60" fmla="*/ 203996 h 275995"/>
                    <a:gd name="connsiteX61" fmla="*/ 275852 w 371705"/>
                    <a:gd name="connsiteY61" fmla="*/ 25989 h 275995"/>
                    <a:gd name="connsiteX62" fmla="*/ 323851 w 371705"/>
                    <a:gd name="connsiteY62" fmla="*/ 54789 h 275995"/>
                    <a:gd name="connsiteX63" fmla="*/ 323851 w 371705"/>
                    <a:gd name="connsiteY63" fmla="*/ 113205 h 275995"/>
                    <a:gd name="connsiteX64" fmla="*/ 275852 w 371705"/>
                    <a:gd name="connsiteY64" fmla="*/ 142005 h 275995"/>
                    <a:gd name="connsiteX65" fmla="*/ 251851 w 371705"/>
                    <a:gd name="connsiteY65" fmla="*/ 127605 h 275995"/>
                    <a:gd name="connsiteX66" fmla="*/ 227851 w 371705"/>
                    <a:gd name="connsiteY66" fmla="*/ 113205 h 275995"/>
                    <a:gd name="connsiteX67" fmla="*/ 227851 w 371705"/>
                    <a:gd name="connsiteY67" fmla="*/ 54789 h 275995"/>
                    <a:gd name="connsiteX68" fmla="*/ 107851 w 371705"/>
                    <a:gd name="connsiteY68" fmla="*/ 54789 h 275995"/>
                    <a:gd name="connsiteX69" fmla="*/ 155851 w 371705"/>
                    <a:gd name="connsiteY69" fmla="*/ 25989 h 275995"/>
                    <a:gd name="connsiteX70" fmla="*/ 203850 w 371705"/>
                    <a:gd name="connsiteY70" fmla="*/ 54789 h 275995"/>
                    <a:gd name="connsiteX71" fmla="*/ 203850 w 371705"/>
                    <a:gd name="connsiteY71" fmla="*/ 113205 h 275995"/>
                    <a:gd name="connsiteX72" fmla="*/ 179850 w 371705"/>
                    <a:gd name="connsiteY72" fmla="*/ 127605 h 275995"/>
                    <a:gd name="connsiteX73" fmla="*/ 155849 w 371705"/>
                    <a:gd name="connsiteY73" fmla="*/ 142005 h 275995"/>
                    <a:gd name="connsiteX74" fmla="*/ 131849 w 371705"/>
                    <a:gd name="connsiteY74" fmla="*/ 127605 h 275995"/>
                    <a:gd name="connsiteX75" fmla="*/ 107848 w 371705"/>
                    <a:gd name="connsiteY75" fmla="*/ 113205 h 275995"/>
                    <a:gd name="connsiteX76" fmla="*/ 107848 w 371705"/>
                    <a:gd name="connsiteY76" fmla="*/ 95996 h 275995"/>
                    <a:gd name="connsiteX77" fmla="*/ 155848 w 371705"/>
                    <a:gd name="connsiteY77" fmla="*/ 95996 h 275995"/>
                    <a:gd name="connsiteX78" fmla="*/ 167847 w 371705"/>
                    <a:gd name="connsiteY78" fmla="*/ 83997 h 275995"/>
                    <a:gd name="connsiteX79" fmla="*/ 155848 w 371705"/>
                    <a:gd name="connsiteY79" fmla="*/ 71997 h 275995"/>
                    <a:gd name="connsiteX80" fmla="*/ 107848 w 371705"/>
                    <a:gd name="connsiteY80" fmla="*/ 71997 h 275995"/>
                    <a:gd name="connsiteX81" fmla="*/ 107848 w 371705"/>
                    <a:gd name="connsiteY81" fmla="*/ 54789 h 2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71705" h="275995">
                      <a:moveTo>
                        <a:pt x="20336" y="39513"/>
                      </a:moveTo>
                      <a:cubicBezTo>
                        <a:pt x="15628" y="34965"/>
                        <a:pt x="8142" y="35030"/>
                        <a:pt x="3515" y="39659"/>
                      </a:cubicBezTo>
                      <a:cubicBezTo>
                        <a:pt x="-1113" y="44288"/>
                        <a:pt x="-1180" y="51773"/>
                        <a:pt x="3368" y="56481"/>
                      </a:cubicBezTo>
                      <a:lnTo>
                        <a:pt x="39368" y="92481"/>
                      </a:lnTo>
                      <a:cubicBezTo>
                        <a:pt x="41618" y="94731"/>
                        <a:pt x="44670" y="95996"/>
                        <a:pt x="47852" y="95996"/>
                      </a:cubicBezTo>
                      <a:lnTo>
                        <a:pt x="83852" y="95996"/>
                      </a:lnTo>
                      <a:lnTo>
                        <a:pt x="83852" y="113205"/>
                      </a:lnTo>
                      <a:lnTo>
                        <a:pt x="29672" y="145713"/>
                      </a:lnTo>
                      <a:cubicBezTo>
                        <a:pt x="26062" y="147881"/>
                        <a:pt x="23853" y="151785"/>
                        <a:pt x="23852" y="155997"/>
                      </a:cubicBezTo>
                      <a:lnTo>
                        <a:pt x="23852" y="227997"/>
                      </a:lnTo>
                      <a:cubicBezTo>
                        <a:pt x="23853" y="232208"/>
                        <a:pt x="26061" y="236112"/>
                        <a:pt x="29672" y="238281"/>
                      </a:cubicBezTo>
                      <a:lnTo>
                        <a:pt x="89673" y="274281"/>
                      </a:lnTo>
                      <a:cubicBezTo>
                        <a:pt x="93475" y="276566"/>
                        <a:pt x="98230" y="276566"/>
                        <a:pt x="102032" y="274281"/>
                      </a:cubicBezTo>
                      <a:lnTo>
                        <a:pt x="155852" y="241989"/>
                      </a:lnTo>
                      <a:lnTo>
                        <a:pt x="209672" y="274281"/>
                      </a:lnTo>
                      <a:cubicBezTo>
                        <a:pt x="213475" y="276566"/>
                        <a:pt x="218229" y="276566"/>
                        <a:pt x="222032" y="274281"/>
                      </a:cubicBezTo>
                      <a:lnTo>
                        <a:pt x="282032" y="238281"/>
                      </a:lnTo>
                      <a:cubicBezTo>
                        <a:pt x="285642" y="236112"/>
                        <a:pt x="287851" y="232208"/>
                        <a:pt x="287853" y="227997"/>
                      </a:cubicBezTo>
                      <a:lnTo>
                        <a:pt x="287853" y="203996"/>
                      </a:lnTo>
                      <a:lnTo>
                        <a:pt x="318884" y="203996"/>
                      </a:lnTo>
                      <a:lnTo>
                        <a:pt x="351369" y="236481"/>
                      </a:lnTo>
                      <a:cubicBezTo>
                        <a:pt x="356077" y="241028"/>
                        <a:pt x="363562" y="240964"/>
                        <a:pt x="368190" y="236334"/>
                      </a:cubicBezTo>
                      <a:cubicBezTo>
                        <a:pt x="372820" y="231705"/>
                        <a:pt x="372884" y="224221"/>
                        <a:pt x="368337" y="219513"/>
                      </a:cubicBezTo>
                      <a:lnTo>
                        <a:pt x="332337" y="183513"/>
                      </a:lnTo>
                      <a:cubicBezTo>
                        <a:pt x="330087" y="181263"/>
                        <a:pt x="327035" y="179997"/>
                        <a:pt x="323853" y="179997"/>
                      </a:cubicBezTo>
                      <a:lnTo>
                        <a:pt x="287853" y="179997"/>
                      </a:lnTo>
                      <a:lnTo>
                        <a:pt x="287853" y="162789"/>
                      </a:lnTo>
                      <a:lnTo>
                        <a:pt x="342033" y="130281"/>
                      </a:lnTo>
                      <a:cubicBezTo>
                        <a:pt x="345642" y="128112"/>
                        <a:pt x="347852" y="124208"/>
                        <a:pt x="347853" y="119997"/>
                      </a:cubicBezTo>
                      <a:lnTo>
                        <a:pt x="347853" y="47997"/>
                      </a:lnTo>
                      <a:cubicBezTo>
                        <a:pt x="347852" y="43785"/>
                        <a:pt x="345644" y="39881"/>
                        <a:pt x="342033" y="37713"/>
                      </a:cubicBezTo>
                      <a:lnTo>
                        <a:pt x="282032" y="1713"/>
                      </a:lnTo>
                      <a:cubicBezTo>
                        <a:pt x="278230" y="-572"/>
                        <a:pt x="273475" y="-572"/>
                        <a:pt x="269673" y="1713"/>
                      </a:cubicBezTo>
                      <a:lnTo>
                        <a:pt x="215853" y="34005"/>
                      </a:lnTo>
                      <a:lnTo>
                        <a:pt x="162033" y="1713"/>
                      </a:lnTo>
                      <a:cubicBezTo>
                        <a:pt x="158230" y="-572"/>
                        <a:pt x="153476" y="-572"/>
                        <a:pt x="149673" y="1713"/>
                      </a:cubicBezTo>
                      <a:lnTo>
                        <a:pt x="89673" y="37713"/>
                      </a:lnTo>
                      <a:cubicBezTo>
                        <a:pt x="86063" y="39881"/>
                        <a:pt x="83854" y="43785"/>
                        <a:pt x="83852" y="47997"/>
                      </a:cubicBezTo>
                      <a:lnTo>
                        <a:pt x="83852" y="71997"/>
                      </a:lnTo>
                      <a:lnTo>
                        <a:pt x="52820" y="71997"/>
                      </a:lnTo>
                      <a:close/>
                      <a:moveTo>
                        <a:pt x="95852" y="250005"/>
                      </a:moveTo>
                      <a:lnTo>
                        <a:pt x="47852" y="221205"/>
                      </a:lnTo>
                      <a:lnTo>
                        <a:pt x="47852" y="162789"/>
                      </a:lnTo>
                      <a:lnTo>
                        <a:pt x="95852" y="133989"/>
                      </a:lnTo>
                      <a:lnTo>
                        <a:pt x="119852" y="148389"/>
                      </a:lnTo>
                      <a:lnTo>
                        <a:pt x="143853" y="162789"/>
                      </a:lnTo>
                      <a:lnTo>
                        <a:pt x="143853" y="221205"/>
                      </a:lnTo>
                      <a:close/>
                      <a:moveTo>
                        <a:pt x="215851" y="203996"/>
                      </a:moveTo>
                      <a:lnTo>
                        <a:pt x="263851" y="203996"/>
                      </a:lnTo>
                      <a:lnTo>
                        <a:pt x="263851" y="221205"/>
                      </a:lnTo>
                      <a:lnTo>
                        <a:pt x="215851" y="250005"/>
                      </a:lnTo>
                      <a:lnTo>
                        <a:pt x="167852" y="221205"/>
                      </a:lnTo>
                      <a:lnTo>
                        <a:pt x="167852" y="162789"/>
                      </a:lnTo>
                      <a:lnTo>
                        <a:pt x="191852" y="148389"/>
                      </a:lnTo>
                      <a:lnTo>
                        <a:pt x="215853" y="133989"/>
                      </a:lnTo>
                      <a:lnTo>
                        <a:pt x="239853" y="148389"/>
                      </a:lnTo>
                      <a:lnTo>
                        <a:pt x="263854" y="162789"/>
                      </a:lnTo>
                      <a:lnTo>
                        <a:pt x="263854" y="179997"/>
                      </a:lnTo>
                      <a:lnTo>
                        <a:pt x="215854" y="179997"/>
                      </a:lnTo>
                      <a:cubicBezTo>
                        <a:pt x="209226" y="179997"/>
                        <a:pt x="203855" y="185369"/>
                        <a:pt x="203855" y="191997"/>
                      </a:cubicBezTo>
                      <a:cubicBezTo>
                        <a:pt x="203855" y="198624"/>
                        <a:pt x="209225" y="203996"/>
                        <a:pt x="215851" y="203996"/>
                      </a:cubicBezTo>
                      <a:close/>
                      <a:moveTo>
                        <a:pt x="275852" y="25989"/>
                      </a:moveTo>
                      <a:lnTo>
                        <a:pt x="323851" y="54789"/>
                      </a:lnTo>
                      <a:lnTo>
                        <a:pt x="323851" y="113205"/>
                      </a:lnTo>
                      <a:lnTo>
                        <a:pt x="275852" y="142005"/>
                      </a:lnTo>
                      <a:lnTo>
                        <a:pt x="251851" y="127605"/>
                      </a:lnTo>
                      <a:lnTo>
                        <a:pt x="227851" y="113205"/>
                      </a:lnTo>
                      <a:lnTo>
                        <a:pt x="227851" y="54789"/>
                      </a:lnTo>
                      <a:close/>
                      <a:moveTo>
                        <a:pt x="107851" y="54789"/>
                      </a:moveTo>
                      <a:lnTo>
                        <a:pt x="155851" y="25989"/>
                      </a:lnTo>
                      <a:lnTo>
                        <a:pt x="203850" y="54789"/>
                      </a:lnTo>
                      <a:lnTo>
                        <a:pt x="203850" y="113205"/>
                      </a:lnTo>
                      <a:lnTo>
                        <a:pt x="179850" y="127605"/>
                      </a:lnTo>
                      <a:lnTo>
                        <a:pt x="155849" y="142005"/>
                      </a:lnTo>
                      <a:lnTo>
                        <a:pt x="131849" y="127605"/>
                      </a:lnTo>
                      <a:lnTo>
                        <a:pt x="107848" y="113205"/>
                      </a:lnTo>
                      <a:lnTo>
                        <a:pt x="107848" y="95996"/>
                      </a:lnTo>
                      <a:lnTo>
                        <a:pt x="155848" y="95996"/>
                      </a:lnTo>
                      <a:cubicBezTo>
                        <a:pt x="162476" y="95996"/>
                        <a:pt x="167847" y="90623"/>
                        <a:pt x="167847" y="83997"/>
                      </a:cubicBezTo>
                      <a:cubicBezTo>
                        <a:pt x="167847" y="77369"/>
                        <a:pt x="162474" y="71997"/>
                        <a:pt x="155848" y="71997"/>
                      </a:cubicBezTo>
                      <a:lnTo>
                        <a:pt x="107848" y="71997"/>
                      </a:lnTo>
                      <a:lnTo>
                        <a:pt x="107848" y="54789"/>
                      </a:ln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9FE76318-3B36-4994-9A02-64D5CD824B9B}"/>
                    </a:ext>
                  </a:extLst>
                </p:cNvPr>
                <p:cNvSpPr/>
                <p:nvPr/>
              </p:nvSpPr>
              <p:spPr>
                <a:xfrm>
                  <a:off x="11100074" y="4953809"/>
                  <a:ext cx="131999" cy="23999"/>
                </a:xfrm>
                <a:custGeom>
                  <a:avLst/>
                  <a:gdLst>
                    <a:gd name="connsiteX0" fmla="*/ 120000 w 131999"/>
                    <a:gd name="connsiteY0" fmla="*/ -1 h 23999"/>
                    <a:gd name="connsiteX1" fmla="*/ 12000 w 131999"/>
                    <a:gd name="connsiteY1" fmla="*/ -1 h 23999"/>
                    <a:gd name="connsiteX2" fmla="*/ 0 w 131999"/>
                    <a:gd name="connsiteY2" fmla="*/ 11999 h 23999"/>
                    <a:gd name="connsiteX3" fmla="*/ 12000 w 131999"/>
                    <a:gd name="connsiteY3" fmla="*/ 23998 h 23999"/>
                    <a:gd name="connsiteX4" fmla="*/ 120000 w 131999"/>
                    <a:gd name="connsiteY4" fmla="*/ 23998 h 23999"/>
                    <a:gd name="connsiteX5" fmla="*/ 131999 w 131999"/>
                    <a:gd name="connsiteY5" fmla="*/ 11999 h 23999"/>
                    <a:gd name="connsiteX6" fmla="*/ 120000 w 131999"/>
                    <a:gd name="connsiteY6" fmla="*/ -1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999" h="23999">
                      <a:moveTo>
                        <a:pt x="120000" y="-1"/>
                      </a:moveTo>
                      <a:lnTo>
                        <a:pt x="12000" y="-1"/>
                      </a:lnTo>
                      <a:cubicBezTo>
                        <a:pt x="5372" y="-1"/>
                        <a:pt x="0" y="5371"/>
                        <a:pt x="0" y="11999"/>
                      </a:cubicBezTo>
                      <a:cubicBezTo>
                        <a:pt x="0" y="18626"/>
                        <a:pt x="5373" y="23998"/>
                        <a:pt x="12000" y="23998"/>
                      </a:cubicBezTo>
                      <a:lnTo>
                        <a:pt x="120000" y="23998"/>
                      </a:lnTo>
                      <a:cubicBezTo>
                        <a:pt x="126627" y="23998"/>
                        <a:pt x="131999" y="18626"/>
                        <a:pt x="131999" y="11999"/>
                      </a:cubicBezTo>
                      <a:cubicBezTo>
                        <a:pt x="131999" y="5371"/>
                        <a:pt x="126627" y="-1"/>
                        <a:pt x="120000" y="-1"/>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A567E915-259B-4340-8F7D-9B79F211AFB4}"/>
                    </a:ext>
                  </a:extLst>
                </p:cNvPr>
                <p:cNvSpPr/>
                <p:nvPr/>
              </p:nvSpPr>
              <p:spPr>
                <a:xfrm>
                  <a:off x="11160074" y="4905809"/>
                  <a:ext cx="71998" cy="23999"/>
                </a:xfrm>
                <a:custGeom>
                  <a:avLst/>
                  <a:gdLst>
                    <a:gd name="connsiteX0" fmla="*/ 12000 w 71998"/>
                    <a:gd name="connsiteY0" fmla="*/ 23998 h 23999"/>
                    <a:gd name="connsiteX1" fmla="*/ 59999 w 71998"/>
                    <a:gd name="connsiteY1" fmla="*/ 23998 h 23999"/>
                    <a:gd name="connsiteX2" fmla="*/ 71999 w 71998"/>
                    <a:gd name="connsiteY2" fmla="*/ 11999 h 23999"/>
                    <a:gd name="connsiteX3" fmla="*/ 59999 w 71998"/>
                    <a:gd name="connsiteY3" fmla="*/ -1 h 23999"/>
                    <a:gd name="connsiteX4" fmla="*/ 12000 w 71998"/>
                    <a:gd name="connsiteY4" fmla="*/ -1 h 23999"/>
                    <a:gd name="connsiteX5" fmla="*/ 0 w 71998"/>
                    <a:gd name="connsiteY5" fmla="*/ 11999 h 23999"/>
                    <a:gd name="connsiteX6" fmla="*/ 12000 w 71998"/>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98" h="23999">
                      <a:moveTo>
                        <a:pt x="12000" y="23998"/>
                      </a:moveTo>
                      <a:lnTo>
                        <a:pt x="59999" y="23998"/>
                      </a:lnTo>
                      <a:cubicBezTo>
                        <a:pt x="66627" y="23998"/>
                        <a:pt x="71999" y="18626"/>
                        <a:pt x="71999" y="11999"/>
                      </a:cubicBezTo>
                      <a:cubicBezTo>
                        <a:pt x="71999" y="5371"/>
                        <a:pt x="66625" y="-1"/>
                        <a:pt x="59999" y="-1"/>
                      </a:cubicBezTo>
                      <a:lnTo>
                        <a:pt x="12000" y="-1"/>
                      </a:lnTo>
                      <a:cubicBezTo>
                        <a:pt x="5372" y="-1"/>
                        <a:pt x="0" y="5371"/>
                        <a:pt x="0" y="11999"/>
                      </a:cubicBezTo>
                      <a:cubicBezTo>
                        <a:pt x="0" y="18626"/>
                        <a:pt x="5372" y="23998"/>
                        <a:pt x="12000" y="23998"/>
                      </a:cubicBezTo>
                      <a:close/>
                    </a:path>
                  </a:pathLst>
                </a:custGeom>
                <a:grpFill/>
                <a:ln w="1395" cap="flat">
                  <a:noFill/>
                  <a:prstDash val="solid"/>
                  <a:miter/>
                </a:ln>
                <a:sp3d>
                  <a:extrusionClr>
                    <a:schemeClr val="bg1"/>
                  </a:extrusionClr>
                </a:sp3d>
              </p:spPr>
              <p:txBody>
                <a:bodyPr rtlCol="0" anchor="ctr"/>
                <a:lstStyle/>
                <a:p>
                  <a:endParaRPr lang="zh-CN" altLang="en-US"/>
                </a:p>
              </p:txBody>
            </p:sp>
          </p:grpSp>
        </p:grpSp>
      </p:grpSp>
    </p:spTree>
    <p:extLst>
      <p:ext uri="{BB962C8B-B14F-4D97-AF65-F5344CB8AC3E}">
        <p14:creationId xmlns:p14="http://schemas.microsoft.com/office/powerpoint/2010/main" val="146308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1+#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A66BE3BE-DC90-448F-B76A-DB864452A590}"/>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Agriculture Pain Spot</a:t>
            </a:r>
          </a:p>
        </p:txBody>
      </p:sp>
      <p:sp>
        <p:nvSpPr>
          <p:cNvPr id="26" name="文本框 25">
            <a:extLst>
              <a:ext uri="{FF2B5EF4-FFF2-40B4-BE49-F238E27FC236}">
                <a16:creationId xmlns:a16="http://schemas.microsoft.com/office/drawing/2014/main" xmlns="" id="{7524ADD7-26A6-4713-922C-D1868C195248}"/>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产业横向对比</a:t>
            </a:r>
          </a:p>
        </p:txBody>
      </p:sp>
      <p:sp>
        <p:nvSpPr>
          <p:cNvPr id="28" name="矩形 27">
            <a:extLst>
              <a:ext uri="{FF2B5EF4-FFF2-40B4-BE49-F238E27FC236}">
                <a16:creationId xmlns:a16="http://schemas.microsoft.com/office/drawing/2014/main" xmlns="" id="{48016AD3-72B6-4DD9-843D-0FC634AC8D0D}"/>
              </a:ext>
            </a:extLst>
          </p:cNvPr>
          <p:cNvSpPr/>
          <p:nvPr/>
        </p:nvSpPr>
        <p:spPr>
          <a:xfrm>
            <a:off x="3025140" y="1575631"/>
            <a:ext cx="3872540" cy="4479925"/>
          </a:xfrm>
          <a:prstGeom prst="rect">
            <a:avLst/>
          </a:prstGeom>
          <a:gradFill flip="none" rotWithShape="1">
            <a:gsLst>
              <a:gs pos="0">
                <a:schemeClr val="accent3"/>
              </a:gs>
              <a:gs pos="100000">
                <a:schemeClr val="accent3">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29" name="矩形 28">
            <a:extLst>
              <a:ext uri="{FF2B5EF4-FFF2-40B4-BE49-F238E27FC236}">
                <a16:creationId xmlns:a16="http://schemas.microsoft.com/office/drawing/2014/main" xmlns="" id="{66998EE5-C906-4184-B828-1C0E77562EC5}"/>
              </a:ext>
            </a:extLst>
          </p:cNvPr>
          <p:cNvSpPr/>
          <p:nvPr/>
        </p:nvSpPr>
        <p:spPr>
          <a:xfrm>
            <a:off x="7444741" y="1575631"/>
            <a:ext cx="3872540" cy="4479925"/>
          </a:xfrm>
          <a:prstGeom prst="rect">
            <a:avLst/>
          </a:prstGeom>
          <a:gradFill flip="none" rotWithShape="1">
            <a:gsLst>
              <a:gs pos="0">
                <a:schemeClr val="accent6"/>
              </a:gs>
              <a:gs pos="100000">
                <a:schemeClr val="accent6">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cxnSp>
        <p:nvCxnSpPr>
          <p:cNvPr id="38" name="直接连接符 37">
            <a:extLst>
              <a:ext uri="{FF2B5EF4-FFF2-40B4-BE49-F238E27FC236}">
                <a16:creationId xmlns:a16="http://schemas.microsoft.com/office/drawing/2014/main" xmlns="" id="{E85711BA-4DE5-4ACD-BB0B-07A26014D7D0}"/>
              </a:ext>
            </a:extLst>
          </p:cNvPr>
          <p:cNvCxnSpPr>
            <a:cxnSpLocks/>
          </p:cNvCxnSpPr>
          <p:nvPr/>
        </p:nvCxnSpPr>
        <p:spPr>
          <a:xfrm>
            <a:off x="2818152" y="2663386"/>
            <a:ext cx="8499130" cy="0"/>
          </a:xfrm>
          <a:prstGeom prst="line">
            <a:avLst/>
          </a:prstGeom>
          <a:ln w="6350">
            <a:solidFill>
              <a:srgbClr val="3B3B3B">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6ABBF2B2-BF27-45DD-9313-EFD41BEAF966}"/>
              </a:ext>
            </a:extLst>
          </p:cNvPr>
          <p:cNvCxnSpPr>
            <a:cxnSpLocks/>
          </p:cNvCxnSpPr>
          <p:nvPr/>
        </p:nvCxnSpPr>
        <p:spPr>
          <a:xfrm>
            <a:off x="2821112" y="6055556"/>
            <a:ext cx="8496170" cy="0"/>
          </a:xfrm>
          <a:prstGeom prst="line">
            <a:avLst/>
          </a:prstGeom>
          <a:ln w="6350">
            <a:solidFill>
              <a:srgbClr val="3B3B3B">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ABA0BB51-ABA4-4EF7-8D77-E74194EBA5DA}"/>
              </a:ext>
            </a:extLst>
          </p:cNvPr>
          <p:cNvCxnSpPr>
            <a:cxnSpLocks/>
          </p:cNvCxnSpPr>
          <p:nvPr/>
        </p:nvCxnSpPr>
        <p:spPr>
          <a:xfrm>
            <a:off x="2821112" y="4924834"/>
            <a:ext cx="8496170" cy="0"/>
          </a:xfrm>
          <a:prstGeom prst="line">
            <a:avLst/>
          </a:prstGeom>
          <a:ln w="6350">
            <a:solidFill>
              <a:srgbClr val="3B3B3B">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ED0FBB0B-27B0-410F-8EAA-F5394383F85B}"/>
              </a:ext>
            </a:extLst>
          </p:cNvPr>
          <p:cNvCxnSpPr>
            <a:cxnSpLocks/>
          </p:cNvCxnSpPr>
          <p:nvPr/>
        </p:nvCxnSpPr>
        <p:spPr>
          <a:xfrm>
            <a:off x="2818152" y="5490196"/>
            <a:ext cx="8499130" cy="0"/>
          </a:xfrm>
          <a:prstGeom prst="line">
            <a:avLst/>
          </a:prstGeom>
          <a:ln w="6350">
            <a:solidFill>
              <a:srgbClr val="3B3B3B">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77555D07-ECD7-49C6-A90F-0EABA1D787CF}"/>
              </a:ext>
            </a:extLst>
          </p:cNvPr>
          <p:cNvCxnSpPr>
            <a:cxnSpLocks/>
          </p:cNvCxnSpPr>
          <p:nvPr/>
        </p:nvCxnSpPr>
        <p:spPr>
          <a:xfrm>
            <a:off x="2821112" y="4359472"/>
            <a:ext cx="8496170" cy="0"/>
          </a:xfrm>
          <a:prstGeom prst="line">
            <a:avLst/>
          </a:prstGeom>
          <a:ln w="6350">
            <a:solidFill>
              <a:srgbClr val="3B3B3B">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5500F201-65A6-4EB3-81AD-68DA88F34A46}"/>
              </a:ext>
            </a:extLst>
          </p:cNvPr>
          <p:cNvCxnSpPr>
            <a:cxnSpLocks/>
          </p:cNvCxnSpPr>
          <p:nvPr/>
        </p:nvCxnSpPr>
        <p:spPr>
          <a:xfrm>
            <a:off x="2821112" y="3794110"/>
            <a:ext cx="8496170" cy="0"/>
          </a:xfrm>
          <a:prstGeom prst="line">
            <a:avLst/>
          </a:prstGeom>
          <a:ln w="6350">
            <a:solidFill>
              <a:srgbClr val="3B3B3B">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6B3AB87A-091F-435C-B2D3-02B9BBCE664B}"/>
              </a:ext>
            </a:extLst>
          </p:cNvPr>
          <p:cNvCxnSpPr>
            <a:cxnSpLocks/>
          </p:cNvCxnSpPr>
          <p:nvPr/>
        </p:nvCxnSpPr>
        <p:spPr>
          <a:xfrm>
            <a:off x="2821112" y="3228748"/>
            <a:ext cx="8496170" cy="0"/>
          </a:xfrm>
          <a:prstGeom prst="line">
            <a:avLst/>
          </a:prstGeom>
          <a:ln w="6350">
            <a:solidFill>
              <a:srgbClr val="3B3B3B">
                <a:alpha val="70000"/>
              </a:srgb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84F4F8BE-4913-4713-897D-ECEAF4B9043C}"/>
              </a:ext>
            </a:extLst>
          </p:cNvPr>
          <p:cNvGrpSpPr/>
          <p:nvPr/>
        </p:nvGrpSpPr>
        <p:grpSpPr>
          <a:xfrm>
            <a:off x="3025140" y="1281787"/>
            <a:ext cx="3872547" cy="584774"/>
            <a:chOff x="3025140" y="1281787"/>
            <a:chExt cx="3872547" cy="584774"/>
          </a:xfrm>
        </p:grpSpPr>
        <p:sp>
          <p:nvSpPr>
            <p:cNvPr id="32" name="矩形: 圆角 31">
              <a:extLst>
                <a:ext uri="{FF2B5EF4-FFF2-40B4-BE49-F238E27FC236}">
                  <a16:creationId xmlns:a16="http://schemas.microsoft.com/office/drawing/2014/main" xmlns="" id="{6315D140-0EAC-46DE-BB38-24EBC65E14AD}"/>
                </a:ext>
              </a:extLst>
            </p:cNvPr>
            <p:cNvSpPr/>
            <p:nvPr/>
          </p:nvSpPr>
          <p:spPr>
            <a:xfrm>
              <a:off x="3025140" y="1281787"/>
              <a:ext cx="3872547" cy="584774"/>
            </a:xfrm>
            <a:prstGeom prst="roundRect">
              <a:avLst>
                <a:gd name="adj" fmla="val 21379"/>
              </a:avLst>
            </a:prstGeom>
            <a:solidFill>
              <a:schemeClr val="accent1"/>
            </a:solidFill>
            <a:ln>
              <a:noFill/>
            </a:ln>
            <a:effectLst>
              <a:outerShdw blurRad="254000" dist="762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p>
          </p:txBody>
        </p:sp>
        <p:sp>
          <p:nvSpPr>
            <p:cNvPr id="57" name="文本框 56">
              <a:extLst>
                <a:ext uri="{FF2B5EF4-FFF2-40B4-BE49-F238E27FC236}">
                  <a16:creationId xmlns:a16="http://schemas.microsoft.com/office/drawing/2014/main" xmlns="" id="{845DBA31-E694-4E93-B628-9CDA7692F407}"/>
                </a:ext>
              </a:extLst>
            </p:cNvPr>
            <p:cNvSpPr txBox="1"/>
            <p:nvPr/>
          </p:nvSpPr>
          <p:spPr>
            <a:xfrm>
              <a:off x="3951287" y="1389508"/>
              <a:ext cx="2020252" cy="369332"/>
            </a:xfrm>
            <a:prstGeom prst="rect">
              <a:avLst/>
            </a:prstGeom>
            <a:noFill/>
          </p:spPr>
          <p:txBody>
            <a:bodyPr wrap="square" lIns="0" tIns="0" rIns="0" bIns="0" rtlCol="0">
              <a:spAutoFit/>
            </a:bodyPr>
            <a:lstStyle/>
            <a:p>
              <a:pPr algn="dist"/>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国外养殖特点</a:t>
              </a:r>
            </a:p>
          </p:txBody>
        </p:sp>
      </p:grpSp>
      <p:grpSp>
        <p:nvGrpSpPr>
          <p:cNvPr id="3" name="组合 2">
            <a:extLst>
              <a:ext uri="{FF2B5EF4-FFF2-40B4-BE49-F238E27FC236}">
                <a16:creationId xmlns:a16="http://schemas.microsoft.com/office/drawing/2014/main" xmlns="" id="{2C30B030-C0BA-4E9C-982A-11D16F17C657}"/>
              </a:ext>
            </a:extLst>
          </p:cNvPr>
          <p:cNvGrpSpPr/>
          <p:nvPr/>
        </p:nvGrpSpPr>
        <p:grpSpPr>
          <a:xfrm>
            <a:off x="7444741" y="1281787"/>
            <a:ext cx="3872547" cy="584774"/>
            <a:chOff x="7444741" y="1281787"/>
            <a:chExt cx="3872547" cy="584774"/>
          </a:xfrm>
        </p:grpSpPr>
        <p:sp>
          <p:nvSpPr>
            <p:cNvPr id="33" name="矩形: 圆角 32">
              <a:extLst>
                <a:ext uri="{FF2B5EF4-FFF2-40B4-BE49-F238E27FC236}">
                  <a16:creationId xmlns:a16="http://schemas.microsoft.com/office/drawing/2014/main" xmlns="" id="{27596098-8751-4EB4-9999-F3C2C93FC6A6}"/>
                </a:ext>
              </a:extLst>
            </p:cNvPr>
            <p:cNvSpPr/>
            <p:nvPr/>
          </p:nvSpPr>
          <p:spPr>
            <a:xfrm>
              <a:off x="7444741" y="1281787"/>
              <a:ext cx="3872547" cy="584774"/>
            </a:xfrm>
            <a:prstGeom prst="roundRect">
              <a:avLst>
                <a:gd name="adj" fmla="val 21379"/>
              </a:avLst>
            </a:prstGeom>
            <a:solidFill>
              <a:schemeClr val="accent4"/>
            </a:solidFill>
            <a:ln>
              <a:noFill/>
            </a:ln>
            <a:effectLst>
              <a:outerShdw blurRad="254000" dist="762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p>
          </p:txBody>
        </p:sp>
        <p:sp>
          <p:nvSpPr>
            <p:cNvPr id="58" name="文本框 57">
              <a:extLst>
                <a:ext uri="{FF2B5EF4-FFF2-40B4-BE49-F238E27FC236}">
                  <a16:creationId xmlns:a16="http://schemas.microsoft.com/office/drawing/2014/main" xmlns="" id="{BE4EC902-F77F-47AB-A89C-8B31C0ACD1C7}"/>
                </a:ext>
              </a:extLst>
            </p:cNvPr>
            <p:cNvSpPr txBox="1"/>
            <p:nvPr/>
          </p:nvSpPr>
          <p:spPr>
            <a:xfrm>
              <a:off x="8370888" y="1389508"/>
              <a:ext cx="2020252" cy="369332"/>
            </a:xfrm>
            <a:prstGeom prst="rect">
              <a:avLst/>
            </a:prstGeom>
            <a:noFill/>
          </p:spPr>
          <p:txBody>
            <a:bodyPr wrap="square" lIns="0" tIns="0" rIns="0" bIns="0" rtlCol="0">
              <a:spAutoFit/>
            </a:bodyPr>
            <a:lstStyle/>
            <a:p>
              <a:pPr algn="dist"/>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国内养殖特点</a:t>
              </a:r>
            </a:p>
          </p:txBody>
        </p:sp>
      </p:grpSp>
      <p:pic>
        <p:nvPicPr>
          <p:cNvPr id="79" name="图片 78">
            <a:extLst>
              <a:ext uri="{FF2B5EF4-FFF2-40B4-BE49-F238E27FC236}">
                <a16:creationId xmlns:a16="http://schemas.microsoft.com/office/drawing/2014/main" xmlns="" id="{F40B7E0B-0900-4E30-BE2F-CC194AAFD2A6}"/>
              </a:ext>
            </a:extLst>
          </p:cNvPr>
          <p:cNvPicPr>
            <a:picLocks noChangeAspect="1"/>
          </p:cNvPicPr>
          <p:nvPr/>
        </p:nvPicPr>
        <p:blipFill>
          <a:blip r:embed="rId2"/>
          <a:stretch>
            <a:fillRect/>
          </a:stretch>
        </p:blipFill>
        <p:spPr>
          <a:xfrm>
            <a:off x="7015679" y="4546100"/>
            <a:ext cx="5279594" cy="2444708"/>
          </a:xfrm>
          <a:prstGeom prst="rect">
            <a:avLst/>
          </a:prstGeom>
        </p:spPr>
      </p:pic>
      <p:pic>
        <p:nvPicPr>
          <p:cNvPr id="80" name="图片 79">
            <a:extLst>
              <a:ext uri="{FF2B5EF4-FFF2-40B4-BE49-F238E27FC236}">
                <a16:creationId xmlns:a16="http://schemas.microsoft.com/office/drawing/2014/main" xmlns="" id="{357FCD43-EDCF-4771-A8DF-FE9E769CE19C}"/>
              </a:ext>
            </a:extLst>
          </p:cNvPr>
          <p:cNvPicPr>
            <a:picLocks noChangeAspect="1"/>
          </p:cNvPicPr>
          <p:nvPr/>
        </p:nvPicPr>
        <p:blipFill>
          <a:blip r:embed="rId3"/>
          <a:stretch>
            <a:fillRect/>
          </a:stretch>
        </p:blipFill>
        <p:spPr>
          <a:xfrm>
            <a:off x="-103276" y="4529575"/>
            <a:ext cx="5279594" cy="2462997"/>
          </a:xfrm>
          <a:prstGeom prst="rect">
            <a:avLst/>
          </a:prstGeom>
        </p:spPr>
      </p:pic>
      <p:grpSp>
        <p:nvGrpSpPr>
          <p:cNvPr id="4" name="组合 3">
            <a:extLst>
              <a:ext uri="{FF2B5EF4-FFF2-40B4-BE49-F238E27FC236}">
                <a16:creationId xmlns:a16="http://schemas.microsoft.com/office/drawing/2014/main" xmlns="" id="{E185F20E-A4D6-4E16-8E86-9EBA9C8E730F}"/>
              </a:ext>
            </a:extLst>
          </p:cNvPr>
          <p:cNvGrpSpPr/>
          <p:nvPr/>
        </p:nvGrpSpPr>
        <p:grpSpPr>
          <a:xfrm>
            <a:off x="874719" y="5614982"/>
            <a:ext cx="1490539" cy="374332"/>
            <a:chOff x="874719" y="5614982"/>
            <a:chExt cx="1490539" cy="374332"/>
          </a:xfrm>
        </p:grpSpPr>
        <p:sp>
          <p:nvSpPr>
            <p:cNvPr id="55" name="矩形: 圆角 54">
              <a:extLst>
                <a:ext uri="{FF2B5EF4-FFF2-40B4-BE49-F238E27FC236}">
                  <a16:creationId xmlns:a16="http://schemas.microsoft.com/office/drawing/2014/main" xmlns="" id="{86298FDF-E052-49F8-B876-B1A4D857E4EE}"/>
                </a:ext>
              </a:extLst>
            </p:cNvPr>
            <p:cNvSpPr/>
            <p:nvPr/>
          </p:nvSpPr>
          <p:spPr>
            <a:xfrm>
              <a:off x="874719" y="5614982"/>
              <a:ext cx="1490539" cy="374332"/>
            </a:xfrm>
            <a:prstGeom prst="roundRect">
              <a:avLst>
                <a:gd name="adj" fmla="val 50000"/>
              </a:avLst>
            </a:prstGeom>
            <a:noFill/>
            <a:ln w="6350">
              <a:solidFill>
                <a:srgbClr val="3B3B3B">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endParaRPr lang="zh-CN" altLang="en-US" b="1" dirty="0">
                <a:solidFill>
                  <a:srgbClr val="3B3B3B"/>
                </a:solidFill>
              </a:endParaRPr>
            </a:p>
          </p:txBody>
        </p:sp>
        <p:sp>
          <p:nvSpPr>
            <p:cNvPr id="56" name="文本框 55">
              <a:extLst>
                <a:ext uri="{FF2B5EF4-FFF2-40B4-BE49-F238E27FC236}">
                  <a16:creationId xmlns:a16="http://schemas.microsoft.com/office/drawing/2014/main" xmlns="" id="{A1D01812-5C60-4B5B-AF67-1BA31DE06FA0}"/>
                </a:ext>
              </a:extLst>
            </p:cNvPr>
            <p:cNvSpPr txBox="1"/>
            <p:nvPr/>
          </p:nvSpPr>
          <p:spPr>
            <a:xfrm>
              <a:off x="1055876" y="5648260"/>
              <a:ext cx="1128225"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风险防疫</a:t>
              </a:r>
            </a:p>
          </p:txBody>
        </p:sp>
      </p:grpSp>
      <p:grpSp>
        <p:nvGrpSpPr>
          <p:cNvPr id="61" name="组合 60">
            <a:extLst>
              <a:ext uri="{FF2B5EF4-FFF2-40B4-BE49-F238E27FC236}">
                <a16:creationId xmlns:a16="http://schemas.microsoft.com/office/drawing/2014/main" xmlns="" id="{CEE07C68-A809-45FA-9A72-1D353BAFD812}"/>
              </a:ext>
            </a:extLst>
          </p:cNvPr>
          <p:cNvGrpSpPr/>
          <p:nvPr/>
        </p:nvGrpSpPr>
        <p:grpSpPr>
          <a:xfrm>
            <a:off x="874719" y="5036966"/>
            <a:ext cx="1490539" cy="374332"/>
            <a:chOff x="874719" y="5614982"/>
            <a:chExt cx="1490539" cy="374332"/>
          </a:xfrm>
        </p:grpSpPr>
        <p:sp>
          <p:nvSpPr>
            <p:cNvPr id="62" name="矩形: 圆角 61">
              <a:extLst>
                <a:ext uri="{FF2B5EF4-FFF2-40B4-BE49-F238E27FC236}">
                  <a16:creationId xmlns:a16="http://schemas.microsoft.com/office/drawing/2014/main" xmlns="" id="{E963FE96-CF67-4282-8CA6-0618AEF204C7}"/>
                </a:ext>
              </a:extLst>
            </p:cNvPr>
            <p:cNvSpPr/>
            <p:nvPr/>
          </p:nvSpPr>
          <p:spPr>
            <a:xfrm>
              <a:off x="874719" y="5614982"/>
              <a:ext cx="1490539" cy="374332"/>
            </a:xfrm>
            <a:prstGeom prst="roundRect">
              <a:avLst>
                <a:gd name="adj" fmla="val 50000"/>
              </a:avLst>
            </a:prstGeom>
            <a:noFill/>
            <a:ln w="6350">
              <a:solidFill>
                <a:srgbClr val="3B3B3B">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endParaRPr lang="zh-CN" altLang="en-US" b="1" dirty="0">
                <a:solidFill>
                  <a:srgbClr val="3B3B3B"/>
                </a:solidFill>
              </a:endParaRPr>
            </a:p>
          </p:txBody>
        </p:sp>
        <p:sp>
          <p:nvSpPr>
            <p:cNvPr id="63" name="文本框 62">
              <a:extLst>
                <a:ext uri="{FF2B5EF4-FFF2-40B4-BE49-F238E27FC236}">
                  <a16:creationId xmlns:a16="http://schemas.microsoft.com/office/drawing/2014/main" xmlns="" id="{00FFC25A-2554-4EE7-8381-A08BA0CAF1D4}"/>
                </a:ext>
              </a:extLst>
            </p:cNvPr>
            <p:cNvSpPr txBox="1"/>
            <p:nvPr/>
          </p:nvSpPr>
          <p:spPr>
            <a:xfrm>
              <a:off x="1055876" y="5648260"/>
              <a:ext cx="1128225"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人员培训</a:t>
              </a:r>
            </a:p>
          </p:txBody>
        </p:sp>
      </p:grpSp>
      <p:grpSp>
        <p:nvGrpSpPr>
          <p:cNvPr id="64" name="组合 63">
            <a:extLst>
              <a:ext uri="{FF2B5EF4-FFF2-40B4-BE49-F238E27FC236}">
                <a16:creationId xmlns:a16="http://schemas.microsoft.com/office/drawing/2014/main" xmlns="" id="{9CB532A6-8DD6-4A58-AC71-96D4573E6EB7}"/>
              </a:ext>
            </a:extLst>
          </p:cNvPr>
          <p:cNvGrpSpPr/>
          <p:nvPr/>
        </p:nvGrpSpPr>
        <p:grpSpPr>
          <a:xfrm>
            <a:off x="874719" y="4458952"/>
            <a:ext cx="1490539" cy="374332"/>
            <a:chOff x="874719" y="5614982"/>
            <a:chExt cx="1490539" cy="374332"/>
          </a:xfrm>
        </p:grpSpPr>
        <p:sp>
          <p:nvSpPr>
            <p:cNvPr id="65" name="矩形: 圆角 64">
              <a:extLst>
                <a:ext uri="{FF2B5EF4-FFF2-40B4-BE49-F238E27FC236}">
                  <a16:creationId xmlns:a16="http://schemas.microsoft.com/office/drawing/2014/main" xmlns="" id="{B8075BD1-EE4B-4AF9-A24C-D0AC434E90CD}"/>
                </a:ext>
              </a:extLst>
            </p:cNvPr>
            <p:cNvSpPr/>
            <p:nvPr/>
          </p:nvSpPr>
          <p:spPr>
            <a:xfrm>
              <a:off x="874719" y="5614982"/>
              <a:ext cx="1490539" cy="374332"/>
            </a:xfrm>
            <a:prstGeom prst="roundRect">
              <a:avLst>
                <a:gd name="adj" fmla="val 50000"/>
              </a:avLst>
            </a:prstGeom>
            <a:noFill/>
            <a:ln w="6350">
              <a:solidFill>
                <a:srgbClr val="3B3B3B">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endParaRPr lang="zh-CN" altLang="en-US" b="1" dirty="0">
                <a:solidFill>
                  <a:srgbClr val="3B3B3B"/>
                </a:solidFill>
              </a:endParaRPr>
            </a:p>
          </p:txBody>
        </p:sp>
        <p:sp>
          <p:nvSpPr>
            <p:cNvPr id="66" name="文本框 65">
              <a:extLst>
                <a:ext uri="{FF2B5EF4-FFF2-40B4-BE49-F238E27FC236}">
                  <a16:creationId xmlns:a16="http://schemas.microsoft.com/office/drawing/2014/main" xmlns="" id="{11FC6C5C-1423-4214-86DA-1B4800943936}"/>
                </a:ext>
              </a:extLst>
            </p:cNvPr>
            <p:cNvSpPr txBox="1"/>
            <p:nvPr/>
          </p:nvSpPr>
          <p:spPr>
            <a:xfrm>
              <a:off x="1055876" y="5648260"/>
              <a:ext cx="1128225"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平均产能</a:t>
              </a:r>
            </a:p>
          </p:txBody>
        </p:sp>
      </p:grpSp>
      <p:grpSp>
        <p:nvGrpSpPr>
          <p:cNvPr id="67" name="组合 66">
            <a:extLst>
              <a:ext uri="{FF2B5EF4-FFF2-40B4-BE49-F238E27FC236}">
                <a16:creationId xmlns:a16="http://schemas.microsoft.com/office/drawing/2014/main" xmlns="" id="{8CDF7924-F385-48EC-A594-E469ACD40D2E}"/>
              </a:ext>
            </a:extLst>
          </p:cNvPr>
          <p:cNvGrpSpPr/>
          <p:nvPr/>
        </p:nvGrpSpPr>
        <p:grpSpPr>
          <a:xfrm>
            <a:off x="874719" y="3880938"/>
            <a:ext cx="1490539" cy="374332"/>
            <a:chOff x="874719" y="5614982"/>
            <a:chExt cx="1490539" cy="374332"/>
          </a:xfrm>
        </p:grpSpPr>
        <p:sp>
          <p:nvSpPr>
            <p:cNvPr id="68" name="矩形: 圆角 67">
              <a:extLst>
                <a:ext uri="{FF2B5EF4-FFF2-40B4-BE49-F238E27FC236}">
                  <a16:creationId xmlns:a16="http://schemas.microsoft.com/office/drawing/2014/main" xmlns="" id="{A4BD4F06-CFE0-40B1-B29A-F84F223A983B}"/>
                </a:ext>
              </a:extLst>
            </p:cNvPr>
            <p:cNvSpPr/>
            <p:nvPr/>
          </p:nvSpPr>
          <p:spPr>
            <a:xfrm>
              <a:off x="874719" y="5614982"/>
              <a:ext cx="1490539" cy="374332"/>
            </a:xfrm>
            <a:prstGeom prst="roundRect">
              <a:avLst>
                <a:gd name="adj" fmla="val 50000"/>
              </a:avLst>
            </a:prstGeom>
            <a:noFill/>
            <a:ln w="6350">
              <a:solidFill>
                <a:srgbClr val="3B3B3B">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endParaRPr lang="zh-CN" altLang="en-US" b="1" dirty="0">
                <a:solidFill>
                  <a:srgbClr val="3B3B3B"/>
                </a:solidFill>
              </a:endParaRPr>
            </a:p>
          </p:txBody>
        </p:sp>
        <p:sp>
          <p:nvSpPr>
            <p:cNvPr id="69" name="文本框 68">
              <a:extLst>
                <a:ext uri="{FF2B5EF4-FFF2-40B4-BE49-F238E27FC236}">
                  <a16:creationId xmlns:a16="http://schemas.microsoft.com/office/drawing/2014/main" xmlns="" id="{30546815-1FC2-4D6C-9D39-F7C30C309C9A}"/>
                </a:ext>
              </a:extLst>
            </p:cNvPr>
            <p:cNvSpPr txBox="1"/>
            <p:nvPr/>
          </p:nvSpPr>
          <p:spPr>
            <a:xfrm>
              <a:off x="1055876" y="5648260"/>
              <a:ext cx="1128225"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品种质量</a:t>
              </a:r>
            </a:p>
          </p:txBody>
        </p:sp>
      </p:grpSp>
      <p:grpSp>
        <p:nvGrpSpPr>
          <p:cNvPr id="70" name="组合 69">
            <a:extLst>
              <a:ext uri="{FF2B5EF4-FFF2-40B4-BE49-F238E27FC236}">
                <a16:creationId xmlns:a16="http://schemas.microsoft.com/office/drawing/2014/main" xmlns="" id="{920B6924-0F98-4590-9D52-4558BD9AB9F9}"/>
              </a:ext>
            </a:extLst>
          </p:cNvPr>
          <p:cNvGrpSpPr/>
          <p:nvPr/>
        </p:nvGrpSpPr>
        <p:grpSpPr>
          <a:xfrm>
            <a:off x="874719" y="3302924"/>
            <a:ext cx="1490539" cy="374332"/>
            <a:chOff x="874719" y="5614982"/>
            <a:chExt cx="1490539" cy="374332"/>
          </a:xfrm>
        </p:grpSpPr>
        <p:sp>
          <p:nvSpPr>
            <p:cNvPr id="71" name="矩形: 圆角 70">
              <a:extLst>
                <a:ext uri="{FF2B5EF4-FFF2-40B4-BE49-F238E27FC236}">
                  <a16:creationId xmlns:a16="http://schemas.microsoft.com/office/drawing/2014/main" xmlns="" id="{C485B454-D8EA-4DC2-8F87-5B0BBF46847B}"/>
                </a:ext>
              </a:extLst>
            </p:cNvPr>
            <p:cNvSpPr/>
            <p:nvPr/>
          </p:nvSpPr>
          <p:spPr>
            <a:xfrm>
              <a:off x="874719" y="5614982"/>
              <a:ext cx="1490539" cy="374332"/>
            </a:xfrm>
            <a:prstGeom prst="roundRect">
              <a:avLst>
                <a:gd name="adj" fmla="val 50000"/>
              </a:avLst>
            </a:prstGeom>
            <a:noFill/>
            <a:ln w="6350">
              <a:solidFill>
                <a:srgbClr val="3B3B3B">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endParaRPr lang="zh-CN" altLang="en-US" b="1" dirty="0">
                <a:solidFill>
                  <a:srgbClr val="3B3B3B"/>
                </a:solidFill>
              </a:endParaRPr>
            </a:p>
          </p:txBody>
        </p:sp>
        <p:sp>
          <p:nvSpPr>
            <p:cNvPr id="72" name="文本框 71">
              <a:extLst>
                <a:ext uri="{FF2B5EF4-FFF2-40B4-BE49-F238E27FC236}">
                  <a16:creationId xmlns:a16="http://schemas.microsoft.com/office/drawing/2014/main" xmlns="" id="{C4F7BA0C-533A-45CE-8A15-A0B7ED1C16C9}"/>
                </a:ext>
              </a:extLst>
            </p:cNvPr>
            <p:cNvSpPr txBox="1"/>
            <p:nvPr/>
          </p:nvSpPr>
          <p:spPr>
            <a:xfrm>
              <a:off x="1055876" y="5648260"/>
              <a:ext cx="1128225"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管理技术</a:t>
              </a:r>
            </a:p>
          </p:txBody>
        </p:sp>
      </p:grpSp>
      <p:grpSp>
        <p:nvGrpSpPr>
          <p:cNvPr id="73" name="组合 72">
            <a:extLst>
              <a:ext uri="{FF2B5EF4-FFF2-40B4-BE49-F238E27FC236}">
                <a16:creationId xmlns:a16="http://schemas.microsoft.com/office/drawing/2014/main" xmlns="" id="{814304A3-3AD6-4BAE-8A65-CF1F79B9F3B8}"/>
              </a:ext>
            </a:extLst>
          </p:cNvPr>
          <p:cNvGrpSpPr/>
          <p:nvPr/>
        </p:nvGrpSpPr>
        <p:grpSpPr>
          <a:xfrm>
            <a:off x="874719" y="2724910"/>
            <a:ext cx="1490539" cy="374332"/>
            <a:chOff x="874719" y="5614982"/>
            <a:chExt cx="1490539" cy="374332"/>
          </a:xfrm>
        </p:grpSpPr>
        <p:sp>
          <p:nvSpPr>
            <p:cNvPr id="74" name="矩形: 圆角 73">
              <a:extLst>
                <a:ext uri="{FF2B5EF4-FFF2-40B4-BE49-F238E27FC236}">
                  <a16:creationId xmlns:a16="http://schemas.microsoft.com/office/drawing/2014/main" xmlns="" id="{FD060BB3-533C-405B-AA6F-5AE124C7DF45}"/>
                </a:ext>
              </a:extLst>
            </p:cNvPr>
            <p:cNvSpPr/>
            <p:nvPr/>
          </p:nvSpPr>
          <p:spPr>
            <a:xfrm>
              <a:off x="874719" y="5614982"/>
              <a:ext cx="1490539" cy="374332"/>
            </a:xfrm>
            <a:prstGeom prst="roundRect">
              <a:avLst>
                <a:gd name="adj" fmla="val 50000"/>
              </a:avLst>
            </a:prstGeom>
            <a:noFill/>
            <a:ln w="6350">
              <a:solidFill>
                <a:srgbClr val="3B3B3B">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endParaRPr lang="zh-CN" altLang="en-US" b="1" dirty="0">
                <a:solidFill>
                  <a:srgbClr val="3B3B3B"/>
                </a:solidFill>
              </a:endParaRPr>
            </a:p>
          </p:txBody>
        </p:sp>
        <p:sp>
          <p:nvSpPr>
            <p:cNvPr id="75" name="文本框 74">
              <a:extLst>
                <a:ext uri="{FF2B5EF4-FFF2-40B4-BE49-F238E27FC236}">
                  <a16:creationId xmlns:a16="http://schemas.microsoft.com/office/drawing/2014/main" xmlns="" id="{1AEA5005-9F89-4740-A454-BC7E838090EC}"/>
                </a:ext>
              </a:extLst>
            </p:cNvPr>
            <p:cNvSpPr txBox="1"/>
            <p:nvPr/>
          </p:nvSpPr>
          <p:spPr>
            <a:xfrm>
              <a:off x="1055876" y="5648260"/>
              <a:ext cx="1128225"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设备水平</a:t>
              </a:r>
            </a:p>
          </p:txBody>
        </p:sp>
      </p:grpSp>
      <p:grpSp>
        <p:nvGrpSpPr>
          <p:cNvPr id="76" name="组合 75">
            <a:extLst>
              <a:ext uri="{FF2B5EF4-FFF2-40B4-BE49-F238E27FC236}">
                <a16:creationId xmlns:a16="http://schemas.microsoft.com/office/drawing/2014/main" xmlns="" id="{AFDB97DF-6F2B-4974-B8D1-F5CA49E83D95}"/>
              </a:ext>
            </a:extLst>
          </p:cNvPr>
          <p:cNvGrpSpPr/>
          <p:nvPr/>
        </p:nvGrpSpPr>
        <p:grpSpPr>
          <a:xfrm>
            <a:off x="874719" y="2146896"/>
            <a:ext cx="1490539" cy="374332"/>
            <a:chOff x="874719" y="5614982"/>
            <a:chExt cx="1490539" cy="374332"/>
          </a:xfrm>
        </p:grpSpPr>
        <p:sp>
          <p:nvSpPr>
            <p:cNvPr id="77" name="矩形: 圆角 76">
              <a:extLst>
                <a:ext uri="{FF2B5EF4-FFF2-40B4-BE49-F238E27FC236}">
                  <a16:creationId xmlns:a16="http://schemas.microsoft.com/office/drawing/2014/main" xmlns="" id="{C104ACF3-04F7-4C52-9F8E-DAFFC3B72735}"/>
                </a:ext>
              </a:extLst>
            </p:cNvPr>
            <p:cNvSpPr/>
            <p:nvPr/>
          </p:nvSpPr>
          <p:spPr>
            <a:xfrm>
              <a:off x="874719" y="5614982"/>
              <a:ext cx="1490539" cy="374332"/>
            </a:xfrm>
            <a:prstGeom prst="roundRect">
              <a:avLst>
                <a:gd name="adj" fmla="val 50000"/>
              </a:avLst>
            </a:prstGeom>
            <a:noFill/>
            <a:ln w="6350">
              <a:solidFill>
                <a:srgbClr val="3B3B3B">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endParaRPr lang="zh-CN" altLang="en-US" b="1" dirty="0">
                <a:solidFill>
                  <a:srgbClr val="3B3B3B"/>
                </a:solidFill>
              </a:endParaRPr>
            </a:p>
          </p:txBody>
        </p:sp>
        <p:sp>
          <p:nvSpPr>
            <p:cNvPr id="78" name="文本框 77">
              <a:extLst>
                <a:ext uri="{FF2B5EF4-FFF2-40B4-BE49-F238E27FC236}">
                  <a16:creationId xmlns:a16="http://schemas.microsoft.com/office/drawing/2014/main" xmlns="" id="{6E6CE66B-C2A2-4285-946D-9A9260EA686F}"/>
                </a:ext>
              </a:extLst>
            </p:cNvPr>
            <p:cNvSpPr txBox="1"/>
            <p:nvPr/>
          </p:nvSpPr>
          <p:spPr>
            <a:xfrm>
              <a:off x="1055876" y="5648260"/>
              <a:ext cx="1128225"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养殖规模</a:t>
              </a:r>
            </a:p>
          </p:txBody>
        </p:sp>
      </p:grpSp>
      <p:sp>
        <p:nvSpPr>
          <p:cNvPr id="34" name="文本框 33">
            <a:extLst>
              <a:ext uri="{FF2B5EF4-FFF2-40B4-BE49-F238E27FC236}">
                <a16:creationId xmlns:a16="http://schemas.microsoft.com/office/drawing/2014/main" xmlns="" id="{4BF35D22-D4BD-42FB-9F15-6C5C961FD64D}"/>
              </a:ext>
            </a:extLst>
          </p:cNvPr>
          <p:cNvSpPr txBox="1"/>
          <p:nvPr/>
        </p:nvSpPr>
        <p:spPr>
          <a:xfrm>
            <a:off x="3613648" y="2262499"/>
            <a:ext cx="269553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家庭农场为主的庞大饲养模式</a:t>
            </a:r>
          </a:p>
        </p:txBody>
      </p:sp>
      <p:sp>
        <p:nvSpPr>
          <p:cNvPr id="83" name="文本框 82">
            <a:extLst>
              <a:ext uri="{FF2B5EF4-FFF2-40B4-BE49-F238E27FC236}">
                <a16:creationId xmlns:a16="http://schemas.microsoft.com/office/drawing/2014/main" xmlns="" id="{B1191D75-51ED-43A4-869E-65B3AF4BE5FA}"/>
              </a:ext>
            </a:extLst>
          </p:cNvPr>
          <p:cNvSpPr txBox="1"/>
          <p:nvPr/>
        </p:nvSpPr>
        <p:spPr>
          <a:xfrm>
            <a:off x="3613648" y="2846595"/>
            <a:ext cx="3064738"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机械化水平高，现代化生产管理</a:t>
            </a:r>
          </a:p>
        </p:txBody>
      </p:sp>
      <p:sp>
        <p:nvSpPr>
          <p:cNvPr id="84" name="文本框 83">
            <a:extLst>
              <a:ext uri="{FF2B5EF4-FFF2-40B4-BE49-F238E27FC236}">
                <a16:creationId xmlns:a16="http://schemas.microsoft.com/office/drawing/2014/main" xmlns="" id="{EBEFC578-4F93-4952-B4E8-FBFCC478356E}"/>
              </a:ext>
            </a:extLst>
          </p:cNvPr>
          <p:cNvSpPr txBox="1"/>
          <p:nvPr/>
        </p:nvSpPr>
        <p:spPr>
          <a:xfrm>
            <a:off x="3613648" y="3430691"/>
            <a:ext cx="269553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运用计算机和遥感新技术</a:t>
            </a:r>
          </a:p>
        </p:txBody>
      </p:sp>
      <p:sp>
        <p:nvSpPr>
          <p:cNvPr id="85" name="文本框 84">
            <a:extLst>
              <a:ext uri="{FF2B5EF4-FFF2-40B4-BE49-F238E27FC236}">
                <a16:creationId xmlns:a16="http://schemas.microsoft.com/office/drawing/2014/main" xmlns="" id="{83C5DF60-6208-4499-BFA7-B51BD734392E}"/>
              </a:ext>
            </a:extLst>
          </p:cNvPr>
          <p:cNvSpPr txBox="1"/>
          <p:nvPr/>
        </p:nvSpPr>
        <p:spPr>
          <a:xfrm>
            <a:off x="3613648" y="4014787"/>
            <a:ext cx="285310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品种有优势，专设许多育种公司</a:t>
            </a:r>
          </a:p>
        </p:txBody>
      </p:sp>
      <p:sp>
        <p:nvSpPr>
          <p:cNvPr id="86" name="文本框 85">
            <a:extLst>
              <a:ext uri="{FF2B5EF4-FFF2-40B4-BE49-F238E27FC236}">
                <a16:creationId xmlns:a16="http://schemas.microsoft.com/office/drawing/2014/main" xmlns="" id="{8CBE23EC-8494-4EF1-A082-831E46358CB3}"/>
              </a:ext>
            </a:extLst>
          </p:cNvPr>
          <p:cNvSpPr txBox="1"/>
          <p:nvPr/>
        </p:nvSpPr>
        <p:spPr>
          <a:xfrm>
            <a:off x="3613648" y="4598883"/>
            <a:ext cx="269553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集成化养殖，产能高</a:t>
            </a:r>
          </a:p>
        </p:txBody>
      </p:sp>
      <p:sp>
        <p:nvSpPr>
          <p:cNvPr id="87" name="文本框 86">
            <a:extLst>
              <a:ext uri="{FF2B5EF4-FFF2-40B4-BE49-F238E27FC236}">
                <a16:creationId xmlns:a16="http://schemas.microsoft.com/office/drawing/2014/main" xmlns="" id="{D90E07B9-67B4-4EF4-82F4-42BDB024B9C2}"/>
              </a:ext>
            </a:extLst>
          </p:cNvPr>
          <p:cNvSpPr txBox="1"/>
          <p:nvPr/>
        </p:nvSpPr>
        <p:spPr>
          <a:xfrm>
            <a:off x="3613648" y="5182979"/>
            <a:ext cx="269553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重视养殖管理人员专业化培训</a:t>
            </a:r>
          </a:p>
        </p:txBody>
      </p:sp>
      <p:sp>
        <p:nvSpPr>
          <p:cNvPr id="88" name="文本框 87">
            <a:extLst>
              <a:ext uri="{FF2B5EF4-FFF2-40B4-BE49-F238E27FC236}">
                <a16:creationId xmlns:a16="http://schemas.microsoft.com/office/drawing/2014/main" xmlns="" id="{08ECDDEE-0D01-4B51-BEBB-3FDFD7ED81C0}"/>
              </a:ext>
            </a:extLst>
          </p:cNvPr>
          <p:cNvSpPr txBox="1"/>
          <p:nvPr/>
        </p:nvSpPr>
        <p:spPr>
          <a:xfrm>
            <a:off x="3613647" y="5767075"/>
            <a:ext cx="2853101"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畜禽很多疾病需要打疫苗来预防</a:t>
            </a:r>
          </a:p>
        </p:txBody>
      </p:sp>
      <p:sp>
        <p:nvSpPr>
          <p:cNvPr id="89" name="文本框 88">
            <a:extLst>
              <a:ext uri="{FF2B5EF4-FFF2-40B4-BE49-F238E27FC236}">
                <a16:creationId xmlns:a16="http://schemas.microsoft.com/office/drawing/2014/main" xmlns="" id="{863C0EFB-E35D-4891-B543-2EAA10406EB6}"/>
              </a:ext>
            </a:extLst>
          </p:cNvPr>
          <p:cNvSpPr txBox="1"/>
          <p:nvPr/>
        </p:nvSpPr>
        <p:spPr>
          <a:xfrm>
            <a:off x="8016974" y="2262499"/>
            <a:ext cx="272808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中小型养殖为主的散养模式</a:t>
            </a:r>
          </a:p>
        </p:txBody>
      </p:sp>
      <p:sp>
        <p:nvSpPr>
          <p:cNvPr id="90" name="文本框 89">
            <a:extLst>
              <a:ext uri="{FF2B5EF4-FFF2-40B4-BE49-F238E27FC236}">
                <a16:creationId xmlns:a16="http://schemas.microsoft.com/office/drawing/2014/main" xmlns="" id="{6E10497E-1A5C-448A-B6DB-190242350595}"/>
              </a:ext>
            </a:extLst>
          </p:cNvPr>
          <p:cNvSpPr txBox="1"/>
          <p:nvPr/>
        </p:nvSpPr>
        <p:spPr>
          <a:xfrm>
            <a:off x="8016974" y="2846595"/>
            <a:ext cx="272808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设备落后，管理水平单一</a:t>
            </a:r>
          </a:p>
        </p:txBody>
      </p:sp>
      <p:sp>
        <p:nvSpPr>
          <p:cNvPr id="91" name="文本框 90">
            <a:extLst>
              <a:ext uri="{FF2B5EF4-FFF2-40B4-BE49-F238E27FC236}">
                <a16:creationId xmlns:a16="http://schemas.microsoft.com/office/drawing/2014/main" xmlns="" id="{2B631250-789C-441A-918C-3B0A642BA94C}"/>
              </a:ext>
            </a:extLst>
          </p:cNvPr>
          <p:cNvSpPr txBox="1"/>
          <p:nvPr/>
        </p:nvSpPr>
        <p:spPr>
          <a:xfrm>
            <a:off x="8016974" y="3430691"/>
            <a:ext cx="272808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人为干预为主，效率低下</a:t>
            </a:r>
          </a:p>
        </p:txBody>
      </p:sp>
      <p:sp>
        <p:nvSpPr>
          <p:cNvPr id="92" name="文本框 91">
            <a:extLst>
              <a:ext uri="{FF2B5EF4-FFF2-40B4-BE49-F238E27FC236}">
                <a16:creationId xmlns:a16="http://schemas.microsoft.com/office/drawing/2014/main" xmlns="" id="{21C81CFA-DE94-4D71-90AC-A39BC860DF24}"/>
              </a:ext>
            </a:extLst>
          </p:cNvPr>
          <p:cNvSpPr txBox="1"/>
          <p:nvPr/>
        </p:nvSpPr>
        <p:spPr>
          <a:xfrm>
            <a:off x="8016974" y="4014787"/>
            <a:ext cx="272808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目前主要仍然依靠国外引进</a:t>
            </a:r>
          </a:p>
        </p:txBody>
      </p:sp>
      <p:sp>
        <p:nvSpPr>
          <p:cNvPr id="93" name="文本框 92">
            <a:extLst>
              <a:ext uri="{FF2B5EF4-FFF2-40B4-BE49-F238E27FC236}">
                <a16:creationId xmlns:a16="http://schemas.microsoft.com/office/drawing/2014/main" xmlns="" id="{9BA56C28-03DB-46FE-9388-E2FC504D44EB}"/>
              </a:ext>
            </a:extLst>
          </p:cNvPr>
          <p:cNvSpPr txBox="1"/>
          <p:nvPr/>
        </p:nvSpPr>
        <p:spPr>
          <a:xfrm>
            <a:off x="8016974" y="4598883"/>
            <a:ext cx="272808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规模不成气候，产能低</a:t>
            </a:r>
          </a:p>
        </p:txBody>
      </p:sp>
      <p:sp>
        <p:nvSpPr>
          <p:cNvPr id="94" name="文本框 93">
            <a:extLst>
              <a:ext uri="{FF2B5EF4-FFF2-40B4-BE49-F238E27FC236}">
                <a16:creationId xmlns:a16="http://schemas.microsoft.com/office/drawing/2014/main" xmlns="" id="{D25DBC13-69A0-4108-861F-2E5F807EB3DB}"/>
              </a:ext>
            </a:extLst>
          </p:cNvPr>
          <p:cNvSpPr txBox="1"/>
          <p:nvPr/>
        </p:nvSpPr>
        <p:spPr>
          <a:xfrm>
            <a:off x="8016974" y="5182979"/>
            <a:ext cx="3119150"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技术人员难觅，新人不愿踏足</a:t>
            </a:r>
          </a:p>
        </p:txBody>
      </p:sp>
      <p:sp>
        <p:nvSpPr>
          <p:cNvPr id="95" name="文本框 94">
            <a:extLst>
              <a:ext uri="{FF2B5EF4-FFF2-40B4-BE49-F238E27FC236}">
                <a16:creationId xmlns:a16="http://schemas.microsoft.com/office/drawing/2014/main" xmlns="" id="{A92AA5B6-0900-4D69-B950-FC1C78F9EF89}"/>
              </a:ext>
            </a:extLst>
          </p:cNvPr>
          <p:cNvSpPr txBox="1"/>
          <p:nvPr/>
        </p:nvSpPr>
        <p:spPr>
          <a:xfrm>
            <a:off x="8016973" y="5767075"/>
            <a:ext cx="3119151" cy="246221"/>
          </a:xfrm>
          <a:prstGeom prst="rect">
            <a:avLst/>
          </a:prstGeom>
          <a:noFill/>
        </p:spPr>
        <p:txBody>
          <a:bodyPr wrap="square" lIns="0" tIns="0" rIns="0" bIns="0" rtlCol="0">
            <a:spAutoFit/>
          </a:bodyPr>
          <a:lstStyle/>
          <a:p>
            <a:pPr algn="just"/>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大型养殖场主要依靠国外疫苗</a:t>
            </a:r>
          </a:p>
        </p:txBody>
      </p:sp>
    </p:spTree>
    <p:extLst>
      <p:ext uri="{BB962C8B-B14F-4D97-AF65-F5344CB8AC3E}">
        <p14:creationId xmlns:p14="http://schemas.microsoft.com/office/powerpoint/2010/main" val="895120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文本框 67">
            <a:extLst>
              <a:ext uri="{FF2B5EF4-FFF2-40B4-BE49-F238E27FC236}">
                <a16:creationId xmlns:a16="http://schemas.microsoft.com/office/drawing/2014/main" xmlns="" id="{CFAB9514-1705-4785-B699-B8F24769F7A8}"/>
              </a:ext>
            </a:extLst>
          </p:cNvPr>
          <p:cNvSpPr txBox="1"/>
          <p:nvPr/>
        </p:nvSpPr>
        <p:spPr>
          <a:xfrm>
            <a:off x="1295431" y="797935"/>
            <a:ext cx="1080630" cy="3077766"/>
          </a:xfrm>
          <a:prstGeom prst="rect">
            <a:avLst/>
          </a:prstGeom>
          <a:noFill/>
        </p:spPr>
        <p:txBody>
          <a:bodyPr wrap="square" lIns="0" tIns="0" rIns="0" bIns="0">
            <a:spAutoFit/>
          </a:bodyPr>
          <a:lstStyle>
            <a:defPPr>
              <a:defRPr lang="zh-CN"/>
            </a:defPPr>
            <a:lvl1pPr marR="0" lvl="0" indent="0" algn="just" fontAlgn="auto">
              <a:lnSpc>
                <a:spcPct val="100000"/>
              </a:lnSpc>
              <a:spcBef>
                <a:spcPts val="0"/>
              </a:spcBef>
              <a:spcAft>
                <a:spcPts val="0"/>
              </a:spcAft>
              <a:buClrTx/>
              <a:buSzTx/>
              <a:buFontTx/>
              <a:buNone/>
              <a:tabLst/>
              <a:defRPr sz="5200" b="1" i="1" spc="300">
                <a:gradFill>
                  <a:gsLst>
                    <a:gs pos="0">
                      <a:srgbClr val="3B3B3B">
                        <a:lumMod val="70000"/>
                        <a:lumOff val="30000"/>
                      </a:srgbClr>
                    </a:gs>
                    <a:gs pos="100000">
                      <a:srgbClr val="3B3B3B"/>
                    </a:gs>
                  </a:gsLst>
                  <a:lin ang="5400000" scaled="0"/>
                </a:gradFill>
                <a:latin typeface="D-DIN" panose="020B0504030202030204" pitchFamily="34" charset="0"/>
                <a:ea typeface="字体圈欣意冠黑体" panose="00000500000000000000" pitchFamily="2" charset="-122"/>
              </a:defRPr>
            </a:lvl1pPr>
          </a:lstStyle>
          <a:p>
            <a:pPr algn="ctr"/>
            <a:r>
              <a:rPr lang="en-US" altLang="zh-CN" sz="20000" dirty="0">
                <a:ln>
                  <a:gradFill>
                    <a:gsLst>
                      <a:gs pos="0">
                        <a:schemeClr val="accent3"/>
                      </a:gs>
                      <a:gs pos="100000">
                        <a:schemeClr val="accent3">
                          <a:alpha val="0"/>
                        </a:schemeClr>
                      </a:gs>
                    </a:gsLst>
                    <a:lin ang="5400000" scaled="1"/>
                  </a:gradFill>
                </a:ln>
                <a:noFill/>
                <a:latin typeface="微软雅黑" panose="020B0503020204020204" pitchFamily="34" charset="-122"/>
                <a:ea typeface="微软雅黑" panose="020B0503020204020204" pitchFamily="34" charset="-122"/>
                <a:sym typeface="微软雅黑" panose="020B0503020204020204" pitchFamily="34" charset="-122"/>
              </a:rPr>
              <a:t>S</a:t>
            </a:r>
            <a:endParaRPr lang="zh-CN" altLang="en-US" sz="20000" dirty="0">
              <a:ln>
                <a:gradFill>
                  <a:gsLst>
                    <a:gs pos="0">
                      <a:schemeClr val="accent3"/>
                    </a:gs>
                    <a:gs pos="100000">
                      <a:schemeClr val="accent3">
                        <a:alpha val="0"/>
                      </a:schemeClr>
                    </a:gs>
                  </a:gsLst>
                  <a:lin ang="5400000" scaled="1"/>
                </a:gra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文本框 68">
            <a:extLst>
              <a:ext uri="{FF2B5EF4-FFF2-40B4-BE49-F238E27FC236}">
                <a16:creationId xmlns:a16="http://schemas.microsoft.com/office/drawing/2014/main" xmlns="" id="{380B4E13-4A5B-4544-9761-A62F01ECC585}"/>
              </a:ext>
            </a:extLst>
          </p:cNvPr>
          <p:cNvSpPr txBox="1"/>
          <p:nvPr/>
        </p:nvSpPr>
        <p:spPr>
          <a:xfrm>
            <a:off x="4071556" y="797935"/>
            <a:ext cx="1080630" cy="3077766"/>
          </a:xfrm>
          <a:prstGeom prst="rect">
            <a:avLst/>
          </a:prstGeom>
          <a:noFill/>
        </p:spPr>
        <p:txBody>
          <a:bodyPr wrap="square" lIns="0" tIns="0" rIns="0" bIns="0">
            <a:spAutoFit/>
          </a:bodyPr>
          <a:lstStyle>
            <a:defPPr>
              <a:defRPr lang="zh-CN"/>
            </a:defPPr>
            <a:lvl1pPr marR="0" lvl="0" indent="0" algn="just" fontAlgn="auto">
              <a:lnSpc>
                <a:spcPct val="100000"/>
              </a:lnSpc>
              <a:spcBef>
                <a:spcPts val="0"/>
              </a:spcBef>
              <a:spcAft>
                <a:spcPts val="0"/>
              </a:spcAft>
              <a:buClrTx/>
              <a:buSzTx/>
              <a:buFontTx/>
              <a:buNone/>
              <a:tabLst/>
              <a:defRPr sz="5200" b="1" i="1" spc="300">
                <a:gradFill>
                  <a:gsLst>
                    <a:gs pos="0">
                      <a:srgbClr val="3B3B3B">
                        <a:lumMod val="70000"/>
                        <a:lumOff val="30000"/>
                      </a:srgbClr>
                    </a:gs>
                    <a:gs pos="100000">
                      <a:srgbClr val="3B3B3B"/>
                    </a:gs>
                  </a:gsLst>
                  <a:lin ang="5400000" scaled="0"/>
                </a:gradFill>
                <a:latin typeface="D-DIN" panose="020B0504030202030204" pitchFamily="34" charset="0"/>
                <a:ea typeface="字体圈欣意冠黑体" panose="00000500000000000000" pitchFamily="2" charset="-122"/>
              </a:defRPr>
            </a:lvl1pPr>
          </a:lstStyle>
          <a:p>
            <a:pPr algn="ctr"/>
            <a:r>
              <a:rPr lang="en-US" altLang="zh-CN" sz="20000" dirty="0">
                <a:ln>
                  <a:gradFill>
                    <a:gsLst>
                      <a:gs pos="0">
                        <a:schemeClr val="accent3"/>
                      </a:gs>
                      <a:gs pos="100000">
                        <a:schemeClr val="accent3">
                          <a:alpha val="0"/>
                        </a:schemeClr>
                      </a:gs>
                    </a:gsLst>
                    <a:lin ang="5400000" scaled="1"/>
                  </a:gradFill>
                </a:ln>
                <a:no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sz="20000" dirty="0">
              <a:ln>
                <a:gradFill>
                  <a:gsLst>
                    <a:gs pos="0">
                      <a:schemeClr val="accent3"/>
                    </a:gs>
                    <a:gs pos="100000">
                      <a:schemeClr val="accent3">
                        <a:alpha val="0"/>
                      </a:schemeClr>
                    </a:gs>
                  </a:gsLst>
                  <a:lin ang="5400000" scaled="1"/>
                </a:gra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文本框 69">
            <a:extLst>
              <a:ext uri="{FF2B5EF4-FFF2-40B4-BE49-F238E27FC236}">
                <a16:creationId xmlns:a16="http://schemas.microsoft.com/office/drawing/2014/main" xmlns="" id="{8D7C2918-F61A-4986-B47A-80CDBF47654E}"/>
              </a:ext>
            </a:extLst>
          </p:cNvPr>
          <p:cNvSpPr txBox="1"/>
          <p:nvPr/>
        </p:nvSpPr>
        <p:spPr>
          <a:xfrm>
            <a:off x="7095502" y="797935"/>
            <a:ext cx="1080630" cy="3077766"/>
          </a:xfrm>
          <a:prstGeom prst="rect">
            <a:avLst/>
          </a:prstGeom>
          <a:noFill/>
        </p:spPr>
        <p:txBody>
          <a:bodyPr wrap="square" lIns="0" tIns="0" rIns="0" bIns="0">
            <a:spAutoFit/>
          </a:bodyPr>
          <a:lstStyle>
            <a:defPPr>
              <a:defRPr lang="zh-CN"/>
            </a:defPPr>
            <a:lvl1pPr marR="0" lvl="0" indent="0" algn="just" fontAlgn="auto">
              <a:lnSpc>
                <a:spcPct val="100000"/>
              </a:lnSpc>
              <a:spcBef>
                <a:spcPts val="0"/>
              </a:spcBef>
              <a:spcAft>
                <a:spcPts val="0"/>
              </a:spcAft>
              <a:buClrTx/>
              <a:buSzTx/>
              <a:buFontTx/>
              <a:buNone/>
              <a:tabLst/>
              <a:defRPr sz="5200" b="1" i="1" spc="300">
                <a:gradFill>
                  <a:gsLst>
                    <a:gs pos="0">
                      <a:srgbClr val="3B3B3B">
                        <a:lumMod val="70000"/>
                        <a:lumOff val="30000"/>
                      </a:srgbClr>
                    </a:gs>
                    <a:gs pos="100000">
                      <a:srgbClr val="3B3B3B"/>
                    </a:gs>
                  </a:gsLst>
                  <a:lin ang="5400000" scaled="0"/>
                </a:gradFill>
                <a:latin typeface="D-DIN" panose="020B0504030202030204" pitchFamily="34" charset="0"/>
                <a:ea typeface="字体圈欣意冠黑体" panose="00000500000000000000" pitchFamily="2" charset="-122"/>
              </a:defRPr>
            </a:lvl1pPr>
          </a:lstStyle>
          <a:p>
            <a:pPr algn="ctr"/>
            <a:r>
              <a:rPr lang="en-US" altLang="zh-CN" sz="20000" dirty="0">
                <a:ln>
                  <a:gradFill>
                    <a:gsLst>
                      <a:gs pos="0">
                        <a:schemeClr val="accent3"/>
                      </a:gs>
                      <a:gs pos="100000">
                        <a:schemeClr val="accent3">
                          <a:alpha val="0"/>
                        </a:schemeClr>
                      </a:gs>
                    </a:gsLst>
                    <a:lin ang="5400000" scaled="1"/>
                  </a:gradFill>
                </a:ln>
                <a:noFill/>
                <a:latin typeface="微软雅黑" panose="020B0503020204020204" pitchFamily="34" charset="-122"/>
                <a:ea typeface="微软雅黑" panose="020B0503020204020204" pitchFamily="34" charset="-122"/>
                <a:sym typeface="微软雅黑" panose="020B0503020204020204" pitchFamily="34" charset="-122"/>
              </a:rPr>
              <a:t>O</a:t>
            </a:r>
            <a:endParaRPr lang="zh-CN" altLang="en-US" sz="20000" dirty="0">
              <a:ln>
                <a:gradFill>
                  <a:gsLst>
                    <a:gs pos="0">
                      <a:schemeClr val="accent3"/>
                    </a:gs>
                    <a:gs pos="100000">
                      <a:schemeClr val="accent3">
                        <a:alpha val="0"/>
                      </a:schemeClr>
                    </a:gs>
                  </a:gsLst>
                  <a:lin ang="5400000" scaled="1"/>
                </a:gra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文本框 70">
            <a:extLst>
              <a:ext uri="{FF2B5EF4-FFF2-40B4-BE49-F238E27FC236}">
                <a16:creationId xmlns:a16="http://schemas.microsoft.com/office/drawing/2014/main" xmlns="" id="{673A0584-F892-4B52-B438-B2963E40C9EE}"/>
              </a:ext>
            </a:extLst>
          </p:cNvPr>
          <p:cNvSpPr txBox="1"/>
          <p:nvPr/>
        </p:nvSpPr>
        <p:spPr>
          <a:xfrm>
            <a:off x="9724066" y="797935"/>
            <a:ext cx="1080630" cy="3077766"/>
          </a:xfrm>
          <a:prstGeom prst="rect">
            <a:avLst/>
          </a:prstGeom>
          <a:noFill/>
        </p:spPr>
        <p:txBody>
          <a:bodyPr wrap="square" lIns="0" tIns="0" rIns="0" bIns="0">
            <a:spAutoFit/>
          </a:bodyPr>
          <a:lstStyle>
            <a:defPPr>
              <a:defRPr lang="zh-CN"/>
            </a:defPPr>
            <a:lvl1pPr marR="0" lvl="0" indent="0" algn="just" fontAlgn="auto">
              <a:lnSpc>
                <a:spcPct val="100000"/>
              </a:lnSpc>
              <a:spcBef>
                <a:spcPts val="0"/>
              </a:spcBef>
              <a:spcAft>
                <a:spcPts val="0"/>
              </a:spcAft>
              <a:buClrTx/>
              <a:buSzTx/>
              <a:buFontTx/>
              <a:buNone/>
              <a:tabLst/>
              <a:defRPr sz="5200" b="1" i="1" spc="300">
                <a:gradFill>
                  <a:gsLst>
                    <a:gs pos="0">
                      <a:srgbClr val="3B3B3B">
                        <a:lumMod val="70000"/>
                        <a:lumOff val="30000"/>
                      </a:srgbClr>
                    </a:gs>
                    <a:gs pos="100000">
                      <a:srgbClr val="3B3B3B"/>
                    </a:gs>
                  </a:gsLst>
                  <a:lin ang="5400000" scaled="0"/>
                </a:gradFill>
                <a:latin typeface="D-DIN" panose="020B0504030202030204" pitchFamily="34" charset="0"/>
                <a:ea typeface="字体圈欣意冠黑体" panose="00000500000000000000" pitchFamily="2" charset="-122"/>
              </a:defRPr>
            </a:lvl1pPr>
          </a:lstStyle>
          <a:p>
            <a:pPr algn="ctr"/>
            <a:r>
              <a:rPr lang="en-US" altLang="zh-CN" sz="20000" dirty="0">
                <a:ln>
                  <a:gradFill>
                    <a:gsLst>
                      <a:gs pos="0">
                        <a:schemeClr val="accent3"/>
                      </a:gs>
                      <a:gs pos="100000">
                        <a:schemeClr val="accent3">
                          <a:alpha val="0"/>
                        </a:schemeClr>
                      </a:gs>
                    </a:gsLst>
                    <a:lin ang="5400000" scaled="1"/>
                  </a:gradFill>
                </a:ln>
                <a:noFill/>
                <a:latin typeface="微软雅黑" panose="020B0503020204020204" pitchFamily="34" charset="-122"/>
                <a:ea typeface="微软雅黑" panose="020B0503020204020204" pitchFamily="34" charset="-122"/>
                <a:sym typeface="微软雅黑" panose="020B0503020204020204" pitchFamily="34" charset="-122"/>
              </a:rPr>
              <a:t>T</a:t>
            </a:r>
            <a:endParaRPr lang="zh-CN" altLang="en-US" sz="20000" dirty="0">
              <a:ln>
                <a:gradFill>
                  <a:gsLst>
                    <a:gs pos="0">
                      <a:schemeClr val="accent3"/>
                    </a:gs>
                    <a:gs pos="100000">
                      <a:schemeClr val="accent3">
                        <a:alpha val="0"/>
                      </a:schemeClr>
                    </a:gs>
                  </a:gsLst>
                  <a:lin ang="5400000" scaled="1"/>
                </a:gra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a:extLst>
              <a:ext uri="{FF2B5EF4-FFF2-40B4-BE49-F238E27FC236}">
                <a16:creationId xmlns:a16="http://schemas.microsoft.com/office/drawing/2014/main" xmlns="" id="{A66BE3BE-DC90-448F-B76A-DB864452A590}"/>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Agriculture Pain Spot</a:t>
            </a:r>
          </a:p>
        </p:txBody>
      </p:sp>
      <p:sp>
        <p:nvSpPr>
          <p:cNvPr id="26" name="文本框 25">
            <a:extLst>
              <a:ext uri="{FF2B5EF4-FFF2-40B4-BE49-F238E27FC236}">
                <a16:creationId xmlns:a16="http://schemas.microsoft.com/office/drawing/2014/main" xmlns="" id="{7524ADD7-26A6-4713-922C-D1868C195248}"/>
              </a:ext>
            </a:extLst>
          </p:cNvPr>
          <p:cNvSpPr txBox="1"/>
          <p:nvPr/>
        </p:nvSpPr>
        <p:spPr>
          <a:xfrm>
            <a:off x="609600" y="225803"/>
            <a:ext cx="2849176" cy="615553"/>
          </a:xfrm>
          <a:prstGeom prst="rect">
            <a:avLst/>
          </a:prstGeom>
          <a:noFill/>
        </p:spPr>
        <p:txBody>
          <a:bodyPr wrap="square" lIns="0" tIns="0" rIns="0" bIns="0">
            <a:spAutoFit/>
          </a:bodyPr>
          <a:lstStyle/>
          <a:p>
            <a:pPr algn="just">
              <a:defRPr/>
            </a:pPr>
            <a:r>
              <a:rPr lang="en-US" altLang="zh-CN" sz="4000" b="1"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SWOT</a:t>
            </a: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分析</a:t>
            </a:r>
          </a:p>
        </p:txBody>
      </p:sp>
      <p:cxnSp>
        <p:nvCxnSpPr>
          <p:cNvPr id="38" name="直接连接符 37">
            <a:extLst>
              <a:ext uri="{FF2B5EF4-FFF2-40B4-BE49-F238E27FC236}">
                <a16:creationId xmlns:a16="http://schemas.microsoft.com/office/drawing/2014/main" xmlns="" id="{59B8118D-9993-463F-A121-CFD7914656F1}"/>
              </a:ext>
            </a:extLst>
          </p:cNvPr>
          <p:cNvCxnSpPr>
            <a:cxnSpLocks/>
          </p:cNvCxnSpPr>
          <p:nvPr/>
        </p:nvCxnSpPr>
        <p:spPr>
          <a:xfrm flipH="1">
            <a:off x="2994130" y="2683239"/>
            <a:ext cx="576786" cy="4174761"/>
          </a:xfrm>
          <a:prstGeom prst="line">
            <a:avLst/>
          </a:prstGeom>
          <a:ln w="12700" cap="rnd">
            <a:gradFill>
              <a:gsLst>
                <a:gs pos="100000">
                  <a:schemeClr val="accent1">
                    <a:alpha val="0"/>
                  </a:schemeClr>
                </a:gs>
                <a:gs pos="0">
                  <a:schemeClr val="accent1"/>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4F81B2F7-4E17-46A5-ABD5-C5E4646173CD}"/>
              </a:ext>
            </a:extLst>
          </p:cNvPr>
          <p:cNvCxnSpPr>
            <a:cxnSpLocks/>
          </p:cNvCxnSpPr>
          <p:nvPr/>
        </p:nvCxnSpPr>
        <p:spPr>
          <a:xfrm flipH="1">
            <a:off x="5960026" y="1268413"/>
            <a:ext cx="714218" cy="4608606"/>
          </a:xfrm>
          <a:prstGeom prst="line">
            <a:avLst/>
          </a:prstGeom>
          <a:ln w="12700" cap="rnd">
            <a:gradFill>
              <a:gsLst>
                <a:gs pos="0">
                  <a:schemeClr val="accent1">
                    <a:alpha val="0"/>
                  </a:schemeClr>
                </a:gs>
                <a:gs pos="100000">
                  <a:schemeClr val="accent1"/>
                </a:gs>
              </a:gsLst>
              <a:lin ang="5400000" scaled="1"/>
            </a:gradFill>
            <a:round/>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D91A1983-C453-4112-89D3-D44AB4CE0EDD}"/>
              </a:ext>
            </a:extLst>
          </p:cNvPr>
          <p:cNvSpPr txBox="1"/>
          <p:nvPr/>
        </p:nvSpPr>
        <p:spPr>
          <a:xfrm>
            <a:off x="1489037" y="2996074"/>
            <a:ext cx="923331" cy="553998"/>
          </a:xfrm>
          <a:prstGeom prst="rect">
            <a:avLst/>
          </a:prstGeom>
          <a:noFill/>
        </p:spPr>
        <p:txBody>
          <a:bodyPr wrap="none" lIns="0" tIns="0" rIns="0" bIns="0"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优势</a:t>
            </a:r>
          </a:p>
        </p:txBody>
      </p:sp>
      <p:sp>
        <p:nvSpPr>
          <p:cNvPr id="18" name="文本框 17">
            <a:extLst>
              <a:ext uri="{FF2B5EF4-FFF2-40B4-BE49-F238E27FC236}">
                <a16:creationId xmlns:a16="http://schemas.microsoft.com/office/drawing/2014/main" xmlns="" id="{1EB373FE-2628-4FCF-8F08-B908F3C370D5}"/>
              </a:ext>
            </a:extLst>
          </p:cNvPr>
          <p:cNvSpPr txBox="1"/>
          <p:nvPr/>
        </p:nvSpPr>
        <p:spPr>
          <a:xfrm>
            <a:off x="4316975" y="2996074"/>
            <a:ext cx="923331" cy="553998"/>
          </a:xfrm>
          <a:prstGeom prst="rect">
            <a:avLst/>
          </a:prstGeom>
          <a:noFill/>
        </p:spPr>
        <p:txBody>
          <a:bodyPr wrap="none" lIns="0" tIns="0" rIns="0" bIns="0"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劣势</a:t>
            </a:r>
          </a:p>
        </p:txBody>
      </p:sp>
      <p:sp>
        <p:nvSpPr>
          <p:cNvPr id="27" name="文本框 26">
            <a:extLst>
              <a:ext uri="{FF2B5EF4-FFF2-40B4-BE49-F238E27FC236}">
                <a16:creationId xmlns:a16="http://schemas.microsoft.com/office/drawing/2014/main" xmlns="" id="{DA841AD1-6925-4163-B9EF-A8033161457C}"/>
              </a:ext>
            </a:extLst>
          </p:cNvPr>
          <p:cNvSpPr txBox="1"/>
          <p:nvPr/>
        </p:nvSpPr>
        <p:spPr>
          <a:xfrm>
            <a:off x="7144913" y="2996074"/>
            <a:ext cx="923331" cy="553998"/>
          </a:xfrm>
          <a:prstGeom prst="rect">
            <a:avLst/>
          </a:prstGeom>
          <a:noFill/>
        </p:spPr>
        <p:txBody>
          <a:bodyPr wrap="none" lIns="0" tIns="0" rIns="0" bIns="0" rtlCol="0">
            <a:spAutoFit/>
          </a:bodyPr>
          <a:lstStyle>
            <a:defPPr>
              <a:defRPr lang="zh-CN"/>
            </a:defPPr>
            <a:lvl1pPr algn="ctr">
              <a:defRPr sz="2800" b="1">
                <a:solidFill>
                  <a:srgbClr val="01C5FF"/>
                </a:solidFill>
              </a:defRPr>
            </a:lvl1pPr>
          </a:lstStyle>
          <a:p>
            <a:r>
              <a:rPr lang="zh-CN" altLang="en-US" sz="36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机会</a:t>
            </a:r>
          </a:p>
        </p:txBody>
      </p:sp>
      <p:sp>
        <p:nvSpPr>
          <p:cNvPr id="34" name="文本框 33">
            <a:extLst>
              <a:ext uri="{FF2B5EF4-FFF2-40B4-BE49-F238E27FC236}">
                <a16:creationId xmlns:a16="http://schemas.microsoft.com/office/drawing/2014/main" xmlns="" id="{34519D41-F07A-46A5-A4EC-46EC24429F33}"/>
              </a:ext>
            </a:extLst>
          </p:cNvPr>
          <p:cNvSpPr txBox="1"/>
          <p:nvPr/>
        </p:nvSpPr>
        <p:spPr>
          <a:xfrm>
            <a:off x="9972851" y="2996074"/>
            <a:ext cx="923331" cy="553998"/>
          </a:xfrm>
          <a:prstGeom prst="rect">
            <a:avLst/>
          </a:prstGeom>
          <a:noFill/>
        </p:spPr>
        <p:txBody>
          <a:bodyPr wrap="none" lIns="0" tIns="0" rIns="0" bIns="0" rtlCol="0">
            <a:spAutoFit/>
          </a:bodyPr>
          <a:lstStyle>
            <a:defPPr>
              <a:defRPr lang="zh-CN"/>
            </a:defPPr>
            <a:lvl1pPr algn="ctr">
              <a:defRPr sz="2800" b="1">
                <a:solidFill>
                  <a:srgbClr val="FE1CAF"/>
                </a:solidFill>
              </a:defRPr>
            </a:lvl1pPr>
          </a:lstStyle>
          <a:p>
            <a:r>
              <a:rPr lang="zh-CN" altLang="en-US" sz="36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威胁</a:t>
            </a:r>
          </a:p>
        </p:txBody>
      </p:sp>
      <p:cxnSp>
        <p:nvCxnSpPr>
          <p:cNvPr id="75" name="直接连接符 74">
            <a:extLst>
              <a:ext uri="{FF2B5EF4-FFF2-40B4-BE49-F238E27FC236}">
                <a16:creationId xmlns:a16="http://schemas.microsoft.com/office/drawing/2014/main" xmlns="" id="{0D2CAF73-779E-4843-9B40-29A0E2C7ED60}"/>
              </a:ext>
            </a:extLst>
          </p:cNvPr>
          <p:cNvCxnSpPr>
            <a:cxnSpLocks/>
          </p:cNvCxnSpPr>
          <p:nvPr/>
        </p:nvCxnSpPr>
        <p:spPr>
          <a:xfrm flipH="1">
            <a:off x="8645130" y="2683239"/>
            <a:ext cx="576786" cy="4174761"/>
          </a:xfrm>
          <a:prstGeom prst="line">
            <a:avLst/>
          </a:prstGeom>
          <a:ln w="12700" cap="rnd">
            <a:gradFill>
              <a:gsLst>
                <a:gs pos="100000">
                  <a:schemeClr val="accent1">
                    <a:alpha val="0"/>
                  </a:schemeClr>
                </a:gs>
                <a:gs pos="0">
                  <a:schemeClr val="accent1"/>
                </a:gs>
              </a:gsLst>
              <a:lin ang="5400000" scaled="1"/>
            </a:gradFill>
            <a:round/>
          </a:ln>
        </p:spPr>
        <p:style>
          <a:lnRef idx="1">
            <a:schemeClr val="accent1"/>
          </a:lnRef>
          <a:fillRef idx="0">
            <a:schemeClr val="accent1"/>
          </a:fillRef>
          <a:effectRef idx="0">
            <a:schemeClr val="accent1"/>
          </a:effectRef>
          <a:fontRef idx="minor">
            <a:schemeClr val="tx1"/>
          </a:fontRef>
        </p:style>
      </p:cxnSp>
      <p:pic>
        <p:nvPicPr>
          <p:cNvPr id="54" name="图片 53">
            <a:extLst>
              <a:ext uri="{FF2B5EF4-FFF2-40B4-BE49-F238E27FC236}">
                <a16:creationId xmlns:a16="http://schemas.microsoft.com/office/drawing/2014/main" xmlns="" id="{6CD7E9CD-02B9-48A6-AB39-237A87256454}"/>
              </a:ext>
            </a:extLst>
          </p:cNvPr>
          <p:cNvPicPr>
            <a:picLocks noChangeAspect="1"/>
          </p:cNvPicPr>
          <p:nvPr/>
        </p:nvPicPr>
        <p:blipFill>
          <a:blip r:embed="rId2"/>
          <a:stretch>
            <a:fillRect/>
          </a:stretch>
        </p:blipFill>
        <p:spPr>
          <a:xfrm>
            <a:off x="7015679" y="4546100"/>
            <a:ext cx="5279594" cy="2444708"/>
          </a:xfrm>
          <a:prstGeom prst="rect">
            <a:avLst/>
          </a:prstGeom>
        </p:spPr>
      </p:pic>
      <p:pic>
        <p:nvPicPr>
          <p:cNvPr id="55" name="图片 54">
            <a:extLst>
              <a:ext uri="{FF2B5EF4-FFF2-40B4-BE49-F238E27FC236}">
                <a16:creationId xmlns:a16="http://schemas.microsoft.com/office/drawing/2014/main" xmlns="" id="{BA8C2ED7-4361-4B50-840D-C1B03BC4CCA1}"/>
              </a:ext>
            </a:extLst>
          </p:cNvPr>
          <p:cNvPicPr>
            <a:picLocks noChangeAspect="1"/>
          </p:cNvPicPr>
          <p:nvPr/>
        </p:nvPicPr>
        <p:blipFill>
          <a:blip r:embed="rId3"/>
          <a:stretch>
            <a:fillRect/>
          </a:stretch>
        </p:blipFill>
        <p:spPr>
          <a:xfrm>
            <a:off x="-103276" y="4529575"/>
            <a:ext cx="5279594" cy="2462997"/>
          </a:xfrm>
          <a:prstGeom prst="rect">
            <a:avLst/>
          </a:prstGeom>
        </p:spPr>
      </p:pic>
      <p:grpSp>
        <p:nvGrpSpPr>
          <p:cNvPr id="24" name="组合 23">
            <a:extLst>
              <a:ext uri="{FF2B5EF4-FFF2-40B4-BE49-F238E27FC236}">
                <a16:creationId xmlns:a16="http://schemas.microsoft.com/office/drawing/2014/main" xmlns="" id="{2F0DC1A1-6837-44E6-9FC6-940F37B27B2D}"/>
              </a:ext>
            </a:extLst>
          </p:cNvPr>
          <p:cNvGrpSpPr/>
          <p:nvPr/>
        </p:nvGrpSpPr>
        <p:grpSpPr>
          <a:xfrm>
            <a:off x="787689" y="3784557"/>
            <a:ext cx="2326027" cy="508653"/>
            <a:chOff x="787689" y="3958818"/>
            <a:chExt cx="2326027" cy="508653"/>
          </a:xfrm>
        </p:grpSpPr>
        <p:sp>
          <p:nvSpPr>
            <p:cNvPr id="10" name="平行四边形 48">
              <a:extLst>
                <a:ext uri="{FF2B5EF4-FFF2-40B4-BE49-F238E27FC236}">
                  <a16:creationId xmlns:a16="http://schemas.microsoft.com/office/drawing/2014/main" xmlns="" id="{AC528291-5A0C-475D-A0C4-C97637689D4A}"/>
                </a:ext>
              </a:extLst>
            </p:cNvPr>
            <p:cNvSpPr/>
            <p:nvPr/>
          </p:nvSpPr>
          <p:spPr>
            <a:xfrm>
              <a:off x="787689" y="3958818"/>
              <a:ext cx="2326027"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11" name="矩形 10">
              <a:extLst>
                <a:ext uri="{FF2B5EF4-FFF2-40B4-BE49-F238E27FC236}">
                  <a16:creationId xmlns:a16="http://schemas.microsoft.com/office/drawing/2014/main" xmlns="" id="{78F832DC-19F3-4390-851F-F9BD44C2578E}"/>
                </a:ext>
              </a:extLst>
            </p:cNvPr>
            <p:cNvSpPr/>
            <p:nvPr/>
          </p:nvSpPr>
          <p:spPr>
            <a:xfrm>
              <a:off x="1039236" y="4105422"/>
              <a:ext cx="1822935"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国家政策扶持优势</a:t>
              </a:r>
            </a:p>
          </p:txBody>
        </p:sp>
      </p:grpSp>
      <p:grpSp>
        <p:nvGrpSpPr>
          <p:cNvPr id="29" name="组合 28">
            <a:extLst>
              <a:ext uri="{FF2B5EF4-FFF2-40B4-BE49-F238E27FC236}">
                <a16:creationId xmlns:a16="http://schemas.microsoft.com/office/drawing/2014/main" xmlns="" id="{858EAA99-225F-4B72-B65E-E22ECDEF51C3}"/>
              </a:ext>
            </a:extLst>
          </p:cNvPr>
          <p:cNvGrpSpPr/>
          <p:nvPr/>
        </p:nvGrpSpPr>
        <p:grpSpPr>
          <a:xfrm>
            <a:off x="705139" y="4489038"/>
            <a:ext cx="2326027" cy="508653"/>
            <a:chOff x="705139" y="4596067"/>
            <a:chExt cx="2326027" cy="508653"/>
          </a:xfrm>
        </p:grpSpPr>
        <p:sp>
          <p:nvSpPr>
            <p:cNvPr id="12" name="平行四边形 50">
              <a:extLst>
                <a:ext uri="{FF2B5EF4-FFF2-40B4-BE49-F238E27FC236}">
                  <a16:creationId xmlns:a16="http://schemas.microsoft.com/office/drawing/2014/main" xmlns="" id="{60306C28-F0B9-4A44-AD07-957BC7630D5F}"/>
                </a:ext>
              </a:extLst>
            </p:cNvPr>
            <p:cNvSpPr/>
            <p:nvPr/>
          </p:nvSpPr>
          <p:spPr>
            <a:xfrm>
              <a:off x="705139" y="4596067"/>
              <a:ext cx="2326027"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57" name="矩形 56">
              <a:extLst>
                <a:ext uri="{FF2B5EF4-FFF2-40B4-BE49-F238E27FC236}">
                  <a16:creationId xmlns:a16="http://schemas.microsoft.com/office/drawing/2014/main" xmlns="" id="{4D221785-39E7-43C3-A13B-EA1D911C9231}"/>
                </a:ext>
              </a:extLst>
            </p:cNvPr>
            <p:cNvSpPr/>
            <p:nvPr/>
          </p:nvSpPr>
          <p:spPr>
            <a:xfrm>
              <a:off x="1059277" y="4742671"/>
              <a:ext cx="1617751"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廉价劳动力资源</a:t>
              </a:r>
            </a:p>
          </p:txBody>
        </p:sp>
      </p:grpSp>
      <p:grpSp>
        <p:nvGrpSpPr>
          <p:cNvPr id="31" name="组合 30">
            <a:extLst>
              <a:ext uri="{FF2B5EF4-FFF2-40B4-BE49-F238E27FC236}">
                <a16:creationId xmlns:a16="http://schemas.microsoft.com/office/drawing/2014/main" xmlns="" id="{0C2E1D2D-2BC8-497B-97F3-CBA2B3BE0161}"/>
              </a:ext>
            </a:extLst>
          </p:cNvPr>
          <p:cNvGrpSpPr/>
          <p:nvPr/>
        </p:nvGrpSpPr>
        <p:grpSpPr>
          <a:xfrm>
            <a:off x="615875" y="5193519"/>
            <a:ext cx="2326027" cy="508653"/>
            <a:chOff x="615875" y="5237150"/>
            <a:chExt cx="2326027" cy="508653"/>
          </a:xfrm>
        </p:grpSpPr>
        <p:sp>
          <p:nvSpPr>
            <p:cNvPr id="39" name="平行四边形 60">
              <a:extLst>
                <a:ext uri="{FF2B5EF4-FFF2-40B4-BE49-F238E27FC236}">
                  <a16:creationId xmlns:a16="http://schemas.microsoft.com/office/drawing/2014/main" xmlns="" id="{B40D9CC4-0BED-4BBA-AACF-53DC07B1C2D4}"/>
                </a:ext>
              </a:extLst>
            </p:cNvPr>
            <p:cNvSpPr/>
            <p:nvPr/>
          </p:nvSpPr>
          <p:spPr>
            <a:xfrm>
              <a:off x="615875" y="5237150"/>
              <a:ext cx="2326027"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58" name="矩形 57">
              <a:extLst>
                <a:ext uri="{FF2B5EF4-FFF2-40B4-BE49-F238E27FC236}">
                  <a16:creationId xmlns:a16="http://schemas.microsoft.com/office/drawing/2014/main" xmlns="" id="{1F3B0788-D463-4B7F-B8D7-3FE230B0D27F}"/>
                </a:ext>
              </a:extLst>
            </p:cNvPr>
            <p:cNvSpPr/>
            <p:nvPr/>
          </p:nvSpPr>
          <p:spPr>
            <a:xfrm>
              <a:off x="867420" y="5383754"/>
              <a:ext cx="1822935"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国民消费观念转变</a:t>
              </a:r>
            </a:p>
          </p:txBody>
        </p:sp>
      </p:grpSp>
      <p:grpSp>
        <p:nvGrpSpPr>
          <p:cNvPr id="36" name="组合 35">
            <a:extLst>
              <a:ext uri="{FF2B5EF4-FFF2-40B4-BE49-F238E27FC236}">
                <a16:creationId xmlns:a16="http://schemas.microsoft.com/office/drawing/2014/main" xmlns="" id="{83136769-A68E-4186-9A92-3DA3C14E1C46}"/>
              </a:ext>
            </a:extLst>
          </p:cNvPr>
          <p:cNvGrpSpPr/>
          <p:nvPr/>
        </p:nvGrpSpPr>
        <p:grpSpPr>
          <a:xfrm>
            <a:off x="3624330" y="3784557"/>
            <a:ext cx="2326027" cy="508653"/>
            <a:chOff x="3624330" y="3958818"/>
            <a:chExt cx="2326027" cy="508653"/>
          </a:xfrm>
        </p:grpSpPr>
        <p:sp>
          <p:nvSpPr>
            <p:cNvPr id="14" name="平行四边形 52">
              <a:extLst>
                <a:ext uri="{FF2B5EF4-FFF2-40B4-BE49-F238E27FC236}">
                  <a16:creationId xmlns:a16="http://schemas.microsoft.com/office/drawing/2014/main" xmlns="" id="{EBB1FFDF-0977-4AED-BDB6-EAED74B50F33}"/>
                </a:ext>
              </a:extLst>
            </p:cNvPr>
            <p:cNvSpPr/>
            <p:nvPr/>
          </p:nvSpPr>
          <p:spPr>
            <a:xfrm>
              <a:off x="3624330" y="3958818"/>
              <a:ext cx="2326027"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59" name="矩形 58">
              <a:extLst>
                <a:ext uri="{FF2B5EF4-FFF2-40B4-BE49-F238E27FC236}">
                  <a16:creationId xmlns:a16="http://schemas.microsoft.com/office/drawing/2014/main" xmlns="" id="{8F383621-A763-4A26-9EAC-DE1A39F0B37B}"/>
                </a:ext>
              </a:extLst>
            </p:cNvPr>
            <p:cNvSpPr/>
            <p:nvPr/>
          </p:nvSpPr>
          <p:spPr>
            <a:xfrm>
              <a:off x="3978468" y="4090034"/>
              <a:ext cx="1617751"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分散经营融资难</a:t>
              </a:r>
            </a:p>
          </p:txBody>
        </p:sp>
      </p:grpSp>
      <p:grpSp>
        <p:nvGrpSpPr>
          <p:cNvPr id="35" name="组合 34">
            <a:extLst>
              <a:ext uri="{FF2B5EF4-FFF2-40B4-BE49-F238E27FC236}">
                <a16:creationId xmlns:a16="http://schemas.microsoft.com/office/drawing/2014/main" xmlns="" id="{AE7149A5-F89A-4005-AF19-4DF66895E225}"/>
              </a:ext>
            </a:extLst>
          </p:cNvPr>
          <p:cNvGrpSpPr/>
          <p:nvPr/>
        </p:nvGrpSpPr>
        <p:grpSpPr>
          <a:xfrm>
            <a:off x="3541780" y="4489038"/>
            <a:ext cx="2326027" cy="508653"/>
            <a:chOff x="3541780" y="4596067"/>
            <a:chExt cx="2326027" cy="508653"/>
          </a:xfrm>
        </p:grpSpPr>
        <p:sp>
          <p:nvSpPr>
            <p:cNvPr id="15" name="平行四边形 53">
              <a:extLst>
                <a:ext uri="{FF2B5EF4-FFF2-40B4-BE49-F238E27FC236}">
                  <a16:creationId xmlns:a16="http://schemas.microsoft.com/office/drawing/2014/main" xmlns="" id="{DC63F976-EC38-4450-88F5-7F2776AEDD5C}"/>
                </a:ext>
              </a:extLst>
            </p:cNvPr>
            <p:cNvSpPr/>
            <p:nvPr/>
          </p:nvSpPr>
          <p:spPr>
            <a:xfrm>
              <a:off x="3541780" y="4596067"/>
              <a:ext cx="2326027"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60" name="矩形 59">
              <a:extLst>
                <a:ext uri="{FF2B5EF4-FFF2-40B4-BE49-F238E27FC236}">
                  <a16:creationId xmlns:a16="http://schemas.microsoft.com/office/drawing/2014/main" xmlns="" id="{C1425C6A-7014-4A7A-AEF2-04D6390C52A9}"/>
                </a:ext>
              </a:extLst>
            </p:cNvPr>
            <p:cNvSpPr/>
            <p:nvPr/>
          </p:nvSpPr>
          <p:spPr>
            <a:xfrm>
              <a:off x="3793327" y="4727283"/>
              <a:ext cx="1822935"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缺乏核心养殖技术</a:t>
              </a:r>
            </a:p>
          </p:txBody>
        </p:sp>
      </p:grpSp>
      <p:grpSp>
        <p:nvGrpSpPr>
          <p:cNvPr id="33" name="组合 32">
            <a:extLst>
              <a:ext uri="{FF2B5EF4-FFF2-40B4-BE49-F238E27FC236}">
                <a16:creationId xmlns:a16="http://schemas.microsoft.com/office/drawing/2014/main" xmlns="" id="{96740BE3-EB4A-4BB2-98BA-21DA2CAF24E5}"/>
              </a:ext>
            </a:extLst>
          </p:cNvPr>
          <p:cNvGrpSpPr/>
          <p:nvPr/>
        </p:nvGrpSpPr>
        <p:grpSpPr>
          <a:xfrm>
            <a:off x="3458775" y="5193519"/>
            <a:ext cx="2326027" cy="508653"/>
            <a:chOff x="3458775" y="5237150"/>
            <a:chExt cx="2326027" cy="508653"/>
          </a:xfrm>
        </p:grpSpPr>
        <p:sp>
          <p:nvSpPr>
            <p:cNvPr id="41" name="平行四边形 60">
              <a:extLst>
                <a:ext uri="{FF2B5EF4-FFF2-40B4-BE49-F238E27FC236}">
                  <a16:creationId xmlns:a16="http://schemas.microsoft.com/office/drawing/2014/main" xmlns="" id="{FB22D26A-5969-4A30-9A6F-CBFB85A47959}"/>
                </a:ext>
              </a:extLst>
            </p:cNvPr>
            <p:cNvSpPr/>
            <p:nvPr/>
          </p:nvSpPr>
          <p:spPr>
            <a:xfrm>
              <a:off x="3458775" y="5237150"/>
              <a:ext cx="2326027"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61" name="矩形 60">
              <a:extLst>
                <a:ext uri="{FF2B5EF4-FFF2-40B4-BE49-F238E27FC236}">
                  <a16:creationId xmlns:a16="http://schemas.microsoft.com/office/drawing/2014/main" xmlns="" id="{5E6F1FEA-D4DB-4AA5-B126-927153EBC7EB}"/>
                </a:ext>
              </a:extLst>
            </p:cNvPr>
            <p:cNvSpPr/>
            <p:nvPr/>
          </p:nvSpPr>
          <p:spPr>
            <a:xfrm>
              <a:off x="3812914" y="5368366"/>
              <a:ext cx="1617751"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传统散养效益低</a:t>
              </a:r>
            </a:p>
          </p:txBody>
        </p:sp>
      </p:grpSp>
      <p:grpSp>
        <p:nvGrpSpPr>
          <p:cNvPr id="37" name="组合 36">
            <a:extLst>
              <a:ext uri="{FF2B5EF4-FFF2-40B4-BE49-F238E27FC236}">
                <a16:creationId xmlns:a16="http://schemas.microsoft.com/office/drawing/2014/main" xmlns="" id="{FC2FE8DB-7DF3-42F6-B52B-3531B7C1DAD0}"/>
              </a:ext>
            </a:extLst>
          </p:cNvPr>
          <p:cNvGrpSpPr/>
          <p:nvPr/>
        </p:nvGrpSpPr>
        <p:grpSpPr>
          <a:xfrm>
            <a:off x="6447916" y="3784557"/>
            <a:ext cx="2326027" cy="508653"/>
            <a:chOff x="6447916" y="3958818"/>
            <a:chExt cx="2326027" cy="508653"/>
          </a:xfrm>
        </p:grpSpPr>
        <p:sp>
          <p:nvSpPr>
            <p:cNvPr id="19" name="平行四边形 58">
              <a:extLst>
                <a:ext uri="{FF2B5EF4-FFF2-40B4-BE49-F238E27FC236}">
                  <a16:creationId xmlns:a16="http://schemas.microsoft.com/office/drawing/2014/main" xmlns="" id="{6F2428A3-7A5A-4B28-8409-70AB33D1F6D9}"/>
                </a:ext>
              </a:extLst>
            </p:cNvPr>
            <p:cNvSpPr/>
            <p:nvPr/>
          </p:nvSpPr>
          <p:spPr>
            <a:xfrm>
              <a:off x="6447916" y="3958818"/>
              <a:ext cx="2326027"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dirty="0">
                <a:latin typeface="+mj-ea"/>
                <a:ea typeface="+mj-ea"/>
              </a:endParaRPr>
            </a:p>
          </p:txBody>
        </p:sp>
        <p:sp>
          <p:nvSpPr>
            <p:cNvPr id="62" name="矩形 61">
              <a:extLst>
                <a:ext uri="{FF2B5EF4-FFF2-40B4-BE49-F238E27FC236}">
                  <a16:creationId xmlns:a16="http://schemas.microsoft.com/office/drawing/2014/main" xmlns="" id="{1CFF9FDF-AA31-4DCC-8095-73476003F930}"/>
                </a:ext>
              </a:extLst>
            </p:cNvPr>
            <p:cNvSpPr/>
            <p:nvPr/>
          </p:nvSpPr>
          <p:spPr>
            <a:xfrm>
              <a:off x="6802055" y="4090034"/>
              <a:ext cx="1617752"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产品市场需求大</a:t>
              </a:r>
            </a:p>
          </p:txBody>
        </p:sp>
      </p:grpSp>
      <p:grpSp>
        <p:nvGrpSpPr>
          <p:cNvPr id="40" name="组合 39">
            <a:extLst>
              <a:ext uri="{FF2B5EF4-FFF2-40B4-BE49-F238E27FC236}">
                <a16:creationId xmlns:a16="http://schemas.microsoft.com/office/drawing/2014/main" xmlns="" id="{C110C08D-37AC-41E0-BA7E-F0609BDFE62B}"/>
              </a:ext>
            </a:extLst>
          </p:cNvPr>
          <p:cNvGrpSpPr/>
          <p:nvPr/>
        </p:nvGrpSpPr>
        <p:grpSpPr>
          <a:xfrm>
            <a:off x="6365366" y="4489038"/>
            <a:ext cx="2326027" cy="508653"/>
            <a:chOff x="6365366" y="4596067"/>
            <a:chExt cx="2326027" cy="508653"/>
          </a:xfrm>
        </p:grpSpPr>
        <p:sp>
          <p:nvSpPr>
            <p:cNvPr id="23" name="平行四边形 59">
              <a:extLst>
                <a:ext uri="{FF2B5EF4-FFF2-40B4-BE49-F238E27FC236}">
                  <a16:creationId xmlns:a16="http://schemas.microsoft.com/office/drawing/2014/main" xmlns="" id="{F1E51ADD-B168-4A64-8C22-6606E1E270E6}"/>
                </a:ext>
              </a:extLst>
            </p:cNvPr>
            <p:cNvSpPr/>
            <p:nvPr/>
          </p:nvSpPr>
          <p:spPr>
            <a:xfrm>
              <a:off x="6365366" y="4596067"/>
              <a:ext cx="2326027" cy="508653"/>
            </a:xfrm>
            <a:prstGeom prst="roundRect">
              <a:avLst>
                <a:gd name="adj" fmla="val 24579"/>
              </a:avLst>
            </a:prstGeom>
            <a:solidFill>
              <a:schemeClr val="accent1"/>
            </a:soli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63" name="矩形 62">
              <a:extLst>
                <a:ext uri="{FF2B5EF4-FFF2-40B4-BE49-F238E27FC236}">
                  <a16:creationId xmlns:a16="http://schemas.microsoft.com/office/drawing/2014/main" xmlns="" id="{737F9B1F-16DA-457C-A19B-FCF84E3D055A}"/>
                </a:ext>
              </a:extLst>
            </p:cNvPr>
            <p:cNvSpPr/>
            <p:nvPr/>
          </p:nvSpPr>
          <p:spPr>
            <a:xfrm>
              <a:off x="6616913" y="4727283"/>
              <a:ext cx="1822935"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乡村振兴诉求趋势</a:t>
              </a:r>
            </a:p>
          </p:txBody>
        </p:sp>
      </p:grpSp>
      <p:grpSp>
        <p:nvGrpSpPr>
          <p:cNvPr id="42" name="组合 41">
            <a:extLst>
              <a:ext uri="{FF2B5EF4-FFF2-40B4-BE49-F238E27FC236}">
                <a16:creationId xmlns:a16="http://schemas.microsoft.com/office/drawing/2014/main" xmlns="" id="{BAAD6153-2F34-46F5-B362-86A0B5C2B836}"/>
              </a:ext>
            </a:extLst>
          </p:cNvPr>
          <p:cNvGrpSpPr/>
          <p:nvPr/>
        </p:nvGrpSpPr>
        <p:grpSpPr>
          <a:xfrm>
            <a:off x="6282361" y="5193519"/>
            <a:ext cx="2326027" cy="508653"/>
            <a:chOff x="6282361" y="5237150"/>
            <a:chExt cx="2326027" cy="508653"/>
          </a:xfrm>
        </p:grpSpPr>
        <p:sp>
          <p:nvSpPr>
            <p:cNvPr id="21" name="平行四边形 60">
              <a:extLst>
                <a:ext uri="{FF2B5EF4-FFF2-40B4-BE49-F238E27FC236}">
                  <a16:creationId xmlns:a16="http://schemas.microsoft.com/office/drawing/2014/main" xmlns="" id="{5D4FC23B-7E67-4853-A291-1B5800BEAC0B}"/>
                </a:ext>
              </a:extLst>
            </p:cNvPr>
            <p:cNvSpPr/>
            <p:nvPr/>
          </p:nvSpPr>
          <p:spPr>
            <a:xfrm>
              <a:off x="6282361" y="5237150"/>
              <a:ext cx="2326027" cy="508653"/>
            </a:xfrm>
            <a:prstGeom prst="roundRect">
              <a:avLst>
                <a:gd name="adj" fmla="val 24579"/>
              </a:avLst>
            </a:prstGeom>
            <a:solidFill>
              <a:schemeClr val="accent1"/>
            </a:soli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mj-ea"/>
                <a:ea typeface="+mj-ea"/>
              </a:endParaRPr>
            </a:p>
          </p:txBody>
        </p:sp>
        <p:sp>
          <p:nvSpPr>
            <p:cNvPr id="64" name="矩形 63">
              <a:extLst>
                <a:ext uri="{FF2B5EF4-FFF2-40B4-BE49-F238E27FC236}">
                  <a16:creationId xmlns:a16="http://schemas.microsoft.com/office/drawing/2014/main" xmlns="" id="{BB26EA52-8CBB-4841-A62F-AE082B62E7B5}"/>
                </a:ext>
              </a:extLst>
            </p:cNvPr>
            <p:cNvSpPr/>
            <p:nvPr/>
          </p:nvSpPr>
          <p:spPr>
            <a:xfrm>
              <a:off x="6636500" y="5368366"/>
              <a:ext cx="1617751"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产业占比技术大</a:t>
              </a:r>
            </a:p>
          </p:txBody>
        </p:sp>
      </p:grpSp>
      <p:grpSp>
        <p:nvGrpSpPr>
          <p:cNvPr id="46" name="组合 45">
            <a:extLst>
              <a:ext uri="{FF2B5EF4-FFF2-40B4-BE49-F238E27FC236}">
                <a16:creationId xmlns:a16="http://schemas.microsoft.com/office/drawing/2014/main" xmlns="" id="{EF926AE5-4962-480E-ABA1-233B26DFA668}"/>
              </a:ext>
            </a:extLst>
          </p:cNvPr>
          <p:cNvGrpSpPr/>
          <p:nvPr/>
        </p:nvGrpSpPr>
        <p:grpSpPr>
          <a:xfrm>
            <a:off x="9271502" y="3784557"/>
            <a:ext cx="2326028" cy="508653"/>
            <a:chOff x="9271502" y="3958818"/>
            <a:chExt cx="2326028" cy="508653"/>
          </a:xfrm>
        </p:grpSpPr>
        <p:sp>
          <p:nvSpPr>
            <p:cNvPr id="28" name="平行四边形 61">
              <a:extLst>
                <a:ext uri="{FF2B5EF4-FFF2-40B4-BE49-F238E27FC236}">
                  <a16:creationId xmlns:a16="http://schemas.microsoft.com/office/drawing/2014/main" xmlns="" id="{030BEB11-5FF3-4C12-93DC-5F8EC83D07C0}"/>
                </a:ext>
              </a:extLst>
            </p:cNvPr>
            <p:cNvSpPr/>
            <p:nvPr/>
          </p:nvSpPr>
          <p:spPr>
            <a:xfrm>
              <a:off x="9271502" y="3958818"/>
              <a:ext cx="2326028"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65" name="矩形 64">
              <a:extLst>
                <a:ext uri="{FF2B5EF4-FFF2-40B4-BE49-F238E27FC236}">
                  <a16:creationId xmlns:a16="http://schemas.microsoft.com/office/drawing/2014/main" xmlns="" id="{E9821E1F-B8C3-4296-AA6B-0E39FE04448B}"/>
                </a:ext>
              </a:extLst>
            </p:cNvPr>
            <p:cNvSpPr/>
            <p:nvPr/>
          </p:nvSpPr>
          <p:spPr>
            <a:xfrm>
              <a:off x="9523050" y="4090034"/>
              <a:ext cx="1822935"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缺乏安全生产监管</a:t>
              </a:r>
            </a:p>
          </p:txBody>
        </p:sp>
      </p:grpSp>
      <p:grpSp>
        <p:nvGrpSpPr>
          <p:cNvPr id="47" name="组合 46">
            <a:extLst>
              <a:ext uri="{FF2B5EF4-FFF2-40B4-BE49-F238E27FC236}">
                <a16:creationId xmlns:a16="http://schemas.microsoft.com/office/drawing/2014/main" xmlns="" id="{0F7343B4-2F5C-47A3-A738-DE73DADECB84}"/>
              </a:ext>
            </a:extLst>
          </p:cNvPr>
          <p:cNvGrpSpPr/>
          <p:nvPr/>
        </p:nvGrpSpPr>
        <p:grpSpPr>
          <a:xfrm>
            <a:off x="9188952" y="4489038"/>
            <a:ext cx="2326027" cy="508653"/>
            <a:chOff x="9188952" y="4596067"/>
            <a:chExt cx="2326027" cy="508653"/>
          </a:xfrm>
        </p:grpSpPr>
        <p:sp>
          <p:nvSpPr>
            <p:cNvPr id="32" name="平行四边形 62">
              <a:extLst>
                <a:ext uri="{FF2B5EF4-FFF2-40B4-BE49-F238E27FC236}">
                  <a16:creationId xmlns:a16="http://schemas.microsoft.com/office/drawing/2014/main" xmlns="" id="{28B603A1-38F1-4781-BEB6-190F1AC57858}"/>
                </a:ext>
              </a:extLst>
            </p:cNvPr>
            <p:cNvSpPr/>
            <p:nvPr/>
          </p:nvSpPr>
          <p:spPr>
            <a:xfrm>
              <a:off x="9188952" y="4596067"/>
              <a:ext cx="2326027"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66" name="矩形 65">
              <a:extLst>
                <a:ext uri="{FF2B5EF4-FFF2-40B4-BE49-F238E27FC236}">
                  <a16:creationId xmlns:a16="http://schemas.microsoft.com/office/drawing/2014/main" xmlns="" id="{88416797-DF29-4DCA-8020-B759C331391D}"/>
                </a:ext>
              </a:extLst>
            </p:cNvPr>
            <p:cNvSpPr/>
            <p:nvPr/>
          </p:nvSpPr>
          <p:spPr>
            <a:xfrm>
              <a:off x="9440499" y="4727283"/>
              <a:ext cx="1822935"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国际资源竞争激烈</a:t>
              </a:r>
            </a:p>
          </p:txBody>
        </p:sp>
      </p:grpSp>
      <p:grpSp>
        <p:nvGrpSpPr>
          <p:cNvPr id="45" name="组合 44">
            <a:extLst>
              <a:ext uri="{FF2B5EF4-FFF2-40B4-BE49-F238E27FC236}">
                <a16:creationId xmlns:a16="http://schemas.microsoft.com/office/drawing/2014/main" xmlns="" id="{4BDD5ADC-9AB2-400C-B959-4641B55A5D9D}"/>
              </a:ext>
            </a:extLst>
          </p:cNvPr>
          <p:cNvGrpSpPr/>
          <p:nvPr/>
        </p:nvGrpSpPr>
        <p:grpSpPr>
          <a:xfrm>
            <a:off x="9105947" y="5193519"/>
            <a:ext cx="2326027" cy="508653"/>
            <a:chOff x="9105947" y="5237150"/>
            <a:chExt cx="2326027" cy="508653"/>
          </a:xfrm>
        </p:grpSpPr>
        <p:sp>
          <p:nvSpPr>
            <p:cNvPr id="30" name="平行四边形 63">
              <a:extLst>
                <a:ext uri="{FF2B5EF4-FFF2-40B4-BE49-F238E27FC236}">
                  <a16:creationId xmlns:a16="http://schemas.microsoft.com/office/drawing/2014/main" xmlns="" id="{15EB89D8-0686-4AE4-9DBB-C0151E9F7801}"/>
                </a:ext>
              </a:extLst>
            </p:cNvPr>
            <p:cNvSpPr/>
            <p:nvPr/>
          </p:nvSpPr>
          <p:spPr>
            <a:xfrm>
              <a:off x="9105947" y="5237150"/>
              <a:ext cx="2326027" cy="508653"/>
            </a:xfrm>
            <a:prstGeom prst="roundRect">
              <a:avLst>
                <a:gd name="adj" fmla="val 24579"/>
              </a:avLst>
            </a:prstGeom>
            <a:gradFill>
              <a:gsLst>
                <a:gs pos="0">
                  <a:schemeClr val="accent1">
                    <a:lumMod val="80000"/>
                    <a:lumOff val="20000"/>
                  </a:schemeClr>
                </a:gs>
                <a:gs pos="100000">
                  <a:schemeClr val="accent1"/>
                </a:gs>
              </a:gsLst>
              <a:lin ang="5400000" scaled="1"/>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gn="ctr">
                <a:buFont typeface="Arial" panose="020B0604020202020204" pitchFamily="34" charset="0"/>
                <a:buChar char="•"/>
              </a:pPr>
              <a:endParaRPr lang="zh-CN" altLang="en-US" sz="1600">
                <a:latin typeface="+mj-ea"/>
                <a:ea typeface="+mj-ea"/>
              </a:endParaRPr>
            </a:p>
          </p:txBody>
        </p:sp>
        <p:sp>
          <p:nvSpPr>
            <p:cNvPr id="67" name="矩形 66">
              <a:extLst>
                <a:ext uri="{FF2B5EF4-FFF2-40B4-BE49-F238E27FC236}">
                  <a16:creationId xmlns:a16="http://schemas.microsoft.com/office/drawing/2014/main" xmlns="" id="{F993CDD4-1AE3-402F-ACD8-EB0E6C0C2B05}"/>
                </a:ext>
              </a:extLst>
            </p:cNvPr>
            <p:cNvSpPr/>
            <p:nvPr/>
          </p:nvSpPr>
          <p:spPr>
            <a:xfrm>
              <a:off x="9357494" y="5368366"/>
              <a:ext cx="1822935" cy="246221"/>
            </a:xfrm>
            <a:prstGeom prst="rect">
              <a:avLst/>
            </a:prstGeom>
          </p:spPr>
          <p:txBody>
            <a:bodyPr wrap="none" lIns="0" tIns="0" rIns="0" bIns="0">
              <a:spAutoFit/>
            </a:bodyPr>
            <a:lstStyle/>
            <a:p>
              <a:pPr marL="179388" indent="-179388" algn="ctr">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专业人才流失严重</a:t>
              </a:r>
            </a:p>
          </p:txBody>
        </p:sp>
      </p:grpSp>
    </p:spTree>
    <p:extLst>
      <p:ext uri="{BB962C8B-B14F-4D97-AF65-F5344CB8AC3E}">
        <p14:creationId xmlns:p14="http://schemas.microsoft.com/office/powerpoint/2010/main" val="580654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a:extLst>
              <a:ext uri="{FF2B5EF4-FFF2-40B4-BE49-F238E27FC236}">
                <a16:creationId xmlns:a16="http://schemas.microsoft.com/office/drawing/2014/main" xmlns="" id="{C40D80C6-B835-473F-8B67-878EEF69E0B6}"/>
              </a:ext>
            </a:extLst>
          </p:cNvPr>
          <p:cNvPicPr>
            <a:picLocks noChangeAspect="1"/>
          </p:cNvPicPr>
          <p:nvPr/>
        </p:nvPicPr>
        <p:blipFill>
          <a:blip r:embed="rId2"/>
          <a:stretch>
            <a:fillRect/>
          </a:stretch>
        </p:blipFill>
        <p:spPr>
          <a:xfrm>
            <a:off x="7015679" y="4546100"/>
            <a:ext cx="5279594" cy="2444708"/>
          </a:xfrm>
          <a:prstGeom prst="rect">
            <a:avLst/>
          </a:prstGeom>
        </p:spPr>
      </p:pic>
      <p:pic>
        <p:nvPicPr>
          <p:cNvPr id="39" name="图片 38">
            <a:extLst>
              <a:ext uri="{FF2B5EF4-FFF2-40B4-BE49-F238E27FC236}">
                <a16:creationId xmlns:a16="http://schemas.microsoft.com/office/drawing/2014/main" xmlns="" id="{AC9D8FCE-09AF-4357-BBA2-C409D89410D3}"/>
              </a:ext>
            </a:extLst>
          </p:cNvPr>
          <p:cNvPicPr>
            <a:picLocks noChangeAspect="1"/>
          </p:cNvPicPr>
          <p:nvPr/>
        </p:nvPicPr>
        <p:blipFill>
          <a:blip r:embed="rId3"/>
          <a:stretch>
            <a:fillRect/>
          </a:stretch>
        </p:blipFill>
        <p:spPr>
          <a:xfrm>
            <a:off x="-103276" y="4529575"/>
            <a:ext cx="5279594" cy="2462997"/>
          </a:xfrm>
          <a:prstGeom prst="rect">
            <a:avLst/>
          </a:prstGeom>
        </p:spPr>
      </p:pic>
      <p:sp>
        <p:nvSpPr>
          <p:cNvPr id="25" name="文本框 24">
            <a:extLst>
              <a:ext uri="{FF2B5EF4-FFF2-40B4-BE49-F238E27FC236}">
                <a16:creationId xmlns:a16="http://schemas.microsoft.com/office/drawing/2014/main" xmlns="" id="{A66BE3BE-DC90-448F-B76A-DB864452A590}"/>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Agriculture Pain Spot</a:t>
            </a:r>
          </a:p>
        </p:txBody>
      </p:sp>
      <p:sp>
        <p:nvSpPr>
          <p:cNvPr id="26" name="文本框 25">
            <a:extLst>
              <a:ext uri="{FF2B5EF4-FFF2-40B4-BE49-F238E27FC236}">
                <a16:creationId xmlns:a16="http://schemas.microsoft.com/office/drawing/2014/main" xmlns="" id="{7524ADD7-26A6-4713-922C-D1868C195248}"/>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重要监控指标</a:t>
            </a:r>
          </a:p>
        </p:txBody>
      </p:sp>
      <p:grpSp>
        <p:nvGrpSpPr>
          <p:cNvPr id="47" name="组合 46">
            <a:extLst>
              <a:ext uri="{FF2B5EF4-FFF2-40B4-BE49-F238E27FC236}">
                <a16:creationId xmlns:a16="http://schemas.microsoft.com/office/drawing/2014/main" xmlns="" id="{6791A15A-D7AB-422D-BF35-628167DF921C}"/>
              </a:ext>
            </a:extLst>
          </p:cNvPr>
          <p:cNvGrpSpPr/>
          <p:nvPr/>
        </p:nvGrpSpPr>
        <p:grpSpPr>
          <a:xfrm>
            <a:off x="1269205" y="2015386"/>
            <a:ext cx="6421552" cy="129468"/>
            <a:chOff x="609600" y="2124130"/>
            <a:chExt cx="6421552" cy="129468"/>
          </a:xfrm>
        </p:grpSpPr>
        <p:cxnSp>
          <p:nvCxnSpPr>
            <p:cNvPr id="48" name="直接连接符 47">
              <a:extLst>
                <a:ext uri="{FF2B5EF4-FFF2-40B4-BE49-F238E27FC236}">
                  <a16:creationId xmlns:a16="http://schemas.microsoft.com/office/drawing/2014/main" xmlns="" id="{06238766-22E2-491C-8786-FFB73918CA48}"/>
                </a:ext>
              </a:extLst>
            </p:cNvPr>
            <p:cNvCxnSpPr>
              <a:cxnSpLocks/>
            </p:cNvCxnSpPr>
            <p:nvPr/>
          </p:nvCxnSpPr>
          <p:spPr>
            <a:xfrm>
              <a:off x="609600" y="2124132"/>
              <a:ext cx="927207"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C159465A-2CFF-434F-9F09-0B54D08A3ECD}"/>
                </a:ext>
              </a:extLst>
            </p:cNvPr>
            <p:cNvCxnSpPr>
              <a:cxnSpLocks/>
            </p:cNvCxnSpPr>
            <p:nvPr/>
          </p:nvCxnSpPr>
          <p:spPr>
            <a:xfrm>
              <a:off x="1693333" y="2124132"/>
              <a:ext cx="5337819"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F5B039C9-5786-4397-B628-551569D14F30}"/>
                </a:ext>
              </a:extLst>
            </p:cNvPr>
            <p:cNvCxnSpPr>
              <a:cxnSpLocks/>
            </p:cNvCxnSpPr>
            <p:nvPr/>
          </p:nvCxnSpPr>
          <p:spPr>
            <a:xfrm flipH="1">
              <a:off x="1498387" y="2124130"/>
              <a:ext cx="38420" cy="127292"/>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5F8D2AD0-5765-42C6-BF21-89E3DB8DCCFD}"/>
                </a:ext>
              </a:extLst>
            </p:cNvPr>
            <p:cNvCxnSpPr>
              <a:cxnSpLocks/>
            </p:cNvCxnSpPr>
            <p:nvPr/>
          </p:nvCxnSpPr>
          <p:spPr>
            <a:xfrm flipH="1">
              <a:off x="1498387" y="2126309"/>
              <a:ext cx="194947" cy="127289"/>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sp>
        <p:nvSpPr>
          <p:cNvPr id="52" name="文本框 51">
            <a:extLst>
              <a:ext uri="{FF2B5EF4-FFF2-40B4-BE49-F238E27FC236}">
                <a16:creationId xmlns:a16="http://schemas.microsoft.com/office/drawing/2014/main" xmlns="" id="{8A5D1BE9-FF8C-4F29-AC0E-6CEE41680620}"/>
              </a:ext>
            </a:extLst>
          </p:cNvPr>
          <p:cNvSpPr txBox="1"/>
          <p:nvPr/>
        </p:nvSpPr>
        <p:spPr>
          <a:xfrm>
            <a:off x="1281904" y="1515887"/>
            <a:ext cx="6408853" cy="400110"/>
          </a:xfrm>
          <a:prstGeom prst="rect">
            <a:avLst/>
          </a:prstGeom>
          <a:noFill/>
        </p:spPr>
        <p:txBody>
          <a:bodyPr wrap="square" lIns="0" tIns="0" rIns="0" bIns="0" anchor="t">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marL="0" indent="0">
              <a:buNone/>
            </a:pPr>
            <a:r>
              <a:rPr lang="zh-CN" altLang="en-US" sz="2600" b="1" dirty="0">
                <a:solidFill>
                  <a:srgbClr val="3B3B3B"/>
                </a:solidFill>
              </a:rPr>
              <a:t>我国养殖业产值高、集中度低，结构不合理</a:t>
            </a:r>
          </a:p>
        </p:txBody>
      </p:sp>
      <p:sp>
        <p:nvSpPr>
          <p:cNvPr id="54" name="文本框 53">
            <a:extLst>
              <a:ext uri="{FF2B5EF4-FFF2-40B4-BE49-F238E27FC236}">
                <a16:creationId xmlns:a16="http://schemas.microsoft.com/office/drawing/2014/main" xmlns="" id="{DC1CDE00-C32B-4A1A-91A2-21B55E4DBFE6}"/>
              </a:ext>
            </a:extLst>
          </p:cNvPr>
          <p:cNvSpPr txBox="1"/>
          <p:nvPr/>
        </p:nvSpPr>
        <p:spPr>
          <a:xfrm>
            <a:off x="1281904" y="2182640"/>
            <a:ext cx="9622316"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建设社会主义新农村社会主义新农村建设是指在社会主义制度下，按照新时代的要求，对农村进行经济、政治、文化和社会等方面的建设；</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最终实现把农村建设成为经济繁荣、设施完善、环境优美、文明和谐的社会主义新农村的目标；</a:t>
            </a: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积极稳妥推进新农村建设，加快改善人居环境，提高农民素质，推动“物”和“人”的建设齐头并进。</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61" name="矩形 60">
            <a:extLst>
              <a:ext uri="{FF2B5EF4-FFF2-40B4-BE49-F238E27FC236}">
                <a16:creationId xmlns:a16="http://schemas.microsoft.com/office/drawing/2014/main" xmlns="" id="{BEED6489-77D5-4FAF-AE56-731AFFC271A7}"/>
              </a:ext>
            </a:extLst>
          </p:cNvPr>
          <p:cNvSpPr/>
          <p:nvPr/>
        </p:nvSpPr>
        <p:spPr>
          <a:xfrm>
            <a:off x="3448814" y="4423623"/>
            <a:ext cx="1077218" cy="923330"/>
          </a:xfrm>
          <a:prstGeom prst="rect">
            <a:avLst/>
          </a:prstGeom>
        </p:spPr>
        <p:txBody>
          <a:bodyPr wrap="none" lIns="0" tIns="0" rIns="0" bIns="0">
            <a:spAutoFit/>
          </a:bodyPr>
          <a:lstStyle/>
          <a:p>
            <a:r>
              <a:rPr lang="en-US" altLang="zh-CN" sz="6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a:t>
            </a:r>
            <a:endParaRPr lang="zh-CN" altLang="en-US" sz="5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文本框 61">
            <a:extLst>
              <a:ext uri="{FF2B5EF4-FFF2-40B4-BE49-F238E27FC236}">
                <a16:creationId xmlns:a16="http://schemas.microsoft.com/office/drawing/2014/main" xmlns="" id="{A219690D-6DF2-41EF-948D-5C01BEAB10B0}"/>
              </a:ext>
            </a:extLst>
          </p:cNvPr>
          <p:cNvSpPr txBox="1"/>
          <p:nvPr/>
        </p:nvSpPr>
        <p:spPr>
          <a:xfrm>
            <a:off x="3347606" y="5348430"/>
            <a:ext cx="2441694" cy="338554"/>
          </a:xfrm>
          <a:prstGeom prst="rect">
            <a:avLst/>
          </a:prstGeom>
          <a:noFill/>
        </p:spPr>
        <p:txBody>
          <a:bodyPr wrap="none" rtlCol="0">
            <a:spAutoFit/>
          </a:bodyPr>
          <a:lstStyle/>
          <a:p>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养殖业占农业总产值比重</a:t>
            </a:r>
          </a:p>
        </p:txBody>
      </p:sp>
      <p:cxnSp>
        <p:nvCxnSpPr>
          <p:cNvPr id="63" name="直接连接符 62">
            <a:extLst>
              <a:ext uri="{FF2B5EF4-FFF2-40B4-BE49-F238E27FC236}">
                <a16:creationId xmlns:a16="http://schemas.microsoft.com/office/drawing/2014/main" xmlns="" id="{B25D2982-930F-4750-8CFC-587C2DEF64C5}"/>
              </a:ext>
            </a:extLst>
          </p:cNvPr>
          <p:cNvCxnSpPr>
            <a:cxnSpLocks/>
          </p:cNvCxnSpPr>
          <p:nvPr/>
        </p:nvCxnSpPr>
        <p:spPr>
          <a:xfrm>
            <a:off x="3387123" y="5299841"/>
            <a:ext cx="2273880" cy="0"/>
          </a:xfrm>
          <a:prstGeom prst="line">
            <a:avLst/>
          </a:prstGeom>
          <a:ln w="127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xmlns="" id="{E5BBE905-E224-4770-AD6A-3EBC15A4E941}"/>
              </a:ext>
            </a:extLst>
          </p:cNvPr>
          <p:cNvSpPr/>
          <p:nvPr/>
        </p:nvSpPr>
        <p:spPr>
          <a:xfrm>
            <a:off x="4552877" y="4846751"/>
            <a:ext cx="286938" cy="369332"/>
          </a:xfrm>
          <a:prstGeom prst="rect">
            <a:avLst/>
          </a:prstGeom>
        </p:spPr>
        <p:txBody>
          <a:bodyPr wrap="none" lIns="0" tIns="0" rIns="0" bIns="0">
            <a:spAutoFit/>
          </a:bodyPr>
          <a:lstStyle/>
          <a:p>
            <a:r>
              <a:rPr lang="en-US" altLang="zh-CN"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4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a:extLst>
              <a:ext uri="{FF2B5EF4-FFF2-40B4-BE49-F238E27FC236}">
                <a16:creationId xmlns:a16="http://schemas.microsoft.com/office/drawing/2014/main" xmlns="" id="{DC2DC67C-44A4-4FD0-8E21-A8F9701AA1C9}"/>
              </a:ext>
            </a:extLst>
          </p:cNvPr>
          <p:cNvGrpSpPr/>
          <p:nvPr/>
        </p:nvGrpSpPr>
        <p:grpSpPr>
          <a:xfrm>
            <a:off x="1083354" y="3832969"/>
            <a:ext cx="2349134" cy="2349134"/>
            <a:chOff x="1083354" y="3767653"/>
            <a:chExt cx="2349134" cy="2349134"/>
          </a:xfrm>
        </p:grpSpPr>
        <p:sp>
          <p:nvSpPr>
            <p:cNvPr id="56" name="弧形 55">
              <a:extLst>
                <a:ext uri="{FF2B5EF4-FFF2-40B4-BE49-F238E27FC236}">
                  <a16:creationId xmlns:a16="http://schemas.microsoft.com/office/drawing/2014/main" xmlns="" id="{B8369BCC-CF9E-4FA1-96F7-68C6402C2973}"/>
                </a:ext>
              </a:extLst>
            </p:cNvPr>
            <p:cNvSpPr/>
            <p:nvPr/>
          </p:nvSpPr>
          <p:spPr>
            <a:xfrm rot="10800000">
              <a:off x="1083354" y="3767653"/>
              <a:ext cx="2349133" cy="2349134"/>
            </a:xfrm>
            <a:prstGeom prst="arc">
              <a:avLst>
                <a:gd name="adj1" fmla="val 12888505"/>
                <a:gd name="adj2" fmla="val 20439601"/>
              </a:avLst>
            </a:prstGeom>
            <a:noFill/>
            <a:ln w="50800" cap="rnd">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dirty="0">
                <a:solidFill>
                  <a:schemeClr val="tx1"/>
                </a:solidFill>
                <a:latin typeface="+mj-lt"/>
                <a:ea typeface="+mj-ea"/>
              </a:endParaRPr>
            </a:p>
          </p:txBody>
        </p:sp>
        <p:sp>
          <p:nvSpPr>
            <p:cNvPr id="57" name="弧形 56">
              <a:extLst>
                <a:ext uri="{FF2B5EF4-FFF2-40B4-BE49-F238E27FC236}">
                  <a16:creationId xmlns:a16="http://schemas.microsoft.com/office/drawing/2014/main" xmlns="" id="{EF143792-C428-468C-A8FC-E1D54E4A2BE1}"/>
                </a:ext>
              </a:extLst>
            </p:cNvPr>
            <p:cNvSpPr/>
            <p:nvPr/>
          </p:nvSpPr>
          <p:spPr>
            <a:xfrm>
              <a:off x="1083355" y="3767653"/>
              <a:ext cx="2349133" cy="2349134"/>
            </a:xfrm>
            <a:prstGeom prst="arc">
              <a:avLst>
                <a:gd name="adj1" fmla="val 12888505"/>
                <a:gd name="adj2" fmla="val 20439601"/>
              </a:avLst>
            </a:prstGeom>
            <a:noFill/>
            <a:ln w="50800" cap="rnd">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schemeClr val="tx1"/>
                </a:solidFill>
                <a:latin typeface="+mj-lt"/>
                <a:ea typeface="+mj-ea"/>
              </a:endParaRPr>
            </a:p>
          </p:txBody>
        </p:sp>
        <p:sp>
          <p:nvSpPr>
            <p:cNvPr id="58" name="椭圆 57">
              <a:extLst>
                <a:ext uri="{FF2B5EF4-FFF2-40B4-BE49-F238E27FC236}">
                  <a16:creationId xmlns:a16="http://schemas.microsoft.com/office/drawing/2014/main" xmlns="" id="{5C88C345-AB7C-44C2-AAD2-35096C7491A3}"/>
                </a:ext>
              </a:extLst>
            </p:cNvPr>
            <p:cNvSpPr/>
            <p:nvPr/>
          </p:nvSpPr>
          <p:spPr>
            <a:xfrm>
              <a:off x="1519819" y="4204119"/>
              <a:ext cx="1476201" cy="147620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schemeClr val="tx1"/>
                </a:solidFill>
                <a:latin typeface="+mj-lt"/>
                <a:ea typeface="+mj-ea"/>
              </a:endParaRPr>
            </a:p>
          </p:txBody>
        </p:sp>
        <p:sp>
          <p:nvSpPr>
            <p:cNvPr id="59" name="弧形 58">
              <a:extLst>
                <a:ext uri="{FF2B5EF4-FFF2-40B4-BE49-F238E27FC236}">
                  <a16:creationId xmlns:a16="http://schemas.microsoft.com/office/drawing/2014/main" xmlns="" id="{43E41107-707D-4E01-8C04-B5B9B44D628C}"/>
                </a:ext>
              </a:extLst>
            </p:cNvPr>
            <p:cNvSpPr/>
            <p:nvPr/>
          </p:nvSpPr>
          <p:spPr>
            <a:xfrm rot="16200000">
              <a:off x="1376707" y="4061008"/>
              <a:ext cx="1762425" cy="1762424"/>
            </a:xfrm>
            <a:prstGeom prst="arc">
              <a:avLst>
                <a:gd name="adj1" fmla="val 16050563"/>
                <a:gd name="adj2" fmla="val 5589177"/>
              </a:avLst>
            </a:prstGeom>
            <a:noFill/>
            <a:ln>
              <a:gradFill>
                <a:gsLst>
                  <a:gs pos="0">
                    <a:srgbClr val="3B3B3B">
                      <a:alpha val="50000"/>
                    </a:srgbClr>
                  </a:gs>
                  <a:gs pos="100000">
                    <a:srgbClr val="3B3B3B">
                      <a:alpha val="0"/>
                    </a:srgb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193" tIns="12097" rIns="24193" bIns="12097" numCol="1" spcCol="0" rtlCol="0" fromWordArt="0" anchor="ctr" anchorCtr="0" forceAA="0" compatLnSpc="1">
              <a:prstTxWarp prst="textNoShape">
                <a:avLst/>
              </a:prstTxWarp>
              <a:noAutofit/>
            </a:bodyPr>
            <a:lstStyle/>
            <a:p>
              <a:pPr algn="ctr"/>
              <a:endParaRPr lang="zh-CN" altLang="en-US" sz="1905">
                <a:solidFill>
                  <a:schemeClr val="tx1"/>
                </a:solidFill>
                <a:latin typeface="+mj-lt"/>
                <a:ea typeface="+mj-ea"/>
              </a:endParaRPr>
            </a:p>
          </p:txBody>
        </p:sp>
        <p:sp>
          <p:nvSpPr>
            <p:cNvPr id="60" name="弧形 59">
              <a:extLst>
                <a:ext uri="{FF2B5EF4-FFF2-40B4-BE49-F238E27FC236}">
                  <a16:creationId xmlns:a16="http://schemas.microsoft.com/office/drawing/2014/main" xmlns="" id="{1CB17427-2ABF-4555-9A8F-58BBA38E7F83}"/>
                </a:ext>
              </a:extLst>
            </p:cNvPr>
            <p:cNvSpPr/>
            <p:nvPr/>
          </p:nvSpPr>
          <p:spPr>
            <a:xfrm>
              <a:off x="1207653" y="3891952"/>
              <a:ext cx="2100534" cy="2100535"/>
            </a:xfrm>
            <a:prstGeom prst="arc">
              <a:avLst>
                <a:gd name="adj1" fmla="val 19700047"/>
                <a:gd name="adj2" fmla="val 15080167"/>
              </a:avLst>
            </a:prstGeom>
            <a:noFill/>
            <a:ln w="6350">
              <a:gradFill flip="none" rotWithShape="1">
                <a:gsLst>
                  <a:gs pos="0">
                    <a:srgbClr val="3B3B3B">
                      <a:alpha val="50000"/>
                    </a:srgbClr>
                  </a:gs>
                  <a:gs pos="100000">
                    <a:srgbClr val="3B3B3B">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193" tIns="12097" rIns="24193" bIns="12097" numCol="1" spcCol="0" rtlCol="0" fromWordArt="0" anchor="ctr" anchorCtr="0" forceAA="0" compatLnSpc="1">
              <a:prstTxWarp prst="textNoShape">
                <a:avLst/>
              </a:prstTxWarp>
              <a:noAutofit/>
            </a:bodyPr>
            <a:lstStyle/>
            <a:p>
              <a:pPr algn="ctr"/>
              <a:endParaRPr lang="zh-CN" altLang="en-US" sz="1905">
                <a:solidFill>
                  <a:schemeClr val="tx1"/>
                </a:solidFill>
                <a:latin typeface="+mj-lt"/>
                <a:ea typeface="+mj-ea"/>
              </a:endParaRPr>
            </a:p>
          </p:txBody>
        </p:sp>
        <p:pic>
          <p:nvPicPr>
            <p:cNvPr id="73" name="图形 72">
              <a:extLst>
                <a:ext uri="{FF2B5EF4-FFF2-40B4-BE49-F238E27FC236}">
                  <a16:creationId xmlns:a16="http://schemas.microsoft.com/office/drawing/2014/main" xmlns="" id="{07AFB156-B93F-4267-A739-B8317DA1BEE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897919" y="4582219"/>
              <a:ext cx="720000" cy="720000"/>
            </a:xfrm>
            <a:prstGeom prst="rect">
              <a:avLst/>
            </a:prstGeom>
          </p:spPr>
        </p:pic>
      </p:grpSp>
      <p:grpSp>
        <p:nvGrpSpPr>
          <p:cNvPr id="3" name="组合 2">
            <a:extLst>
              <a:ext uri="{FF2B5EF4-FFF2-40B4-BE49-F238E27FC236}">
                <a16:creationId xmlns:a16="http://schemas.microsoft.com/office/drawing/2014/main" xmlns="" id="{E9272766-F5E4-4495-975D-55566E3113A8}"/>
              </a:ext>
            </a:extLst>
          </p:cNvPr>
          <p:cNvGrpSpPr/>
          <p:nvPr/>
        </p:nvGrpSpPr>
        <p:grpSpPr>
          <a:xfrm>
            <a:off x="1603765" y="5906997"/>
            <a:ext cx="1299173" cy="396521"/>
            <a:chOff x="1603765" y="5841681"/>
            <a:chExt cx="1299173" cy="396521"/>
          </a:xfrm>
        </p:grpSpPr>
        <p:sp>
          <p:nvSpPr>
            <p:cNvPr id="64" name="Freeform 5">
              <a:extLst>
                <a:ext uri="{FF2B5EF4-FFF2-40B4-BE49-F238E27FC236}">
                  <a16:creationId xmlns:a16="http://schemas.microsoft.com/office/drawing/2014/main" xmlns="" id="{3111F55D-B621-4A51-B544-57B2BAF37558}"/>
                </a:ext>
              </a:extLst>
            </p:cNvPr>
            <p:cNvSpPr>
              <a:spLocks/>
            </p:cNvSpPr>
            <p:nvPr/>
          </p:nvSpPr>
          <p:spPr bwMode="auto">
            <a:xfrm>
              <a:off x="1603765" y="5841681"/>
              <a:ext cx="1299173" cy="396521"/>
            </a:xfrm>
            <a:prstGeom prst="roundRect">
              <a:avLst>
                <a:gd name="adj" fmla="val 31529"/>
              </a:avLst>
            </a:prstGeom>
            <a:gradFill>
              <a:gsLst>
                <a:gs pos="0">
                  <a:schemeClr val="accent1">
                    <a:lumMod val="80000"/>
                    <a:lumOff val="20000"/>
                  </a:schemeClr>
                </a:gs>
                <a:gs pos="100000">
                  <a:schemeClr val="accent1"/>
                </a:gs>
              </a:gsLst>
              <a:lin ang="5400000" scaled="0"/>
            </a:gradFill>
            <a:ln>
              <a:noFill/>
            </a:ln>
            <a:effectLst>
              <a:outerShdw blurRad="177800" dist="177800" dir="738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solidFill>
                  <a:schemeClr val="lt1"/>
                </a:solidFill>
              </a:endParaRPr>
            </a:p>
          </p:txBody>
        </p:sp>
        <p:sp>
          <p:nvSpPr>
            <p:cNvPr id="65" name="矩形 64">
              <a:extLst>
                <a:ext uri="{FF2B5EF4-FFF2-40B4-BE49-F238E27FC236}">
                  <a16:creationId xmlns:a16="http://schemas.microsoft.com/office/drawing/2014/main" xmlns="" id="{CA25FDE6-418F-4152-84EC-250F8C18EB46}"/>
                </a:ext>
              </a:extLst>
            </p:cNvPr>
            <p:cNvSpPr/>
            <p:nvPr/>
          </p:nvSpPr>
          <p:spPr>
            <a:xfrm>
              <a:off x="1830159" y="5886053"/>
              <a:ext cx="846386" cy="338554"/>
            </a:xfrm>
            <a:prstGeom prst="rect">
              <a:avLst/>
            </a:prstGeom>
          </p:spPr>
          <p:txBody>
            <a:bodyPr wrap="none" lIns="0" tIns="0" rIns="0" bIns="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高占比</a:t>
              </a:r>
            </a:p>
          </p:txBody>
        </p:sp>
      </p:grpSp>
      <p:sp>
        <p:nvSpPr>
          <p:cNvPr id="11" name="文本框 10">
            <a:extLst>
              <a:ext uri="{FF2B5EF4-FFF2-40B4-BE49-F238E27FC236}">
                <a16:creationId xmlns:a16="http://schemas.microsoft.com/office/drawing/2014/main" xmlns="" id="{E2F0D1FA-7A68-4FB0-9E0F-ED3F0B9605F2}"/>
              </a:ext>
            </a:extLst>
          </p:cNvPr>
          <p:cNvSpPr txBox="1"/>
          <p:nvPr/>
        </p:nvSpPr>
        <p:spPr>
          <a:xfrm>
            <a:off x="8766628" y="5348430"/>
            <a:ext cx="2236510" cy="338554"/>
          </a:xfrm>
          <a:prstGeom prst="rect">
            <a:avLst/>
          </a:prstGeom>
          <a:noFill/>
        </p:spPr>
        <p:txBody>
          <a:bodyPr wrap="none" rtlCol="0">
            <a:spAutoFit/>
          </a:bodyPr>
          <a:lstStyle/>
          <a:p>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养殖业总产值年均增速</a:t>
            </a:r>
          </a:p>
        </p:txBody>
      </p:sp>
      <p:cxnSp>
        <p:nvCxnSpPr>
          <p:cNvPr id="12" name="直接连接符 11">
            <a:extLst>
              <a:ext uri="{FF2B5EF4-FFF2-40B4-BE49-F238E27FC236}">
                <a16:creationId xmlns:a16="http://schemas.microsoft.com/office/drawing/2014/main" xmlns="" id="{09AB6F19-DAC3-4E04-89EF-C6FD1930B9AA}"/>
              </a:ext>
            </a:extLst>
          </p:cNvPr>
          <p:cNvCxnSpPr>
            <a:cxnSpLocks/>
          </p:cNvCxnSpPr>
          <p:nvPr/>
        </p:nvCxnSpPr>
        <p:spPr>
          <a:xfrm>
            <a:off x="8805842" y="5299841"/>
            <a:ext cx="2273880" cy="0"/>
          </a:xfrm>
          <a:prstGeom prst="line">
            <a:avLst/>
          </a:prstGeom>
          <a:ln w="127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sp>
        <p:nvSpPr>
          <p:cNvPr id="67" name="矩形 66">
            <a:extLst>
              <a:ext uri="{FF2B5EF4-FFF2-40B4-BE49-F238E27FC236}">
                <a16:creationId xmlns:a16="http://schemas.microsoft.com/office/drawing/2014/main" xmlns="" id="{998CFBA8-F21F-4902-81BD-8E3934CB92CC}"/>
              </a:ext>
            </a:extLst>
          </p:cNvPr>
          <p:cNvSpPr/>
          <p:nvPr/>
        </p:nvSpPr>
        <p:spPr>
          <a:xfrm>
            <a:off x="8871823" y="4423623"/>
            <a:ext cx="1077218" cy="923330"/>
          </a:xfrm>
          <a:prstGeom prst="rect">
            <a:avLst/>
          </a:prstGeom>
        </p:spPr>
        <p:txBody>
          <a:bodyPr wrap="none" lIns="0" tIns="0" rIns="0" bIns="0">
            <a:spAutoFit/>
          </a:bodyPr>
          <a:lstStyle/>
          <a:p>
            <a:r>
              <a:rPr lang="en-US" altLang="zh-CN" sz="6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a:t>
            </a:r>
            <a:endParaRPr lang="zh-CN" altLang="en-US" sz="5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矩形 70">
            <a:extLst>
              <a:ext uri="{FF2B5EF4-FFF2-40B4-BE49-F238E27FC236}">
                <a16:creationId xmlns:a16="http://schemas.microsoft.com/office/drawing/2014/main" xmlns="" id="{F36055CF-5440-44C0-8945-6F63D2A8DA94}"/>
              </a:ext>
            </a:extLst>
          </p:cNvPr>
          <p:cNvSpPr/>
          <p:nvPr/>
        </p:nvSpPr>
        <p:spPr>
          <a:xfrm>
            <a:off x="9979986" y="4846751"/>
            <a:ext cx="286938" cy="369332"/>
          </a:xfrm>
          <a:prstGeom prst="rect">
            <a:avLst/>
          </a:prstGeom>
        </p:spPr>
        <p:txBody>
          <a:bodyPr wrap="none" lIns="0" tIns="0" rIns="0" bIns="0">
            <a:spAutoFit/>
          </a:bodyPr>
          <a:lstStyle/>
          <a:p>
            <a:r>
              <a:rPr lang="en-US" altLang="zh-CN"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4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9">
            <a:extLst>
              <a:ext uri="{FF2B5EF4-FFF2-40B4-BE49-F238E27FC236}">
                <a16:creationId xmlns:a16="http://schemas.microsoft.com/office/drawing/2014/main" xmlns="" id="{AF802079-B458-4C13-92C0-36D7E901969D}"/>
              </a:ext>
            </a:extLst>
          </p:cNvPr>
          <p:cNvGrpSpPr/>
          <p:nvPr/>
        </p:nvGrpSpPr>
        <p:grpSpPr>
          <a:xfrm>
            <a:off x="6502073" y="3832969"/>
            <a:ext cx="2349134" cy="2349134"/>
            <a:chOff x="6502073" y="3767653"/>
            <a:chExt cx="2349134" cy="2349134"/>
          </a:xfrm>
        </p:grpSpPr>
        <p:sp>
          <p:nvSpPr>
            <p:cNvPr id="5" name="弧形 4">
              <a:extLst>
                <a:ext uri="{FF2B5EF4-FFF2-40B4-BE49-F238E27FC236}">
                  <a16:creationId xmlns:a16="http://schemas.microsoft.com/office/drawing/2014/main" xmlns="" id="{DFF9898A-4EF3-42E2-95F5-B6F0AAABB856}"/>
                </a:ext>
              </a:extLst>
            </p:cNvPr>
            <p:cNvSpPr/>
            <p:nvPr/>
          </p:nvSpPr>
          <p:spPr>
            <a:xfrm rot="10800000">
              <a:off x="6502073" y="3767653"/>
              <a:ext cx="2349133" cy="2349134"/>
            </a:xfrm>
            <a:prstGeom prst="arc">
              <a:avLst>
                <a:gd name="adj1" fmla="val 12888505"/>
                <a:gd name="adj2" fmla="val 20439601"/>
              </a:avLst>
            </a:prstGeom>
            <a:noFill/>
            <a:ln w="50800" cap="rnd">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schemeClr val="tx1"/>
                </a:solidFill>
                <a:latin typeface="+mj-lt"/>
                <a:ea typeface="+mj-ea"/>
              </a:endParaRPr>
            </a:p>
          </p:txBody>
        </p:sp>
        <p:sp>
          <p:nvSpPr>
            <p:cNvPr id="6" name="弧形 5">
              <a:extLst>
                <a:ext uri="{FF2B5EF4-FFF2-40B4-BE49-F238E27FC236}">
                  <a16:creationId xmlns:a16="http://schemas.microsoft.com/office/drawing/2014/main" xmlns="" id="{89DC138B-ED4B-41B3-8F1A-BFA07427D980}"/>
                </a:ext>
              </a:extLst>
            </p:cNvPr>
            <p:cNvSpPr/>
            <p:nvPr/>
          </p:nvSpPr>
          <p:spPr>
            <a:xfrm>
              <a:off x="6502074" y="3767653"/>
              <a:ext cx="2349133" cy="2349134"/>
            </a:xfrm>
            <a:prstGeom prst="arc">
              <a:avLst>
                <a:gd name="adj1" fmla="val 12888505"/>
                <a:gd name="adj2" fmla="val 20439601"/>
              </a:avLst>
            </a:prstGeom>
            <a:noFill/>
            <a:ln w="50800" cap="rnd">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schemeClr val="tx1"/>
                </a:solidFill>
                <a:latin typeface="+mj-lt"/>
                <a:ea typeface="+mj-ea"/>
              </a:endParaRPr>
            </a:p>
          </p:txBody>
        </p:sp>
        <p:sp>
          <p:nvSpPr>
            <p:cNvPr id="7" name="椭圆 6">
              <a:extLst>
                <a:ext uri="{FF2B5EF4-FFF2-40B4-BE49-F238E27FC236}">
                  <a16:creationId xmlns:a16="http://schemas.microsoft.com/office/drawing/2014/main" xmlns="" id="{87027F91-CAAB-4BA8-8223-1AEFD99526FA}"/>
                </a:ext>
              </a:extLst>
            </p:cNvPr>
            <p:cNvSpPr/>
            <p:nvPr/>
          </p:nvSpPr>
          <p:spPr>
            <a:xfrm>
              <a:off x="6938538" y="4204119"/>
              <a:ext cx="1476201" cy="147620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dirty="0">
                <a:solidFill>
                  <a:schemeClr val="tx1"/>
                </a:solidFill>
                <a:latin typeface="+mj-lt"/>
                <a:ea typeface="+mj-ea"/>
              </a:endParaRPr>
            </a:p>
          </p:txBody>
        </p:sp>
        <p:sp>
          <p:nvSpPr>
            <p:cNvPr id="8" name="弧形 7">
              <a:extLst>
                <a:ext uri="{FF2B5EF4-FFF2-40B4-BE49-F238E27FC236}">
                  <a16:creationId xmlns:a16="http://schemas.microsoft.com/office/drawing/2014/main" xmlns="" id="{D4403B42-93DB-4523-BD8E-3237210AD551}"/>
                </a:ext>
              </a:extLst>
            </p:cNvPr>
            <p:cNvSpPr/>
            <p:nvPr/>
          </p:nvSpPr>
          <p:spPr>
            <a:xfrm rot="16200000">
              <a:off x="6795426" y="4061008"/>
              <a:ext cx="1762425" cy="1762424"/>
            </a:xfrm>
            <a:prstGeom prst="arc">
              <a:avLst>
                <a:gd name="adj1" fmla="val 16050563"/>
                <a:gd name="adj2" fmla="val 5589177"/>
              </a:avLst>
            </a:prstGeom>
            <a:noFill/>
            <a:ln>
              <a:gradFill>
                <a:gsLst>
                  <a:gs pos="0">
                    <a:srgbClr val="3B3B3B">
                      <a:alpha val="50000"/>
                    </a:srgbClr>
                  </a:gs>
                  <a:gs pos="100000">
                    <a:srgbClr val="3B3B3B">
                      <a:alpha val="0"/>
                    </a:srgb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193" tIns="12097" rIns="24193" bIns="12097" numCol="1" spcCol="0" rtlCol="0" fromWordArt="0" anchor="ctr" anchorCtr="0" forceAA="0" compatLnSpc="1">
              <a:prstTxWarp prst="textNoShape">
                <a:avLst/>
              </a:prstTxWarp>
              <a:noAutofit/>
            </a:bodyPr>
            <a:lstStyle/>
            <a:p>
              <a:pPr algn="ctr"/>
              <a:endParaRPr lang="zh-CN" altLang="en-US" sz="1905">
                <a:solidFill>
                  <a:schemeClr val="tx1"/>
                </a:solidFill>
                <a:latin typeface="+mj-lt"/>
                <a:ea typeface="+mj-ea"/>
              </a:endParaRPr>
            </a:p>
          </p:txBody>
        </p:sp>
        <p:sp>
          <p:nvSpPr>
            <p:cNvPr id="9" name="弧形 8">
              <a:extLst>
                <a:ext uri="{FF2B5EF4-FFF2-40B4-BE49-F238E27FC236}">
                  <a16:creationId xmlns:a16="http://schemas.microsoft.com/office/drawing/2014/main" xmlns="" id="{44BD396E-97BF-43C9-8DFA-7E189FEDCAE7}"/>
                </a:ext>
              </a:extLst>
            </p:cNvPr>
            <p:cNvSpPr/>
            <p:nvPr/>
          </p:nvSpPr>
          <p:spPr>
            <a:xfrm>
              <a:off x="6626372" y="3891952"/>
              <a:ext cx="2100534" cy="2100535"/>
            </a:xfrm>
            <a:prstGeom prst="arc">
              <a:avLst>
                <a:gd name="adj1" fmla="val 19700047"/>
                <a:gd name="adj2" fmla="val 15080167"/>
              </a:avLst>
            </a:prstGeom>
            <a:noFill/>
            <a:ln w="6350">
              <a:gradFill flip="none" rotWithShape="1">
                <a:gsLst>
                  <a:gs pos="0">
                    <a:srgbClr val="3B3B3B">
                      <a:alpha val="50000"/>
                    </a:srgbClr>
                  </a:gs>
                  <a:gs pos="100000">
                    <a:srgbClr val="3B3B3B">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193" tIns="12097" rIns="24193" bIns="12097" numCol="1" spcCol="0" rtlCol="0" fromWordArt="0" anchor="ctr" anchorCtr="0" forceAA="0" compatLnSpc="1">
              <a:prstTxWarp prst="textNoShape">
                <a:avLst/>
              </a:prstTxWarp>
              <a:noAutofit/>
            </a:bodyPr>
            <a:lstStyle/>
            <a:p>
              <a:pPr algn="ctr"/>
              <a:endParaRPr lang="zh-CN" altLang="en-US" sz="1905">
                <a:solidFill>
                  <a:schemeClr val="tx1"/>
                </a:solidFill>
                <a:latin typeface="+mj-lt"/>
                <a:ea typeface="+mj-ea"/>
              </a:endParaRPr>
            </a:p>
          </p:txBody>
        </p:sp>
        <p:pic>
          <p:nvPicPr>
            <p:cNvPr id="72" name="图形 71">
              <a:extLst>
                <a:ext uri="{FF2B5EF4-FFF2-40B4-BE49-F238E27FC236}">
                  <a16:creationId xmlns:a16="http://schemas.microsoft.com/office/drawing/2014/main" xmlns="" id="{2785EDF8-A4FF-417B-83E8-7F0F6853773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316638" y="4582219"/>
              <a:ext cx="720000" cy="720000"/>
            </a:xfrm>
            <a:prstGeom prst="rect">
              <a:avLst/>
            </a:prstGeom>
          </p:spPr>
        </p:pic>
      </p:grpSp>
      <p:grpSp>
        <p:nvGrpSpPr>
          <p:cNvPr id="2" name="组合 1">
            <a:extLst>
              <a:ext uri="{FF2B5EF4-FFF2-40B4-BE49-F238E27FC236}">
                <a16:creationId xmlns:a16="http://schemas.microsoft.com/office/drawing/2014/main" xmlns="" id="{23B8CD9E-5A8F-4F03-B42B-0058A7836D29}"/>
              </a:ext>
            </a:extLst>
          </p:cNvPr>
          <p:cNvGrpSpPr/>
          <p:nvPr/>
        </p:nvGrpSpPr>
        <p:grpSpPr>
          <a:xfrm>
            <a:off x="7022484" y="5906997"/>
            <a:ext cx="1299173" cy="396521"/>
            <a:chOff x="7022484" y="5841681"/>
            <a:chExt cx="1299173" cy="396521"/>
          </a:xfrm>
        </p:grpSpPr>
        <p:sp>
          <p:nvSpPr>
            <p:cNvPr id="13" name="Freeform 5">
              <a:extLst>
                <a:ext uri="{FF2B5EF4-FFF2-40B4-BE49-F238E27FC236}">
                  <a16:creationId xmlns:a16="http://schemas.microsoft.com/office/drawing/2014/main" xmlns="" id="{97A1CF6C-651F-41D4-9FE2-E4B2901A8F66}"/>
                </a:ext>
              </a:extLst>
            </p:cNvPr>
            <p:cNvSpPr>
              <a:spLocks/>
            </p:cNvSpPr>
            <p:nvPr/>
          </p:nvSpPr>
          <p:spPr bwMode="auto">
            <a:xfrm>
              <a:off x="7022484" y="5841681"/>
              <a:ext cx="1299173" cy="396521"/>
            </a:xfrm>
            <a:prstGeom prst="roundRect">
              <a:avLst>
                <a:gd name="adj" fmla="val 31529"/>
              </a:avLst>
            </a:prstGeom>
            <a:gradFill>
              <a:gsLst>
                <a:gs pos="0">
                  <a:schemeClr val="accent1">
                    <a:lumMod val="80000"/>
                    <a:lumOff val="20000"/>
                  </a:schemeClr>
                </a:gs>
                <a:gs pos="100000">
                  <a:schemeClr val="accent1"/>
                </a:gs>
              </a:gsLst>
              <a:lin ang="5400000" scaled="0"/>
            </a:gradFill>
            <a:ln>
              <a:noFill/>
            </a:ln>
            <a:effectLst>
              <a:outerShdw blurRad="177800" dist="177800" dir="738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solidFill>
                  <a:schemeClr val="lt1"/>
                </a:solidFill>
              </a:endParaRPr>
            </a:p>
          </p:txBody>
        </p:sp>
        <p:sp>
          <p:nvSpPr>
            <p:cNvPr id="14" name="矩形 13">
              <a:extLst>
                <a:ext uri="{FF2B5EF4-FFF2-40B4-BE49-F238E27FC236}">
                  <a16:creationId xmlns:a16="http://schemas.microsoft.com/office/drawing/2014/main" xmlns="" id="{6BE02FA0-198E-4248-A3DE-21AD400CC4C1}"/>
                </a:ext>
              </a:extLst>
            </p:cNvPr>
            <p:cNvSpPr/>
            <p:nvPr/>
          </p:nvSpPr>
          <p:spPr>
            <a:xfrm>
              <a:off x="7248877" y="5886053"/>
              <a:ext cx="846386" cy="338554"/>
            </a:xfrm>
            <a:prstGeom prst="rect">
              <a:avLst/>
            </a:prstGeom>
          </p:spPr>
          <p:txBody>
            <a:bodyPr wrap="none" lIns="0" tIns="0" rIns="0" bIns="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低集中</a:t>
              </a:r>
            </a:p>
          </p:txBody>
        </p:sp>
      </p:grpSp>
    </p:spTree>
    <p:extLst>
      <p:ext uri="{BB962C8B-B14F-4D97-AF65-F5344CB8AC3E}">
        <p14:creationId xmlns:p14="http://schemas.microsoft.com/office/powerpoint/2010/main" val="4124544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文本框 83">
            <a:extLst>
              <a:ext uri="{FF2B5EF4-FFF2-40B4-BE49-F238E27FC236}">
                <a16:creationId xmlns:a16="http://schemas.microsoft.com/office/drawing/2014/main" xmlns="" id="{B72A7E54-00C4-4DA6-8FA1-519800C087A0}"/>
              </a:ext>
            </a:extLst>
          </p:cNvPr>
          <p:cNvSpPr txBox="1"/>
          <p:nvPr/>
        </p:nvSpPr>
        <p:spPr>
          <a:xfrm>
            <a:off x="5068618" y="1283545"/>
            <a:ext cx="2054764"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gradFill>
                  <a:gsLst>
                    <a:gs pos="0">
                      <a:schemeClr val="bg1"/>
                    </a:gs>
                    <a:gs pos="100000">
                      <a:srgbClr val="BDDBFF"/>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CONTENTS</a:t>
            </a:r>
            <a:endParaRPr kumimoji="0" lang="zh-CN" altLang="en-US" sz="1400" i="0" u="none" strike="noStrike" kern="1200" cap="none" spc="0" normalizeH="0" baseline="0" noProof="0" dirty="0">
              <a:ln>
                <a:noFill/>
              </a:ln>
              <a:gradFill>
                <a:gsLst>
                  <a:gs pos="0">
                    <a:schemeClr val="bg1"/>
                  </a:gs>
                  <a:gs pos="100000">
                    <a:srgbClr val="BDDBFF"/>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6" name="TextBox 13">
            <a:extLst>
              <a:ext uri="{FF2B5EF4-FFF2-40B4-BE49-F238E27FC236}">
                <a16:creationId xmlns:a16="http://schemas.microsoft.com/office/drawing/2014/main" xmlns="" id="{E2D23781-3E8F-448C-8F60-4624DD48E71E}"/>
              </a:ext>
            </a:extLst>
          </p:cNvPr>
          <p:cNvSpPr txBox="1"/>
          <p:nvPr/>
        </p:nvSpPr>
        <p:spPr>
          <a:xfrm>
            <a:off x="4711997" y="214668"/>
            <a:ext cx="2768007" cy="1107996"/>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6600" i="0" u="none" strike="noStrike" kern="1200" cap="none" spc="0" normalizeH="0" baseline="0" noProof="0" dirty="0">
                <a:ln>
                  <a:noFill/>
                </a:ln>
                <a:gradFill>
                  <a:gsLst>
                    <a:gs pos="0">
                      <a:schemeClr val="bg1"/>
                    </a:gs>
                    <a:gs pos="100000">
                      <a:schemeClr val="accent3"/>
                    </a:gs>
                  </a:gsLst>
                  <a:lin ang="5400000" scaled="1"/>
                </a:gradFill>
                <a:effectLst/>
                <a:uLnTx/>
                <a:uFillTx/>
                <a:latin typeface="字体圈欣意冠黑体" panose="00000500000000000000" pitchFamily="2" charset="-122"/>
                <a:ea typeface="字体圈欣意冠黑体" panose="00000500000000000000" pitchFamily="2" charset="-122"/>
                <a:cs typeface="+mn-cs"/>
                <a:sym typeface="字体圈欣意冠黑体" panose="00000500000000000000" pitchFamily="2" charset="-122"/>
              </a:rPr>
              <a:t>第</a:t>
            </a:r>
            <a:r>
              <a:rPr lang="zh-CN" altLang="en-US" sz="6600" dirty="0">
                <a:gradFill>
                  <a:gsLst>
                    <a:gs pos="0">
                      <a:schemeClr val="bg1"/>
                    </a:gs>
                    <a:gs pos="100000">
                      <a:schemeClr val="accent3"/>
                    </a:gs>
                  </a:gsLst>
                  <a:lin ang="5400000" scaled="1"/>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三</a:t>
            </a:r>
            <a:r>
              <a:rPr kumimoji="0" lang="zh-CN" altLang="en-US" sz="6600" i="0" u="none" strike="noStrike" kern="1200" cap="none" spc="0" normalizeH="0" baseline="0" noProof="0" dirty="0">
                <a:ln>
                  <a:noFill/>
                </a:ln>
                <a:gradFill>
                  <a:gsLst>
                    <a:gs pos="0">
                      <a:schemeClr val="bg1"/>
                    </a:gs>
                    <a:gs pos="100000">
                      <a:schemeClr val="accent3"/>
                    </a:gs>
                  </a:gsLst>
                  <a:lin ang="5400000" scaled="1"/>
                </a:gradFill>
                <a:effectLst/>
                <a:uLnTx/>
                <a:uFillTx/>
                <a:latin typeface="字体圈欣意冠黑体" panose="00000500000000000000" pitchFamily="2" charset="-122"/>
                <a:ea typeface="字体圈欣意冠黑体" panose="00000500000000000000" pitchFamily="2" charset="-122"/>
                <a:cs typeface="+mn-cs"/>
                <a:sym typeface="字体圈欣意冠黑体" panose="00000500000000000000" pitchFamily="2" charset="-122"/>
              </a:rPr>
              <a:t>章</a:t>
            </a:r>
          </a:p>
        </p:txBody>
      </p:sp>
      <p:grpSp>
        <p:nvGrpSpPr>
          <p:cNvPr id="3" name="组合 2">
            <a:extLst>
              <a:ext uri="{FF2B5EF4-FFF2-40B4-BE49-F238E27FC236}">
                <a16:creationId xmlns:a16="http://schemas.microsoft.com/office/drawing/2014/main" xmlns="" id="{B0890DF0-5DB2-445C-B5B4-352E37A08E20}"/>
              </a:ext>
            </a:extLst>
          </p:cNvPr>
          <p:cNvGrpSpPr/>
          <p:nvPr/>
        </p:nvGrpSpPr>
        <p:grpSpPr>
          <a:xfrm>
            <a:off x="5031416" y="2114500"/>
            <a:ext cx="2129168" cy="3716052"/>
            <a:chOff x="5012832" y="2114500"/>
            <a:chExt cx="2129168" cy="3716052"/>
          </a:xfrm>
        </p:grpSpPr>
        <p:sp>
          <p:nvSpPr>
            <p:cNvPr id="92" name="矩形: 圆角 91">
              <a:extLst>
                <a:ext uri="{FF2B5EF4-FFF2-40B4-BE49-F238E27FC236}">
                  <a16:creationId xmlns:a16="http://schemas.microsoft.com/office/drawing/2014/main" xmlns="" id="{3A2D2DA1-9563-4051-A40D-EDF81068237D}"/>
                </a:ext>
              </a:extLst>
            </p:cNvPr>
            <p:cNvSpPr/>
            <p:nvPr/>
          </p:nvSpPr>
          <p:spPr>
            <a:xfrm>
              <a:off x="5012832" y="2114500"/>
              <a:ext cx="2129168" cy="371605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cene3d>
              <a:camera prst="orthographicFront"/>
              <a:lightRig rig="glow" dir="t"/>
            </a:scene3d>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93" name="组合 92">
              <a:extLst>
                <a:ext uri="{FF2B5EF4-FFF2-40B4-BE49-F238E27FC236}">
                  <a16:creationId xmlns:a16="http://schemas.microsoft.com/office/drawing/2014/main" xmlns="" id="{49BCEF12-D8D3-46D6-959D-FDDA6A7240A5}"/>
                </a:ext>
              </a:extLst>
            </p:cNvPr>
            <p:cNvGrpSpPr/>
            <p:nvPr/>
          </p:nvGrpSpPr>
          <p:grpSpPr>
            <a:xfrm>
              <a:off x="5012832" y="4572365"/>
              <a:ext cx="2129168" cy="645021"/>
              <a:chOff x="3017216" y="4560830"/>
              <a:chExt cx="1945044" cy="589242"/>
            </a:xfrm>
            <a:scene3d>
              <a:camera prst="orthographicFront"/>
              <a:lightRig rig="glow" dir="t"/>
            </a:scene3d>
          </p:grpSpPr>
          <p:sp>
            <p:nvSpPr>
              <p:cNvPr id="106" name="文本框 105">
                <a:extLst>
                  <a:ext uri="{FF2B5EF4-FFF2-40B4-BE49-F238E27FC236}">
                    <a16:creationId xmlns:a16="http://schemas.microsoft.com/office/drawing/2014/main" xmlns="" id="{687D163E-D61D-40E6-BA63-AF8D40D38AC5}"/>
                  </a:ext>
                </a:extLst>
              </p:cNvPr>
              <p:cNvSpPr txBox="1"/>
              <p:nvPr/>
            </p:nvSpPr>
            <p:spPr>
              <a:xfrm>
                <a:off x="3017216" y="4560830"/>
                <a:ext cx="1945044" cy="393626"/>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项目优势</a:t>
                </a:r>
              </a:p>
            </p:txBody>
          </p:sp>
          <p:sp>
            <p:nvSpPr>
              <p:cNvPr id="108" name="文本框 107">
                <a:extLst>
                  <a:ext uri="{FF2B5EF4-FFF2-40B4-BE49-F238E27FC236}">
                    <a16:creationId xmlns:a16="http://schemas.microsoft.com/office/drawing/2014/main" xmlns="" id="{6A4AAF75-C5CE-494E-A806-B113DA6CC1CA}"/>
                  </a:ext>
                </a:extLst>
              </p:cNvPr>
              <p:cNvSpPr txBox="1"/>
              <p:nvPr/>
            </p:nvSpPr>
            <p:spPr>
              <a:xfrm>
                <a:off x="3486899" y="5009492"/>
                <a:ext cx="1039631" cy="140580"/>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Item Advantage</a:t>
                </a:r>
              </a:p>
            </p:txBody>
          </p:sp>
        </p:grpSp>
        <p:grpSp>
          <p:nvGrpSpPr>
            <p:cNvPr id="144" name="组合 143">
              <a:extLst>
                <a:ext uri="{FF2B5EF4-FFF2-40B4-BE49-F238E27FC236}">
                  <a16:creationId xmlns:a16="http://schemas.microsoft.com/office/drawing/2014/main" xmlns="" id="{4DACEF98-B798-4BF2-A08A-63BB68D3A070}"/>
                </a:ext>
              </a:extLst>
            </p:cNvPr>
            <p:cNvGrpSpPr/>
            <p:nvPr/>
          </p:nvGrpSpPr>
          <p:grpSpPr>
            <a:xfrm>
              <a:off x="5433025" y="2585126"/>
              <a:ext cx="1288783" cy="1288783"/>
              <a:chOff x="5543890" y="2796019"/>
              <a:chExt cx="1129815" cy="1129815"/>
            </a:xfrm>
          </p:grpSpPr>
          <p:sp>
            <p:nvSpPr>
              <p:cNvPr id="145" name="椭圆 144">
                <a:extLst>
                  <a:ext uri="{FF2B5EF4-FFF2-40B4-BE49-F238E27FC236}">
                    <a16:creationId xmlns:a16="http://schemas.microsoft.com/office/drawing/2014/main" xmlns="" id="{873FFA29-7CBF-4160-9221-597F3DFDE68D}"/>
                  </a:ext>
                </a:extLst>
              </p:cNvPr>
              <p:cNvSpPr/>
              <p:nvPr/>
            </p:nvSpPr>
            <p:spPr>
              <a:xfrm>
                <a:off x="5543890" y="2796019"/>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46" name="图形 48">
                <a:extLst>
                  <a:ext uri="{FF2B5EF4-FFF2-40B4-BE49-F238E27FC236}">
                    <a16:creationId xmlns:a16="http://schemas.microsoft.com/office/drawing/2014/main" xmlns="" id="{C19E81EE-A17E-4A9C-B5F4-7532FD0589D8}"/>
                  </a:ext>
                </a:extLst>
              </p:cNvPr>
              <p:cNvGrpSpPr/>
              <p:nvPr/>
            </p:nvGrpSpPr>
            <p:grpSpPr>
              <a:xfrm>
                <a:off x="5755947" y="3007992"/>
                <a:ext cx="705701" cy="705868"/>
                <a:chOff x="876084" y="2313800"/>
                <a:chExt cx="719988" cy="720158"/>
              </a:xfrm>
              <a:solidFill>
                <a:schemeClr val="bg1"/>
              </a:solidFill>
            </p:grpSpPr>
            <p:sp>
              <p:nvSpPr>
                <p:cNvPr id="147" name="任意多边形: 形状 146">
                  <a:extLst>
                    <a:ext uri="{FF2B5EF4-FFF2-40B4-BE49-F238E27FC236}">
                      <a16:creationId xmlns:a16="http://schemas.microsoft.com/office/drawing/2014/main" xmlns="" id="{6331D01D-6AF6-4752-9C59-74213CF6C180}"/>
                    </a:ext>
                  </a:extLst>
                </p:cNvPr>
                <p:cNvSpPr/>
                <p:nvPr/>
              </p:nvSpPr>
              <p:spPr>
                <a:xfrm>
                  <a:off x="876084" y="2313800"/>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15180228-1E65-4E96-AE63-A30DEC49C556}"/>
                    </a:ext>
                  </a:extLst>
                </p:cNvPr>
                <p:cNvSpPr/>
                <p:nvPr/>
              </p:nvSpPr>
              <p:spPr>
                <a:xfrm>
                  <a:off x="1104071" y="2505809"/>
                  <a:ext cx="264000" cy="335998"/>
                </a:xfrm>
                <a:custGeom>
                  <a:avLst/>
                  <a:gdLst>
                    <a:gd name="connsiteX0" fmla="*/ 54073 w 264000"/>
                    <a:gd name="connsiteY0" fmla="*/ 232691 h 335998"/>
                    <a:gd name="connsiteX1" fmla="*/ 82333 w 264000"/>
                    <a:gd name="connsiteY1" fmla="*/ 264335 h 335998"/>
                    <a:gd name="connsiteX2" fmla="*/ 72001 w 264000"/>
                    <a:gd name="connsiteY2" fmla="*/ 275998 h 335998"/>
                    <a:gd name="connsiteX3" fmla="*/ 84001 w 264000"/>
                    <a:gd name="connsiteY3" fmla="*/ 287998 h 335998"/>
                    <a:gd name="connsiteX4" fmla="*/ 84001 w 264000"/>
                    <a:gd name="connsiteY4" fmla="*/ 299997 h 335998"/>
                    <a:gd name="connsiteX5" fmla="*/ 120001 w 264000"/>
                    <a:gd name="connsiteY5" fmla="*/ 335997 h 335998"/>
                    <a:gd name="connsiteX6" fmla="*/ 144001 w 264000"/>
                    <a:gd name="connsiteY6" fmla="*/ 335997 h 335998"/>
                    <a:gd name="connsiteX7" fmla="*/ 180001 w 264000"/>
                    <a:gd name="connsiteY7" fmla="*/ 299997 h 335998"/>
                    <a:gd name="connsiteX8" fmla="*/ 180001 w 264000"/>
                    <a:gd name="connsiteY8" fmla="*/ 287998 h 335998"/>
                    <a:gd name="connsiteX9" fmla="*/ 192001 w 264000"/>
                    <a:gd name="connsiteY9" fmla="*/ 275998 h 335998"/>
                    <a:gd name="connsiteX10" fmla="*/ 181669 w 264000"/>
                    <a:gd name="connsiteY10" fmla="*/ 264335 h 335998"/>
                    <a:gd name="connsiteX11" fmla="*/ 209929 w 264000"/>
                    <a:gd name="connsiteY11" fmla="*/ 232691 h 335998"/>
                    <a:gd name="connsiteX12" fmla="*/ 264001 w 264000"/>
                    <a:gd name="connsiteY12" fmla="*/ 131999 h 335998"/>
                    <a:gd name="connsiteX13" fmla="*/ 132000 w 264000"/>
                    <a:gd name="connsiteY13" fmla="*/ -1 h 335998"/>
                    <a:gd name="connsiteX14" fmla="*/ 0 w 264000"/>
                    <a:gd name="connsiteY14" fmla="*/ 131999 h 335998"/>
                    <a:gd name="connsiteX15" fmla="*/ 54073 w 264000"/>
                    <a:gd name="connsiteY15" fmla="*/ 232691 h 335998"/>
                    <a:gd name="connsiteX16" fmla="*/ 156001 w 264000"/>
                    <a:gd name="connsiteY16" fmla="*/ 299999 h 335998"/>
                    <a:gd name="connsiteX17" fmla="*/ 144001 w 264000"/>
                    <a:gd name="connsiteY17" fmla="*/ 311998 h 335998"/>
                    <a:gd name="connsiteX18" fmla="*/ 120001 w 264000"/>
                    <a:gd name="connsiteY18" fmla="*/ 311998 h 335998"/>
                    <a:gd name="connsiteX19" fmla="*/ 108001 w 264000"/>
                    <a:gd name="connsiteY19" fmla="*/ 299999 h 335998"/>
                    <a:gd name="connsiteX20" fmla="*/ 108001 w 264000"/>
                    <a:gd name="connsiteY20" fmla="*/ 287999 h 335998"/>
                    <a:gd name="connsiteX21" fmla="*/ 156001 w 264000"/>
                    <a:gd name="connsiteY21" fmla="*/ 287999 h 335998"/>
                    <a:gd name="connsiteX22" fmla="*/ 132002 w 264000"/>
                    <a:gd name="connsiteY22" fmla="*/ 23998 h 335998"/>
                    <a:gd name="connsiteX23" fmla="*/ 240002 w 264000"/>
                    <a:gd name="connsiteY23" fmla="*/ 131998 h 335998"/>
                    <a:gd name="connsiteX24" fmla="*/ 195398 w 264000"/>
                    <a:gd name="connsiteY24" fmla="*/ 213599 h 335998"/>
                    <a:gd name="connsiteX25" fmla="*/ 157058 w 264000"/>
                    <a:gd name="connsiteY25" fmla="*/ 263999 h 335998"/>
                    <a:gd name="connsiteX26" fmla="*/ 106947 w 264000"/>
                    <a:gd name="connsiteY26" fmla="*/ 263999 h 335998"/>
                    <a:gd name="connsiteX27" fmla="*/ 68607 w 264000"/>
                    <a:gd name="connsiteY27" fmla="*/ 213599 h 335998"/>
                    <a:gd name="connsiteX28" fmla="*/ 24003 w 264000"/>
                    <a:gd name="connsiteY28" fmla="*/ 131998 h 335998"/>
                    <a:gd name="connsiteX29" fmla="*/ 132002 w 264000"/>
                    <a:gd name="connsiteY29" fmla="*/ 23998 h 33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4000" h="335998">
                      <a:moveTo>
                        <a:pt x="54073" y="232691"/>
                      </a:moveTo>
                      <a:cubicBezTo>
                        <a:pt x="68929" y="243995"/>
                        <a:pt x="78685" y="252107"/>
                        <a:pt x="82333" y="264335"/>
                      </a:cubicBezTo>
                      <a:cubicBezTo>
                        <a:pt x="76459" y="265095"/>
                        <a:pt x="72048" y="270075"/>
                        <a:pt x="72001" y="275998"/>
                      </a:cubicBezTo>
                      <a:cubicBezTo>
                        <a:pt x="72001" y="282626"/>
                        <a:pt x="77375" y="287998"/>
                        <a:pt x="84001" y="287998"/>
                      </a:cubicBezTo>
                      <a:lnTo>
                        <a:pt x="84001" y="299997"/>
                      </a:lnTo>
                      <a:cubicBezTo>
                        <a:pt x="84001" y="319879"/>
                        <a:pt x="100119" y="335997"/>
                        <a:pt x="120001" y="335997"/>
                      </a:cubicBezTo>
                      <a:lnTo>
                        <a:pt x="144001" y="335997"/>
                      </a:lnTo>
                      <a:cubicBezTo>
                        <a:pt x="163883" y="335997"/>
                        <a:pt x="180001" y="319879"/>
                        <a:pt x="180001" y="299997"/>
                      </a:cubicBezTo>
                      <a:lnTo>
                        <a:pt x="180001" y="287998"/>
                      </a:lnTo>
                      <a:cubicBezTo>
                        <a:pt x="186629" y="287998"/>
                        <a:pt x="192001" y="282624"/>
                        <a:pt x="192001" y="275998"/>
                      </a:cubicBezTo>
                      <a:cubicBezTo>
                        <a:pt x="191955" y="270075"/>
                        <a:pt x="187543" y="265095"/>
                        <a:pt x="181669" y="264335"/>
                      </a:cubicBezTo>
                      <a:cubicBezTo>
                        <a:pt x="185269" y="252107"/>
                        <a:pt x="195074" y="243934"/>
                        <a:pt x="209929" y="232691"/>
                      </a:cubicBezTo>
                      <a:cubicBezTo>
                        <a:pt x="234001" y="214368"/>
                        <a:pt x="264001" y="191556"/>
                        <a:pt x="264001" y="131999"/>
                      </a:cubicBezTo>
                      <a:cubicBezTo>
                        <a:pt x="264001" y="59098"/>
                        <a:pt x="204902" y="-1"/>
                        <a:pt x="132000" y="-1"/>
                      </a:cubicBezTo>
                      <a:cubicBezTo>
                        <a:pt x="59099" y="-1"/>
                        <a:pt x="0" y="59098"/>
                        <a:pt x="0" y="131999"/>
                      </a:cubicBezTo>
                      <a:cubicBezTo>
                        <a:pt x="1" y="191554"/>
                        <a:pt x="30001" y="214366"/>
                        <a:pt x="54073" y="232691"/>
                      </a:cubicBezTo>
                      <a:close/>
                      <a:moveTo>
                        <a:pt x="156001" y="299999"/>
                      </a:moveTo>
                      <a:cubicBezTo>
                        <a:pt x="156001" y="306626"/>
                        <a:pt x="150628" y="311998"/>
                        <a:pt x="144001" y="311998"/>
                      </a:cubicBezTo>
                      <a:lnTo>
                        <a:pt x="120001" y="311998"/>
                      </a:lnTo>
                      <a:cubicBezTo>
                        <a:pt x="113373" y="311998"/>
                        <a:pt x="108001" y="306626"/>
                        <a:pt x="108001" y="299999"/>
                      </a:cubicBezTo>
                      <a:lnTo>
                        <a:pt x="108001" y="287999"/>
                      </a:lnTo>
                      <a:lnTo>
                        <a:pt x="156001" y="287999"/>
                      </a:lnTo>
                      <a:close/>
                      <a:moveTo>
                        <a:pt x="132002" y="23998"/>
                      </a:moveTo>
                      <a:cubicBezTo>
                        <a:pt x="191618" y="24071"/>
                        <a:pt x="239929" y="72382"/>
                        <a:pt x="240002" y="131998"/>
                      </a:cubicBezTo>
                      <a:cubicBezTo>
                        <a:pt x="240002" y="179662"/>
                        <a:pt x="218402" y="196139"/>
                        <a:pt x="195398" y="213599"/>
                      </a:cubicBezTo>
                      <a:cubicBezTo>
                        <a:pt x="178598" y="226379"/>
                        <a:pt x="161342" y="239579"/>
                        <a:pt x="157058" y="263999"/>
                      </a:cubicBezTo>
                      <a:lnTo>
                        <a:pt x="106947" y="263999"/>
                      </a:lnTo>
                      <a:cubicBezTo>
                        <a:pt x="102663" y="239566"/>
                        <a:pt x="85407" y="226366"/>
                        <a:pt x="68607" y="213599"/>
                      </a:cubicBezTo>
                      <a:cubicBezTo>
                        <a:pt x="45662" y="196139"/>
                        <a:pt x="24003" y="179663"/>
                        <a:pt x="24003" y="131998"/>
                      </a:cubicBezTo>
                      <a:cubicBezTo>
                        <a:pt x="24074" y="72382"/>
                        <a:pt x="72385" y="24071"/>
                        <a:pt x="132002" y="23998"/>
                      </a:cubicBezTo>
                      <a:close/>
                    </a:path>
                  </a:pathLst>
                </a:custGeom>
                <a:grpFill/>
                <a:ln w="139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67B7B4B5-AFFC-44CF-880F-0EFDB095206E}"/>
                    </a:ext>
                  </a:extLst>
                </p:cNvPr>
                <p:cNvSpPr/>
                <p:nvPr/>
              </p:nvSpPr>
              <p:spPr>
                <a:xfrm>
                  <a:off x="1200066" y="2685801"/>
                  <a:ext cx="72015" cy="36072"/>
                </a:xfrm>
                <a:custGeom>
                  <a:avLst/>
                  <a:gdLst>
                    <a:gd name="connsiteX0" fmla="*/ 6643 w 72015"/>
                    <a:gd name="connsiteY0" fmla="*/ 22806 h 36072"/>
                    <a:gd name="connsiteX1" fmla="*/ 30643 w 72015"/>
                    <a:gd name="connsiteY1" fmla="*/ 34806 h 36072"/>
                    <a:gd name="connsiteX2" fmla="*/ 41371 w 72015"/>
                    <a:gd name="connsiteY2" fmla="*/ 34806 h 36072"/>
                    <a:gd name="connsiteX3" fmla="*/ 65372 w 72015"/>
                    <a:gd name="connsiteY3" fmla="*/ 22806 h 36072"/>
                    <a:gd name="connsiteX4" fmla="*/ 70748 w 72015"/>
                    <a:gd name="connsiteY4" fmla="*/ 6702 h 36072"/>
                    <a:gd name="connsiteX5" fmla="*/ 54643 w 72015"/>
                    <a:gd name="connsiteY5" fmla="*/ 1326 h 36072"/>
                    <a:gd name="connsiteX6" fmla="*/ 36008 w 72015"/>
                    <a:gd name="connsiteY6" fmla="*/ 10590 h 36072"/>
                    <a:gd name="connsiteX7" fmla="*/ 17372 w 72015"/>
                    <a:gd name="connsiteY7" fmla="*/ 1267 h 36072"/>
                    <a:gd name="connsiteX8" fmla="*/ 1268 w 72015"/>
                    <a:gd name="connsiteY8" fmla="*/ 6643 h 36072"/>
                    <a:gd name="connsiteX9" fmla="*/ 6644 w 72015"/>
                    <a:gd name="connsiteY9" fmla="*/ 22747 h 36072"/>
                    <a:gd name="connsiteX10" fmla="*/ 6644 w 72015"/>
                    <a:gd name="connsiteY10" fmla="*/ 22806 h 3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015" h="36072">
                      <a:moveTo>
                        <a:pt x="6643" y="22806"/>
                      </a:moveTo>
                      <a:lnTo>
                        <a:pt x="30643" y="34806"/>
                      </a:lnTo>
                      <a:cubicBezTo>
                        <a:pt x="34019" y="36493"/>
                        <a:pt x="37993" y="36493"/>
                        <a:pt x="41371" y="34806"/>
                      </a:cubicBezTo>
                      <a:lnTo>
                        <a:pt x="65372" y="22806"/>
                      </a:lnTo>
                      <a:cubicBezTo>
                        <a:pt x="71303" y="19843"/>
                        <a:pt x="73711" y="12634"/>
                        <a:pt x="70748" y="6702"/>
                      </a:cubicBezTo>
                      <a:cubicBezTo>
                        <a:pt x="67785" y="770"/>
                        <a:pt x="60575" y="-1637"/>
                        <a:pt x="54643" y="1326"/>
                      </a:cubicBezTo>
                      <a:lnTo>
                        <a:pt x="36008" y="10590"/>
                      </a:lnTo>
                      <a:lnTo>
                        <a:pt x="17372" y="1267"/>
                      </a:lnTo>
                      <a:cubicBezTo>
                        <a:pt x="11441" y="-1696"/>
                        <a:pt x="4231" y="711"/>
                        <a:pt x="1268" y="6643"/>
                      </a:cubicBezTo>
                      <a:cubicBezTo>
                        <a:pt x="-1695" y="12574"/>
                        <a:pt x="712" y="19784"/>
                        <a:pt x="6644" y="22747"/>
                      </a:cubicBezTo>
                      <a:lnTo>
                        <a:pt x="6644" y="22806"/>
                      </a:lnTo>
                      <a:close/>
                    </a:path>
                  </a:pathLst>
                </a:custGeom>
                <a:grpFill/>
                <a:ln w="139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7D312A4E-591D-4C3C-AF2E-C8DE4A51916D}"/>
                    </a:ext>
                  </a:extLst>
                </p:cNvPr>
                <p:cNvSpPr/>
                <p:nvPr/>
              </p:nvSpPr>
              <p:spPr>
                <a:xfrm>
                  <a:off x="1032072" y="2625810"/>
                  <a:ext cx="47999" cy="23999"/>
                </a:xfrm>
                <a:custGeom>
                  <a:avLst/>
                  <a:gdLst>
                    <a:gd name="connsiteX0" fmla="*/ 12000 w 47999"/>
                    <a:gd name="connsiteY0" fmla="*/ 23998 h 23999"/>
                    <a:gd name="connsiteX1" fmla="*/ 36000 w 47999"/>
                    <a:gd name="connsiteY1" fmla="*/ 23998 h 23999"/>
                    <a:gd name="connsiteX2" fmla="*/ 48000 w 47999"/>
                    <a:gd name="connsiteY2" fmla="*/ 11999 h 23999"/>
                    <a:gd name="connsiteX3" fmla="*/ 36000 w 47999"/>
                    <a:gd name="connsiteY3" fmla="*/ -1 h 23999"/>
                    <a:gd name="connsiteX4" fmla="*/ 12000 w 47999"/>
                    <a:gd name="connsiteY4" fmla="*/ -1 h 23999"/>
                    <a:gd name="connsiteX5" fmla="*/ 0 w 47999"/>
                    <a:gd name="connsiteY5" fmla="*/ 11999 h 23999"/>
                    <a:gd name="connsiteX6" fmla="*/ 12000 w 47999"/>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99" h="23999">
                      <a:moveTo>
                        <a:pt x="12000" y="23998"/>
                      </a:moveTo>
                      <a:lnTo>
                        <a:pt x="36000" y="23998"/>
                      </a:lnTo>
                      <a:cubicBezTo>
                        <a:pt x="42628" y="23998"/>
                        <a:pt x="48000" y="18625"/>
                        <a:pt x="48000" y="11999"/>
                      </a:cubicBezTo>
                      <a:cubicBezTo>
                        <a:pt x="48000" y="5371"/>
                        <a:pt x="42626" y="-1"/>
                        <a:pt x="36000" y="-1"/>
                      </a:cubicBezTo>
                      <a:lnTo>
                        <a:pt x="12000" y="-1"/>
                      </a:lnTo>
                      <a:cubicBezTo>
                        <a:pt x="5372" y="-1"/>
                        <a:pt x="0" y="5372"/>
                        <a:pt x="0" y="11999"/>
                      </a:cubicBezTo>
                      <a:cubicBezTo>
                        <a:pt x="0" y="18625"/>
                        <a:pt x="5373" y="23998"/>
                        <a:pt x="12000" y="23998"/>
                      </a:cubicBezTo>
                      <a:close/>
                    </a:path>
                  </a:pathLst>
                </a:custGeom>
                <a:grpFill/>
                <a:ln w="139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0D99A1AB-C8F1-4777-BC6B-677DD337C7AC}"/>
                    </a:ext>
                  </a:extLst>
                </p:cNvPr>
                <p:cNvSpPr/>
                <p:nvPr/>
              </p:nvSpPr>
              <p:spPr>
                <a:xfrm>
                  <a:off x="1057731" y="2529770"/>
                  <a:ext cx="44910" cy="36078"/>
                </a:xfrm>
                <a:custGeom>
                  <a:avLst/>
                  <a:gdLst>
                    <a:gd name="connsiteX0" fmla="*/ 6069 w 44910"/>
                    <a:gd name="connsiteY0" fmla="*/ 22430 h 36078"/>
                    <a:gd name="connsiteX1" fmla="*/ 26841 w 44910"/>
                    <a:gd name="connsiteY1" fmla="*/ 34429 h 36078"/>
                    <a:gd name="connsiteX2" fmla="*/ 38887 w 44910"/>
                    <a:gd name="connsiteY2" fmla="*/ 34483 h 36078"/>
                    <a:gd name="connsiteX3" fmla="*/ 44910 w 44910"/>
                    <a:gd name="connsiteY3" fmla="*/ 24051 h 36078"/>
                    <a:gd name="connsiteX4" fmla="*/ 38841 w 44910"/>
                    <a:gd name="connsiteY4" fmla="*/ 13646 h 36078"/>
                    <a:gd name="connsiteX5" fmla="*/ 18069 w 44910"/>
                    <a:gd name="connsiteY5" fmla="*/ 1647 h 36078"/>
                    <a:gd name="connsiteX6" fmla="*/ 6023 w 44910"/>
                    <a:gd name="connsiteY6" fmla="*/ 1593 h 36078"/>
                    <a:gd name="connsiteX7" fmla="*/ 0 w 44910"/>
                    <a:gd name="connsiteY7" fmla="*/ 12025 h 36078"/>
                    <a:gd name="connsiteX8" fmla="*/ 6069 w 44910"/>
                    <a:gd name="connsiteY8" fmla="*/ 22430 h 36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10" h="36078">
                      <a:moveTo>
                        <a:pt x="6069" y="22430"/>
                      </a:moveTo>
                      <a:lnTo>
                        <a:pt x="26841" y="34429"/>
                      </a:lnTo>
                      <a:cubicBezTo>
                        <a:pt x="30556" y="36608"/>
                        <a:pt x="35153" y="36627"/>
                        <a:pt x="38887" y="34483"/>
                      </a:cubicBezTo>
                      <a:cubicBezTo>
                        <a:pt x="42621" y="32338"/>
                        <a:pt x="44920" y="28357"/>
                        <a:pt x="44910" y="24051"/>
                      </a:cubicBezTo>
                      <a:cubicBezTo>
                        <a:pt x="44900" y="19745"/>
                        <a:pt x="42584" y="15774"/>
                        <a:pt x="38841" y="13646"/>
                      </a:cubicBezTo>
                      <a:lnTo>
                        <a:pt x="18069" y="1647"/>
                      </a:lnTo>
                      <a:cubicBezTo>
                        <a:pt x="14354" y="-531"/>
                        <a:pt x="9757" y="-551"/>
                        <a:pt x="6023" y="1593"/>
                      </a:cubicBezTo>
                      <a:cubicBezTo>
                        <a:pt x="2289" y="3738"/>
                        <a:pt x="-10" y="7719"/>
                        <a:pt x="0" y="12025"/>
                      </a:cubicBezTo>
                      <a:cubicBezTo>
                        <a:pt x="10" y="16330"/>
                        <a:pt x="2326" y="20301"/>
                        <a:pt x="6069" y="22430"/>
                      </a:cubicBezTo>
                      <a:close/>
                    </a:path>
                  </a:pathLst>
                </a:custGeom>
                <a:grpFill/>
                <a:ln w="139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B540F4F1-4FBA-46AA-B18E-6BFBDD5B9212}"/>
                    </a:ext>
                  </a:extLst>
                </p:cNvPr>
                <p:cNvSpPr/>
                <p:nvPr/>
              </p:nvSpPr>
              <p:spPr>
                <a:xfrm>
                  <a:off x="1369572" y="2529770"/>
                  <a:ext cx="44841" cy="36037"/>
                </a:xfrm>
                <a:custGeom>
                  <a:avLst/>
                  <a:gdLst>
                    <a:gd name="connsiteX0" fmla="*/ 12000 w 44841"/>
                    <a:gd name="connsiteY0" fmla="*/ 36037 h 36037"/>
                    <a:gd name="connsiteX1" fmla="*/ 18000 w 44841"/>
                    <a:gd name="connsiteY1" fmla="*/ 34429 h 36037"/>
                    <a:gd name="connsiteX2" fmla="*/ 38772 w 44841"/>
                    <a:gd name="connsiteY2" fmla="*/ 22430 h 36037"/>
                    <a:gd name="connsiteX3" fmla="*/ 44842 w 44841"/>
                    <a:gd name="connsiteY3" fmla="*/ 12025 h 36037"/>
                    <a:gd name="connsiteX4" fmla="*/ 38819 w 44841"/>
                    <a:gd name="connsiteY4" fmla="*/ 1593 h 36037"/>
                    <a:gd name="connsiteX5" fmla="*/ 26773 w 44841"/>
                    <a:gd name="connsiteY5" fmla="*/ 1647 h 36037"/>
                    <a:gd name="connsiteX6" fmla="*/ 6001 w 44841"/>
                    <a:gd name="connsiteY6" fmla="*/ 13646 h 36037"/>
                    <a:gd name="connsiteX7" fmla="*/ 410 w 44841"/>
                    <a:gd name="connsiteY7" fmla="*/ 27144 h 36037"/>
                    <a:gd name="connsiteX8" fmla="*/ 12000 w 44841"/>
                    <a:gd name="connsiteY8" fmla="*/ 36037 h 3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41" h="36037">
                      <a:moveTo>
                        <a:pt x="12000" y="36037"/>
                      </a:moveTo>
                      <a:cubicBezTo>
                        <a:pt x="14107" y="36037"/>
                        <a:pt x="16175" y="35483"/>
                        <a:pt x="18000" y="34429"/>
                      </a:cubicBezTo>
                      <a:lnTo>
                        <a:pt x="38772" y="22430"/>
                      </a:lnTo>
                      <a:cubicBezTo>
                        <a:pt x="42516" y="20302"/>
                        <a:pt x="44832" y="16331"/>
                        <a:pt x="44842" y="12025"/>
                      </a:cubicBezTo>
                      <a:cubicBezTo>
                        <a:pt x="44851" y="7719"/>
                        <a:pt x="42552" y="3738"/>
                        <a:pt x="38819" y="1593"/>
                      </a:cubicBezTo>
                      <a:cubicBezTo>
                        <a:pt x="35085" y="-551"/>
                        <a:pt x="30488" y="-531"/>
                        <a:pt x="26773" y="1647"/>
                      </a:cubicBezTo>
                      <a:lnTo>
                        <a:pt x="6001" y="13646"/>
                      </a:lnTo>
                      <a:cubicBezTo>
                        <a:pt x="1297" y="16362"/>
                        <a:pt x="-995" y="21898"/>
                        <a:pt x="410" y="27144"/>
                      </a:cubicBezTo>
                      <a:cubicBezTo>
                        <a:pt x="1816" y="32389"/>
                        <a:pt x="6569" y="36037"/>
                        <a:pt x="12000" y="36037"/>
                      </a:cubicBezTo>
                      <a:close/>
                    </a:path>
                  </a:pathLst>
                </a:custGeom>
                <a:grpFill/>
                <a:ln w="139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06E0BC6A-A5E2-41BD-8C5F-1FEDB5D6D997}"/>
                    </a:ext>
                  </a:extLst>
                </p:cNvPr>
                <p:cNvSpPr/>
                <p:nvPr/>
              </p:nvSpPr>
              <p:spPr>
                <a:xfrm>
                  <a:off x="1392072" y="2625808"/>
                  <a:ext cx="47999" cy="23999"/>
                </a:xfrm>
                <a:custGeom>
                  <a:avLst/>
                  <a:gdLst>
                    <a:gd name="connsiteX0" fmla="*/ 0 w 47999"/>
                    <a:gd name="connsiteY0" fmla="*/ 11999 h 23999"/>
                    <a:gd name="connsiteX1" fmla="*/ 12000 w 47999"/>
                    <a:gd name="connsiteY1" fmla="*/ 23998 h 23999"/>
                    <a:gd name="connsiteX2" fmla="*/ 36000 w 47999"/>
                    <a:gd name="connsiteY2" fmla="*/ 23998 h 23999"/>
                    <a:gd name="connsiteX3" fmla="*/ 48000 w 47999"/>
                    <a:gd name="connsiteY3" fmla="*/ 11999 h 23999"/>
                    <a:gd name="connsiteX4" fmla="*/ 36000 w 47999"/>
                    <a:gd name="connsiteY4" fmla="*/ -1 h 23999"/>
                    <a:gd name="connsiteX5" fmla="*/ 12000 w 47999"/>
                    <a:gd name="connsiteY5" fmla="*/ -1 h 23999"/>
                    <a:gd name="connsiteX6" fmla="*/ 0 w 47999"/>
                    <a:gd name="connsiteY6" fmla="*/ 11999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99" h="23999">
                      <a:moveTo>
                        <a:pt x="0" y="11999"/>
                      </a:moveTo>
                      <a:cubicBezTo>
                        <a:pt x="0" y="18626"/>
                        <a:pt x="5372" y="23998"/>
                        <a:pt x="12000" y="23998"/>
                      </a:cubicBezTo>
                      <a:lnTo>
                        <a:pt x="36000" y="23998"/>
                      </a:lnTo>
                      <a:cubicBezTo>
                        <a:pt x="42628" y="23998"/>
                        <a:pt x="48000" y="18625"/>
                        <a:pt x="48000" y="11999"/>
                      </a:cubicBezTo>
                      <a:cubicBezTo>
                        <a:pt x="48000" y="5371"/>
                        <a:pt x="42626" y="-1"/>
                        <a:pt x="36000" y="-1"/>
                      </a:cubicBezTo>
                      <a:lnTo>
                        <a:pt x="12000" y="-1"/>
                      </a:lnTo>
                      <a:cubicBezTo>
                        <a:pt x="5373" y="-1"/>
                        <a:pt x="0" y="5372"/>
                        <a:pt x="0" y="11999"/>
                      </a:cubicBezTo>
                      <a:close/>
                    </a:path>
                  </a:pathLst>
                </a:custGeom>
                <a:grpFill/>
                <a:ln w="1395" cap="flat">
                  <a:noFill/>
                  <a:prstDash val="solid"/>
                  <a:miter/>
                </a:ln>
              </p:spPr>
              <p:txBody>
                <a:bodyPr rtlCol="0" anchor="ctr"/>
                <a:lstStyle/>
                <a:p>
                  <a:endParaRPr lang="zh-CN" altLang="en-US"/>
                </a:p>
              </p:txBody>
            </p:sp>
          </p:grpSp>
        </p:grpSp>
      </p:grpSp>
      <p:pic>
        <p:nvPicPr>
          <p:cNvPr id="38" name="图片 37">
            <a:extLst>
              <a:ext uri="{FF2B5EF4-FFF2-40B4-BE49-F238E27FC236}">
                <a16:creationId xmlns:a16="http://schemas.microsoft.com/office/drawing/2014/main" xmlns="" id="{7CB32E19-1E28-4015-A566-A493990B555E}"/>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20348796">
            <a:off x="3667934" y="147281"/>
            <a:ext cx="1317483" cy="1863950"/>
          </a:xfrm>
          <a:prstGeom prst="rect">
            <a:avLst/>
          </a:prstGeom>
          <a:effectLst>
            <a:outerShdw blurRad="635000" dist="152400" sx="98000" sy="98000" algn="tl" rotWithShape="0">
              <a:srgbClr val="002060">
                <a:alpha val="40000"/>
              </a:srgbClr>
            </a:outerShdw>
          </a:effectLst>
        </p:spPr>
      </p:pic>
      <p:pic>
        <p:nvPicPr>
          <p:cNvPr id="39" name="图片 38">
            <a:extLst>
              <a:ext uri="{FF2B5EF4-FFF2-40B4-BE49-F238E27FC236}">
                <a16:creationId xmlns:a16="http://schemas.microsoft.com/office/drawing/2014/main" xmlns="" id="{741039C1-1552-4257-AA57-27D00EB3D88A}"/>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1251204" flipH="1">
            <a:off x="7206583" y="83688"/>
            <a:ext cx="1317483" cy="1863950"/>
          </a:xfrm>
          <a:prstGeom prst="rect">
            <a:avLst/>
          </a:prstGeom>
          <a:effectLst>
            <a:outerShdw blurRad="635000" dist="152400" sx="98000" sy="98000" algn="tl" rotWithShape="0">
              <a:srgbClr val="002060">
                <a:alpha val="40000"/>
              </a:srgbClr>
            </a:outerShdw>
          </a:effectLst>
        </p:spPr>
      </p:pic>
      <p:sp>
        <p:nvSpPr>
          <p:cNvPr id="87" name="文本框 86">
            <a:extLst>
              <a:ext uri="{FF2B5EF4-FFF2-40B4-BE49-F238E27FC236}">
                <a16:creationId xmlns:a16="http://schemas.microsoft.com/office/drawing/2014/main" xmlns="" id="{809E7070-A229-4320-9673-FF76AAA53833}"/>
              </a:ext>
            </a:extLst>
          </p:cNvPr>
          <p:cNvSpPr txBox="1"/>
          <p:nvPr/>
        </p:nvSpPr>
        <p:spPr>
          <a:xfrm>
            <a:off x="7836702" y="2930767"/>
            <a:ext cx="3745697"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t>单击此处，添加副标题</a:t>
            </a:r>
          </a:p>
        </p:txBody>
      </p:sp>
      <p:sp>
        <p:nvSpPr>
          <p:cNvPr id="88" name="文本框 87">
            <a:extLst>
              <a:ext uri="{FF2B5EF4-FFF2-40B4-BE49-F238E27FC236}">
                <a16:creationId xmlns:a16="http://schemas.microsoft.com/office/drawing/2014/main" xmlns="" id="{7BBD5648-01C3-438A-90C4-D8636156D6B4}"/>
              </a:ext>
            </a:extLst>
          </p:cNvPr>
          <p:cNvSpPr txBox="1"/>
          <p:nvPr/>
        </p:nvSpPr>
        <p:spPr>
          <a:xfrm>
            <a:off x="7836702" y="3502162"/>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t>单击此处，添加副标题</a:t>
            </a:r>
          </a:p>
        </p:txBody>
      </p:sp>
      <p:sp>
        <p:nvSpPr>
          <p:cNvPr id="89" name="文本框 88">
            <a:extLst>
              <a:ext uri="{FF2B5EF4-FFF2-40B4-BE49-F238E27FC236}">
                <a16:creationId xmlns:a16="http://schemas.microsoft.com/office/drawing/2014/main" xmlns="" id="{772C0E31-C038-4415-891A-46A4947D52B4}"/>
              </a:ext>
            </a:extLst>
          </p:cNvPr>
          <p:cNvSpPr txBox="1"/>
          <p:nvPr/>
        </p:nvSpPr>
        <p:spPr>
          <a:xfrm>
            <a:off x="7836702" y="4073557"/>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t>单击此处，添加副标题</a:t>
            </a:r>
          </a:p>
        </p:txBody>
      </p:sp>
      <p:sp>
        <p:nvSpPr>
          <p:cNvPr id="35" name="文本框 34">
            <a:extLst>
              <a:ext uri="{FF2B5EF4-FFF2-40B4-BE49-F238E27FC236}">
                <a16:creationId xmlns:a16="http://schemas.microsoft.com/office/drawing/2014/main" xmlns="" id="{49D828C4-F236-408D-80E3-30E834E17AC9}"/>
              </a:ext>
            </a:extLst>
          </p:cNvPr>
          <p:cNvSpPr txBox="1"/>
          <p:nvPr/>
        </p:nvSpPr>
        <p:spPr>
          <a:xfrm>
            <a:off x="7836702" y="4644952"/>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t>单击此处，添加副标题</a:t>
            </a:r>
          </a:p>
        </p:txBody>
      </p:sp>
      <p:sp>
        <p:nvSpPr>
          <p:cNvPr id="41" name="文本框 40">
            <a:extLst>
              <a:ext uri="{FF2B5EF4-FFF2-40B4-BE49-F238E27FC236}">
                <a16:creationId xmlns:a16="http://schemas.microsoft.com/office/drawing/2014/main" xmlns="" id="{5C3DE442-6177-41E0-B9CA-E986C596C628}"/>
              </a:ext>
            </a:extLst>
          </p:cNvPr>
          <p:cNvSpPr txBox="1"/>
          <p:nvPr/>
        </p:nvSpPr>
        <p:spPr>
          <a:xfrm>
            <a:off x="609601" y="2023117"/>
            <a:ext cx="4369553" cy="393954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5000" b="1" dirty="0">
                <a:solidFill>
                  <a:prstClr val="white"/>
                </a:solidFill>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rPr>
              <a:t>3</a:t>
            </a:r>
            <a:endParaRPr kumimoji="0" lang="zh-CN" altLang="en-US" sz="25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endParaRPr>
          </a:p>
        </p:txBody>
      </p:sp>
    </p:spTree>
    <p:extLst>
      <p:ext uri="{BB962C8B-B14F-4D97-AF65-F5344CB8AC3E}">
        <p14:creationId xmlns:p14="http://schemas.microsoft.com/office/powerpoint/2010/main" val="3222067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anim calcmode="lin" valueType="num">
                                      <p:cBhvr>
                                        <p:cTn id="13" dur="500" fill="hold"/>
                                        <p:tgtEl>
                                          <p:spTgt spid="41"/>
                                        </p:tgtEl>
                                        <p:attrNameLst>
                                          <p:attrName>ppt_x</p:attrName>
                                        </p:attrNameLst>
                                      </p:cBhvr>
                                      <p:tavLst>
                                        <p:tav tm="0">
                                          <p:val>
                                            <p:strVal val="#ppt_x"/>
                                          </p:val>
                                        </p:tav>
                                        <p:tav tm="100000">
                                          <p:val>
                                            <p:strVal val="#ppt_x"/>
                                          </p:val>
                                        </p:tav>
                                      </p:tavLst>
                                    </p:anim>
                                    <p:anim calcmode="lin" valueType="num">
                                      <p:cBhvr>
                                        <p:cTn id="14"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xmlns="" id="{7524ADD7-26A6-4713-922C-D1868C195248}"/>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技术创新优势</a:t>
            </a:r>
          </a:p>
        </p:txBody>
      </p:sp>
      <p:sp>
        <p:nvSpPr>
          <p:cNvPr id="1059" name="平行四边形 12">
            <a:extLst>
              <a:ext uri="{FF2B5EF4-FFF2-40B4-BE49-F238E27FC236}">
                <a16:creationId xmlns:a16="http://schemas.microsoft.com/office/drawing/2014/main" xmlns="" id="{61170384-5665-4DCF-AF0D-B006F8B830EE}"/>
              </a:ext>
            </a:extLst>
          </p:cNvPr>
          <p:cNvSpPr/>
          <p:nvPr/>
        </p:nvSpPr>
        <p:spPr>
          <a:xfrm>
            <a:off x="-447531" y="1650336"/>
            <a:ext cx="6947135" cy="2538490"/>
          </a:xfrm>
          <a:custGeom>
            <a:avLst/>
            <a:gdLst>
              <a:gd name="connsiteX0" fmla="*/ 3279 w 6947135"/>
              <a:gd name="connsiteY0" fmla="*/ 2404296 h 2538490"/>
              <a:gd name="connsiteX1" fmla="*/ 583902 w 6947135"/>
              <a:gd name="connsiteY1" fmla="*/ 81806 h 2538490"/>
              <a:gd name="connsiteX2" fmla="*/ 688678 w 6947135"/>
              <a:gd name="connsiteY2" fmla="*/ 0 h 2538490"/>
              <a:gd name="connsiteX3" fmla="*/ 6839081 w 6947135"/>
              <a:gd name="connsiteY3" fmla="*/ 0 h 2538490"/>
              <a:gd name="connsiteX4" fmla="*/ 6943857 w 6947135"/>
              <a:gd name="connsiteY4" fmla="*/ 134194 h 2538490"/>
              <a:gd name="connsiteX5" fmla="*/ 6363235 w 6947135"/>
              <a:gd name="connsiteY5" fmla="*/ 2456684 h 2538490"/>
              <a:gd name="connsiteX6" fmla="*/ 6258459 w 6947135"/>
              <a:gd name="connsiteY6" fmla="*/ 2538490 h 2538490"/>
              <a:gd name="connsiteX7" fmla="*/ 108055 w 6947135"/>
              <a:gd name="connsiteY7" fmla="*/ 2538490 h 2538490"/>
              <a:gd name="connsiteX8" fmla="*/ 3279 w 6947135"/>
              <a:gd name="connsiteY8" fmla="*/ 2404296 h 25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7135" h="2538490">
                <a:moveTo>
                  <a:pt x="3279" y="2404296"/>
                </a:moveTo>
                <a:lnTo>
                  <a:pt x="583902" y="81806"/>
                </a:lnTo>
                <a:cubicBezTo>
                  <a:pt x="595928" y="33704"/>
                  <a:pt x="639095" y="0"/>
                  <a:pt x="688678" y="0"/>
                </a:cubicBezTo>
                <a:lnTo>
                  <a:pt x="6839081" y="0"/>
                </a:lnTo>
                <a:cubicBezTo>
                  <a:pt x="6909350" y="0"/>
                  <a:pt x="6960899" y="66023"/>
                  <a:pt x="6943857" y="134194"/>
                </a:cubicBezTo>
                <a:lnTo>
                  <a:pt x="6363235" y="2456684"/>
                </a:lnTo>
                <a:cubicBezTo>
                  <a:pt x="6351209" y="2504786"/>
                  <a:pt x="6308042" y="2538490"/>
                  <a:pt x="6258459" y="2538490"/>
                </a:cubicBezTo>
                <a:lnTo>
                  <a:pt x="108055" y="2538490"/>
                </a:lnTo>
                <a:cubicBezTo>
                  <a:pt x="37786" y="2538490"/>
                  <a:pt x="-13763" y="2472466"/>
                  <a:pt x="3279" y="2404296"/>
                </a:cubicBezTo>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5" name="文本框 24">
            <a:extLst>
              <a:ext uri="{FF2B5EF4-FFF2-40B4-BE49-F238E27FC236}">
                <a16:creationId xmlns:a16="http://schemas.microsoft.com/office/drawing/2014/main" xmlns="" id="{A66BE3BE-DC90-448F-B76A-DB864452A590}"/>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Item Advantage</a:t>
            </a:r>
          </a:p>
        </p:txBody>
      </p:sp>
      <p:sp>
        <p:nvSpPr>
          <p:cNvPr id="1056" name="平行四边形 12">
            <a:extLst>
              <a:ext uri="{FF2B5EF4-FFF2-40B4-BE49-F238E27FC236}">
                <a16:creationId xmlns:a16="http://schemas.microsoft.com/office/drawing/2014/main" xmlns="" id="{59A20F2B-98D9-4B02-A3B8-DB5858D64FC9}"/>
              </a:ext>
            </a:extLst>
          </p:cNvPr>
          <p:cNvSpPr/>
          <p:nvPr/>
        </p:nvSpPr>
        <p:spPr>
          <a:xfrm>
            <a:off x="5746888" y="3634579"/>
            <a:ext cx="6947135" cy="2538490"/>
          </a:xfrm>
          <a:custGeom>
            <a:avLst/>
            <a:gdLst>
              <a:gd name="connsiteX0" fmla="*/ 3279 w 6947135"/>
              <a:gd name="connsiteY0" fmla="*/ 2404296 h 2538490"/>
              <a:gd name="connsiteX1" fmla="*/ 583902 w 6947135"/>
              <a:gd name="connsiteY1" fmla="*/ 81806 h 2538490"/>
              <a:gd name="connsiteX2" fmla="*/ 688678 w 6947135"/>
              <a:gd name="connsiteY2" fmla="*/ 0 h 2538490"/>
              <a:gd name="connsiteX3" fmla="*/ 6839081 w 6947135"/>
              <a:gd name="connsiteY3" fmla="*/ 0 h 2538490"/>
              <a:gd name="connsiteX4" fmla="*/ 6943857 w 6947135"/>
              <a:gd name="connsiteY4" fmla="*/ 134194 h 2538490"/>
              <a:gd name="connsiteX5" fmla="*/ 6363235 w 6947135"/>
              <a:gd name="connsiteY5" fmla="*/ 2456684 h 2538490"/>
              <a:gd name="connsiteX6" fmla="*/ 6258459 w 6947135"/>
              <a:gd name="connsiteY6" fmla="*/ 2538490 h 2538490"/>
              <a:gd name="connsiteX7" fmla="*/ 108055 w 6947135"/>
              <a:gd name="connsiteY7" fmla="*/ 2538490 h 2538490"/>
              <a:gd name="connsiteX8" fmla="*/ 3279 w 6947135"/>
              <a:gd name="connsiteY8" fmla="*/ 2404296 h 25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7135" h="2538490">
                <a:moveTo>
                  <a:pt x="3279" y="2404296"/>
                </a:moveTo>
                <a:lnTo>
                  <a:pt x="583902" y="81806"/>
                </a:lnTo>
                <a:cubicBezTo>
                  <a:pt x="595928" y="33704"/>
                  <a:pt x="639095" y="0"/>
                  <a:pt x="688678" y="0"/>
                </a:cubicBezTo>
                <a:lnTo>
                  <a:pt x="6839081" y="0"/>
                </a:lnTo>
                <a:cubicBezTo>
                  <a:pt x="6909350" y="0"/>
                  <a:pt x="6960899" y="66023"/>
                  <a:pt x="6943857" y="134194"/>
                </a:cubicBezTo>
                <a:lnTo>
                  <a:pt x="6363235" y="2456684"/>
                </a:lnTo>
                <a:cubicBezTo>
                  <a:pt x="6351209" y="2504786"/>
                  <a:pt x="6308042" y="2538490"/>
                  <a:pt x="6258459" y="2538490"/>
                </a:cubicBezTo>
                <a:lnTo>
                  <a:pt x="108055" y="2538490"/>
                </a:lnTo>
                <a:cubicBezTo>
                  <a:pt x="37786" y="2538490"/>
                  <a:pt x="-13763" y="2472466"/>
                  <a:pt x="3279" y="2404296"/>
                </a:cubicBezTo>
              </a:path>
            </a:pathLst>
          </a:custGeom>
          <a:solidFill>
            <a:schemeClr val="accent4">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55" name="平行四边形 12">
            <a:extLst>
              <a:ext uri="{FF2B5EF4-FFF2-40B4-BE49-F238E27FC236}">
                <a16:creationId xmlns:a16="http://schemas.microsoft.com/office/drawing/2014/main" xmlns="" id="{CE6AF9C6-EA31-4886-88CA-0620AB9DB8A7}"/>
              </a:ext>
            </a:extLst>
          </p:cNvPr>
          <p:cNvSpPr/>
          <p:nvPr/>
        </p:nvSpPr>
        <p:spPr>
          <a:xfrm>
            <a:off x="-658846" y="1527798"/>
            <a:ext cx="6947135" cy="2538490"/>
          </a:xfrm>
          <a:custGeom>
            <a:avLst/>
            <a:gdLst>
              <a:gd name="connsiteX0" fmla="*/ 3279 w 6947135"/>
              <a:gd name="connsiteY0" fmla="*/ 2404296 h 2538490"/>
              <a:gd name="connsiteX1" fmla="*/ 583902 w 6947135"/>
              <a:gd name="connsiteY1" fmla="*/ 81806 h 2538490"/>
              <a:gd name="connsiteX2" fmla="*/ 688678 w 6947135"/>
              <a:gd name="connsiteY2" fmla="*/ 0 h 2538490"/>
              <a:gd name="connsiteX3" fmla="*/ 6839081 w 6947135"/>
              <a:gd name="connsiteY3" fmla="*/ 0 h 2538490"/>
              <a:gd name="connsiteX4" fmla="*/ 6943857 w 6947135"/>
              <a:gd name="connsiteY4" fmla="*/ 134194 h 2538490"/>
              <a:gd name="connsiteX5" fmla="*/ 6363235 w 6947135"/>
              <a:gd name="connsiteY5" fmla="*/ 2456684 h 2538490"/>
              <a:gd name="connsiteX6" fmla="*/ 6258459 w 6947135"/>
              <a:gd name="connsiteY6" fmla="*/ 2538490 h 2538490"/>
              <a:gd name="connsiteX7" fmla="*/ 108055 w 6947135"/>
              <a:gd name="connsiteY7" fmla="*/ 2538490 h 2538490"/>
              <a:gd name="connsiteX8" fmla="*/ 3279 w 6947135"/>
              <a:gd name="connsiteY8" fmla="*/ 2404296 h 25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7135" h="2538490">
                <a:moveTo>
                  <a:pt x="3279" y="2404296"/>
                </a:moveTo>
                <a:lnTo>
                  <a:pt x="583902" y="81806"/>
                </a:lnTo>
                <a:cubicBezTo>
                  <a:pt x="595928" y="33704"/>
                  <a:pt x="639095" y="0"/>
                  <a:pt x="688678" y="0"/>
                </a:cubicBezTo>
                <a:lnTo>
                  <a:pt x="6839081" y="0"/>
                </a:lnTo>
                <a:cubicBezTo>
                  <a:pt x="6909350" y="0"/>
                  <a:pt x="6960899" y="66023"/>
                  <a:pt x="6943857" y="134194"/>
                </a:cubicBezTo>
                <a:lnTo>
                  <a:pt x="6363235" y="2456684"/>
                </a:lnTo>
                <a:cubicBezTo>
                  <a:pt x="6351209" y="2504786"/>
                  <a:pt x="6308042" y="2538490"/>
                  <a:pt x="6258459" y="2538490"/>
                </a:cubicBezTo>
                <a:lnTo>
                  <a:pt x="108055" y="2538490"/>
                </a:lnTo>
                <a:cubicBezTo>
                  <a:pt x="37786" y="2538490"/>
                  <a:pt x="-13763" y="2472466"/>
                  <a:pt x="3279" y="2404296"/>
                </a:cubicBezTo>
              </a:path>
            </a:pathLst>
          </a:custGeom>
          <a:solidFill>
            <a:schemeClr val="bg1"/>
          </a:solidFill>
          <a:ln>
            <a:solidFill>
              <a:schemeClr val="accent1"/>
            </a:solidFill>
          </a:ln>
          <a:effectLst>
            <a:outerShdw blurRad="241300" dist="38100" dir="2700000" algn="tl"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57" name="平行四边形 12">
            <a:extLst>
              <a:ext uri="{FF2B5EF4-FFF2-40B4-BE49-F238E27FC236}">
                <a16:creationId xmlns:a16="http://schemas.microsoft.com/office/drawing/2014/main" xmlns="" id="{F36167BE-41A6-4288-B35A-0D47A8C3F8F2}"/>
              </a:ext>
            </a:extLst>
          </p:cNvPr>
          <p:cNvSpPr/>
          <p:nvPr/>
        </p:nvSpPr>
        <p:spPr>
          <a:xfrm>
            <a:off x="5958203" y="3512041"/>
            <a:ext cx="6947135" cy="2538490"/>
          </a:xfrm>
          <a:custGeom>
            <a:avLst/>
            <a:gdLst>
              <a:gd name="connsiteX0" fmla="*/ 3279 w 6947135"/>
              <a:gd name="connsiteY0" fmla="*/ 2404296 h 2538490"/>
              <a:gd name="connsiteX1" fmla="*/ 583902 w 6947135"/>
              <a:gd name="connsiteY1" fmla="*/ 81806 h 2538490"/>
              <a:gd name="connsiteX2" fmla="*/ 688678 w 6947135"/>
              <a:gd name="connsiteY2" fmla="*/ 0 h 2538490"/>
              <a:gd name="connsiteX3" fmla="*/ 6839081 w 6947135"/>
              <a:gd name="connsiteY3" fmla="*/ 0 h 2538490"/>
              <a:gd name="connsiteX4" fmla="*/ 6943857 w 6947135"/>
              <a:gd name="connsiteY4" fmla="*/ 134194 h 2538490"/>
              <a:gd name="connsiteX5" fmla="*/ 6363235 w 6947135"/>
              <a:gd name="connsiteY5" fmla="*/ 2456684 h 2538490"/>
              <a:gd name="connsiteX6" fmla="*/ 6258459 w 6947135"/>
              <a:gd name="connsiteY6" fmla="*/ 2538490 h 2538490"/>
              <a:gd name="connsiteX7" fmla="*/ 108055 w 6947135"/>
              <a:gd name="connsiteY7" fmla="*/ 2538490 h 2538490"/>
              <a:gd name="connsiteX8" fmla="*/ 3279 w 6947135"/>
              <a:gd name="connsiteY8" fmla="*/ 2404296 h 25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7135" h="2538490">
                <a:moveTo>
                  <a:pt x="3279" y="2404296"/>
                </a:moveTo>
                <a:lnTo>
                  <a:pt x="583902" y="81806"/>
                </a:lnTo>
                <a:cubicBezTo>
                  <a:pt x="595928" y="33704"/>
                  <a:pt x="639095" y="0"/>
                  <a:pt x="688678" y="0"/>
                </a:cubicBezTo>
                <a:lnTo>
                  <a:pt x="6839081" y="0"/>
                </a:lnTo>
                <a:cubicBezTo>
                  <a:pt x="6909350" y="0"/>
                  <a:pt x="6960899" y="66023"/>
                  <a:pt x="6943857" y="134194"/>
                </a:cubicBezTo>
                <a:lnTo>
                  <a:pt x="6363235" y="2456684"/>
                </a:lnTo>
                <a:cubicBezTo>
                  <a:pt x="6351209" y="2504786"/>
                  <a:pt x="6308042" y="2538490"/>
                  <a:pt x="6258459" y="2538490"/>
                </a:cubicBezTo>
                <a:lnTo>
                  <a:pt x="108055" y="2538490"/>
                </a:lnTo>
                <a:cubicBezTo>
                  <a:pt x="37786" y="2538490"/>
                  <a:pt x="-13763" y="2472466"/>
                  <a:pt x="3279" y="2404296"/>
                </a:cubicBezTo>
              </a:path>
            </a:pathLst>
          </a:custGeom>
          <a:solidFill>
            <a:schemeClr val="bg1"/>
          </a:solidFill>
          <a:ln>
            <a:solidFill>
              <a:schemeClr val="accent4"/>
            </a:solidFill>
          </a:ln>
          <a:effectLst>
            <a:outerShdw blurRad="241300" dist="38100" dir="2700000" algn="tl" rotWithShape="0">
              <a:schemeClr val="accent4">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lt1"/>
              </a:solidFill>
            </a:endParaRPr>
          </a:p>
        </p:txBody>
      </p:sp>
      <p:cxnSp>
        <p:nvCxnSpPr>
          <p:cNvPr id="1060" name="直接连接符 1059">
            <a:extLst>
              <a:ext uri="{FF2B5EF4-FFF2-40B4-BE49-F238E27FC236}">
                <a16:creationId xmlns:a16="http://schemas.microsoft.com/office/drawing/2014/main" xmlns="" id="{34A3BF81-EF52-4074-911A-6E7CF3AED4D2}"/>
              </a:ext>
            </a:extLst>
          </p:cNvPr>
          <p:cNvCxnSpPr>
            <a:cxnSpLocks/>
          </p:cNvCxnSpPr>
          <p:nvPr/>
        </p:nvCxnSpPr>
        <p:spPr>
          <a:xfrm flipH="1">
            <a:off x="3410830" y="4335490"/>
            <a:ext cx="2186708" cy="0"/>
          </a:xfrm>
          <a:prstGeom prst="line">
            <a:avLst/>
          </a:prstGeom>
          <a:ln w="6350">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61" name="直接连接符 1060">
            <a:extLst>
              <a:ext uri="{FF2B5EF4-FFF2-40B4-BE49-F238E27FC236}">
                <a16:creationId xmlns:a16="http://schemas.microsoft.com/office/drawing/2014/main" xmlns="" id="{49B7E09F-C662-4B6B-9876-8ABD905E5960}"/>
              </a:ext>
            </a:extLst>
          </p:cNvPr>
          <p:cNvCxnSpPr>
            <a:cxnSpLocks/>
          </p:cNvCxnSpPr>
          <p:nvPr/>
        </p:nvCxnSpPr>
        <p:spPr>
          <a:xfrm flipH="1">
            <a:off x="5575343" y="1400906"/>
            <a:ext cx="1041313" cy="0"/>
          </a:xfrm>
          <a:prstGeom prst="line">
            <a:avLst/>
          </a:prstGeom>
          <a:ln w="6350">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62" name="直接连接符 1061">
            <a:extLst>
              <a:ext uri="{FF2B5EF4-FFF2-40B4-BE49-F238E27FC236}">
                <a16:creationId xmlns:a16="http://schemas.microsoft.com/office/drawing/2014/main" xmlns="" id="{F9677286-4C2B-4812-B4F8-59541E4C1FDA}"/>
              </a:ext>
            </a:extLst>
          </p:cNvPr>
          <p:cNvCxnSpPr>
            <a:cxnSpLocks/>
          </p:cNvCxnSpPr>
          <p:nvPr/>
        </p:nvCxnSpPr>
        <p:spPr>
          <a:xfrm flipV="1">
            <a:off x="5613438" y="6295607"/>
            <a:ext cx="1524586" cy="3594"/>
          </a:xfrm>
          <a:prstGeom prst="line">
            <a:avLst/>
          </a:prstGeom>
          <a:ln w="6350">
            <a:gradFill>
              <a:gsLst>
                <a:gs pos="0">
                  <a:schemeClr val="accent4"/>
                </a:gs>
                <a:gs pos="100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63" name="直接连接符 1062">
            <a:extLst>
              <a:ext uri="{FF2B5EF4-FFF2-40B4-BE49-F238E27FC236}">
                <a16:creationId xmlns:a16="http://schemas.microsoft.com/office/drawing/2014/main" xmlns="" id="{11D55F9D-CC5F-4FFA-A9C0-CA9BB9CFF1CB}"/>
              </a:ext>
            </a:extLst>
          </p:cNvPr>
          <p:cNvCxnSpPr>
            <a:cxnSpLocks/>
          </p:cNvCxnSpPr>
          <p:nvPr/>
        </p:nvCxnSpPr>
        <p:spPr>
          <a:xfrm>
            <a:off x="6616656" y="3288110"/>
            <a:ext cx="2211879" cy="0"/>
          </a:xfrm>
          <a:prstGeom prst="line">
            <a:avLst/>
          </a:prstGeom>
          <a:ln w="6350">
            <a:gradFill>
              <a:gsLst>
                <a:gs pos="0">
                  <a:schemeClr val="accent4"/>
                </a:gs>
                <a:gs pos="100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32" name="图片 31">
            <a:extLst>
              <a:ext uri="{FF2B5EF4-FFF2-40B4-BE49-F238E27FC236}">
                <a16:creationId xmlns:a16="http://schemas.microsoft.com/office/drawing/2014/main" xmlns="" id="{5A5B9021-CB96-4283-8730-D4E1AB94FBB4}"/>
              </a:ext>
            </a:extLst>
          </p:cNvPr>
          <p:cNvPicPr>
            <a:picLocks noChangeAspect="1"/>
          </p:cNvPicPr>
          <p:nvPr/>
        </p:nvPicPr>
        <p:blipFill>
          <a:blip r:embed="rId2"/>
          <a:stretch>
            <a:fillRect/>
          </a:stretch>
        </p:blipFill>
        <p:spPr>
          <a:xfrm>
            <a:off x="7015679" y="4546100"/>
            <a:ext cx="5279594" cy="2444708"/>
          </a:xfrm>
          <a:prstGeom prst="rect">
            <a:avLst/>
          </a:prstGeom>
        </p:spPr>
      </p:pic>
      <p:pic>
        <p:nvPicPr>
          <p:cNvPr id="34" name="图片 33">
            <a:extLst>
              <a:ext uri="{FF2B5EF4-FFF2-40B4-BE49-F238E27FC236}">
                <a16:creationId xmlns:a16="http://schemas.microsoft.com/office/drawing/2014/main" xmlns="" id="{EB279581-EC72-4EAE-B8B4-55E347FCA1EE}"/>
              </a:ext>
            </a:extLst>
          </p:cNvPr>
          <p:cNvPicPr>
            <a:picLocks noChangeAspect="1"/>
          </p:cNvPicPr>
          <p:nvPr/>
        </p:nvPicPr>
        <p:blipFill>
          <a:blip r:embed="rId3"/>
          <a:stretch>
            <a:fillRect/>
          </a:stretch>
        </p:blipFill>
        <p:spPr>
          <a:xfrm>
            <a:off x="-103276" y="4529575"/>
            <a:ext cx="5279594" cy="2462997"/>
          </a:xfrm>
          <a:prstGeom prst="rect">
            <a:avLst/>
          </a:prstGeom>
        </p:spPr>
      </p:pic>
      <p:sp>
        <p:nvSpPr>
          <p:cNvPr id="1069" name="文本框 1068">
            <a:extLst>
              <a:ext uri="{FF2B5EF4-FFF2-40B4-BE49-F238E27FC236}">
                <a16:creationId xmlns:a16="http://schemas.microsoft.com/office/drawing/2014/main" xmlns="" id="{A9E8806D-294F-4397-B6DE-63CB8EA1D26E}"/>
              </a:ext>
            </a:extLst>
          </p:cNvPr>
          <p:cNvSpPr txBox="1"/>
          <p:nvPr/>
        </p:nvSpPr>
        <p:spPr>
          <a:xfrm>
            <a:off x="6720949" y="3899594"/>
            <a:ext cx="5473701" cy="400110"/>
          </a:xfrm>
          <a:prstGeom prst="rect">
            <a:avLst/>
          </a:prstGeom>
          <a:noFill/>
        </p:spPr>
        <p:txBody>
          <a:bodyPr wrap="square" lIns="0" tIns="0" rIns="0" bIns="0" anchor="t">
            <a:spAutoFit/>
          </a:bodyPr>
          <a:lstStyle>
            <a:defPPr>
              <a:defRPr lang="zh-CN"/>
            </a:defPPr>
            <a:lvl1pPr marR="0" lvl="0" indent="0" algn="r" fontAlgn="auto">
              <a:lnSpc>
                <a:spcPct val="100000"/>
              </a:lnSpc>
              <a:spcBef>
                <a:spcPts val="0"/>
              </a:spcBef>
              <a:spcAft>
                <a:spcPts val="0"/>
              </a:spcAft>
              <a:buClrTx/>
              <a:buSzTx/>
              <a:buFont typeface="Arial" panose="020B0604020202020204" pitchFamily="34" charset="0"/>
              <a:buNone/>
              <a:tabLst>
                <a:tab pos="266700" algn="l"/>
              </a:tabLst>
              <a:defRPr kumimoji="0" sz="2400" b="1" i="0" u="none" strike="noStrike" cap="none" spc="0" normalizeH="0" baseline="0">
                <a:ln>
                  <a:noFill/>
                </a:ln>
                <a:solidFill>
                  <a:srgbClr val="3B3B3B"/>
                </a:solidFill>
                <a:effectLst/>
                <a:uLnTx/>
                <a:uFillTx/>
                <a:latin typeface="微软雅黑" panose="020B0503020204020204" pitchFamily="34" charset="-122"/>
                <a:ea typeface="微软雅黑" panose="020B0503020204020204" pitchFamily="34" charset="-122"/>
              </a:defRPr>
            </a:lvl1pPr>
          </a:lstStyle>
          <a:p>
            <a:pPr algn="l"/>
            <a:r>
              <a:rPr lang="zh-CN" altLang="en-US" sz="2600" dirty="0"/>
              <a:t>自建网络信息管理体系</a:t>
            </a:r>
          </a:p>
        </p:txBody>
      </p:sp>
      <p:sp>
        <p:nvSpPr>
          <p:cNvPr id="1070" name="文本框 1069">
            <a:extLst>
              <a:ext uri="{FF2B5EF4-FFF2-40B4-BE49-F238E27FC236}">
                <a16:creationId xmlns:a16="http://schemas.microsoft.com/office/drawing/2014/main" xmlns="" id="{48859BCC-6BED-4F8E-A40C-6888431529CD}"/>
              </a:ext>
            </a:extLst>
          </p:cNvPr>
          <p:cNvSpPr txBox="1"/>
          <p:nvPr/>
        </p:nvSpPr>
        <p:spPr>
          <a:xfrm>
            <a:off x="6720949" y="4535932"/>
            <a:ext cx="4863930"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园区配备电脑、电视监控，实行数据联网管理</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自建加工物流配送中心，直链市场及线上平台</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统一管理结算，月报、季报、年报数据真实可靠</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防疫检验后勤保障，园区直接对接</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1076" name="组合 1075">
            <a:extLst>
              <a:ext uri="{FF2B5EF4-FFF2-40B4-BE49-F238E27FC236}">
                <a16:creationId xmlns:a16="http://schemas.microsoft.com/office/drawing/2014/main" xmlns="" id="{46F5EC7C-ABC4-4560-8F73-0D781CCDE0D4}"/>
              </a:ext>
            </a:extLst>
          </p:cNvPr>
          <p:cNvGrpSpPr/>
          <p:nvPr/>
        </p:nvGrpSpPr>
        <p:grpSpPr>
          <a:xfrm flipH="1">
            <a:off x="6697229" y="4377647"/>
            <a:ext cx="3410157" cy="129468"/>
            <a:chOff x="2203281" y="2367724"/>
            <a:chExt cx="3410157" cy="129468"/>
          </a:xfrm>
        </p:grpSpPr>
        <p:cxnSp>
          <p:nvCxnSpPr>
            <p:cNvPr id="1077" name="直接连接符 1076">
              <a:extLst>
                <a:ext uri="{FF2B5EF4-FFF2-40B4-BE49-F238E27FC236}">
                  <a16:creationId xmlns:a16="http://schemas.microsoft.com/office/drawing/2014/main" xmlns="" id="{30CE102E-EC08-48BD-8E38-362B0F5D94C8}"/>
                </a:ext>
              </a:extLst>
            </p:cNvPr>
            <p:cNvCxnSpPr>
              <a:cxnSpLocks/>
            </p:cNvCxnSpPr>
            <p:nvPr/>
          </p:nvCxnSpPr>
          <p:spPr>
            <a:xfrm>
              <a:off x="2203281" y="2367726"/>
              <a:ext cx="2556965"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1078" name="直接连接符 1077">
              <a:extLst>
                <a:ext uri="{FF2B5EF4-FFF2-40B4-BE49-F238E27FC236}">
                  <a16:creationId xmlns:a16="http://schemas.microsoft.com/office/drawing/2014/main" xmlns="" id="{E3124ECB-2F46-4143-9951-A61FE06EA13F}"/>
                </a:ext>
              </a:extLst>
            </p:cNvPr>
            <p:cNvCxnSpPr>
              <a:cxnSpLocks/>
            </p:cNvCxnSpPr>
            <p:nvPr/>
          </p:nvCxnSpPr>
          <p:spPr>
            <a:xfrm>
              <a:off x="4916774" y="2367726"/>
              <a:ext cx="696664"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1079" name="直接连接符 1078">
              <a:extLst>
                <a:ext uri="{FF2B5EF4-FFF2-40B4-BE49-F238E27FC236}">
                  <a16:creationId xmlns:a16="http://schemas.microsoft.com/office/drawing/2014/main" xmlns="" id="{BE94F111-6467-4FFF-9240-D700626D41D9}"/>
                </a:ext>
              </a:extLst>
            </p:cNvPr>
            <p:cNvCxnSpPr>
              <a:cxnSpLocks/>
            </p:cNvCxnSpPr>
            <p:nvPr/>
          </p:nvCxnSpPr>
          <p:spPr>
            <a:xfrm flipH="1">
              <a:off x="4721827" y="2367724"/>
              <a:ext cx="38420" cy="127292"/>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1080" name="直接连接符 1079">
              <a:extLst>
                <a:ext uri="{FF2B5EF4-FFF2-40B4-BE49-F238E27FC236}">
                  <a16:creationId xmlns:a16="http://schemas.microsoft.com/office/drawing/2014/main" xmlns="" id="{F12AA97F-92EC-4909-81FB-84B71F127061}"/>
                </a:ext>
              </a:extLst>
            </p:cNvPr>
            <p:cNvCxnSpPr>
              <a:cxnSpLocks/>
            </p:cNvCxnSpPr>
            <p:nvPr/>
          </p:nvCxnSpPr>
          <p:spPr>
            <a:xfrm flipH="1">
              <a:off x="4721827" y="2369903"/>
              <a:ext cx="194947" cy="127289"/>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pic>
        <p:nvPicPr>
          <p:cNvPr id="1083" name="图形 1082">
            <a:extLst>
              <a:ext uri="{FF2B5EF4-FFF2-40B4-BE49-F238E27FC236}">
                <a16:creationId xmlns:a16="http://schemas.microsoft.com/office/drawing/2014/main" xmlns="" id="{D61B07DD-040D-4A86-8B1C-AC580BE8716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66380" y="3646361"/>
            <a:ext cx="816020" cy="816020"/>
          </a:xfrm>
          <a:prstGeom prst="rect">
            <a:avLst/>
          </a:prstGeom>
        </p:spPr>
      </p:pic>
      <p:sp>
        <p:nvSpPr>
          <p:cNvPr id="1066" name="文本框 1065">
            <a:extLst>
              <a:ext uri="{FF2B5EF4-FFF2-40B4-BE49-F238E27FC236}">
                <a16:creationId xmlns:a16="http://schemas.microsoft.com/office/drawing/2014/main" xmlns="" id="{9DFD9BA6-3EA6-42F6-912F-A62DD727960A}"/>
              </a:ext>
            </a:extLst>
          </p:cNvPr>
          <p:cNvSpPr txBox="1"/>
          <p:nvPr/>
        </p:nvSpPr>
        <p:spPr>
          <a:xfrm>
            <a:off x="142387" y="1804075"/>
            <a:ext cx="5473701" cy="400110"/>
          </a:xfrm>
          <a:prstGeom prst="rect">
            <a:avLst/>
          </a:prstGeom>
          <a:noFill/>
        </p:spPr>
        <p:txBody>
          <a:bodyPr wrap="square" lIns="0" tIns="0" rIns="0" bIns="0" anchor="t">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marL="0" indent="0" algn="r">
              <a:buNone/>
            </a:pPr>
            <a:r>
              <a:rPr lang="zh-CN" altLang="en-US" sz="2600" b="1" dirty="0">
                <a:solidFill>
                  <a:srgbClr val="3B3B3B"/>
                </a:solidFill>
              </a:rPr>
              <a:t>科研优选饲养体系</a:t>
            </a:r>
            <a:endParaRPr lang="en-US" altLang="zh-CN" sz="2600" b="1" dirty="0">
              <a:solidFill>
                <a:srgbClr val="3B3B3B"/>
              </a:solidFill>
            </a:endParaRPr>
          </a:p>
        </p:txBody>
      </p:sp>
      <p:sp>
        <p:nvSpPr>
          <p:cNvPr id="1068" name="文本框 1067">
            <a:extLst>
              <a:ext uri="{FF2B5EF4-FFF2-40B4-BE49-F238E27FC236}">
                <a16:creationId xmlns:a16="http://schemas.microsoft.com/office/drawing/2014/main" xmlns="" id="{4BA9CBC9-5A14-435A-B016-EF84ED389EB6}"/>
              </a:ext>
            </a:extLst>
          </p:cNvPr>
          <p:cNvSpPr txBox="1"/>
          <p:nvPr/>
        </p:nvSpPr>
        <p:spPr>
          <a:xfrm>
            <a:off x="609600" y="2465401"/>
            <a:ext cx="4863930"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升级现代化、规模化、标准化管理手段</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传统饲养和现代化生产相互结合、相互促进</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建设商品生产体系，引进先进生产工艺及技术</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生态养殖园为龙头，建立科研体系和塔式良种饲育</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16" name="组合 15">
            <a:extLst>
              <a:ext uri="{FF2B5EF4-FFF2-40B4-BE49-F238E27FC236}">
                <a16:creationId xmlns:a16="http://schemas.microsoft.com/office/drawing/2014/main" xmlns="" id="{8F4B7780-2C13-4004-AFBD-1BBB5CD63830}"/>
              </a:ext>
            </a:extLst>
          </p:cNvPr>
          <p:cNvGrpSpPr/>
          <p:nvPr/>
        </p:nvGrpSpPr>
        <p:grpSpPr>
          <a:xfrm>
            <a:off x="2955471" y="2264932"/>
            <a:ext cx="2657967" cy="129468"/>
            <a:chOff x="2955471" y="2367724"/>
            <a:chExt cx="2657967" cy="129468"/>
          </a:xfrm>
        </p:grpSpPr>
        <p:cxnSp>
          <p:nvCxnSpPr>
            <p:cNvPr id="1072" name="直接连接符 1071">
              <a:extLst>
                <a:ext uri="{FF2B5EF4-FFF2-40B4-BE49-F238E27FC236}">
                  <a16:creationId xmlns:a16="http://schemas.microsoft.com/office/drawing/2014/main" xmlns="" id="{FEC7970D-6530-40C2-AA76-3818743880E9}"/>
                </a:ext>
              </a:extLst>
            </p:cNvPr>
            <p:cNvCxnSpPr>
              <a:cxnSpLocks/>
            </p:cNvCxnSpPr>
            <p:nvPr/>
          </p:nvCxnSpPr>
          <p:spPr>
            <a:xfrm>
              <a:off x="2955471" y="2367726"/>
              <a:ext cx="1804776"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1073" name="直接连接符 1072">
              <a:extLst>
                <a:ext uri="{FF2B5EF4-FFF2-40B4-BE49-F238E27FC236}">
                  <a16:creationId xmlns:a16="http://schemas.microsoft.com/office/drawing/2014/main" xmlns="" id="{160B6660-971F-4D75-913B-533E120F4E3F}"/>
                </a:ext>
              </a:extLst>
            </p:cNvPr>
            <p:cNvCxnSpPr>
              <a:cxnSpLocks/>
            </p:cNvCxnSpPr>
            <p:nvPr/>
          </p:nvCxnSpPr>
          <p:spPr>
            <a:xfrm>
              <a:off x="4916774" y="2367726"/>
              <a:ext cx="696664"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1074" name="直接连接符 1073">
              <a:extLst>
                <a:ext uri="{FF2B5EF4-FFF2-40B4-BE49-F238E27FC236}">
                  <a16:creationId xmlns:a16="http://schemas.microsoft.com/office/drawing/2014/main" xmlns="" id="{4F87339C-DAE8-420C-90DC-1563301FA714}"/>
                </a:ext>
              </a:extLst>
            </p:cNvPr>
            <p:cNvCxnSpPr>
              <a:cxnSpLocks/>
            </p:cNvCxnSpPr>
            <p:nvPr/>
          </p:nvCxnSpPr>
          <p:spPr>
            <a:xfrm flipH="1">
              <a:off x="4721827" y="2367724"/>
              <a:ext cx="38420" cy="127292"/>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1075" name="直接连接符 1074">
              <a:extLst>
                <a:ext uri="{FF2B5EF4-FFF2-40B4-BE49-F238E27FC236}">
                  <a16:creationId xmlns:a16="http://schemas.microsoft.com/office/drawing/2014/main" xmlns="" id="{8CA7B60E-5B9E-49D4-91E0-603A31AAD358}"/>
                </a:ext>
              </a:extLst>
            </p:cNvPr>
            <p:cNvCxnSpPr>
              <a:cxnSpLocks/>
            </p:cNvCxnSpPr>
            <p:nvPr/>
          </p:nvCxnSpPr>
          <p:spPr>
            <a:xfrm flipH="1">
              <a:off x="4721827" y="2369903"/>
              <a:ext cx="194947" cy="127289"/>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pic>
        <p:nvPicPr>
          <p:cNvPr id="1082" name="图形 1081">
            <a:extLst>
              <a:ext uri="{FF2B5EF4-FFF2-40B4-BE49-F238E27FC236}">
                <a16:creationId xmlns:a16="http://schemas.microsoft.com/office/drawing/2014/main" xmlns="" id="{39248B53-1F8F-475B-9B44-8EBF8D141B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09600" y="1634923"/>
            <a:ext cx="816020" cy="816020"/>
          </a:xfrm>
          <a:prstGeom prst="rect">
            <a:avLst/>
          </a:prstGeom>
        </p:spPr>
      </p:pic>
    </p:spTree>
    <p:extLst>
      <p:ext uri="{BB962C8B-B14F-4D97-AF65-F5344CB8AC3E}">
        <p14:creationId xmlns:p14="http://schemas.microsoft.com/office/powerpoint/2010/main" val="1498091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xmlns="" id="{B6D9AD47-04F0-4BB7-A551-4A5B75526E1D}"/>
              </a:ext>
            </a:extLst>
          </p:cNvPr>
          <p:cNvSpPr/>
          <p:nvPr/>
        </p:nvSpPr>
        <p:spPr>
          <a:xfrm>
            <a:off x="0" y="4588582"/>
            <a:ext cx="12192000" cy="2269418"/>
          </a:xfrm>
          <a:prstGeom prst="rect">
            <a:avLst/>
          </a:prstGeom>
          <a:solidFill>
            <a:srgbClr val="BDD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xmlns="" id="{10B9B2FA-8170-4081-800F-3B287B274FAC}"/>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Item Advantage</a:t>
            </a:r>
          </a:p>
        </p:txBody>
      </p:sp>
      <p:sp>
        <p:nvSpPr>
          <p:cNvPr id="80" name="文本框 79">
            <a:extLst>
              <a:ext uri="{FF2B5EF4-FFF2-40B4-BE49-F238E27FC236}">
                <a16:creationId xmlns:a16="http://schemas.microsoft.com/office/drawing/2014/main" xmlns="" id="{9B181545-E255-446C-9738-E51DBA014A67}"/>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特需品类优势</a:t>
            </a:r>
          </a:p>
        </p:txBody>
      </p:sp>
      <p:sp>
        <p:nvSpPr>
          <p:cNvPr id="5" name="矩形: 圆角 4">
            <a:extLst>
              <a:ext uri="{FF2B5EF4-FFF2-40B4-BE49-F238E27FC236}">
                <a16:creationId xmlns:a16="http://schemas.microsoft.com/office/drawing/2014/main" xmlns="" id="{38BB4343-57DC-4C95-A4B1-B46401F1D210}"/>
              </a:ext>
            </a:extLst>
          </p:cNvPr>
          <p:cNvSpPr/>
          <p:nvPr/>
        </p:nvSpPr>
        <p:spPr>
          <a:xfrm>
            <a:off x="4719797" y="1277937"/>
            <a:ext cx="2752407" cy="4479925"/>
          </a:xfrm>
          <a:prstGeom prst="roundRect">
            <a:avLst>
              <a:gd name="adj" fmla="val 2825"/>
            </a:avLst>
          </a:prstGeom>
          <a:solidFill>
            <a:schemeClr val="bg1"/>
          </a:solidFill>
          <a:ln>
            <a:solidFill>
              <a:schemeClr val="accent1"/>
            </a:solidFill>
          </a:ln>
          <a:effectLst>
            <a:outerShdw blurRad="317500" dist="38100" sx="98000" sy="98000" algn="t" rotWithShape="0">
              <a:srgbClr val="002060">
                <a:alpha val="34000"/>
              </a:srgbClr>
            </a:outerShdw>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C393FCA0-5FEC-450F-BEAB-3F481ACD464C}"/>
              </a:ext>
            </a:extLst>
          </p:cNvPr>
          <p:cNvGrpSpPr/>
          <p:nvPr/>
        </p:nvGrpSpPr>
        <p:grpSpPr>
          <a:xfrm>
            <a:off x="5214554" y="1462235"/>
            <a:ext cx="1762893" cy="1762893"/>
            <a:chOff x="5214554" y="1462235"/>
            <a:chExt cx="1762893" cy="1762893"/>
          </a:xfrm>
        </p:grpSpPr>
        <p:grpSp>
          <p:nvGrpSpPr>
            <p:cNvPr id="66" name="组合 65">
              <a:extLst>
                <a:ext uri="{FF2B5EF4-FFF2-40B4-BE49-F238E27FC236}">
                  <a16:creationId xmlns:a16="http://schemas.microsoft.com/office/drawing/2014/main" xmlns="" id="{25D4B897-CC42-4FEA-B063-ABAC9F5A5DBE}"/>
                </a:ext>
              </a:extLst>
            </p:cNvPr>
            <p:cNvGrpSpPr/>
            <p:nvPr/>
          </p:nvGrpSpPr>
          <p:grpSpPr>
            <a:xfrm>
              <a:off x="5214554" y="1462235"/>
              <a:ext cx="1762893" cy="1762893"/>
              <a:chOff x="4034798" y="1938163"/>
              <a:chExt cx="1437828" cy="1437828"/>
            </a:xfrm>
          </p:grpSpPr>
          <p:sp>
            <p:nvSpPr>
              <p:cNvPr id="67" name="椭圆 66">
                <a:extLst>
                  <a:ext uri="{FF2B5EF4-FFF2-40B4-BE49-F238E27FC236}">
                    <a16:creationId xmlns:a16="http://schemas.microsoft.com/office/drawing/2014/main" xmlns="" id="{B6FF5CC8-CEA5-4F3E-9877-7CB1273430F6}"/>
                  </a:ext>
                </a:extLst>
              </p:cNvPr>
              <p:cNvSpPr/>
              <p:nvPr/>
            </p:nvSpPr>
            <p:spPr>
              <a:xfrm>
                <a:off x="4034798" y="1938163"/>
                <a:ext cx="1437828" cy="1437828"/>
              </a:xfrm>
              <a:prstGeom prst="ellipse">
                <a:avLst/>
              </a:prstGeom>
              <a:gradFill flip="none" rotWithShape="1">
                <a:gsLst>
                  <a:gs pos="61000">
                    <a:schemeClr val="bg1">
                      <a:alpha val="24000"/>
                    </a:schemeClr>
                  </a:gs>
                  <a:gs pos="98000">
                    <a:schemeClr val="accent2"/>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AF6C0CA0-8585-43DD-8C9A-8109B4CAE1A3}"/>
                  </a:ext>
                </a:extLst>
              </p:cNvPr>
              <p:cNvSpPr/>
              <p:nvPr/>
            </p:nvSpPr>
            <p:spPr>
              <a:xfrm>
                <a:off x="4217091" y="2120456"/>
                <a:ext cx="1073242" cy="107324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215900" dir="5400000" sx="97000" sy="97000" algn="t"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1" name="图形 80">
              <a:extLst>
                <a:ext uri="{FF2B5EF4-FFF2-40B4-BE49-F238E27FC236}">
                  <a16:creationId xmlns:a16="http://schemas.microsoft.com/office/drawing/2014/main" xmlns="" id="{3D2D9844-B1D6-43DB-BAC9-4CAF3BFFE63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695687" y="1943368"/>
              <a:ext cx="800627" cy="800627"/>
            </a:xfrm>
            <a:prstGeom prst="rect">
              <a:avLst/>
            </a:prstGeom>
          </p:spPr>
        </p:pic>
      </p:grpSp>
      <p:sp>
        <p:nvSpPr>
          <p:cNvPr id="6" name="矩形: 圆角 5">
            <a:extLst>
              <a:ext uri="{FF2B5EF4-FFF2-40B4-BE49-F238E27FC236}">
                <a16:creationId xmlns:a16="http://schemas.microsoft.com/office/drawing/2014/main" xmlns="" id="{FE7C61E9-A705-4605-8D22-E5995DD5D520}"/>
              </a:ext>
            </a:extLst>
          </p:cNvPr>
          <p:cNvSpPr/>
          <p:nvPr/>
        </p:nvSpPr>
        <p:spPr>
          <a:xfrm>
            <a:off x="8288707" y="1815779"/>
            <a:ext cx="2752407" cy="4479925"/>
          </a:xfrm>
          <a:prstGeom prst="roundRect">
            <a:avLst>
              <a:gd name="adj" fmla="val 2825"/>
            </a:avLst>
          </a:prstGeom>
          <a:solidFill>
            <a:schemeClr val="bg1"/>
          </a:solidFill>
          <a:ln>
            <a:solidFill>
              <a:schemeClr val="accent1"/>
            </a:solidFill>
          </a:ln>
          <a:effectLst>
            <a:outerShdw blurRad="317500" dist="38100" sx="98000" sy="98000" algn="t" rotWithShape="0">
              <a:srgbClr val="002060">
                <a:alpha val="34000"/>
              </a:srgbClr>
            </a:outerShdw>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B8413C28-5338-4EF6-85DE-A38E80456AD8}"/>
              </a:ext>
            </a:extLst>
          </p:cNvPr>
          <p:cNvGrpSpPr/>
          <p:nvPr/>
        </p:nvGrpSpPr>
        <p:grpSpPr>
          <a:xfrm>
            <a:off x="8783463" y="2000469"/>
            <a:ext cx="1762893" cy="1762893"/>
            <a:chOff x="8783463" y="2000469"/>
            <a:chExt cx="1762893" cy="1762893"/>
          </a:xfrm>
        </p:grpSpPr>
        <p:grpSp>
          <p:nvGrpSpPr>
            <p:cNvPr id="69" name="组合 68">
              <a:extLst>
                <a:ext uri="{FF2B5EF4-FFF2-40B4-BE49-F238E27FC236}">
                  <a16:creationId xmlns:a16="http://schemas.microsoft.com/office/drawing/2014/main" xmlns="" id="{B555BE3C-2AEA-4B3B-B40D-B2CDEC8AC065}"/>
                </a:ext>
              </a:extLst>
            </p:cNvPr>
            <p:cNvGrpSpPr/>
            <p:nvPr/>
          </p:nvGrpSpPr>
          <p:grpSpPr>
            <a:xfrm>
              <a:off x="8783463" y="2000469"/>
              <a:ext cx="1762893" cy="1762893"/>
              <a:chOff x="4034798" y="1938163"/>
              <a:chExt cx="1437828" cy="1437828"/>
            </a:xfrm>
          </p:grpSpPr>
          <p:sp>
            <p:nvSpPr>
              <p:cNvPr id="70" name="椭圆 69">
                <a:extLst>
                  <a:ext uri="{FF2B5EF4-FFF2-40B4-BE49-F238E27FC236}">
                    <a16:creationId xmlns:a16="http://schemas.microsoft.com/office/drawing/2014/main" xmlns="" id="{236C3C74-DCE0-4CE2-9087-B591304B3EF1}"/>
                  </a:ext>
                </a:extLst>
              </p:cNvPr>
              <p:cNvSpPr/>
              <p:nvPr/>
            </p:nvSpPr>
            <p:spPr>
              <a:xfrm>
                <a:off x="4034798" y="1938163"/>
                <a:ext cx="1437828" cy="1437828"/>
              </a:xfrm>
              <a:prstGeom prst="ellipse">
                <a:avLst/>
              </a:prstGeom>
              <a:gradFill flip="none" rotWithShape="1">
                <a:gsLst>
                  <a:gs pos="61000">
                    <a:schemeClr val="bg1">
                      <a:alpha val="24000"/>
                    </a:schemeClr>
                  </a:gs>
                  <a:gs pos="100000">
                    <a:schemeClr val="accent2"/>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椭圆 70">
                <a:extLst>
                  <a:ext uri="{FF2B5EF4-FFF2-40B4-BE49-F238E27FC236}">
                    <a16:creationId xmlns:a16="http://schemas.microsoft.com/office/drawing/2014/main" xmlns="" id="{C5278805-6ACE-41D5-9B43-6F64B8ADC6F2}"/>
                  </a:ext>
                </a:extLst>
              </p:cNvPr>
              <p:cNvSpPr/>
              <p:nvPr/>
            </p:nvSpPr>
            <p:spPr>
              <a:xfrm>
                <a:off x="4217091" y="2120456"/>
                <a:ext cx="1073242" cy="107324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215900" dir="5400000" sx="97000" sy="97000" algn="t"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2" name="图形 81">
              <a:extLst>
                <a:ext uri="{FF2B5EF4-FFF2-40B4-BE49-F238E27FC236}">
                  <a16:creationId xmlns:a16="http://schemas.microsoft.com/office/drawing/2014/main" xmlns="" id="{EFBB9F40-D28C-4A09-A2C7-23D09C531D5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264595" y="2481603"/>
              <a:ext cx="800627" cy="800627"/>
            </a:xfrm>
            <a:prstGeom prst="rect">
              <a:avLst/>
            </a:prstGeom>
          </p:spPr>
        </p:pic>
      </p:grpSp>
      <p:sp>
        <p:nvSpPr>
          <p:cNvPr id="4" name="矩形: 圆角 3">
            <a:extLst>
              <a:ext uri="{FF2B5EF4-FFF2-40B4-BE49-F238E27FC236}">
                <a16:creationId xmlns:a16="http://schemas.microsoft.com/office/drawing/2014/main" xmlns="" id="{3E61D737-736C-4637-AA42-950CE74E92B3}"/>
              </a:ext>
            </a:extLst>
          </p:cNvPr>
          <p:cNvSpPr/>
          <p:nvPr/>
        </p:nvSpPr>
        <p:spPr>
          <a:xfrm>
            <a:off x="1301203" y="1815779"/>
            <a:ext cx="2752407" cy="4479925"/>
          </a:xfrm>
          <a:prstGeom prst="roundRect">
            <a:avLst>
              <a:gd name="adj" fmla="val 2825"/>
            </a:avLst>
          </a:prstGeom>
          <a:solidFill>
            <a:schemeClr val="bg1"/>
          </a:solidFill>
          <a:ln>
            <a:solidFill>
              <a:schemeClr val="accent1"/>
            </a:solidFill>
          </a:ln>
          <a:effectLst>
            <a:outerShdw blurRad="317500" dist="38100" sx="98000" sy="98000" algn="t" rotWithShape="0">
              <a:srgbClr val="002060">
                <a:alpha val="34000"/>
              </a:srgbClr>
            </a:outerShdw>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45AF3B4A-843D-4490-8684-E599DF2C6C03}"/>
              </a:ext>
            </a:extLst>
          </p:cNvPr>
          <p:cNvGrpSpPr/>
          <p:nvPr/>
        </p:nvGrpSpPr>
        <p:grpSpPr>
          <a:xfrm>
            <a:off x="1769773" y="2000470"/>
            <a:ext cx="1762893" cy="1762893"/>
            <a:chOff x="1769773" y="2000470"/>
            <a:chExt cx="1762893" cy="1762893"/>
          </a:xfrm>
        </p:grpSpPr>
        <p:grpSp>
          <p:nvGrpSpPr>
            <p:cNvPr id="63" name="组合 62">
              <a:extLst>
                <a:ext uri="{FF2B5EF4-FFF2-40B4-BE49-F238E27FC236}">
                  <a16:creationId xmlns:a16="http://schemas.microsoft.com/office/drawing/2014/main" xmlns="" id="{97F066D1-67DF-4828-9E89-737BA6F0B90A}"/>
                </a:ext>
              </a:extLst>
            </p:cNvPr>
            <p:cNvGrpSpPr/>
            <p:nvPr/>
          </p:nvGrpSpPr>
          <p:grpSpPr>
            <a:xfrm>
              <a:off x="1769773" y="2000470"/>
              <a:ext cx="1762893" cy="1762893"/>
              <a:chOff x="4034798" y="1938163"/>
              <a:chExt cx="1437828" cy="1437828"/>
            </a:xfrm>
          </p:grpSpPr>
          <p:sp>
            <p:nvSpPr>
              <p:cNvPr id="64" name="椭圆 63">
                <a:extLst>
                  <a:ext uri="{FF2B5EF4-FFF2-40B4-BE49-F238E27FC236}">
                    <a16:creationId xmlns:a16="http://schemas.microsoft.com/office/drawing/2014/main" xmlns="" id="{5AD029F9-FCE3-4BC3-BF43-01C486C84342}"/>
                  </a:ext>
                </a:extLst>
              </p:cNvPr>
              <p:cNvSpPr/>
              <p:nvPr/>
            </p:nvSpPr>
            <p:spPr>
              <a:xfrm>
                <a:off x="4034798" y="1938163"/>
                <a:ext cx="1437828" cy="1437828"/>
              </a:xfrm>
              <a:prstGeom prst="ellipse">
                <a:avLst/>
              </a:prstGeom>
              <a:gradFill flip="none" rotWithShape="1">
                <a:gsLst>
                  <a:gs pos="61000">
                    <a:schemeClr val="bg1">
                      <a:alpha val="24000"/>
                    </a:schemeClr>
                  </a:gs>
                  <a:gs pos="98000">
                    <a:schemeClr val="accent2"/>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CBE3BB45-9617-4386-81A6-288B6C5F00A3}"/>
                  </a:ext>
                </a:extLst>
              </p:cNvPr>
              <p:cNvSpPr/>
              <p:nvPr/>
            </p:nvSpPr>
            <p:spPr>
              <a:xfrm>
                <a:off x="4217091" y="2120456"/>
                <a:ext cx="1073242" cy="107324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215900" dir="5400000" sx="97000" sy="97000" algn="t"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3" name="图形 82">
              <a:extLst>
                <a:ext uri="{FF2B5EF4-FFF2-40B4-BE49-F238E27FC236}">
                  <a16:creationId xmlns:a16="http://schemas.microsoft.com/office/drawing/2014/main" xmlns="" id="{F0A32BE1-9F81-4B31-B6F0-228B0059772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250906" y="2481603"/>
              <a:ext cx="800627" cy="800627"/>
            </a:xfrm>
            <a:prstGeom prst="rect">
              <a:avLst/>
            </a:prstGeom>
          </p:spPr>
        </p:pic>
      </p:grpSp>
      <p:pic>
        <p:nvPicPr>
          <p:cNvPr id="34" name="图片 33">
            <a:extLst>
              <a:ext uri="{FF2B5EF4-FFF2-40B4-BE49-F238E27FC236}">
                <a16:creationId xmlns:a16="http://schemas.microsoft.com/office/drawing/2014/main" xmlns="" id="{7D671153-BC3C-4131-988C-B83CF8BF0FBE}"/>
              </a:ext>
            </a:extLst>
          </p:cNvPr>
          <p:cNvPicPr>
            <a:picLocks noChangeAspect="1"/>
          </p:cNvPicPr>
          <p:nvPr/>
        </p:nvPicPr>
        <p:blipFill>
          <a:blip r:embed="rId4"/>
          <a:stretch>
            <a:fillRect/>
          </a:stretch>
        </p:blipFill>
        <p:spPr>
          <a:xfrm>
            <a:off x="7015679" y="4546100"/>
            <a:ext cx="5279594" cy="2444708"/>
          </a:xfrm>
          <a:prstGeom prst="rect">
            <a:avLst/>
          </a:prstGeom>
        </p:spPr>
      </p:pic>
      <p:pic>
        <p:nvPicPr>
          <p:cNvPr id="35" name="图片 34">
            <a:extLst>
              <a:ext uri="{FF2B5EF4-FFF2-40B4-BE49-F238E27FC236}">
                <a16:creationId xmlns:a16="http://schemas.microsoft.com/office/drawing/2014/main" xmlns="" id="{B98D9BE0-5A58-4165-99DA-44322F434085}"/>
              </a:ext>
            </a:extLst>
          </p:cNvPr>
          <p:cNvPicPr>
            <a:picLocks noChangeAspect="1"/>
          </p:cNvPicPr>
          <p:nvPr/>
        </p:nvPicPr>
        <p:blipFill>
          <a:blip r:embed="rId5"/>
          <a:stretch>
            <a:fillRect/>
          </a:stretch>
        </p:blipFill>
        <p:spPr>
          <a:xfrm>
            <a:off x="-103276" y="4529575"/>
            <a:ext cx="5279594" cy="2462997"/>
          </a:xfrm>
          <a:prstGeom prst="rect">
            <a:avLst/>
          </a:prstGeom>
        </p:spPr>
      </p:pic>
      <p:sp>
        <p:nvSpPr>
          <p:cNvPr id="76" name="文本框 75">
            <a:extLst>
              <a:ext uri="{FF2B5EF4-FFF2-40B4-BE49-F238E27FC236}">
                <a16:creationId xmlns:a16="http://schemas.microsoft.com/office/drawing/2014/main" xmlns="" id="{1ED52937-849E-4C57-949B-7EBE505AE3A4}"/>
              </a:ext>
            </a:extLst>
          </p:cNvPr>
          <p:cNvSpPr txBox="1"/>
          <p:nvPr/>
        </p:nvSpPr>
        <p:spPr>
          <a:xfrm>
            <a:off x="5335128" y="3494365"/>
            <a:ext cx="1783008" cy="369332"/>
          </a:xfrm>
          <a:prstGeom prst="rect">
            <a:avLst/>
          </a:prstGeom>
          <a:noFill/>
        </p:spPr>
        <p:txBody>
          <a:bodyPr wrap="square" lIns="0" tIns="0" rIns="0" bIns="0" rtlCol="0">
            <a:spAutoFit/>
          </a:bodyPr>
          <a:lstStyle>
            <a:defPPr>
              <a:defRPr lang="zh-CN"/>
            </a:defPPr>
            <a:lvl1pPr algn="ctr">
              <a:spcAft>
                <a:spcPts val="600"/>
              </a:spcAft>
              <a:defRPr sz="2400" b="1">
                <a:solidFill>
                  <a:srgbClr val="3B3B3B">
                    <a:alpha val="87000"/>
                  </a:srgbClr>
                </a:solidFill>
                <a:latin typeface="微软雅黑" panose="020B0503020204020204" pitchFamily="34" charset="-122"/>
                <a:ea typeface="微软雅黑" panose="020B0503020204020204" pitchFamily="34" charset="-122"/>
              </a:defRPr>
            </a:lvl1pPr>
          </a:lstStyle>
          <a:p>
            <a:pPr algn="just"/>
            <a:r>
              <a:rPr lang="zh-CN" altLang="en-US" dirty="0">
                <a:solidFill>
                  <a:srgbClr val="3B3B3B"/>
                </a:solidFill>
                <a:sym typeface="微软雅黑" panose="020B0503020204020204" pitchFamily="34" charset="-122"/>
              </a:rPr>
              <a:t>水产类品种</a:t>
            </a:r>
          </a:p>
        </p:txBody>
      </p:sp>
      <p:sp>
        <p:nvSpPr>
          <p:cNvPr id="77" name="文本框 76">
            <a:extLst>
              <a:ext uri="{FF2B5EF4-FFF2-40B4-BE49-F238E27FC236}">
                <a16:creationId xmlns:a16="http://schemas.microsoft.com/office/drawing/2014/main" xmlns="" id="{B0E26FEA-9992-4918-9407-DF4D82781BC3}"/>
              </a:ext>
            </a:extLst>
          </p:cNvPr>
          <p:cNvSpPr txBox="1"/>
          <p:nvPr/>
        </p:nvSpPr>
        <p:spPr>
          <a:xfrm>
            <a:off x="5335128" y="4036281"/>
            <a:ext cx="1783009" cy="1433854"/>
          </a:xfrm>
          <a:prstGeom prst="rect">
            <a:avLst/>
          </a:prstGeom>
          <a:noFill/>
        </p:spPr>
        <p:txBody>
          <a:bodyPr wrap="square" lIns="0" tIns="0" rIns="0" bIns="0" rtlCol="0">
            <a:spAutoFit/>
          </a:bodyPr>
          <a:lstStyle/>
          <a:p>
            <a:pPr marL="177800" marR="0" lvl="0" indent="-1778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鸭鹅</a:t>
            </a:r>
            <a:endPar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marR="0" lvl="0" indent="-1778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甲鱼</a:t>
            </a:r>
            <a:r>
              <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龙虾</a:t>
            </a:r>
            <a:endPar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marR="0" lvl="0" indent="-1778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罗非</a:t>
            </a:r>
            <a:r>
              <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鲳鱼（</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电厂</a:t>
            </a: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余热水养殖）</a:t>
            </a:r>
            <a:endPar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74" name="文本框 73">
            <a:extLst>
              <a:ext uri="{FF2B5EF4-FFF2-40B4-BE49-F238E27FC236}">
                <a16:creationId xmlns:a16="http://schemas.microsoft.com/office/drawing/2014/main" xmlns="" id="{81AD29FD-3F21-4981-9769-9FF97669814C}"/>
              </a:ext>
            </a:extLst>
          </p:cNvPr>
          <p:cNvSpPr txBox="1"/>
          <p:nvPr/>
        </p:nvSpPr>
        <p:spPr>
          <a:xfrm>
            <a:off x="8904038" y="4119343"/>
            <a:ext cx="1783008" cy="369332"/>
          </a:xfrm>
          <a:prstGeom prst="rect">
            <a:avLst/>
          </a:prstGeom>
          <a:noFill/>
        </p:spPr>
        <p:txBody>
          <a:bodyPr wrap="square" lIns="0" tIns="0" rIns="0" bIns="0" rtlCol="0">
            <a:spAutoFit/>
          </a:bodyPr>
          <a:lstStyle>
            <a:defPPr>
              <a:defRPr lang="zh-CN"/>
            </a:defPPr>
            <a:lvl1pPr algn="ctr">
              <a:spcAft>
                <a:spcPts val="600"/>
              </a:spcAft>
              <a:defRPr sz="2400" b="1">
                <a:solidFill>
                  <a:srgbClr val="3B3B3B">
                    <a:alpha val="87000"/>
                  </a:srgbClr>
                </a:solidFill>
                <a:latin typeface="微软雅黑" panose="020B0503020204020204" pitchFamily="34" charset="-122"/>
                <a:ea typeface="微软雅黑" panose="020B0503020204020204" pitchFamily="34" charset="-122"/>
              </a:defRPr>
            </a:lvl1pPr>
          </a:lstStyle>
          <a:p>
            <a:pPr algn="just"/>
            <a:r>
              <a:rPr lang="zh-CN" altLang="en-US" dirty="0">
                <a:solidFill>
                  <a:srgbClr val="3B3B3B"/>
                </a:solidFill>
                <a:sym typeface="微软雅黑" panose="020B0503020204020204" pitchFamily="34" charset="-122"/>
              </a:rPr>
              <a:t>昆虫类品种</a:t>
            </a:r>
          </a:p>
        </p:txBody>
      </p:sp>
      <p:sp>
        <p:nvSpPr>
          <p:cNvPr id="75" name="文本框 74">
            <a:extLst>
              <a:ext uri="{FF2B5EF4-FFF2-40B4-BE49-F238E27FC236}">
                <a16:creationId xmlns:a16="http://schemas.microsoft.com/office/drawing/2014/main" xmlns="" id="{D2539A2F-3C7E-4F4B-A59A-AFF7EE690902}"/>
              </a:ext>
            </a:extLst>
          </p:cNvPr>
          <p:cNvSpPr txBox="1"/>
          <p:nvPr/>
        </p:nvSpPr>
        <p:spPr>
          <a:xfrm>
            <a:off x="8904038" y="4661259"/>
            <a:ext cx="1938120" cy="1433854"/>
          </a:xfrm>
          <a:prstGeom prst="rect">
            <a:avLst/>
          </a:prstGeom>
          <a:noFill/>
        </p:spPr>
        <p:txBody>
          <a:bodyPr wrap="square" lIns="0" tIns="0" rIns="0" bIns="0" rtlCol="0">
            <a:spAutoFit/>
          </a:bodyPr>
          <a:lstStyle/>
          <a:p>
            <a:pPr marL="177800" marR="0" lvl="0" indent="-1778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蝈蝈</a:t>
            </a:r>
            <a:r>
              <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金蝉（食用）</a:t>
            </a:r>
            <a:endPar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marR="0" lvl="0" indent="-1778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蜈蚣（药用）</a:t>
            </a:r>
            <a:endPar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marR="0" lvl="0" indent="-1778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蚯蚓（药用</a:t>
            </a:r>
            <a:r>
              <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饵料）</a:t>
            </a:r>
            <a:endPar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marR="0" lvl="0" indent="-1778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蝎子（药用</a:t>
            </a:r>
            <a:r>
              <a:rPr kumimoji="0" lang="en-US" altLang="zh-CN"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制</a:t>
            </a:r>
            <a:r>
              <a:rPr kumimoji="0" lang="zh-CN" altLang="en-US" sz="1600" b="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酒）</a:t>
            </a:r>
            <a:endPar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文本框 71">
            <a:extLst>
              <a:ext uri="{FF2B5EF4-FFF2-40B4-BE49-F238E27FC236}">
                <a16:creationId xmlns:a16="http://schemas.microsoft.com/office/drawing/2014/main" xmlns="" id="{09ED75C2-0211-4B4E-8F06-5454D553C00D}"/>
              </a:ext>
            </a:extLst>
          </p:cNvPr>
          <p:cNvSpPr txBox="1"/>
          <p:nvPr/>
        </p:nvSpPr>
        <p:spPr>
          <a:xfrm>
            <a:off x="1916534" y="4119343"/>
            <a:ext cx="1783008" cy="369332"/>
          </a:xfrm>
          <a:prstGeom prst="rect">
            <a:avLst/>
          </a:prstGeom>
          <a:noFill/>
        </p:spPr>
        <p:txBody>
          <a:bodyPr wrap="square" lIns="0" tIns="0" rIns="0" bIns="0" rtlCol="0">
            <a:spAutoFit/>
          </a:bodyPr>
          <a:lstStyle/>
          <a:p>
            <a:pPr algn="just">
              <a:spcAft>
                <a:spcPts val="600"/>
              </a:spcAft>
            </a:pPr>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肉禽类品种</a:t>
            </a:r>
          </a:p>
        </p:txBody>
      </p:sp>
      <p:sp>
        <p:nvSpPr>
          <p:cNvPr id="73" name="文本框 72">
            <a:extLst>
              <a:ext uri="{FF2B5EF4-FFF2-40B4-BE49-F238E27FC236}">
                <a16:creationId xmlns:a16="http://schemas.microsoft.com/office/drawing/2014/main" xmlns="" id="{28086C32-7386-4647-BA93-47BBB23A2B4A}"/>
              </a:ext>
            </a:extLst>
          </p:cNvPr>
          <p:cNvSpPr txBox="1"/>
          <p:nvPr/>
        </p:nvSpPr>
        <p:spPr>
          <a:xfrm>
            <a:off x="1916534" y="4661259"/>
            <a:ext cx="1774070" cy="1433854"/>
          </a:xfrm>
          <a:prstGeom prst="rect">
            <a:avLst/>
          </a:prstGeom>
          <a:noFill/>
        </p:spPr>
        <p:txBody>
          <a:bodyPr wrap="square" lIns="0" tIns="0" rIns="0" bIns="0" rtlCol="0">
            <a:spAutoFit/>
          </a:body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牛</a:t>
            </a: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羊</a:t>
            </a: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猪（常需）</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肉兔（</a:t>
            </a:r>
            <a:r>
              <a:rPr lang="zh-CN" altLang="en-US" sz="1600" b="0" i="0" dirty="0">
                <a:solidFill>
                  <a:srgbClr val="3B3B3B"/>
                </a:solidFill>
                <a:effectLst/>
                <a:latin typeface="微软雅黑" panose="020B0503020204020204" pitchFamily="34" charset="-122"/>
                <a:ea typeface="微软雅黑" panose="020B0503020204020204" pitchFamily="34" charset="-122"/>
                <a:sym typeface="微软雅黑" panose="020B0503020204020204" pitchFamily="34" charset="-122"/>
              </a:rPr>
              <a:t>皮肉两用</a:t>
            </a: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山鸡（生态散养）</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驴（高价值利用）</a:t>
            </a:r>
            <a:endPar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71236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a16="http://schemas.microsoft.com/office/drawing/2014/main" xmlns="" id="{69CAEFC3-89AB-480E-A7C8-0934243B3C63}"/>
              </a:ext>
            </a:extLst>
          </p:cNvPr>
          <p:cNvSpPr/>
          <p:nvPr/>
        </p:nvSpPr>
        <p:spPr>
          <a:xfrm>
            <a:off x="0" y="4588582"/>
            <a:ext cx="12192000" cy="2269418"/>
          </a:xfrm>
          <a:prstGeom prst="rect">
            <a:avLst/>
          </a:prstGeom>
          <a:solidFill>
            <a:srgbClr val="BDD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hidden="1">
            <a:extLst>
              <a:ext uri="{FF2B5EF4-FFF2-40B4-BE49-F238E27FC236}">
                <a16:creationId xmlns:a16="http://schemas.microsoft.com/office/drawing/2014/main" xmlns="" id="{356CFE4E-65DE-4D99-97F1-D0A5EEDC098F}"/>
              </a:ext>
            </a:extLst>
          </p:cNvPr>
          <p:cNvSpPr/>
          <p:nvPr/>
        </p:nvSpPr>
        <p:spPr>
          <a:xfrm>
            <a:off x="874713" y="1916113"/>
            <a:ext cx="2388842" cy="4262592"/>
          </a:xfrm>
          <a:prstGeom prst="roundRect">
            <a:avLst>
              <a:gd name="adj" fmla="val 4162"/>
            </a:avLst>
          </a:prstGeom>
          <a:gradFill>
            <a:gsLst>
              <a:gs pos="38000">
                <a:schemeClr val="accent1">
                  <a:lumMod val="0"/>
                  <a:lumOff val="100000"/>
                </a:schemeClr>
              </a:gs>
              <a:gs pos="100000">
                <a:srgbClr val="AEC4D4">
                  <a:lumMod val="76000"/>
                  <a:lumOff val="24000"/>
                </a:srgbClr>
              </a:gs>
              <a:gs pos="96000">
                <a:schemeClr val="accent1">
                  <a:lumMod val="61000"/>
                  <a:lumOff val="39000"/>
                </a:schemeClr>
              </a:gs>
            </a:gsLst>
            <a:path path="shape">
              <a:fillToRect l="50000" t="50000" r="50000" b="5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hidden="1">
            <a:extLst>
              <a:ext uri="{FF2B5EF4-FFF2-40B4-BE49-F238E27FC236}">
                <a16:creationId xmlns:a16="http://schemas.microsoft.com/office/drawing/2014/main" xmlns="" id="{E7B65CEF-FF68-4AB5-AD07-2B787B1819FF}"/>
              </a:ext>
            </a:extLst>
          </p:cNvPr>
          <p:cNvSpPr/>
          <p:nvPr/>
        </p:nvSpPr>
        <p:spPr>
          <a:xfrm>
            <a:off x="3520301" y="1588047"/>
            <a:ext cx="2388842" cy="4262592"/>
          </a:xfrm>
          <a:prstGeom prst="roundRect">
            <a:avLst>
              <a:gd name="adj" fmla="val 4162"/>
            </a:avLst>
          </a:prstGeom>
          <a:gradFill>
            <a:gsLst>
              <a:gs pos="38000">
                <a:schemeClr val="accent1">
                  <a:lumMod val="0"/>
                  <a:lumOff val="100000"/>
                </a:schemeClr>
              </a:gs>
              <a:gs pos="100000">
                <a:srgbClr val="AEC4D4">
                  <a:lumMod val="76000"/>
                  <a:lumOff val="24000"/>
                </a:srgbClr>
              </a:gs>
              <a:gs pos="96000">
                <a:schemeClr val="accent1">
                  <a:lumMod val="61000"/>
                  <a:lumOff val="39000"/>
                </a:schemeClr>
              </a:gs>
            </a:gsLst>
            <a:path path="shape">
              <a:fillToRect l="50000" t="50000" r="50000" b="5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hidden="1">
            <a:extLst>
              <a:ext uri="{FF2B5EF4-FFF2-40B4-BE49-F238E27FC236}">
                <a16:creationId xmlns:a16="http://schemas.microsoft.com/office/drawing/2014/main" xmlns="" id="{3C4A96C4-5FCA-4FF8-9434-1776CD6FAE32}"/>
              </a:ext>
            </a:extLst>
          </p:cNvPr>
          <p:cNvSpPr/>
          <p:nvPr/>
        </p:nvSpPr>
        <p:spPr>
          <a:xfrm>
            <a:off x="6243868" y="1999933"/>
            <a:ext cx="2388842" cy="4262592"/>
          </a:xfrm>
          <a:prstGeom prst="roundRect">
            <a:avLst>
              <a:gd name="adj" fmla="val 4162"/>
            </a:avLst>
          </a:prstGeom>
          <a:gradFill>
            <a:gsLst>
              <a:gs pos="38000">
                <a:schemeClr val="accent1">
                  <a:lumMod val="0"/>
                  <a:lumOff val="100000"/>
                </a:schemeClr>
              </a:gs>
              <a:gs pos="100000">
                <a:srgbClr val="AEC4D4">
                  <a:lumMod val="76000"/>
                  <a:lumOff val="24000"/>
                </a:srgbClr>
              </a:gs>
              <a:gs pos="96000">
                <a:schemeClr val="accent1">
                  <a:lumMod val="61000"/>
                  <a:lumOff val="39000"/>
                </a:schemeClr>
              </a:gs>
            </a:gsLst>
            <a:path path="shape">
              <a:fillToRect l="50000" t="50000" r="50000" b="5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hidden="1">
            <a:extLst>
              <a:ext uri="{FF2B5EF4-FFF2-40B4-BE49-F238E27FC236}">
                <a16:creationId xmlns:a16="http://schemas.microsoft.com/office/drawing/2014/main" xmlns="" id="{C0C2675C-28F2-4C8B-9C4F-2F741F9821A4}"/>
              </a:ext>
            </a:extLst>
          </p:cNvPr>
          <p:cNvSpPr/>
          <p:nvPr/>
        </p:nvSpPr>
        <p:spPr>
          <a:xfrm>
            <a:off x="8928446" y="1720215"/>
            <a:ext cx="2388842" cy="4262592"/>
          </a:xfrm>
          <a:prstGeom prst="roundRect">
            <a:avLst>
              <a:gd name="adj" fmla="val 4162"/>
            </a:avLst>
          </a:prstGeom>
          <a:gradFill>
            <a:gsLst>
              <a:gs pos="38000">
                <a:schemeClr val="accent1">
                  <a:lumMod val="0"/>
                  <a:lumOff val="100000"/>
                </a:schemeClr>
              </a:gs>
              <a:gs pos="100000">
                <a:srgbClr val="AEC4D4">
                  <a:lumMod val="76000"/>
                  <a:lumOff val="24000"/>
                </a:srgbClr>
              </a:gs>
              <a:gs pos="96000">
                <a:schemeClr val="accent1">
                  <a:lumMod val="61000"/>
                  <a:lumOff val="39000"/>
                </a:schemeClr>
              </a:gs>
            </a:gsLst>
            <a:path path="shape">
              <a:fillToRect l="50000" t="50000" r="50000" b="5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xmlns="" id="{41F716A1-3EA0-482B-8B84-37D2BBDD59EC}"/>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因地制宜优势</a:t>
            </a:r>
          </a:p>
        </p:txBody>
      </p:sp>
      <p:sp>
        <p:nvSpPr>
          <p:cNvPr id="53" name="文本框 52">
            <a:extLst>
              <a:ext uri="{FF2B5EF4-FFF2-40B4-BE49-F238E27FC236}">
                <a16:creationId xmlns:a16="http://schemas.microsoft.com/office/drawing/2014/main" xmlns="" id="{26127F4D-845B-4DAF-BCB4-C0EC07AFE085}"/>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Item Advantage</a:t>
            </a:r>
          </a:p>
        </p:txBody>
      </p:sp>
      <p:sp>
        <p:nvSpPr>
          <p:cNvPr id="11" name="矩形: 圆角 10">
            <a:extLst>
              <a:ext uri="{FF2B5EF4-FFF2-40B4-BE49-F238E27FC236}">
                <a16:creationId xmlns:a16="http://schemas.microsoft.com/office/drawing/2014/main" xmlns="" id="{4C331504-8CBE-41CA-B01F-0A363F35B541}"/>
              </a:ext>
            </a:extLst>
          </p:cNvPr>
          <p:cNvSpPr/>
          <p:nvPr/>
        </p:nvSpPr>
        <p:spPr>
          <a:xfrm>
            <a:off x="3520301" y="1285551"/>
            <a:ext cx="2388842" cy="4262592"/>
          </a:xfrm>
          <a:prstGeom prst="roundRect">
            <a:avLst>
              <a:gd name="adj" fmla="val 5234"/>
            </a:avLst>
          </a:prstGeom>
          <a:solidFill>
            <a:schemeClr val="bg1"/>
          </a:solidFill>
          <a:ln>
            <a:solidFill>
              <a:schemeClr val="accent1"/>
            </a:solidFill>
          </a:ln>
          <a:effectLst>
            <a:outerShdw blurRad="317500" dist="38100" sx="98000" sy="98000" algn="t" rotWithShape="0">
              <a:srgbClr val="002060">
                <a:alpha val="34000"/>
              </a:srgbClr>
            </a:outerShdw>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41047C37-9633-4992-8983-24973119C60B}"/>
              </a:ext>
            </a:extLst>
          </p:cNvPr>
          <p:cNvGrpSpPr/>
          <p:nvPr/>
        </p:nvGrpSpPr>
        <p:grpSpPr>
          <a:xfrm>
            <a:off x="4034798" y="1591053"/>
            <a:ext cx="1437828" cy="1437828"/>
            <a:chOff x="4034798" y="1591053"/>
            <a:chExt cx="1437828" cy="1437828"/>
          </a:xfrm>
        </p:grpSpPr>
        <p:sp>
          <p:nvSpPr>
            <p:cNvPr id="22" name="椭圆 21">
              <a:extLst>
                <a:ext uri="{FF2B5EF4-FFF2-40B4-BE49-F238E27FC236}">
                  <a16:creationId xmlns:a16="http://schemas.microsoft.com/office/drawing/2014/main" xmlns="" id="{80B18AD4-0DAF-42C4-B007-1C3F18969B5D}"/>
                </a:ext>
              </a:extLst>
            </p:cNvPr>
            <p:cNvSpPr/>
            <p:nvPr/>
          </p:nvSpPr>
          <p:spPr>
            <a:xfrm>
              <a:off x="4034798" y="1591053"/>
              <a:ext cx="1437828" cy="1437828"/>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CDF709DC-71FD-4E5A-BEFD-B03B8A56C773}"/>
                </a:ext>
              </a:extLst>
            </p:cNvPr>
            <p:cNvSpPr/>
            <p:nvPr/>
          </p:nvSpPr>
          <p:spPr>
            <a:xfrm>
              <a:off x="4217091" y="1773346"/>
              <a:ext cx="1073242" cy="107324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形 54">
              <a:extLst>
                <a:ext uri="{FF2B5EF4-FFF2-40B4-BE49-F238E27FC236}">
                  <a16:creationId xmlns:a16="http://schemas.microsoft.com/office/drawing/2014/main" xmlns="" id="{16F72DBF-B0C9-49C6-8F60-884B5292EB8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402347" y="1958602"/>
              <a:ext cx="702730" cy="702730"/>
            </a:xfrm>
            <a:prstGeom prst="rect">
              <a:avLst/>
            </a:prstGeom>
          </p:spPr>
        </p:pic>
      </p:grpSp>
      <p:sp>
        <p:nvSpPr>
          <p:cNvPr id="14" name="矩形: 圆角 13">
            <a:extLst>
              <a:ext uri="{FF2B5EF4-FFF2-40B4-BE49-F238E27FC236}">
                <a16:creationId xmlns:a16="http://schemas.microsoft.com/office/drawing/2014/main" xmlns="" id="{420E31DC-687A-4502-AC3B-2A7B09F0F0EF}"/>
              </a:ext>
            </a:extLst>
          </p:cNvPr>
          <p:cNvSpPr/>
          <p:nvPr/>
        </p:nvSpPr>
        <p:spPr>
          <a:xfrm>
            <a:off x="6243868" y="2044547"/>
            <a:ext cx="2388842" cy="4262592"/>
          </a:xfrm>
          <a:prstGeom prst="roundRect">
            <a:avLst>
              <a:gd name="adj" fmla="val 5234"/>
            </a:avLst>
          </a:prstGeom>
          <a:solidFill>
            <a:schemeClr val="bg1"/>
          </a:solidFill>
          <a:ln>
            <a:solidFill>
              <a:schemeClr val="accent1"/>
            </a:solidFill>
          </a:ln>
          <a:effectLst>
            <a:outerShdw blurRad="317500" dist="38100" sx="98000" sy="98000" algn="t" rotWithShape="0">
              <a:srgbClr val="002060">
                <a:alpha val="34000"/>
              </a:srgbClr>
            </a:outerShdw>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6667122B-F242-47C1-86A9-AFD9D7A78B9D}"/>
              </a:ext>
            </a:extLst>
          </p:cNvPr>
          <p:cNvGrpSpPr/>
          <p:nvPr/>
        </p:nvGrpSpPr>
        <p:grpSpPr>
          <a:xfrm>
            <a:off x="6719375" y="2370281"/>
            <a:ext cx="1437828" cy="1437828"/>
            <a:chOff x="6719375" y="2370281"/>
            <a:chExt cx="1437828" cy="1437828"/>
          </a:xfrm>
        </p:grpSpPr>
        <p:sp>
          <p:nvSpPr>
            <p:cNvPr id="25" name="椭圆 24">
              <a:extLst>
                <a:ext uri="{FF2B5EF4-FFF2-40B4-BE49-F238E27FC236}">
                  <a16:creationId xmlns:a16="http://schemas.microsoft.com/office/drawing/2014/main" xmlns="" id="{3C676413-3FDB-4D5A-9B6A-C0901A0787BE}"/>
                </a:ext>
              </a:extLst>
            </p:cNvPr>
            <p:cNvSpPr/>
            <p:nvPr/>
          </p:nvSpPr>
          <p:spPr>
            <a:xfrm>
              <a:off x="6719375" y="2370281"/>
              <a:ext cx="1437828" cy="1437828"/>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a:extLst>
                <a:ext uri="{FF2B5EF4-FFF2-40B4-BE49-F238E27FC236}">
                  <a16:creationId xmlns:a16="http://schemas.microsoft.com/office/drawing/2014/main" xmlns="" id="{CA21A300-AE46-41D6-A79E-67AC3329D987}"/>
                </a:ext>
              </a:extLst>
            </p:cNvPr>
            <p:cNvSpPr/>
            <p:nvPr/>
          </p:nvSpPr>
          <p:spPr>
            <a:xfrm>
              <a:off x="6901668" y="2552574"/>
              <a:ext cx="1073242" cy="107324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形 55">
              <a:extLst>
                <a:ext uri="{FF2B5EF4-FFF2-40B4-BE49-F238E27FC236}">
                  <a16:creationId xmlns:a16="http://schemas.microsoft.com/office/drawing/2014/main" xmlns="" id="{26CA83CA-6B46-4E1F-AA6D-3480A998F86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7086924" y="2737830"/>
              <a:ext cx="702730" cy="702730"/>
            </a:xfrm>
            <a:prstGeom prst="rect">
              <a:avLst/>
            </a:prstGeom>
          </p:spPr>
        </p:pic>
      </p:grpSp>
      <p:sp>
        <p:nvSpPr>
          <p:cNvPr id="17" name="矩形: 圆角 16">
            <a:extLst>
              <a:ext uri="{FF2B5EF4-FFF2-40B4-BE49-F238E27FC236}">
                <a16:creationId xmlns:a16="http://schemas.microsoft.com/office/drawing/2014/main" xmlns="" id="{3E17CE88-4528-4C18-9E4A-140259EB8CEC}"/>
              </a:ext>
            </a:extLst>
          </p:cNvPr>
          <p:cNvSpPr/>
          <p:nvPr/>
        </p:nvSpPr>
        <p:spPr>
          <a:xfrm>
            <a:off x="8928446" y="1541784"/>
            <a:ext cx="2388842" cy="4262592"/>
          </a:xfrm>
          <a:prstGeom prst="roundRect">
            <a:avLst>
              <a:gd name="adj" fmla="val 5234"/>
            </a:avLst>
          </a:prstGeom>
          <a:solidFill>
            <a:schemeClr val="bg1"/>
          </a:solidFill>
          <a:ln>
            <a:solidFill>
              <a:schemeClr val="accent1"/>
            </a:solidFill>
          </a:ln>
          <a:effectLst>
            <a:outerShdw blurRad="317500" dist="38100" sx="98000" sy="98000" algn="t" rotWithShape="0">
              <a:srgbClr val="002060">
                <a:alpha val="34000"/>
              </a:srgbClr>
            </a:outerShdw>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37FF91CD-8A5E-4F58-8F82-8829946671D6}"/>
              </a:ext>
            </a:extLst>
          </p:cNvPr>
          <p:cNvGrpSpPr/>
          <p:nvPr/>
        </p:nvGrpSpPr>
        <p:grpSpPr>
          <a:xfrm>
            <a:off x="9403953" y="1867518"/>
            <a:ext cx="1437828" cy="1437828"/>
            <a:chOff x="9403953" y="1867518"/>
            <a:chExt cx="1437828" cy="1437828"/>
          </a:xfrm>
        </p:grpSpPr>
        <p:sp>
          <p:nvSpPr>
            <p:cNvPr id="28" name="椭圆 27">
              <a:extLst>
                <a:ext uri="{FF2B5EF4-FFF2-40B4-BE49-F238E27FC236}">
                  <a16:creationId xmlns:a16="http://schemas.microsoft.com/office/drawing/2014/main" xmlns="" id="{C613AE9A-E752-4CF2-BAF9-799F3C60A8AE}"/>
                </a:ext>
              </a:extLst>
            </p:cNvPr>
            <p:cNvSpPr/>
            <p:nvPr/>
          </p:nvSpPr>
          <p:spPr>
            <a:xfrm>
              <a:off x="9403953" y="1867518"/>
              <a:ext cx="1437828" cy="1437828"/>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03BD0789-C050-45EE-8686-19B5EC29F18D}"/>
                </a:ext>
              </a:extLst>
            </p:cNvPr>
            <p:cNvSpPr/>
            <p:nvPr/>
          </p:nvSpPr>
          <p:spPr>
            <a:xfrm>
              <a:off x="9586246" y="2049811"/>
              <a:ext cx="1073242" cy="107324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7" name="图形 56">
              <a:extLst>
                <a:ext uri="{FF2B5EF4-FFF2-40B4-BE49-F238E27FC236}">
                  <a16:creationId xmlns:a16="http://schemas.microsoft.com/office/drawing/2014/main" xmlns="" id="{F50D823A-BD45-4EF8-8852-C269828C6CD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771502" y="2235067"/>
              <a:ext cx="702730" cy="702730"/>
            </a:xfrm>
            <a:prstGeom prst="rect">
              <a:avLst/>
            </a:prstGeom>
          </p:spPr>
        </p:pic>
      </p:grpSp>
      <p:sp>
        <p:nvSpPr>
          <p:cNvPr id="8" name="矩形: 圆角 7">
            <a:extLst>
              <a:ext uri="{FF2B5EF4-FFF2-40B4-BE49-F238E27FC236}">
                <a16:creationId xmlns:a16="http://schemas.microsoft.com/office/drawing/2014/main" xmlns="" id="{BC996EB2-E86F-42E8-8518-AE278F3AEAF4}"/>
              </a:ext>
            </a:extLst>
          </p:cNvPr>
          <p:cNvSpPr/>
          <p:nvPr/>
        </p:nvSpPr>
        <p:spPr>
          <a:xfrm>
            <a:off x="874713" y="1960727"/>
            <a:ext cx="2388842" cy="4262592"/>
          </a:xfrm>
          <a:prstGeom prst="roundRect">
            <a:avLst>
              <a:gd name="adj" fmla="val 5234"/>
            </a:avLst>
          </a:prstGeom>
          <a:solidFill>
            <a:schemeClr val="bg1"/>
          </a:solidFill>
          <a:ln>
            <a:solidFill>
              <a:schemeClr val="accent1"/>
            </a:solidFill>
          </a:ln>
          <a:effectLst>
            <a:outerShdw blurRad="317500" dist="38100" sx="98000" sy="98000" algn="t" rotWithShape="0">
              <a:srgbClr val="002060">
                <a:alpha val="34000"/>
              </a:srgbClr>
            </a:outerShdw>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40DDF5CC-51F5-4C6F-81F2-9D6051E7216F}"/>
              </a:ext>
            </a:extLst>
          </p:cNvPr>
          <p:cNvGrpSpPr/>
          <p:nvPr/>
        </p:nvGrpSpPr>
        <p:grpSpPr>
          <a:xfrm>
            <a:off x="1350220" y="2286461"/>
            <a:ext cx="1437828" cy="1437828"/>
            <a:chOff x="1350220" y="2286461"/>
            <a:chExt cx="1437828" cy="1437828"/>
          </a:xfrm>
        </p:grpSpPr>
        <p:sp>
          <p:nvSpPr>
            <p:cNvPr id="19" name="椭圆 18">
              <a:extLst>
                <a:ext uri="{FF2B5EF4-FFF2-40B4-BE49-F238E27FC236}">
                  <a16:creationId xmlns:a16="http://schemas.microsoft.com/office/drawing/2014/main" xmlns="" id="{28D3B967-EE0C-4D48-B7A1-6865E14EBE3F}"/>
                </a:ext>
              </a:extLst>
            </p:cNvPr>
            <p:cNvSpPr/>
            <p:nvPr/>
          </p:nvSpPr>
          <p:spPr>
            <a:xfrm>
              <a:off x="1350220" y="2286461"/>
              <a:ext cx="1437828" cy="1437828"/>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a:extLst>
                <a:ext uri="{FF2B5EF4-FFF2-40B4-BE49-F238E27FC236}">
                  <a16:creationId xmlns:a16="http://schemas.microsoft.com/office/drawing/2014/main" xmlns="" id="{6F358D0E-F401-4A8F-B372-67ABD5496225}"/>
                </a:ext>
              </a:extLst>
            </p:cNvPr>
            <p:cNvSpPr/>
            <p:nvPr/>
          </p:nvSpPr>
          <p:spPr>
            <a:xfrm>
              <a:off x="1532513" y="2468754"/>
              <a:ext cx="1073242" cy="107324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形 57">
              <a:extLst>
                <a:ext uri="{FF2B5EF4-FFF2-40B4-BE49-F238E27FC236}">
                  <a16:creationId xmlns:a16="http://schemas.microsoft.com/office/drawing/2014/main" xmlns="" id="{329961F5-F135-4D18-90D9-7116471B315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717769" y="2654010"/>
              <a:ext cx="702730" cy="702730"/>
            </a:xfrm>
            <a:prstGeom prst="rect">
              <a:avLst/>
            </a:prstGeom>
          </p:spPr>
        </p:pic>
      </p:grpSp>
      <p:pic>
        <p:nvPicPr>
          <p:cNvPr id="49" name="图片 48">
            <a:extLst>
              <a:ext uri="{FF2B5EF4-FFF2-40B4-BE49-F238E27FC236}">
                <a16:creationId xmlns:a16="http://schemas.microsoft.com/office/drawing/2014/main" xmlns="" id="{D9268CB2-9CCC-46F8-AF6E-F986B853398D}"/>
              </a:ext>
            </a:extLst>
          </p:cNvPr>
          <p:cNvPicPr>
            <a:picLocks noChangeAspect="1"/>
          </p:cNvPicPr>
          <p:nvPr/>
        </p:nvPicPr>
        <p:blipFill>
          <a:blip r:embed="rId4"/>
          <a:stretch>
            <a:fillRect/>
          </a:stretch>
        </p:blipFill>
        <p:spPr>
          <a:xfrm>
            <a:off x="7015679" y="4546100"/>
            <a:ext cx="5279594" cy="2444708"/>
          </a:xfrm>
          <a:prstGeom prst="rect">
            <a:avLst/>
          </a:prstGeom>
        </p:spPr>
      </p:pic>
      <p:pic>
        <p:nvPicPr>
          <p:cNvPr id="50" name="图片 49">
            <a:extLst>
              <a:ext uri="{FF2B5EF4-FFF2-40B4-BE49-F238E27FC236}">
                <a16:creationId xmlns:a16="http://schemas.microsoft.com/office/drawing/2014/main" xmlns="" id="{95B7F366-3D3B-4FFE-924D-C2B16CF4D86A}"/>
              </a:ext>
            </a:extLst>
          </p:cNvPr>
          <p:cNvPicPr>
            <a:picLocks noChangeAspect="1"/>
          </p:cNvPicPr>
          <p:nvPr/>
        </p:nvPicPr>
        <p:blipFill>
          <a:blip r:embed="rId5"/>
          <a:stretch>
            <a:fillRect/>
          </a:stretch>
        </p:blipFill>
        <p:spPr>
          <a:xfrm>
            <a:off x="-103276" y="4529575"/>
            <a:ext cx="5279594" cy="2462997"/>
          </a:xfrm>
          <a:prstGeom prst="rect">
            <a:avLst/>
          </a:prstGeom>
        </p:spPr>
      </p:pic>
      <p:sp>
        <p:nvSpPr>
          <p:cNvPr id="47" name="文本框 46">
            <a:extLst>
              <a:ext uri="{FF2B5EF4-FFF2-40B4-BE49-F238E27FC236}">
                <a16:creationId xmlns:a16="http://schemas.microsoft.com/office/drawing/2014/main" xmlns="" id="{63E12617-4E1A-417C-85DF-A056C802DFDB}"/>
              </a:ext>
            </a:extLst>
          </p:cNvPr>
          <p:cNvSpPr txBox="1"/>
          <p:nvPr/>
        </p:nvSpPr>
        <p:spPr>
          <a:xfrm>
            <a:off x="9150295" y="3522552"/>
            <a:ext cx="1945144" cy="369332"/>
          </a:xfrm>
          <a:prstGeom prst="rect">
            <a:avLst/>
          </a:prstGeom>
          <a:noFill/>
        </p:spPr>
        <p:txBody>
          <a:bodyPr wrap="square" lIns="0" tIns="0" rIns="0" bIns="0" rtlCol="0">
            <a:spAutoFit/>
          </a:bodyPr>
          <a:lstStyle/>
          <a:p>
            <a:pPr algn="ctr">
              <a:spcAft>
                <a:spcPts val="600"/>
              </a:spcAft>
            </a:pPr>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人员组织要素</a:t>
            </a:r>
          </a:p>
        </p:txBody>
      </p:sp>
      <p:sp>
        <p:nvSpPr>
          <p:cNvPr id="48" name="文本框 47">
            <a:extLst>
              <a:ext uri="{FF2B5EF4-FFF2-40B4-BE49-F238E27FC236}">
                <a16:creationId xmlns:a16="http://schemas.microsoft.com/office/drawing/2014/main" xmlns="" id="{7E51A314-73E1-4F7E-B6CE-3BA056744DC0}"/>
              </a:ext>
            </a:extLst>
          </p:cNvPr>
          <p:cNvSpPr txBox="1"/>
          <p:nvPr/>
        </p:nvSpPr>
        <p:spPr>
          <a:xfrm>
            <a:off x="9410633" y="4064468"/>
            <a:ext cx="1424466" cy="1433854"/>
          </a:xfrm>
          <a:prstGeom prst="rect">
            <a:avLst/>
          </a:prstGeom>
          <a:noFill/>
        </p:spPr>
        <p:txBody>
          <a:bodyPr wrap="square" lIns="0" tIns="0" rIns="0" bIns="0" rtlCol="0">
            <a:spAutoFit/>
          </a:body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4" name="文本框 33">
            <a:extLst>
              <a:ext uri="{FF2B5EF4-FFF2-40B4-BE49-F238E27FC236}">
                <a16:creationId xmlns:a16="http://schemas.microsoft.com/office/drawing/2014/main" xmlns="" id="{45532F7C-E79A-44FF-B383-1C9F016799CC}"/>
              </a:ext>
            </a:extLst>
          </p:cNvPr>
          <p:cNvSpPr txBox="1"/>
          <p:nvPr/>
        </p:nvSpPr>
        <p:spPr>
          <a:xfrm>
            <a:off x="1356901" y="4542638"/>
            <a:ext cx="1424466" cy="1433854"/>
          </a:xfrm>
          <a:prstGeom prst="rect">
            <a:avLst/>
          </a:prstGeom>
          <a:noFill/>
        </p:spPr>
        <p:txBody>
          <a:bodyPr wrap="square" lIns="0" tIns="0" rIns="0" bIns="0" rtlCol="0">
            <a:spAutoFit/>
          </a:body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水文条件优势</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作物资源优势</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交通条件优势</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配套设施优势</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30" name="文本框 29">
            <a:extLst>
              <a:ext uri="{FF2B5EF4-FFF2-40B4-BE49-F238E27FC236}">
                <a16:creationId xmlns:a16="http://schemas.microsoft.com/office/drawing/2014/main" xmlns="" id="{A8354AB2-61C7-46A8-8BA0-A75FB41F029C}"/>
              </a:ext>
            </a:extLst>
          </p:cNvPr>
          <p:cNvSpPr txBox="1"/>
          <p:nvPr/>
        </p:nvSpPr>
        <p:spPr>
          <a:xfrm>
            <a:off x="1065161" y="4000722"/>
            <a:ext cx="2007946" cy="369332"/>
          </a:xfrm>
          <a:prstGeom prst="rect">
            <a:avLst/>
          </a:prstGeom>
          <a:noFill/>
        </p:spPr>
        <p:txBody>
          <a:bodyPr wrap="square" lIns="0" tIns="0" rIns="0" bIns="0" rtlCol="0">
            <a:spAutoFit/>
          </a:bodyPr>
          <a:lstStyle>
            <a:defPPr>
              <a:defRPr lang="zh-CN"/>
            </a:defPPr>
            <a:lvl1pPr algn="ctr">
              <a:spcAft>
                <a:spcPts val="600"/>
              </a:spcAft>
              <a:defRPr sz="2400" b="1">
                <a:solidFill>
                  <a:srgbClr val="3B3B3B"/>
                </a:solidFill>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区位资源要素</a:t>
            </a:r>
          </a:p>
        </p:txBody>
      </p:sp>
      <p:sp>
        <p:nvSpPr>
          <p:cNvPr id="44" name="文本框 43">
            <a:extLst>
              <a:ext uri="{FF2B5EF4-FFF2-40B4-BE49-F238E27FC236}">
                <a16:creationId xmlns:a16="http://schemas.microsoft.com/office/drawing/2014/main" xmlns="" id="{DBCD5D03-C867-486A-B2B3-3A777A62BA9D}"/>
              </a:ext>
            </a:extLst>
          </p:cNvPr>
          <p:cNvSpPr txBox="1"/>
          <p:nvPr/>
        </p:nvSpPr>
        <p:spPr>
          <a:xfrm>
            <a:off x="4002998" y="3793103"/>
            <a:ext cx="1424466" cy="1433854"/>
          </a:xfrm>
          <a:prstGeom prst="rect">
            <a:avLst/>
          </a:prstGeom>
          <a:noFill/>
        </p:spPr>
        <p:txBody>
          <a:bodyPr wrap="square" lIns="0" tIns="0" rIns="0" bIns="0" rtlCol="0">
            <a:spAutoFit/>
          </a:body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3" name="文本框 42">
            <a:extLst>
              <a:ext uri="{FF2B5EF4-FFF2-40B4-BE49-F238E27FC236}">
                <a16:creationId xmlns:a16="http://schemas.microsoft.com/office/drawing/2014/main" xmlns="" id="{BB62E784-95D5-4C37-8923-840458A97616}"/>
              </a:ext>
            </a:extLst>
          </p:cNvPr>
          <p:cNvSpPr txBox="1"/>
          <p:nvPr/>
        </p:nvSpPr>
        <p:spPr>
          <a:xfrm>
            <a:off x="3672014" y="3251187"/>
            <a:ext cx="2085416" cy="369332"/>
          </a:xfrm>
          <a:prstGeom prst="rect">
            <a:avLst/>
          </a:prstGeom>
          <a:noFill/>
        </p:spPr>
        <p:txBody>
          <a:bodyPr wrap="square" lIns="0" tIns="0" rIns="0" bIns="0" rtlCol="0">
            <a:spAutoFit/>
          </a:bodyPr>
          <a:lstStyle>
            <a:defPPr>
              <a:defRPr lang="zh-CN"/>
            </a:defPPr>
            <a:lvl1pPr algn="ctr">
              <a:spcAft>
                <a:spcPts val="600"/>
              </a:spcAft>
              <a:defRPr sz="2400" b="1">
                <a:solidFill>
                  <a:srgbClr val="3B3B3B"/>
                </a:solidFill>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特色产业要素</a:t>
            </a:r>
          </a:p>
        </p:txBody>
      </p:sp>
      <p:sp>
        <p:nvSpPr>
          <p:cNvPr id="45" name="文本框 44">
            <a:extLst>
              <a:ext uri="{FF2B5EF4-FFF2-40B4-BE49-F238E27FC236}">
                <a16:creationId xmlns:a16="http://schemas.microsoft.com/office/drawing/2014/main" xmlns="" id="{AF88F751-24FD-4D1D-8B42-A93AEE816BCF}"/>
              </a:ext>
            </a:extLst>
          </p:cNvPr>
          <p:cNvSpPr txBox="1"/>
          <p:nvPr/>
        </p:nvSpPr>
        <p:spPr>
          <a:xfrm>
            <a:off x="6395327" y="4077647"/>
            <a:ext cx="2085925" cy="369332"/>
          </a:xfrm>
          <a:prstGeom prst="rect">
            <a:avLst/>
          </a:prstGeom>
          <a:noFill/>
        </p:spPr>
        <p:txBody>
          <a:bodyPr wrap="square" lIns="0" tIns="0" rIns="0" bIns="0" rtlCol="0">
            <a:spAutoFit/>
          </a:bodyPr>
          <a:lstStyle>
            <a:defPPr>
              <a:defRPr lang="zh-CN"/>
            </a:defPPr>
            <a:lvl1pPr algn="ctr">
              <a:spcAft>
                <a:spcPts val="600"/>
              </a:spcAft>
              <a:defRPr sz="2400" b="1">
                <a:solidFill>
                  <a:srgbClr val="3B3B3B"/>
                </a:solidFill>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投资政策要素</a:t>
            </a:r>
          </a:p>
        </p:txBody>
      </p:sp>
      <p:sp>
        <p:nvSpPr>
          <p:cNvPr id="46" name="文本框 45">
            <a:extLst>
              <a:ext uri="{FF2B5EF4-FFF2-40B4-BE49-F238E27FC236}">
                <a16:creationId xmlns:a16="http://schemas.microsoft.com/office/drawing/2014/main" xmlns="" id="{FE9B6B5E-5276-4F95-BD73-3AF6CBB41CFA}"/>
              </a:ext>
            </a:extLst>
          </p:cNvPr>
          <p:cNvSpPr txBox="1"/>
          <p:nvPr/>
        </p:nvSpPr>
        <p:spPr>
          <a:xfrm>
            <a:off x="6726056" y="4619563"/>
            <a:ext cx="1424466" cy="1433854"/>
          </a:xfrm>
          <a:prstGeom prst="rect">
            <a:avLst/>
          </a:prstGeom>
          <a:noFill/>
        </p:spPr>
        <p:txBody>
          <a:bodyPr wrap="square" lIns="0" tIns="0" rIns="0" bIns="0" rtlCol="0">
            <a:spAutoFit/>
          </a:body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分项介绍说明</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extLst>
      <p:ext uri="{BB962C8B-B14F-4D97-AF65-F5344CB8AC3E}">
        <p14:creationId xmlns:p14="http://schemas.microsoft.com/office/powerpoint/2010/main" val="3269115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xmlns="" id="{7524ADD7-26A6-4713-922C-D1868C195248}"/>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多元场景优势</a:t>
            </a:r>
          </a:p>
        </p:txBody>
      </p:sp>
      <p:sp>
        <p:nvSpPr>
          <p:cNvPr id="25" name="文本框 24">
            <a:extLst>
              <a:ext uri="{FF2B5EF4-FFF2-40B4-BE49-F238E27FC236}">
                <a16:creationId xmlns:a16="http://schemas.microsoft.com/office/drawing/2014/main" xmlns="" id="{A66BE3BE-DC90-448F-B76A-DB864452A590}"/>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Item Advantage</a:t>
            </a:r>
          </a:p>
        </p:txBody>
      </p:sp>
      <p:grpSp>
        <p:nvGrpSpPr>
          <p:cNvPr id="2" name="组合 1">
            <a:extLst>
              <a:ext uri="{FF2B5EF4-FFF2-40B4-BE49-F238E27FC236}">
                <a16:creationId xmlns:a16="http://schemas.microsoft.com/office/drawing/2014/main" xmlns="" id="{ABD5787E-5299-44FC-BEC6-61454E955EE3}"/>
              </a:ext>
            </a:extLst>
          </p:cNvPr>
          <p:cNvGrpSpPr/>
          <p:nvPr/>
        </p:nvGrpSpPr>
        <p:grpSpPr>
          <a:xfrm>
            <a:off x="1419423" y="2412811"/>
            <a:ext cx="1271587" cy="380824"/>
            <a:chOff x="1419423" y="2510785"/>
            <a:chExt cx="1271587" cy="380824"/>
          </a:xfrm>
        </p:grpSpPr>
        <p:sp>
          <p:nvSpPr>
            <p:cNvPr id="41" name="矩形: 圆角 40">
              <a:extLst>
                <a:ext uri="{FF2B5EF4-FFF2-40B4-BE49-F238E27FC236}">
                  <a16:creationId xmlns:a16="http://schemas.microsoft.com/office/drawing/2014/main" xmlns="" id="{BBDAA33E-C9C9-410F-9172-0C437DEED85A}"/>
                </a:ext>
              </a:extLst>
            </p:cNvPr>
            <p:cNvSpPr/>
            <p:nvPr/>
          </p:nvSpPr>
          <p:spPr>
            <a:xfrm>
              <a:off x="1419423" y="2510785"/>
              <a:ext cx="1271587" cy="380824"/>
            </a:xfrm>
            <a:prstGeom prst="roundRect">
              <a:avLst>
                <a:gd name="adj" fmla="val 50000"/>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b="1" dirty="0">
                <a:solidFill>
                  <a:srgbClr val="3B3B3B"/>
                </a:solidFill>
              </a:endParaRPr>
            </a:p>
          </p:txBody>
        </p:sp>
        <p:sp>
          <p:nvSpPr>
            <p:cNvPr id="42" name="文本框 41">
              <a:extLst>
                <a:ext uri="{FF2B5EF4-FFF2-40B4-BE49-F238E27FC236}">
                  <a16:creationId xmlns:a16="http://schemas.microsoft.com/office/drawing/2014/main" xmlns="" id="{57B50BFE-1499-4A82-AE2C-56D13BFC77B7}"/>
                </a:ext>
              </a:extLst>
            </p:cNvPr>
            <p:cNvSpPr txBox="1"/>
            <p:nvPr/>
          </p:nvSpPr>
          <p:spPr>
            <a:xfrm>
              <a:off x="1508445" y="2547309"/>
              <a:ext cx="1093543"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家畜养殖</a:t>
              </a:r>
            </a:p>
          </p:txBody>
        </p:sp>
      </p:grpSp>
      <p:grpSp>
        <p:nvGrpSpPr>
          <p:cNvPr id="3" name="组合 2">
            <a:extLst>
              <a:ext uri="{FF2B5EF4-FFF2-40B4-BE49-F238E27FC236}">
                <a16:creationId xmlns:a16="http://schemas.microsoft.com/office/drawing/2014/main" xmlns="" id="{84B8D8E7-531F-47DB-8068-E176160DA593}"/>
              </a:ext>
            </a:extLst>
          </p:cNvPr>
          <p:cNvGrpSpPr/>
          <p:nvPr/>
        </p:nvGrpSpPr>
        <p:grpSpPr>
          <a:xfrm>
            <a:off x="3719037" y="2412811"/>
            <a:ext cx="1271587" cy="380824"/>
            <a:chOff x="3719037" y="2510785"/>
            <a:chExt cx="1271587" cy="380824"/>
          </a:xfrm>
        </p:grpSpPr>
        <p:sp>
          <p:nvSpPr>
            <p:cNvPr id="47" name="矩形: 圆角 46">
              <a:extLst>
                <a:ext uri="{FF2B5EF4-FFF2-40B4-BE49-F238E27FC236}">
                  <a16:creationId xmlns:a16="http://schemas.microsoft.com/office/drawing/2014/main" xmlns="" id="{4A4721FD-4F69-4A26-8A93-B83FA64D75E0}"/>
                </a:ext>
              </a:extLst>
            </p:cNvPr>
            <p:cNvSpPr/>
            <p:nvPr/>
          </p:nvSpPr>
          <p:spPr>
            <a:xfrm>
              <a:off x="3719037" y="2510785"/>
              <a:ext cx="1271587" cy="380824"/>
            </a:xfrm>
            <a:prstGeom prst="roundRect">
              <a:avLst>
                <a:gd name="adj" fmla="val 50000"/>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b="1" dirty="0">
                <a:solidFill>
                  <a:srgbClr val="3B3B3B"/>
                </a:solidFill>
              </a:endParaRPr>
            </a:p>
          </p:txBody>
        </p:sp>
        <p:sp>
          <p:nvSpPr>
            <p:cNvPr id="48" name="文本框 47">
              <a:extLst>
                <a:ext uri="{FF2B5EF4-FFF2-40B4-BE49-F238E27FC236}">
                  <a16:creationId xmlns:a16="http://schemas.microsoft.com/office/drawing/2014/main" xmlns="" id="{B6140A84-DDD7-4D69-8120-25E5DEBC5B6B}"/>
                </a:ext>
              </a:extLst>
            </p:cNvPr>
            <p:cNvSpPr txBox="1"/>
            <p:nvPr/>
          </p:nvSpPr>
          <p:spPr>
            <a:xfrm>
              <a:off x="3823264" y="2547309"/>
              <a:ext cx="1063132"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家禽养殖</a:t>
              </a:r>
            </a:p>
          </p:txBody>
        </p:sp>
      </p:grpSp>
      <p:grpSp>
        <p:nvGrpSpPr>
          <p:cNvPr id="53" name="组合 52">
            <a:extLst>
              <a:ext uri="{FF2B5EF4-FFF2-40B4-BE49-F238E27FC236}">
                <a16:creationId xmlns:a16="http://schemas.microsoft.com/office/drawing/2014/main" xmlns="" id="{B22BDA07-6F97-4322-95DD-F0370E4B7243}"/>
              </a:ext>
            </a:extLst>
          </p:cNvPr>
          <p:cNvGrpSpPr/>
          <p:nvPr/>
        </p:nvGrpSpPr>
        <p:grpSpPr>
          <a:xfrm>
            <a:off x="1269205" y="1982728"/>
            <a:ext cx="3306497" cy="129468"/>
            <a:chOff x="609600" y="2124130"/>
            <a:chExt cx="3306497" cy="129468"/>
          </a:xfrm>
        </p:grpSpPr>
        <p:cxnSp>
          <p:nvCxnSpPr>
            <p:cNvPr id="54" name="直接连接符 53">
              <a:extLst>
                <a:ext uri="{FF2B5EF4-FFF2-40B4-BE49-F238E27FC236}">
                  <a16:creationId xmlns:a16="http://schemas.microsoft.com/office/drawing/2014/main" xmlns="" id="{5E44BD69-4EBC-4DD9-B542-A0B97A6B31C1}"/>
                </a:ext>
              </a:extLst>
            </p:cNvPr>
            <p:cNvCxnSpPr>
              <a:cxnSpLocks/>
            </p:cNvCxnSpPr>
            <p:nvPr/>
          </p:nvCxnSpPr>
          <p:spPr>
            <a:xfrm>
              <a:off x="609600" y="2124132"/>
              <a:ext cx="927207"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5DDDDAA9-602B-4DBA-9E77-2574D84C876E}"/>
                </a:ext>
              </a:extLst>
            </p:cNvPr>
            <p:cNvCxnSpPr>
              <a:cxnSpLocks/>
            </p:cNvCxnSpPr>
            <p:nvPr/>
          </p:nvCxnSpPr>
          <p:spPr>
            <a:xfrm>
              <a:off x="1693333" y="2124132"/>
              <a:ext cx="2222764"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1AA7CBCC-2632-472B-BE1A-D39A55B26D37}"/>
                </a:ext>
              </a:extLst>
            </p:cNvPr>
            <p:cNvCxnSpPr>
              <a:cxnSpLocks/>
            </p:cNvCxnSpPr>
            <p:nvPr/>
          </p:nvCxnSpPr>
          <p:spPr>
            <a:xfrm flipH="1">
              <a:off x="1498387" y="2124130"/>
              <a:ext cx="38420" cy="127292"/>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9F2C67D9-8F7C-47CF-B0A2-1368BDFEB71D}"/>
                </a:ext>
              </a:extLst>
            </p:cNvPr>
            <p:cNvCxnSpPr>
              <a:cxnSpLocks/>
            </p:cNvCxnSpPr>
            <p:nvPr/>
          </p:nvCxnSpPr>
          <p:spPr>
            <a:xfrm flipH="1">
              <a:off x="1498387" y="2126309"/>
              <a:ext cx="194947" cy="127289"/>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sp>
        <p:nvSpPr>
          <p:cNvPr id="58" name="文本框 57">
            <a:extLst>
              <a:ext uri="{FF2B5EF4-FFF2-40B4-BE49-F238E27FC236}">
                <a16:creationId xmlns:a16="http://schemas.microsoft.com/office/drawing/2014/main" xmlns="" id="{7A661D10-9FC7-4625-8D01-E7A6B698054A}"/>
              </a:ext>
            </a:extLst>
          </p:cNvPr>
          <p:cNvSpPr txBox="1"/>
          <p:nvPr/>
        </p:nvSpPr>
        <p:spPr>
          <a:xfrm>
            <a:off x="1281905" y="1482966"/>
            <a:ext cx="4019154" cy="400110"/>
          </a:xfrm>
          <a:prstGeom prst="rect">
            <a:avLst/>
          </a:prstGeom>
          <a:noFill/>
        </p:spPr>
        <p:txBody>
          <a:bodyPr wrap="square" lIns="0" tIns="0" rIns="0" bIns="0" anchor="t">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marL="0" indent="0">
              <a:buNone/>
            </a:pPr>
            <a:r>
              <a:rPr lang="zh-CN" altLang="en-US" sz="2600" b="1" dirty="0">
                <a:solidFill>
                  <a:srgbClr val="3B3B3B"/>
                </a:solidFill>
              </a:rPr>
              <a:t>营销核心应用场景示例</a:t>
            </a:r>
          </a:p>
        </p:txBody>
      </p:sp>
      <p:sp>
        <p:nvSpPr>
          <p:cNvPr id="59" name="文本框 58">
            <a:extLst>
              <a:ext uri="{FF2B5EF4-FFF2-40B4-BE49-F238E27FC236}">
                <a16:creationId xmlns:a16="http://schemas.microsoft.com/office/drawing/2014/main" xmlns="" id="{42B8ADF4-B10F-4065-9884-1F44DA6D2ED2}"/>
              </a:ext>
            </a:extLst>
          </p:cNvPr>
          <p:cNvSpPr txBox="1"/>
          <p:nvPr/>
        </p:nvSpPr>
        <p:spPr>
          <a:xfrm>
            <a:off x="1468925" y="2858582"/>
            <a:ext cx="1442448" cy="1064522"/>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饲育场地展示</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养殖日常互动</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产品直播带货</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9" name="图片 8" descr="一群鸡在地上&#10;&#10;描述已自动生成">
            <a:extLst>
              <a:ext uri="{FF2B5EF4-FFF2-40B4-BE49-F238E27FC236}">
                <a16:creationId xmlns:a16="http://schemas.microsoft.com/office/drawing/2014/main" xmlns="" id="{CD1939F0-C423-45FC-9B4E-3C779087CB5E}"/>
              </a:ext>
            </a:extLst>
          </p:cNvPr>
          <p:cNvPicPr>
            <a:picLocks/>
          </p:cNvPicPr>
          <p:nvPr/>
        </p:nvPicPr>
        <p:blipFill rotWithShape="1">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p:blipFill>
        <p:spPr>
          <a:xfrm rot="20892198">
            <a:off x="9430952" y="3116506"/>
            <a:ext cx="2209675" cy="1657256"/>
          </a:xfrm>
          <a:prstGeom prst="roundRect">
            <a:avLst>
              <a:gd name="adj" fmla="val 7544"/>
            </a:avLst>
          </a:prstGeom>
          <a:ln w="19050">
            <a:solidFill>
              <a:schemeClr val="accent1"/>
            </a:solidFill>
          </a:ln>
          <a:effectLst>
            <a:outerShdw blurRad="254000" dist="38100" sx="90000" sy="90000" algn="tr" rotWithShape="0">
              <a:srgbClr val="002060">
                <a:alpha val="34000"/>
              </a:srgbClr>
            </a:outerShdw>
          </a:effectLst>
        </p:spPr>
      </p:pic>
      <p:pic>
        <p:nvPicPr>
          <p:cNvPr id="11" name="图片 10" descr="图片包含 户外, 大, 群, 飞行&#10;&#10;描述已自动生成">
            <a:extLst>
              <a:ext uri="{FF2B5EF4-FFF2-40B4-BE49-F238E27FC236}">
                <a16:creationId xmlns:a16="http://schemas.microsoft.com/office/drawing/2014/main" xmlns="" id="{8C953B49-F23E-49F7-B082-BB853B21B488}"/>
              </a:ext>
            </a:extLst>
          </p:cNvPr>
          <p:cNvPicPr>
            <a:picLocks/>
          </p:cNvPicPr>
          <p:nvPr/>
        </p:nvPicPr>
        <p:blipFill>
          <a:blip r:embed="rId4" cstate="print">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rot="20892198">
            <a:off x="9070708" y="1391618"/>
            <a:ext cx="2209675" cy="1657256"/>
          </a:xfrm>
          <a:prstGeom prst="roundRect">
            <a:avLst>
              <a:gd name="adj" fmla="val 7544"/>
            </a:avLst>
          </a:prstGeom>
          <a:ln w="19050">
            <a:solidFill>
              <a:schemeClr val="accent1"/>
            </a:solidFill>
          </a:ln>
          <a:effectLst>
            <a:outerShdw blurRad="254000" dist="38100" sx="90000" sy="90000" algn="tr" rotWithShape="0">
              <a:srgbClr val="002060">
                <a:alpha val="34000"/>
              </a:srgbClr>
            </a:outerShdw>
          </a:effectLst>
        </p:spPr>
      </p:pic>
      <p:pic>
        <p:nvPicPr>
          <p:cNvPr id="15" name="图片 14" descr="人戴着帽子&#10;&#10;中度可信度描述已自动生成">
            <a:extLst>
              <a:ext uri="{FF2B5EF4-FFF2-40B4-BE49-F238E27FC236}">
                <a16:creationId xmlns:a16="http://schemas.microsoft.com/office/drawing/2014/main" xmlns="" id="{A831F642-C558-47ED-A389-7E8BC44FF783}"/>
              </a:ext>
            </a:extLst>
          </p:cNvPr>
          <p:cNvPicPr>
            <a:picLocks/>
          </p:cNvPicPr>
          <p:nvPr/>
        </p:nvPicPr>
        <p:blipFill rotWithShape="1">
          <a:blip r:embed="rId6" cstate="print">
            <a:extLst>
              <a:ext uri="{BEBA8EAE-BF5A-486C-A8C5-ECC9F3942E4B}">
                <a14:imgProps xmlns:a14="http://schemas.microsoft.com/office/drawing/2010/main">
                  <a14:imgLayer r:embed="rId7">
                    <a14:imgEffect>
                      <a14:colorTemperature colorTemp="470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rot="20892198">
            <a:off x="9791196" y="4841393"/>
            <a:ext cx="2209675" cy="1657256"/>
          </a:xfrm>
          <a:prstGeom prst="roundRect">
            <a:avLst>
              <a:gd name="adj" fmla="val 7544"/>
            </a:avLst>
          </a:prstGeom>
          <a:ln w="19050">
            <a:solidFill>
              <a:schemeClr val="accent1"/>
            </a:solidFill>
          </a:ln>
          <a:effectLst>
            <a:outerShdw blurRad="254000" dist="38100" sx="90000" sy="90000" algn="tr" rotWithShape="0">
              <a:srgbClr val="002060">
                <a:alpha val="34000"/>
              </a:srgbClr>
            </a:outerShdw>
          </a:effectLst>
        </p:spPr>
      </p:pic>
      <p:pic>
        <p:nvPicPr>
          <p:cNvPr id="7" name="图片 6" descr="桌子上放满了不同类型的水果&#10;&#10;中度可信度描述已自动生成">
            <a:extLst>
              <a:ext uri="{FF2B5EF4-FFF2-40B4-BE49-F238E27FC236}">
                <a16:creationId xmlns:a16="http://schemas.microsoft.com/office/drawing/2014/main" xmlns="" id="{01B6B2FB-6143-4DA5-B275-DB3023D7B875}"/>
              </a:ext>
            </a:extLst>
          </p:cNvPr>
          <p:cNvPicPr>
            <a:picLocks/>
          </p:cNvPicPr>
          <p:nvPr/>
        </p:nvPicPr>
        <p:blipFill rotWithShape="1">
          <a:blip r:embed="rId8" cstate="print">
            <a:extLst>
              <a:ext uri="{BEBA8EAE-BF5A-486C-A8C5-ECC9F3942E4B}">
                <a14:imgProps xmlns:a14="http://schemas.microsoft.com/office/drawing/2010/main">
                  <a14:imgLayer r:embed="rId9">
                    <a14:imgEffect>
                      <a14:colorTemperature colorTemp="470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rot="20892198">
            <a:off x="7034997" y="3352349"/>
            <a:ext cx="2209675" cy="1657256"/>
          </a:xfrm>
          <a:prstGeom prst="roundRect">
            <a:avLst>
              <a:gd name="adj" fmla="val 7544"/>
            </a:avLst>
          </a:prstGeom>
          <a:ln w="19050">
            <a:solidFill>
              <a:schemeClr val="accent1"/>
            </a:solidFill>
          </a:ln>
          <a:effectLst>
            <a:outerShdw blurRad="254000" dist="38100" sx="90000" sy="90000" algn="tr" rotWithShape="0">
              <a:srgbClr val="002060">
                <a:alpha val="34000"/>
              </a:srgbClr>
            </a:outerShdw>
          </a:effectLst>
        </p:spPr>
      </p:pic>
      <p:pic>
        <p:nvPicPr>
          <p:cNvPr id="13" name="图片 12" descr="山羊躺在草地上&#10;&#10;描述已自动生成">
            <a:extLst>
              <a:ext uri="{FF2B5EF4-FFF2-40B4-BE49-F238E27FC236}">
                <a16:creationId xmlns:a16="http://schemas.microsoft.com/office/drawing/2014/main" xmlns="" id="{0A01AB55-7D75-45BB-BE82-9DFC93F9A992}"/>
              </a:ext>
            </a:extLst>
          </p:cNvPr>
          <p:cNvPicPr>
            <a:picLocks/>
          </p:cNvPicPr>
          <p:nvPr/>
        </p:nvPicPr>
        <p:blipFill rotWithShape="1">
          <a:blip r:embed="rId10" cstate="print">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rcRect/>
          <a:stretch/>
        </p:blipFill>
        <p:spPr>
          <a:xfrm rot="20892198">
            <a:off x="6673652" y="1622191"/>
            <a:ext cx="2209675" cy="1657256"/>
          </a:xfrm>
          <a:prstGeom prst="roundRect">
            <a:avLst>
              <a:gd name="adj" fmla="val 7544"/>
            </a:avLst>
          </a:prstGeom>
          <a:ln w="19050">
            <a:solidFill>
              <a:schemeClr val="accent1"/>
            </a:solidFill>
          </a:ln>
          <a:effectLst>
            <a:outerShdw blurRad="254000" dist="38100" sx="90000" sy="90000" algn="tr" rotWithShape="0">
              <a:srgbClr val="002060">
                <a:alpha val="34000"/>
              </a:srgbClr>
            </a:outerShdw>
          </a:effectLst>
        </p:spPr>
      </p:pic>
      <p:pic>
        <p:nvPicPr>
          <p:cNvPr id="18" name="图片 17" descr="鸟巢在桌子上&#10;&#10;低可信度描述已自动生成">
            <a:extLst>
              <a:ext uri="{FF2B5EF4-FFF2-40B4-BE49-F238E27FC236}">
                <a16:creationId xmlns:a16="http://schemas.microsoft.com/office/drawing/2014/main" xmlns="" id="{5572BC20-7E46-414B-9778-37996DFCAD27}"/>
              </a:ext>
            </a:extLst>
          </p:cNvPr>
          <p:cNvPicPr>
            <a:picLocks/>
          </p:cNvPicPr>
          <p:nvPr/>
        </p:nvPicPr>
        <p:blipFill rotWithShape="1">
          <a:blip r:embed="rId12" cstate="print">
            <a:extLst>
              <a:ext uri="{BEBA8EAE-BF5A-486C-A8C5-ECC9F3942E4B}">
                <a14:imgProps xmlns:a14="http://schemas.microsoft.com/office/drawing/2010/main">
                  <a14:imgLayer r:embed="rId13">
                    <a14:imgEffect>
                      <a14:colorTemperature colorTemp="4700"/>
                    </a14:imgEffect>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a:stretch/>
        </p:blipFill>
        <p:spPr>
          <a:xfrm rot="20892198">
            <a:off x="7396342" y="5082508"/>
            <a:ext cx="2209675" cy="1657256"/>
          </a:xfrm>
          <a:prstGeom prst="roundRect">
            <a:avLst>
              <a:gd name="adj" fmla="val 7544"/>
            </a:avLst>
          </a:prstGeom>
          <a:ln w="19050">
            <a:solidFill>
              <a:schemeClr val="accent1"/>
            </a:solidFill>
          </a:ln>
          <a:effectLst>
            <a:outerShdw blurRad="254000" dist="38100" sx="90000" sy="90000" algn="tr" rotWithShape="0">
              <a:srgbClr val="002060">
                <a:alpha val="34000"/>
              </a:srgbClr>
            </a:outerShdw>
          </a:effectLst>
        </p:spPr>
      </p:pic>
      <p:grpSp>
        <p:nvGrpSpPr>
          <p:cNvPr id="4" name="组合 3">
            <a:extLst>
              <a:ext uri="{FF2B5EF4-FFF2-40B4-BE49-F238E27FC236}">
                <a16:creationId xmlns:a16="http://schemas.microsoft.com/office/drawing/2014/main" xmlns="" id="{FC7FD5DC-F455-4100-A4A2-885C38458692}"/>
              </a:ext>
            </a:extLst>
          </p:cNvPr>
          <p:cNvGrpSpPr/>
          <p:nvPr/>
        </p:nvGrpSpPr>
        <p:grpSpPr>
          <a:xfrm>
            <a:off x="1419423" y="4218172"/>
            <a:ext cx="1271587" cy="380824"/>
            <a:chOff x="1419423" y="4152856"/>
            <a:chExt cx="1271587" cy="380824"/>
          </a:xfrm>
        </p:grpSpPr>
        <p:sp>
          <p:nvSpPr>
            <p:cNvPr id="43" name="矩形: 圆角 42">
              <a:extLst>
                <a:ext uri="{FF2B5EF4-FFF2-40B4-BE49-F238E27FC236}">
                  <a16:creationId xmlns:a16="http://schemas.microsoft.com/office/drawing/2014/main" xmlns="" id="{DC05920C-8692-4B0E-99BD-7D70B2303587}"/>
                </a:ext>
              </a:extLst>
            </p:cNvPr>
            <p:cNvSpPr/>
            <p:nvPr/>
          </p:nvSpPr>
          <p:spPr>
            <a:xfrm>
              <a:off x="1419423" y="4152856"/>
              <a:ext cx="1271587" cy="380824"/>
            </a:xfrm>
            <a:prstGeom prst="roundRect">
              <a:avLst>
                <a:gd name="adj" fmla="val 50000"/>
              </a:avLst>
            </a:prstGeom>
            <a:noFill/>
            <a:ln w="6350">
              <a:solidFill>
                <a:srgbClr val="3B3B3B">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b="1" dirty="0">
                <a:solidFill>
                  <a:srgbClr val="3B3B3B"/>
                </a:solidFill>
              </a:endParaRPr>
            </a:p>
          </p:txBody>
        </p:sp>
        <p:sp>
          <p:nvSpPr>
            <p:cNvPr id="44" name="文本框 43">
              <a:extLst>
                <a:ext uri="{FF2B5EF4-FFF2-40B4-BE49-F238E27FC236}">
                  <a16:creationId xmlns:a16="http://schemas.microsoft.com/office/drawing/2014/main" xmlns="" id="{DE572F08-991E-4676-A829-AD97DD937459}"/>
                </a:ext>
              </a:extLst>
            </p:cNvPr>
            <p:cNvSpPr txBox="1"/>
            <p:nvPr/>
          </p:nvSpPr>
          <p:spPr>
            <a:xfrm>
              <a:off x="1508444" y="4189380"/>
              <a:ext cx="1093544"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水产养殖</a:t>
              </a:r>
            </a:p>
          </p:txBody>
        </p:sp>
      </p:grpSp>
      <p:grpSp>
        <p:nvGrpSpPr>
          <p:cNvPr id="5" name="组合 4">
            <a:extLst>
              <a:ext uri="{FF2B5EF4-FFF2-40B4-BE49-F238E27FC236}">
                <a16:creationId xmlns:a16="http://schemas.microsoft.com/office/drawing/2014/main" xmlns="" id="{793BAC25-57A8-4C00-B807-4B2A85C8EA82}"/>
              </a:ext>
            </a:extLst>
          </p:cNvPr>
          <p:cNvGrpSpPr/>
          <p:nvPr/>
        </p:nvGrpSpPr>
        <p:grpSpPr>
          <a:xfrm>
            <a:off x="1419423" y="4789457"/>
            <a:ext cx="1271587" cy="380824"/>
            <a:chOff x="1419423" y="4724141"/>
            <a:chExt cx="1271587" cy="380824"/>
          </a:xfrm>
        </p:grpSpPr>
        <p:sp>
          <p:nvSpPr>
            <p:cNvPr id="45" name="矩形: 圆角 44">
              <a:extLst>
                <a:ext uri="{FF2B5EF4-FFF2-40B4-BE49-F238E27FC236}">
                  <a16:creationId xmlns:a16="http://schemas.microsoft.com/office/drawing/2014/main" xmlns="" id="{AC624066-73ED-4CB4-B8BC-0EF81969B60A}"/>
                </a:ext>
              </a:extLst>
            </p:cNvPr>
            <p:cNvSpPr/>
            <p:nvPr/>
          </p:nvSpPr>
          <p:spPr>
            <a:xfrm>
              <a:off x="1419423" y="4724141"/>
              <a:ext cx="1271587" cy="380824"/>
            </a:xfrm>
            <a:prstGeom prst="roundRect">
              <a:avLst>
                <a:gd name="adj" fmla="val 50000"/>
              </a:avLst>
            </a:prstGeom>
            <a:noFill/>
            <a:ln w="6350">
              <a:solidFill>
                <a:srgbClr val="3B3B3B">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b="1" dirty="0">
                <a:solidFill>
                  <a:srgbClr val="3B3B3B"/>
                </a:solidFill>
              </a:endParaRPr>
            </a:p>
          </p:txBody>
        </p:sp>
        <p:sp>
          <p:nvSpPr>
            <p:cNvPr id="46" name="文本框 45">
              <a:extLst>
                <a:ext uri="{FF2B5EF4-FFF2-40B4-BE49-F238E27FC236}">
                  <a16:creationId xmlns:a16="http://schemas.microsoft.com/office/drawing/2014/main" xmlns="" id="{E7117F50-0621-403F-BDE8-E405A6AFC1B9}"/>
                </a:ext>
              </a:extLst>
            </p:cNvPr>
            <p:cNvSpPr txBox="1"/>
            <p:nvPr/>
          </p:nvSpPr>
          <p:spPr>
            <a:xfrm>
              <a:off x="1597466" y="4760665"/>
              <a:ext cx="915501"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深加工</a:t>
              </a:r>
            </a:p>
          </p:txBody>
        </p:sp>
      </p:grpSp>
      <p:grpSp>
        <p:nvGrpSpPr>
          <p:cNvPr id="6" name="组合 5">
            <a:extLst>
              <a:ext uri="{FF2B5EF4-FFF2-40B4-BE49-F238E27FC236}">
                <a16:creationId xmlns:a16="http://schemas.microsoft.com/office/drawing/2014/main" xmlns="" id="{53CA55E1-9F90-4F19-B445-C9DA2419B70F}"/>
              </a:ext>
            </a:extLst>
          </p:cNvPr>
          <p:cNvGrpSpPr/>
          <p:nvPr/>
        </p:nvGrpSpPr>
        <p:grpSpPr>
          <a:xfrm>
            <a:off x="3719037" y="4218172"/>
            <a:ext cx="1271587" cy="380824"/>
            <a:chOff x="3719037" y="4152856"/>
            <a:chExt cx="1271587" cy="380824"/>
          </a:xfrm>
        </p:grpSpPr>
        <p:sp>
          <p:nvSpPr>
            <p:cNvPr id="49" name="矩形: 圆角 48">
              <a:extLst>
                <a:ext uri="{FF2B5EF4-FFF2-40B4-BE49-F238E27FC236}">
                  <a16:creationId xmlns:a16="http://schemas.microsoft.com/office/drawing/2014/main" xmlns="" id="{3AB5D17B-3E5F-40EF-941C-C8453951E828}"/>
                </a:ext>
              </a:extLst>
            </p:cNvPr>
            <p:cNvSpPr/>
            <p:nvPr/>
          </p:nvSpPr>
          <p:spPr>
            <a:xfrm>
              <a:off x="3719037" y="4152856"/>
              <a:ext cx="1271587" cy="380824"/>
            </a:xfrm>
            <a:prstGeom prst="roundRect">
              <a:avLst>
                <a:gd name="adj" fmla="val 50000"/>
              </a:avLst>
            </a:prstGeom>
            <a:noFill/>
            <a:ln w="6350">
              <a:solidFill>
                <a:srgbClr val="3B3B3B">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b="1" dirty="0">
                <a:solidFill>
                  <a:srgbClr val="3B3B3B"/>
                </a:solidFill>
              </a:endParaRPr>
            </a:p>
          </p:txBody>
        </p:sp>
        <p:sp>
          <p:nvSpPr>
            <p:cNvPr id="50" name="文本框 49">
              <a:extLst>
                <a:ext uri="{FF2B5EF4-FFF2-40B4-BE49-F238E27FC236}">
                  <a16:creationId xmlns:a16="http://schemas.microsoft.com/office/drawing/2014/main" xmlns="" id="{171608AB-38B0-4019-A43C-DCFACC1A60C0}"/>
                </a:ext>
              </a:extLst>
            </p:cNvPr>
            <p:cNvSpPr txBox="1"/>
            <p:nvPr/>
          </p:nvSpPr>
          <p:spPr>
            <a:xfrm>
              <a:off x="3897080" y="4189380"/>
              <a:ext cx="915501"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粗加工</a:t>
              </a:r>
            </a:p>
          </p:txBody>
        </p:sp>
      </p:grpSp>
      <p:grpSp>
        <p:nvGrpSpPr>
          <p:cNvPr id="8" name="组合 7">
            <a:extLst>
              <a:ext uri="{FF2B5EF4-FFF2-40B4-BE49-F238E27FC236}">
                <a16:creationId xmlns:a16="http://schemas.microsoft.com/office/drawing/2014/main" xmlns="" id="{E7272973-3E47-4106-83A3-B1E810DFE940}"/>
              </a:ext>
            </a:extLst>
          </p:cNvPr>
          <p:cNvGrpSpPr/>
          <p:nvPr/>
        </p:nvGrpSpPr>
        <p:grpSpPr>
          <a:xfrm>
            <a:off x="3719037" y="4789457"/>
            <a:ext cx="1271587" cy="380824"/>
            <a:chOff x="3719037" y="4724141"/>
            <a:chExt cx="1271587" cy="380824"/>
          </a:xfrm>
        </p:grpSpPr>
        <p:sp>
          <p:nvSpPr>
            <p:cNvPr id="51" name="矩形: 圆角 50">
              <a:extLst>
                <a:ext uri="{FF2B5EF4-FFF2-40B4-BE49-F238E27FC236}">
                  <a16:creationId xmlns:a16="http://schemas.microsoft.com/office/drawing/2014/main" xmlns="" id="{882BD373-769E-4F67-A513-9D1FE899CCCA}"/>
                </a:ext>
              </a:extLst>
            </p:cNvPr>
            <p:cNvSpPr/>
            <p:nvPr/>
          </p:nvSpPr>
          <p:spPr>
            <a:xfrm>
              <a:off x="3719037" y="4724141"/>
              <a:ext cx="1271587" cy="380824"/>
            </a:xfrm>
            <a:prstGeom prst="roundRect">
              <a:avLst>
                <a:gd name="adj" fmla="val 50000"/>
              </a:avLst>
            </a:prstGeom>
            <a:noFill/>
            <a:ln w="6350">
              <a:solidFill>
                <a:srgbClr val="3B3B3B">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b="1" dirty="0">
                <a:solidFill>
                  <a:srgbClr val="3B3B3B"/>
                </a:solidFill>
              </a:endParaRPr>
            </a:p>
          </p:txBody>
        </p:sp>
        <p:sp>
          <p:nvSpPr>
            <p:cNvPr id="52" name="文本框 51">
              <a:extLst>
                <a:ext uri="{FF2B5EF4-FFF2-40B4-BE49-F238E27FC236}">
                  <a16:creationId xmlns:a16="http://schemas.microsoft.com/office/drawing/2014/main" xmlns="" id="{B5485658-77F1-430A-9082-B1D5A352E898}"/>
                </a:ext>
              </a:extLst>
            </p:cNvPr>
            <p:cNvSpPr txBox="1"/>
            <p:nvPr/>
          </p:nvSpPr>
          <p:spPr>
            <a:xfrm>
              <a:off x="3832506" y="4760665"/>
              <a:ext cx="1044649" cy="307777"/>
            </a:xfrm>
            <a:prstGeom prst="rect">
              <a:avLst/>
            </a:prstGeom>
            <a:noFill/>
          </p:spPr>
          <p:txBody>
            <a:bodyPr wrap="square" lIns="0" tIns="0" rIns="0" bIns="0" rtlCol="0">
              <a:spAutoFit/>
            </a:bodyPr>
            <a:lstStyle/>
            <a:p>
              <a:pPr algn="ct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其他要点</a:t>
              </a:r>
            </a:p>
          </p:txBody>
        </p:sp>
      </p:grpSp>
      <p:sp>
        <p:nvSpPr>
          <p:cNvPr id="78" name="文本框 77">
            <a:extLst>
              <a:ext uri="{FF2B5EF4-FFF2-40B4-BE49-F238E27FC236}">
                <a16:creationId xmlns:a16="http://schemas.microsoft.com/office/drawing/2014/main" xmlns="" id="{6D1F66EC-FDF1-434E-B865-530C5B60DCC6}"/>
              </a:ext>
            </a:extLst>
          </p:cNvPr>
          <p:cNvSpPr txBox="1"/>
          <p:nvPr/>
        </p:nvSpPr>
        <p:spPr>
          <a:xfrm>
            <a:off x="3755500" y="2858582"/>
            <a:ext cx="1442448" cy="1064522"/>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散养状态展示</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珍贵血统解析</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营养价值分析</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pic>
        <p:nvPicPr>
          <p:cNvPr id="39" name="图片 38">
            <a:extLst>
              <a:ext uri="{FF2B5EF4-FFF2-40B4-BE49-F238E27FC236}">
                <a16:creationId xmlns:a16="http://schemas.microsoft.com/office/drawing/2014/main" xmlns="" id="{33C83803-CA94-47EF-A4E4-898424F0CA47}"/>
              </a:ext>
            </a:extLst>
          </p:cNvPr>
          <p:cNvPicPr>
            <a:picLocks noChangeAspect="1"/>
          </p:cNvPicPr>
          <p:nvPr/>
        </p:nvPicPr>
        <p:blipFill>
          <a:blip r:embed="rId14"/>
          <a:stretch>
            <a:fillRect/>
          </a:stretch>
        </p:blipFill>
        <p:spPr>
          <a:xfrm>
            <a:off x="7015679" y="4546100"/>
            <a:ext cx="5279594" cy="2444708"/>
          </a:xfrm>
          <a:prstGeom prst="rect">
            <a:avLst/>
          </a:prstGeom>
        </p:spPr>
      </p:pic>
      <p:pic>
        <p:nvPicPr>
          <p:cNvPr id="40" name="图片 39">
            <a:extLst>
              <a:ext uri="{FF2B5EF4-FFF2-40B4-BE49-F238E27FC236}">
                <a16:creationId xmlns:a16="http://schemas.microsoft.com/office/drawing/2014/main" xmlns="" id="{E087D578-7710-45DC-9FFF-1C6D7DFDF053}"/>
              </a:ext>
            </a:extLst>
          </p:cNvPr>
          <p:cNvPicPr>
            <a:picLocks noChangeAspect="1"/>
          </p:cNvPicPr>
          <p:nvPr/>
        </p:nvPicPr>
        <p:blipFill>
          <a:blip r:embed="rId15"/>
          <a:stretch>
            <a:fillRect/>
          </a:stretch>
        </p:blipFill>
        <p:spPr>
          <a:xfrm>
            <a:off x="-103276" y="4529575"/>
            <a:ext cx="5279594" cy="2462997"/>
          </a:xfrm>
          <a:prstGeom prst="rect">
            <a:avLst/>
          </a:prstGeom>
        </p:spPr>
      </p:pic>
    </p:spTree>
    <p:extLst>
      <p:ext uri="{BB962C8B-B14F-4D97-AF65-F5344CB8AC3E}">
        <p14:creationId xmlns:p14="http://schemas.microsoft.com/office/powerpoint/2010/main" val="3220671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文本框 83">
            <a:extLst>
              <a:ext uri="{FF2B5EF4-FFF2-40B4-BE49-F238E27FC236}">
                <a16:creationId xmlns:a16="http://schemas.microsoft.com/office/drawing/2014/main" xmlns="" id="{B72A7E54-00C4-4DA6-8FA1-519800C087A0}"/>
              </a:ext>
            </a:extLst>
          </p:cNvPr>
          <p:cNvSpPr txBox="1"/>
          <p:nvPr/>
        </p:nvSpPr>
        <p:spPr>
          <a:xfrm>
            <a:off x="5068618" y="1283545"/>
            <a:ext cx="2054764"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gradFill>
                  <a:gsLst>
                    <a:gs pos="0">
                      <a:schemeClr val="bg1"/>
                    </a:gs>
                    <a:gs pos="100000">
                      <a:srgbClr val="BDDBFF"/>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CONTENTS</a:t>
            </a:r>
            <a:endParaRPr kumimoji="0" lang="zh-CN" altLang="en-US" sz="1400" i="0" u="none" strike="noStrike" kern="1200" cap="none" spc="0" normalizeH="0" baseline="0" noProof="0" dirty="0">
              <a:ln>
                <a:noFill/>
              </a:ln>
              <a:gradFill>
                <a:gsLst>
                  <a:gs pos="0">
                    <a:schemeClr val="bg1"/>
                  </a:gs>
                  <a:gs pos="100000">
                    <a:srgbClr val="BDDBFF"/>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6" name="TextBox 13">
            <a:extLst>
              <a:ext uri="{FF2B5EF4-FFF2-40B4-BE49-F238E27FC236}">
                <a16:creationId xmlns:a16="http://schemas.microsoft.com/office/drawing/2014/main" xmlns="" id="{E2D23781-3E8F-448C-8F60-4624DD48E71E}"/>
              </a:ext>
            </a:extLst>
          </p:cNvPr>
          <p:cNvSpPr txBox="1"/>
          <p:nvPr/>
        </p:nvSpPr>
        <p:spPr>
          <a:xfrm>
            <a:off x="4711997" y="214668"/>
            <a:ext cx="2768007" cy="1107996"/>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6600" i="0" u="none" strike="noStrike" kern="1200" cap="none" spc="0" normalizeH="0" baseline="0" noProof="0" dirty="0">
                <a:ln>
                  <a:noFill/>
                </a:ln>
                <a:gradFill>
                  <a:gsLst>
                    <a:gs pos="0">
                      <a:schemeClr val="bg1"/>
                    </a:gs>
                    <a:gs pos="100000">
                      <a:schemeClr val="accent3"/>
                    </a:gs>
                  </a:gsLst>
                  <a:lin ang="5400000" scaled="1"/>
                </a:gradFill>
                <a:effectLst/>
                <a:uLnTx/>
                <a:uFillTx/>
                <a:latin typeface="字体圈欣意冠黑体" panose="00000500000000000000" pitchFamily="2" charset="-122"/>
                <a:ea typeface="字体圈欣意冠黑体" panose="00000500000000000000" pitchFamily="2" charset="-122"/>
                <a:cs typeface="+mn-cs"/>
                <a:sym typeface="字体圈欣意冠黑体" panose="00000500000000000000" pitchFamily="2" charset="-122"/>
              </a:rPr>
              <a:t>第</a:t>
            </a:r>
            <a:r>
              <a:rPr lang="zh-CN" altLang="en-US" sz="6600" dirty="0">
                <a:gradFill>
                  <a:gsLst>
                    <a:gs pos="0">
                      <a:schemeClr val="bg1"/>
                    </a:gs>
                    <a:gs pos="100000">
                      <a:schemeClr val="accent3"/>
                    </a:gs>
                  </a:gsLst>
                  <a:lin ang="5400000" scaled="1"/>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四</a:t>
            </a:r>
            <a:r>
              <a:rPr kumimoji="0" lang="zh-CN" altLang="en-US" sz="6600" i="0" u="none" strike="noStrike" kern="1200" cap="none" spc="0" normalizeH="0" baseline="0" noProof="0" dirty="0">
                <a:ln>
                  <a:noFill/>
                </a:ln>
                <a:gradFill>
                  <a:gsLst>
                    <a:gs pos="0">
                      <a:schemeClr val="bg1"/>
                    </a:gs>
                    <a:gs pos="100000">
                      <a:schemeClr val="accent3"/>
                    </a:gs>
                  </a:gsLst>
                  <a:lin ang="5400000" scaled="1"/>
                </a:gradFill>
                <a:effectLst/>
                <a:uLnTx/>
                <a:uFillTx/>
                <a:latin typeface="字体圈欣意冠黑体" panose="00000500000000000000" pitchFamily="2" charset="-122"/>
                <a:ea typeface="字体圈欣意冠黑体" panose="00000500000000000000" pitchFamily="2" charset="-122"/>
                <a:cs typeface="+mn-cs"/>
                <a:sym typeface="字体圈欣意冠黑体" panose="00000500000000000000" pitchFamily="2" charset="-122"/>
              </a:rPr>
              <a:t>章</a:t>
            </a:r>
          </a:p>
        </p:txBody>
      </p:sp>
      <p:sp>
        <p:nvSpPr>
          <p:cNvPr id="87" name="文本框 86">
            <a:extLst>
              <a:ext uri="{FF2B5EF4-FFF2-40B4-BE49-F238E27FC236}">
                <a16:creationId xmlns:a16="http://schemas.microsoft.com/office/drawing/2014/main" xmlns="" id="{809E7070-A229-4320-9673-FF76AAA53833}"/>
              </a:ext>
            </a:extLst>
          </p:cNvPr>
          <p:cNvSpPr txBox="1"/>
          <p:nvPr/>
        </p:nvSpPr>
        <p:spPr>
          <a:xfrm>
            <a:off x="7836702" y="2708912"/>
            <a:ext cx="3745697"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88" name="文本框 87">
            <a:extLst>
              <a:ext uri="{FF2B5EF4-FFF2-40B4-BE49-F238E27FC236}">
                <a16:creationId xmlns:a16="http://schemas.microsoft.com/office/drawing/2014/main" xmlns="" id="{7BBD5648-01C3-438A-90C4-D8636156D6B4}"/>
              </a:ext>
            </a:extLst>
          </p:cNvPr>
          <p:cNvSpPr txBox="1"/>
          <p:nvPr/>
        </p:nvSpPr>
        <p:spPr>
          <a:xfrm>
            <a:off x="7836702" y="3280307"/>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89" name="文本框 88">
            <a:extLst>
              <a:ext uri="{FF2B5EF4-FFF2-40B4-BE49-F238E27FC236}">
                <a16:creationId xmlns:a16="http://schemas.microsoft.com/office/drawing/2014/main" xmlns="" id="{772C0E31-C038-4415-891A-46A4947D52B4}"/>
              </a:ext>
            </a:extLst>
          </p:cNvPr>
          <p:cNvSpPr txBox="1"/>
          <p:nvPr/>
        </p:nvSpPr>
        <p:spPr>
          <a:xfrm>
            <a:off x="7836702" y="3851702"/>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90" name="文本框 89">
            <a:extLst>
              <a:ext uri="{FF2B5EF4-FFF2-40B4-BE49-F238E27FC236}">
                <a16:creationId xmlns:a16="http://schemas.microsoft.com/office/drawing/2014/main" xmlns="" id="{56F88904-F3A2-41C5-9F1F-1EC613F09D9A}"/>
              </a:ext>
            </a:extLst>
          </p:cNvPr>
          <p:cNvSpPr txBox="1"/>
          <p:nvPr/>
        </p:nvSpPr>
        <p:spPr>
          <a:xfrm>
            <a:off x="7836703" y="4423097"/>
            <a:ext cx="3723052" cy="369332"/>
          </a:xfrm>
          <a:prstGeom prst="rect">
            <a:avLst/>
          </a:prstGeom>
          <a:noFill/>
        </p:spPr>
        <p:txBody>
          <a:bodyPr wrap="square" lIns="0" tIns="0" rIns="0" bIns="0">
            <a:spAutoFit/>
          </a:bodyPr>
          <a:lstStyle/>
          <a:p>
            <a:pPr marL="266700" marR="0" lvl="0" indent="-2667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tab pos="266700" algn="l"/>
              </a:tabLst>
              <a:defRPr/>
            </a:pPr>
            <a:r>
              <a:rPr kumimoji="0" lang="zh-CN" altLang="en-US" sz="24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单击此处，添加副标题</a:t>
            </a:r>
          </a:p>
        </p:txBody>
      </p:sp>
      <p:sp>
        <p:nvSpPr>
          <p:cNvPr id="91" name="文本框 90">
            <a:extLst>
              <a:ext uri="{FF2B5EF4-FFF2-40B4-BE49-F238E27FC236}">
                <a16:creationId xmlns:a16="http://schemas.microsoft.com/office/drawing/2014/main" xmlns="" id="{12B782AF-4C20-484F-8E2D-E6126A3196C5}"/>
              </a:ext>
            </a:extLst>
          </p:cNvPr>
          <p:cNvSpPr txBox="1"/>
          <p:nvPr/>
        </p:nvSpPr>
        <p:spPr>
          <a:xfrm>
            <a:off x="7836702" y="4994492"/>
            <a:ext cx="3723051" cy="369332"/>
          </a:xfrm>
          <a:prstGeom prst="rect">
            <a:avLst/>
          </a:prstGeom>
          <a:noFill/>
        </p:spPr>
        <p:txBody>
          <a:bodyPr wrap="square" lIns="0" tIns="0" rIns="0" bIns="0">
            <a:spAutoFit/>
          </a:bodyPr>
          <a:lstStyle/>
          <a:p>
            <a:pPr marL="266700" marR="0" lvl="0" indent="-2667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4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单击此处，添加副标题</a:t>
            </a:r>
          </a:p>
        </p:txBody>
      </p:sp>
      <p:grpSp>
        <p:nvGrpSpPr>
          <p:cNvPr id="2" name="组合 1">
            <a:extLst>
              <a:ext uri="{FF2B5EF4-FFF2-40B4-BE49-F238E27FC236}">
                <a16:creationId xmlns:a16="http://schemas.microsoft.com/office/drawing/2014/main" xmlns="" id="{93743259-358D-4A4E-891B-CBAECBB5D87A}"/>
              </a:ext>
            </a:extLst>
          </p:cNvPr>
          <p:cNvGrpSpPr/>
          <p:nvPr/>
        </p:nvGrpSpPr>
        <p:grpSpPr>
          <a:xfrm>
            <a:off x="5031416" y="2114500"/>
            <a:ext cx="2129168" cy="3716052"/>
            <a:chOff x="5031416" y="2114500"/>
            <a:chExt cx="2129168" cy="3716052"/>
          </a:xfrm>
        </p:grpSpPr>
        <p:sp>
          <p:nvSpPr>
            <p:cNvPr id="92" name="矩形: 圆角 91">
              <a:extLst>
                <a:ext uri="{FF2B5EF4-FFF2-40B4-BE49-F238E27FC236}">
                  <a16:creationId xmlns:a16="http://schemas.microsoft.com/office/drawing/2014/main" xmlns="" id="{3A2D2DA1-9563-4051-A40D-EDF81068237D}"/>
                </a:ext>
              </a:extLst>
            </p:cNvPr>
            <p:cNvSpPr/>
            <p:nvPr/>
          </p:nvSpPr>
          <p:spPr>
            <a:xfrm>
              <a:off x="5031416" y="2114500"/>
              <a:ext cx="2129168" cy="371605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cene3d>
              <a:camera prst="orthographicFront"/>
              <a:lightRig rig="glow" dir="t"/>
            </a:scene3d>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93" name="组合 92">
              <a:extLst>
                <a:ext uri="{FF2B5EF4-FFF2-40B4-BE49-F238E27FC236}">
                  <a16:creationId xmlns:a16="http://schemas.microsoft.com/office/drawing/2014/main" xmlns="" id="{49BCEF12-D8D3-46D6-959D-FDDA6A7240A5}"/>
                </a:ext>
              </a:extLst>
            </p:cNvPr>
            <p:cNvGrpSpPr/>
            <p:nvPr/>
          </p:nvGrpSpPr>
          <p:grpSpPr>
            <a:xfrm>
              <a:off x="5031416" y="4572374"/>
              <a:ext cx="2129168" cy="645021"/>
              <a:chOff x="3017216" y="4560830"/>
              <a:chExt cx="1945044" cy="589241"/>
            </a:xfrm>
            <a:scene3d>
              <a:camera prst="orthographicFront"/>
              <a:lightRig rig="glow" dir="t"/>
            </a:scene3d>
          </p:grpSpPr>
          <p:sp>
            <p:nvSpPr>
              <p:cNvPr id="106" name="文本框 105">
                <a:extLst>
                  <a:ext uri="{FF2B5EF4-FFF2-40B4-BE49-F238E27FC236}">
                    <a16:creationId xmlns:a16="http://schemas.microsoft.com/office/drawing/2014/main" xmlns="" id="{687D163E-D61D-40E6-BA63-AF8D40D38AC5}"/>
                  </a:ext>
                </a:extLst>
              </p:cNvPr>
              <p:cNvSpPr txBox="1"/>
              <p:nvPr/>
            </p:nvSpPr>
            <p:spPr>
              <a:xfrm>
                <a:off x="3017216" y="4560830"/>
                <a:ext cx="1945044" cy="393626"/>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营销策略</a:t>
                </a:r>
              </a:p>
            </p:txBody>
          </p:sp>
          <p:sp>
            <p:nvSpPr>
              <p:cNvPr id="108" name="文本框 107">
                <a:extLst>
                  <a:ext uri="{FF2B5EF4-FFF2-40B4-BE49-F238E27FC236}">
                    <a16:creationId xmlns:a16="http://schemas.microsoft.com/office/drawing/2014/main" xmlns="" id="{6A4AAF75-C5CE-494E-A806-B113DA6CC1CA}"/>
                  </a:ext>
                </a:extLst>
              </p:cNvPr>
              <p:cNvSpPr txBox="1"/>
              <p:nvPr/>
            </p:nvSpPr>
            <p:spPr>
              <a:xfrm>
                <a:off x="3349834" y="5009491"/>
                <a:ext cx="1279808" cy="140580"/>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Marketing Planning</a:t>
                </a:r>
              </a:p>
            </p:txBody>
          </p:sp>
        </p:grpSp>
        <p:grpSp>
          <p:nvGrpSpPr>
            <p:cNvPr id="68" name="组合 67">
              <a:extLst>
                <a:ext uri="{FF2B5EF4-FFF2-40B4-BE49-F238E27FC236}">
                  <a16:creationId xmlns:a16="http://schemas.microsoft.com/office/drawing/2014/main" xmlns="" id="{8DC41D13-FC3C-498D-861D-D98E4DDFD8BF}"/>
                </a:ext>
              </a:extLst>
            </p:cNvPr>
            <p:cNvGrpSpPr/>
            <p:nvPr/>
          </p:nvGrpSpPr>
          <p:grpSpPr>
            <a:xfrm>
              <a:off x="5459965" y="2587108"/>
              <a:ext cx="1286800" cy="1286801"/>
              <a:chOff x="7607708" y="2754766"/>
              <a:chExt cx="1177333" cy="1177334"/>
            </a:xfrm>
            <a:scene3d>
              <a:camera prst="orthographicFront"/>
              <a:lightRig rig="glow" dir="t"/>
            </a:scene3d>
          </p:grpSpPr>
          <p:sp>
            <p:nvSpPr>
              <p:cNvPr id="69" name="椭圆 68">
                <a:extLst>
                  <a:ext uri="{FF2B5EF4-FFF2-40B4-BE49-F238E27FC236}">
                    <a16:creationId xmlns:a16="http://schemas.microsoft.com/office/drawing/2014/main" xmlns="" id="{2B17A212-32F6-4AB4-A840-7EDC654B615B}"/>
                  </a:ext>
                </a:extLst>
              </p:cNvPr>
              <p:cNvSpPr/>
              <p:nvPr/>
            </p:nvSpPr>
            <p:spPr>
              <a:xfrm>
                <a:off x="7607708" y="2754766"/>
                <a:ext cx="1177333" cy="1177334"/>
              </a:xfrm>
              <a:prstGeom prst="ellipse">
                <a:avLst/>
              </a:prstGeom>
              <a:noFill/>
              <a:ln>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0" name="图形 62">
                <a:extLst>
                  <a:ext uri="{FF2B5EF4-FFF2-40B4-BE49-F238E27FC236}">
                    <a16:creationId xmlns:a16="http://schemas.microsoft.com/office/drawing/2014/main" xmlns="" id="{36C66A98-EB74-43FF-BD25-DDAEAA66B0A5}"/>
                  </a:ext>
                </a:extLst>
              </p:cNvPr>
              <p:cNvGrpSpPr/>
              <p:nvPr/>
            </p:nvGrpSpPr>
            <p:grpSpPr>
              <a:xfrm>
                <a:off x="7836526" y="2983500"/>
                <a:ext cx="719697" cy="719867"/>
                <a:chOff x="6276084" y="3393800"/>
                <a:chExt cx="719988" cy="720158"/>
              </a:xfrm>
              <a:solidFill>
                <a:schemeClr val="bg1"/>
              </a:solidFill>
            </p:grpSpPr>
            <p:sp>
              <p:nvSpPr>
                <p:cNvPr id="71" name="任意多边形: 形状 70">
                  <a:extLst>
                    <a:ext uri="{FF2B5EF4-FFF2-40B4-BE49-F238E27FC236}">
                      <a16:creationId xmlns:a16="http://schemas.microsoft.com/office/drawing/2014/main" xmlns="" id="{7445B754-8F9D-46CF-850B-4B65A6E1E8D9}"/>
                    </a:ext>
                  </a:extLst>
                </p:cNvPr>
                <p:cNvSpPr/>
                <p:nvPr/>
              </p:nvSpPr>
              <p:spPr>
                <a:xfrm>
                  <a:off x="6276084" y="3393800"/>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B8B799E0-2DDA-4C46-A761-A5A69BAD24CE}"/>
                    </a:ext>
                  </a:extLst>
                </p:cNvPr>
                <p:cNvSpPr/>
                <p:nvPr/>
              </p:nvSpPr>
              <p:spPr>
                <a:xfrm>
                  <a:off x="6480077" y="3585807"/>
                  <a:ext cx="311999" cy="348000"/>
                </a:xfrm>
                <a:custGeom>
                  <a:avLst/>
                  <a:gdLst>
                    <a:gd name="connsiteX0" fmla="*/ 8203 w 311999"/>
                    <a:gd name="connsiteY0" fmla="*/ 347388 h 348000"/>
                    <a:gd name="connsiteX1" fmla="*/ 11995 w 311999"/>
                    <a:gd name="connsiteY1" fmla="*/ 347999 h 348000"/>
                    <a:gd name="connsiteX2" fmla="*/ 21596 w 311999"/>
                    <a:gd name="connsiteY2" fmla="*/ 343200 h 348000"/>
                    <a:gd name="connsiteX3" fmla="*/ 50396 w 311999"/>
                    <a:gd name="connsiteY3" fmla="*/ 304860 h 348000"/>
                    <a:gd name="connsiteX4" fmla="*/ 59996 w 311999"/>
                    <a:gd name="connsiteY4" fmla="*/ 300000 h 348000"/>
                    <a:gd name="connsiteX5" fmla="*/ 88569 w 311999"/>
                    <a:gd name="connsiteY5" fmla="*/ 300000 h 348000"/>
                    <a:gd name="connsiteX6" fmla="*/ 155997 w 311999"/>
                    <a:gd name="connsiteY6" fmla="*/ 336000 h 348000"/>
                    <a:gd name="connsiteX7" fmla="*/ 223425 w 311999"/>
                    <a:gd name="connsiteY7" fmla="*/ 300000 h 348000"/>
                    <a:gd name="connsiteX8" fmla="*/ 251997 w 311999"/>
                    <a:gd name="connsiteY8" fmla="*/ 300000 h 348000"/>
                    <a:gd name="connsiteX9" fmla="*/ 261598 w 311999"/>
                    <a:gd name="connsiteY9" fmla="*/ 304799 h 348000"/>
                    <a:gd name="connsiteX10" fmla="*/ 290398 w 311999"/>
                    <a:gd name="connsiteY10" fmla="*/ 343200 h 348000"/>
                    <a:gd name="connsiteX11" fmla="*/ 299998 w 311999"/>
                    <a:gd name="connsiteY11" fmla="*/ 347999 h 348000"/>
                    <a:gd name="connsiteX12" fmla="*/ 303791 w 311999"/>
                    <a:gd name="connsiteY12" fmla="*/ 347388 h 348000"/>
                    <a:gd name="connsiteX13" fmla="*/ 311999 w 311999"/>
                    <a:gd name="connsiteY13" fmla="*/ 336000 h 348000"/>
                    <a:gd name="connsiteX14" fmla="*/ 311999 w 311999"/>
                    <a:gd name="connsiteY14" fmla="*/ 264839 h 348000"/>
                    <a:gd name="connsiteX15" fmla="*/ 295979 w 311999"/>
                    <a:gd name="connsiteY15" fmla="*/ 234936 h 348000"/>
                    <a:gd name="connsiteX16" fmla="*/ 260400 w 311999"/>
                    <a:gd name="connsiteY16" fmla="*/ 211199 h 348000"/>
                    <a:gd name="connsiteX17" fmla="*/ 264000 w 311999"/>
                    <a:gd name="connsiteY17" fmla="*/ 167999 h 348000"/>
                    <a:gd name="connsiteX18" fmla="*/ 156000 w 311999"/>
                    <a:gd name="connsiteY18" fmla="*/ -1 h 348000"/>
                    <a:gd name="connsiteX19" fmla="*/ 48000 w 311999"/>
                    <a:gd name="connsiteY19" fmla="*/ 167999 h 348000"/>
                    <a:gd name="connsiteX20" fmla="*/ 51600 w 311999"/>
                    <a:gd name="connsiteY20" fmla="*/ 211199 h 348000"/>
                    <a:gd name="connsiteX21" fmla="*/ 16068 w 311999"/>
                    <a:gd name="connsiteY21" fmla="*/ 234899 h 348000"/>
                    <a:gd name="connsiteX22" fmla="*/ 0 w 311999"/>
                    <a:gd name="connsiteY22" fmla="*/ 264839 h 348000"/>
                    <a:gd name="connsiteX23" fmla="*/ 0 w 311999"/>
                    <a:gd name="connsiteY23" fmla="*/ 336000 h 348000"/>
                    <a:gd name="connsiteX24" fmla="*/ 8203 w 311999"/>
                    <a:gd name="connsiteY24" fmla="*/ 347388 h 348000"/>
                    <a:gd name="connsiteX25" fmla="*/ 282716 w 311999"/>
                    <a:gd name="connsiteY25" fmla="*/ 254989 h 348000"/>
                    <a:gd name="connsiteX26" fmla="*/ 287996 w 311999"/>
                    <a:gd name="connsiteY26" fmla="*/ 264889 h 348000"/>
                    <a:gd name="connsiteX27" fmla="*/ 287996 w 311999"/>
                    <a:gd name="connsiteY27" fmla="*/ 300001 h 348000"/>
                    <a:gd name="connsiteX28" fmla="*/ 280796 w 311999"/>
                    <a:gd name="connsiteY28" fmla="*/ 290401 h 348000"/>
                    <a:gd name="connsiteX29" fmla="*/ 251996 w 311999"/>
                    <a:gd name="connsiteY29" fmla="*/ 276001 h 348000"/>
                    <a:gd name="connsiteX30" fmla="*/ 239312 w 311999"/>
                    <a:gd name="connsiteY30" fmla="*/ 276001 h 348000"/>
                    <a:gd name="connsiteX31" fmla="*/ 254911 w 311999"/>
                    <a:gd name="connsiteY31" fmla="*/ 236401 h 348000"/>
                    <a:gd name="connsiteX32" fmla="*/ 155995 w 311999"/>
                    <a:gd name="connsiteY32" fmla="*/ 23999 h 348000"/>
                    <a:gd name="connsiteX33" fmla="*/ 204799 w 311999"/>
                    <a:gd name="connsiteY33" fmla="*/ 60275 h 348000"/>
                    <a:gd name="connsiteX34" fmla="*/ 107192 w 311999"/>
                    <a:gd name="connsiteY34" fmla="*/ 60275 h 348000"/>
                    <a:gd name="connsiteX35" fmla="*/ 155995 w 311999"/>
                    <a:gd name="connsiteY35" fmla="*/ 23999 h 348000"/>
                    <a:gd name="connsiteX36" fmla="*/ 94315 w 311999"/>
                    <a:gd name="connsiteY36" fmla="*/ 80699 h 348000"/>
                    <a:gd name="connsiteX37" fmla="*/ 217675 w 311999"/>
                    <a:gd name="connsiteY37" fmla="*/ 80699 h 348000"/>
                    <a:gd name="connsiteX38" fmla="*/ 239995 w 311999"/>
                    <a:gd name="connsiteY38" fmla="*/ 167999 h 348000"/>
                    <a:gd name="connsiteX39" fmla="*/ 167995 w 311999"/>
                    <a:gd name="connsiteY39" fmla="*/ 310284 h 348000"/>
                    <a:gd name="connsiteX40" fmla="*/ 167995 w 311999"/>
                    <a:gd name="connsiteY40" fmla="*/ 275999 h 348000"/>
                    <a:gd name="connsiteX41" fmla="*/ 155995 w 311999"/>
                    <a:gd name="connsiteY41" fmla="*/ 264000 h 348000"/>
                    <a:gd name="connsiteX42" fmla="*/ 143996 w 311999"/>
                    <a:gd name="connsiteY42" fmla="*/ 275999 h 348000"/>
                    <a:gd name="connsiteX43" fmla="*/ 143996 w 311999"/>
                    <a:gd name="connsiteY43" fmla="*/ 310284 h 348000"/>
                    <a:gd name="connsiteX44" fmla="*/ 71996 w 311999"/>
                    <a:gd name="connsiteY44" fmla="*/ 167999 h 348000"/>
                    <a:gd name="connsiteX45" fmla="*/ 94315 w 311999"/>
                    <a:gd name="connsiteY45" fmla="*/ 80699 h 348000"/>
                    <a:gd name="connsiteX46" fmla="*/ 23995 w 311999"/>
                    <a:gd name="connsiteY46" fmla="*/ 264839 h 348000"/>
                    <a:gd name="connsiteX47" fmla="*/ 29323 w 311999"/>
                    <a:gd name="connsiteY47" fmla="*/ 254903 h 348000"/>
                    <a:gd name="connsiteX48" fmla="*/ 57091 w 311999"/>
                    <a:gd name="connsiteY48" fmla="*/ 236399 h 348000"/>
                    <a:gd name="connsiteX49" fmla="*/ 72691 w 311999"/>
                    <a:gd name="connsiteY49" fmla="*/ 275999 h 348000"/>
                    <a:gd name="connsiteX50" fmla="*/ 59995 w 311999"/>
                    <a:gd name="connsiteY50" fmla="*/ 275999 h 348000"/>
                    <a:gd name="connsiteX51" fmla="*/ 31195 w 311999"/>
                    <a:gd name="connsiteY51" fmla="*/ 290399 h 348000"/>
                    <a:gd name="connsiteX52" fmla="*/ 23995 w 311999"/>
                    <a:gd name="connsiteY52" fmla="*/ 300000 h 3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11999" h="348000">
                      <a:moveTo>
                        <a:pt x="8203" y="347388"/>
                      </a:moveTo>
                      <a:cubicBezTo>
                        <a:pt x="9426" y="347790"/>
                        <a:pt x="10706" y="347997"/>
                        <a:pt x="11995" y="347999"/>
                      </a:cubicBezTo>
                      <a:cubicBezTo>
                        <a:pt x="15773" y="347999"/>
                        <a:pt x="19329" y="346221"/>
                        <a:pt x="21596" y="343200"/>
                      </a:cubicBezTo>
                      <a:lnTo>
                        <a:pt x="50396" y="304860"/>
                      </a:lnTo>
                      <a:cubicBezTo>
                        <a:pt x="52673" y="301844"/>
                        <a:pt x="56216" y="300049"/>
                        <a:pt x="59996" y="300000"/>
                      </a:cubicBezTo>
                      <a:lnTo>
                        <a:pt x="88569" y="300000"/>
                      </a:lnTo>
                      <a:cubicBezTo>
                        <a:pt x="104341" y="321698"/>
                        <a:pt x="129191" y="334966"/>
                        <a:pt x="155997" y="336000"/>
                      </a:cubicBezTo>
                      <a:cubicBezTo>
                        <a:pt x="182801" y="334966"/>
                        <a:pt x="207653" y="321698"/>
                        <a:pt x="223425" y="300000"/>
                      </a:cubicBezTo>
                      <a:lnTo>
                        <a:pt x="251997" y="300000"/>
                      </a:lnTo>
                      <a:cubicBezTo>
                        <a:pt x="255768" y="300028"/>
                        <a:pt x="259313" y="301800"/>
                        <a:pt x="261598" y="304799"/>
                      </a:cubicBezTo>
                      <a:lnTo>
                        <a:pt x="290398" y="343200"/>
                      </a:lnTo>
                      <a:cubicBezTo>
                        <a:pt x="292665" y="346222"/>
                        <a:pt x="296221" y="347999"/>
                        <a:pt x="299998" y="347999"/>
                      </a:cubicBezTo>
                      <a:cubicBezTo>
                        <a:pt x="301286" y="347997"/>
                        <a:pt x="302566" y="347790"/>
                        <a:pt x="303791" y="347388"/>
                      </a:cubicBezTo>
                      <a:cubicBezTo>
                        <a:pt x="308693" y="345755"/>
                        <a:pt x="312001" y="341167"/>
                        <a:pt x="311999" y="336000"/>
                      </a:cubicBezTo>
                      <a:lnTo>
                        <a:pt x="311999" y="264839"/>
                      </a:lnTo>
                      <a:cubicBezTo>
                        <a:pt x="312034" y="252810"/>
                        <a:pt x="306013" y="241570"/>
                        <a:pt x="295979" y="234936"/>
                      </a:cubicBezTo>
                      <a:lnTo>
                        <a:pt x="260400" y="211199"/>
                      </a:lnTo>
                      <a:cubicBezTo>
                        <a:pt x="262776" y="196922"/>
                        <a:pt x="263980" y="182474"/>
                        <a:pt x="264000" y="167999"/>
                      </a:cubicBezTo>
                      <a:cubicBezTo>
                        <a:pt x="264000" y="75263"/>
                        <a:pt x="198647" y="-1"/>
                        <a:pt x="156000" y="-1"/>
                      </a:cubicBezTo>
                      <a:cubicBezTo>
                        <a:pt x="113352" y="-1"/>
                        <a:pt x="48000" y="75263"/>
                        <a:pt x="48000" y="167999"/>
                      </a:cubicBezTo>
                      <a:cubicBezTo>
                        <a:pt x="48019" y="182474"/>
                        <a:pt x="49223" y="196922"/>
                        <a:pt x="51600" y="211199"/>
                      </a:cubicBezTo>
                      <a:lnTo>
                        <a:pt x="16068" y="234899"/>
                      </a:lnTo>
                      <a:cubicBezTo>
                        <a:pt x="6005" y="241529"/>
                        <a:pt x="-36" y="252788"/>
                        <a:pt x="0" y="264839"/>
                      </a:cubicBezTo>
                      <a:lnTo>
                        <a:pt x="0" y="336000"/>
                      </a:lnTo>
                      <a:cubicBezTo>
                        <a:pt x="-5" y="341168"/>
                        <a:pt x="3301" y="345755"/>
                        <a:pt x="8203" y="347388"/>
                      </a:cubicBezTo>
                      <a:close/>
                      <a:moveTo>
                        <a:pt x="282716" y="254989"/>
                      </a:moveTo>
                      <a:cubicBezTo>
                        <a:pt x="286030" y="257189"/>
                        <a:pt x="288014" y="260910"/>
                        <a:pt x="287996" y="264889"/>
                      </a:cubicBezTo>
                      <a:lnTo>
                        <a:pt x="287996" y="300001"/>
                      </a:lnTo>
                      <a:lnTo>
                        <a:pt x="280796" y="290401"/>
                      </a:lnTo>
                      <a:cubicBezTo>
                        <a:pt x="273960" y="281380"/>
                        <a:pt x="263313" y="276057"/>
                        <a:pt x="251996" y="276001"/>
                      </a:cubicBezTo>
                      <a:lnTo>
                        <a:pt x="239312" y="276001"/>
                      </a:lnTo>
                      <a:cubicBezTo>
                        <a:pt x="245924" y="263401"/>
                        <a:pt x="251154" y="250124"/>
                        <a:pt x="254911" y="236401"/>
                      </a:cubicBezTo>
                      <a:close/>
                      <a:moveTo>
                        <a:pt x="155995" y="23999"/>
                      </a:moveTo>
                      <a:cubicBezTo>
                        <a:pt x="169040" y="23999"/>
                        <a:pt x="188107" y="37608"/>
                        <a:pt x="204799" y="60275"/>
                      </a:cubicBezTo>
                      <a:cubicBezTo>
                        <a:pt x="174142" y="75908"/>
                        <a:pt x="137849" y="75908"/>
                        <a:pt x="107192" y="60275"/>
                      </a:cubicBezTo>
                      <a:cubicBezTo>
                        <a:pt x="123884" y="37608"/>
                        <a:pt x="142951" y="23999"/>
                        <a:pt x="155995" y="23999"/>
                      </a:cubicBezTo>
                      <a:close/>
                      <a:moveTo>
                        <a:pt x="94315" y="80699"/>
                      </a:moveTo>
                      <a:cubicBezTo>
                        <a:pt x="132905" y="101096"/>
                        <a:pt x="179083" y="101096"/>
                        <a:pt x="217675" y="80699"/>
                      </a:cubicBezTo>
                      <a:cubicBezTo>
                        <a:pt x="232217" y="107507"/>
                        <a:pt x="239885" y="137502"/>
                        <a:pt x="239995" y="167999"/>
                      </a:cubicBezTo>
                      <a:cubicBezTo>
                        <a:pt x="239995" y="239076"/>
                        <a:pt x="208075" y="299927"/>
                        <a:pt x="167995" y="310284"/>
                      </a:cubicBezTo>
                      <a:lnTo>
                        <a:pt x="167995" y="275999"/>
                      </a:lnTo>
                      <a:cubicBezTo>
                        <a:pt x="167995" y="269372"/>
                        <a:pt x="162623" y="264000"/>
                        <a:pt x="155995" y="264000"/>
                      </a:cubicBezTo>
                      <a:cubicBezTo>
                        <a:pt x="149368" y="264000"/>
                        <a:pt x="143996" y="269373"/>
                        <a:pt x="143996" y="275999"/>
                      </a:cubicBezTo>
                      <a:lnTo>
                        <a:pt x="143996" y="310284"/>
                      </a:lnTo>
                      <a:cubicBezTo>
                        <a:pt x="103916" y="299928"/>
                        <a:pt x="71996" y="239076"/>
                        <a:pt x="71996" y="167999"/>
                      </a:cubicBezTo>
                      <a:cubicBezTo>
                        <a:pt x="72106" y="137502"/>
                        <a:pt x="79774" y="107508"/>
                        <a:pt x="94315" y="80699"/>
                      </a:cubicBezTo>
                      <a:close/>
                      <a:moveTo>
                        <a:pt x="23995" y="264839"/>
                      </a:moveTo>
                      <a:cubicBezTo>
                        <a:pt x="23982" y="260842"/>
                        <a:pt x="25985" y="257105"/>
                        <a:pt x="29323" y="254903"/>
                      </a:cubicBezTo>
                      <a:lnTo>
                        <a:pt x="57091" y="236399"/>
                      </a:lnTo>
                      <a:cubicBezTo>
                        <a:pt x="60849" y="250123"/>
                        <a:pt x="66080" y="263401"/>
                        <a:pt x="72691" y="275999"/>
                      </a:cubicBezTo>
                      <a:lnTo>
                        <a:pt x="59995" y="275999"/>
                      </a:lnTo>
                      <a:cubicBezTo>
                        <a:pt x="48678" y="276056"/>
                        <a:pt x="38031" y="281378"/>
                        <a:pt x="31195" y="290399"/>
                      </a:cubicBezTo>
                      <a:lnTo>
                        <a:pt x="23995" y="300000"/>
                      </a:ln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BC0EF8B9-5C88-440C-AAE7-3F4A394EAF2D}"/>
                    </a:ext>
                  </a:extLst>
                </p:cNvPr>
                <p:cNvSpPr/>
                <p:nvPr/>
              </p:nvSpPr>
              <p:spPr>
                <a:xfrm>
                  <a:off x="6588073" y="3717809"/>
                  <a:ext cx="95999" cy="95999"/>
                </a:xfrm>
                <a:custGeom>
                  <a:avLst/>
                  <a:gdLst>
                    <a:gd name="connsiteX0" fmla="*/ 48000 w 95999"/>
                    <a:gd name="connsiteY0" fmla="*/ 95998 h 95999"/>
                    <a:gd name="connsiteX1" fmla="*/ 95999 w 95999"/>
                    <a:gd name="connsiteY1" fmla="*/ 47999 h 95999"/>
                    <a:gd name="connsiteX2" fmla="*/ 48000 w 95999"/>
                    <a:gd name="connsiteY2" fmla="*/ -1 h 95999"/>
                    <a:gd name="connsiteX3" fmla="*/ 0 w 95999"/>
                    <a:gd name="connsiteY3" fmla="*/ 47999 h 95999"/>
                    <a:gd name="connsiteX4" fmla="*/ 48000 w 95999"/>
                    <a:gd name="connsiteY4" fmla="*/ 95998 h 95999"/>
                    <a:gd name="connsiteX5" fmla="*/ 48000 w 95999"/>
                    <a:gd name="connsiteY5" fmla="*/ 23998 h 95999"/>
                    <a:gd name="connsiteX6" fmla="*/ 72000 w 95999"/>
                    <a:gd name="connsiteY6" fmla="*/ 47999 h 95999"/>
                    <a:gd name="connsiteX7" fmla="*/ 48000 w 95999"/>
                    <a:gd name="connsiteY7" fmla="*/ 71999 h 95999"/>
                    <a:gd name="connsiteX8" fmla="*/ 23999 w 95999"/>
                    <a:gd name="connsiteY8" fmla="*/ 47999 h 95999"/>
                    <a:gd name="connsiteX9" fmla="*/ 48000 w 95999"/>
                    <a:gd name="connsiteY9" fmla="*/ 23998 h 9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999" h="95999">
                      <a:moveTo>
                        <a:pt x="48000" y="95998"/>
                      </a:moveTo>
                      <a:cubicBezTo>
                        <a:pt x="74509" y="95998"/>
                        <a:pt x="95999" y="74508"/>
                        <a:pt x="95999" y="47999"/>
                      </a:cubicBezTo>
                      <a:cubicBezTo>
                        <a:pt x="95999" y="21489"/>
                        <a:pt x="74509" y="-1"/>
                        <a:pt x="48000" y="-1"/>
                      </a:cubicBezTo>
                      <a:cubicBezTo>
                        <a:pt x="21490" y="-1"/>
                        <a:pt x="0" y="21489"/>
                        <a:pt x="0" y="47999"/>
                      </a:cubicBezTo>
                      <a:cubicBezTo>
                        <a:pt x="-1" y="74508"/>
                        <a:pt x="21489" y="95998"/>
                        <a:pt x="48000" y="95998"/>
                      </a:cubicBezTo>
                      <a:close/>
                      <a:moveTo>
                        <a:pt x="48000" y="23998"/>
                      </a:moveTo>
                      <a:cubicBezTo>
                        <a:pt x="61255" y="23998"/>
                        <a:pt x="72000" y="34743"/>
                        <a:pt x="72000" y="47999"/>
                      </a:cubicBezTo>
                      <a:cubicBezTo>
                        <a:pt x="72000" y="61254"/>
                        <a:pt x="61255" y="71999"/>
                        <a:pt x="48000" y="71999"/>
                      </a:cubicBezTo>
                      <a:cubicBezTo>
                        <a:pt x="34744" y="71999"/>
                        <a:pt x="23999" y="61254"/>
                        <a:pt x="23999" y="47999"/>
                      </a:cubicBezTo>
                      <a:cubicBezTo>
                        <a:pt x="23999" y="34743"/>
                        <a:pt x="34744" y="23998"/>
                        <a:pt x="48000" y="23998"/>
                      </a:cubicBezTo>
                      <a:close/>
                    </a:path>
                  </a:pathLst>
                </a:custGeom>
                <a:grpFill/>
                <a:ln w="1395" cap="flat">
                  <a:noFill/>
                  <a:prstDash val="solid"/>
                  <a:miter/>
                </a:ln>
                <a:sp3d>
                  <a:extrusionClr>
                    <a:schemeClr val="bg1"/>
                  </a:extrusionClr>
                </a:sp3d>
              </p:spPr>
              <p:txBody>
                <a:bodyPr rtlCol="0" anchor="ctr"/>
                <a:lstStyle/>
                <a:p>
                  <a:endParaRPr lang="zh-CN" altLang="en-US"/>
                </a:p>
              </p:txBody>
            </p:sp>
          </p:grpSp>
        </p:grpSp>
      </p:grpSp>
      <p:pic>
        <p:nvPicPr>
          <p:cNvPr id="47" name="图片 46">
            <a:extLst>
              <a:ext uri="{FF2B5EF4-FFF2-40B4-BE49-F238E27FC236}">
                <a16:creationId xmlns:a16="http://schemas.microsoft.com/office/drawing/2014/main" xmlns="" id="{77601F06-B6AD-4550-B99C-399B57D1DFFF}"/>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20348796">
            <a:off x="3667934" y="147281"/>
            <a:ext cx="1317483" cy="1863950"/>
          </a:xfrm>
          <a:prstGeom prst="rect">
            <a:avLst/>
          </a:prstGeom>
          <a:effectLst>
            <a:outerShdw blurRad="635000" dist="152400" sx="98000" sy="98000" algn="tl" rotWithShape="0">
              <a:srgbClr val="002060">
                <a:alpha val="40000"/>
              </a:srgbClr>
            </a:outerShdw>
          </a:effectLst>
        </p:spPr>
      </p:pic>
      <p:pic>
        <p:nvPicPr>
          <p:cNvPr id="48" name="图片 47">
            <a:extLst>
              <a:ext uri="{FF2B5EF4-FFF2-40B4-BE49-F238E27FC236}">
                <a16:creationId xmlns:a16="http://schemas.microsoft.com/office/drawing/2014/main" xmlns="" id="{8FA68B8F-1E55-43B0-90B2-A98679E7FF91}"/>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1251204" flipH="1">
            <a:off x="7206583" y="83688"/>
            <a:ext cx="1317483" cy="1863950"/>
          </a:xfrm>
          <a:prstGeom prst="rect">
            <a:avLst/>
          </a:prstGeom>
          <a:effectLst>
            <a:outerShdw blurRad="635000" dist="152400" sx="98000" sy="98000" algn="tl" rotWithShape="0">
              <a:srgbClr val="002060">
                <a:alpha val="40000"/>
              </a:srgbClr>
            </a:outerShdw>
          </a:effectLst>
        </p:spPr>
      </p:pic>
      <p:sp>
        <p:nvSpPr>
          <p:cNvPr id="35" name="文本框 34">
            <a:extLst>
              <a:ext uri="{FF2B5EF4-FFF2-40B4-BE49-F238E27FC236}">
                <a16:creationId xmlns:a16="http://schemas.microsoft.com/office/drawing/2014/main" xmlns="" id="{59E690F5-704D-4D91-BBCB-C20DD358EE83}"/>
              </a:ext>
            </a:extLst>
          </p:cNvPr>
          <p:cNvSpPr txBox="1"/>
          <p:nvPr/>
        </p:nvSpPr>
        <p:spPr>
          <a:xfrm>
            <a:off x="609601" y="2023117"/>
            <a:ext cx="4369553" cy="393954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5000" b="1" dirty="0">
                <a:solidFill>
                  <a:prstClr val="white"/>
                </a:solidFill>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rPr>
              <a:t>4</a:t>
            </a:r>
            <a:endParaRPr kumimoji="0" lang="zh-CN" altLang="en-US" sz="25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endParaRPr>
          </a:p>
        </p:txBody>
      </p:sp>
    </p:spTree>
    <p:extLst>
      <p:ext uri="{BB962C8B-B14F-4D97-AF65-F5344CB8AC3E}">
        <p14:creationId xmlns:p14="http://schemas.microsoft.com/office/powerpoint/2010/main" val="879761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ppt_x</p:attrName>
                                        </p:attrNameLst>
                                      </p:cBhvr>
                                      <p:tavLst>
                                        <p:tav tm="0">
                                          <p:val>
                                            <p:strVal val="#ppt_x"/>
                                          </p:val>
                                        </p:tav>
                                        <p:tav tm="100000">
                                          <p:val>
                                            <p:strVal val="#ppt_x"/>
                                          </p:val>
                                        </p:tav>
                                      </p:tavLst>
                                    </p:anim>
                                    <p:anim calcmode="lin" valueType="num">
                                      <p:cBhvr>
                                        <p:cTn id="1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01E6A9CC-1834-46D6-AEB5-9BC0F272D20F}"/>
              </a:ext>
            </a:extLst>
          </p:cNvPr>
          <p:cNvSpPr txBox="1"/>
          <p:nvPr/>
        </p:nvSpPr>
        <p:spPr>
          <a:xfrm>
            <a:off x="5068618" y="1283545"/>
            <a:ext cx="2054764"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gradFill>
                  <a:gsLst>
                    <a:gs pos="0">
                      <a:schemeClr val="bg1"/>
                    </a:gs>
                    <a:gs pos="100000">
                      <a:srgbClr val="BDDBFF"/>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CONTENTS</a:t>
            </a:r>
            <a:endParaRPr kumimoji="0" lang="zh-CN" altLang="en-US" sz="1400" i="0" u="none" strike="noStrike" kern="1200" cap="none" spc="0" normalizeH="0" baseline="0" noProof="0" dirty="0">
              <a:ln>
                <a:noFill/>
              </a:ln>
              <a:gradFill>
                <a:gsLst>
                  <a:gs pos="0">
                    <a:schemeClr val="bg1"/>
                  </a:gs>
                  <a:gs pos="100000">
                    <a:srgbClr val="BDDBFF"/>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extBox 13">
            <a:extLst>
              <a:ext uri="{FF2B5EF4-FFF2-40B4-BE49-F238E27FC236}">
                <a16:creationId xmlns:a16="http://schemas.microsoft.com/office/drawing/2014/main" xmlns="" id="{063EE288-45A1-4806-8DED-39F7924C35B5}"/>
              </a:ext>
            </a:extLst>
          </p:cNvPr>
          <p:cNvSpPr txBox="1"/>
          <p:nvPr/>
        </p:nvSpPr>
        <p:spPr>
          <a:xfrm>
            <a:off x="4842788" y="214668"/>
            <a:ext cx="2506424" cy="1107996"/>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6600" i="0" u="none" strike="noStrike" kern="1200" cap="none" spc="0" normalizeH="0" baseline="0" noProof="0" dirty="0">
                <a:ln>
                  <a:noFill/>
                </a:ln>
                <a:gradFill>
                  <a:gsLst>
                    <a:gs pos="0">
                      <a:schemeClr val="bg1"/>
                    </a:gs>
                    <a:gs pos="100000">
                      <a:schemeClr val="accent3"/>
                    </a:gs>
                  </a:gsLst>
                  <a:lin ang="5400000" scaled="1"/>
                </a:gradFill>
                <a:effectLst/>
                <a:uLnTx/>
                <a:uFillTx/>
                <a:latin typeface="字体圈欣意冠黑体" panose="00000500000000000000" pitchFamily="2" charset="-122"/>
                <a:ea typeface="字体圈欣意冠黑体" panose="00000500000000000000" pitchFamily="2" charset="-122"/>
                <a:cs typeface="+mn-cs"/>
                <a:sym typeface="字体圈欣意冠黑体" panose="00000500000000000000" pitchFamily="2" charset="-122"/>
              </a:rPr>
              <a:t>目 录</a:t>
            </a:r>
          </a:p>
        </p:txBody>
      </p:sp>
      <p:grpSp>
        <p:nvGrpSpPr>
          <p:cNvPr id="33" name="组合 32">
            <a:extLst>
              <a:ext uri="{FF2B5EF4-FFF2-40B4-BE49-F238E27FC236}">
                <a16:creationId xmlns:a16="http://schemas.microsoft.com/office/drawing/2014/main" xmlns="" id="{29BDE3AD-C95D-4B2F-A759-14C8CCB2B4D6}"/>
              </a:ext>
            </a:extLst>
          </p:cNvPr>
          <p:cNvGrpSpPr/>
          <p:nvPr/>
        </p:nvGrpSpPr>
        <p:grpSpPr>
          <a:xfrm>
            <a:off x="740144" y="2114500"/>
            <a:ext cx="2129168" cy="3716052"/>
            <a:chOff x="741754" y="2132612"/>
            <a:chExt cx="2129168" cy="3716052"/>
          </a:xfrm>
          <a:scene3d>
            <a:camera prst="perspectiveRight" fov="5400000"/>
            <a:lightRig rig="glow" dir="t"/>
          </a:scene3d>
        </p:grpSpPr>
        <p:sp>
          <p:nvSpPr>
            <p:cNvPr id="45" name="矩形: 圆角 44">
              <a:extLst>
                <a:ext uri="{FF2B5EF4-FFF2-40B4-BE49-F238E27FC236}">
                  <a16:creationId xmlns:a16="http://schemas.microsoft.com/office/drawing/2014/main" xmlns="" id="{CBB0AE23-E6AC-44AC-B490-A4D1CD35C044}"/>
                </a:ext>
              </a:extLst>
            </p:cNvPr>
            <p:cNvSpPr/>
            <p:nvPr/>
          </p:nvSpPr>
          <p:spPr>
            <a:xfrm>
              <a:off x="741754" y="2132612"/>
              <a:ext cx="2129168" cy="371605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lt"/>
                <a:ea typeface="等线" panose="02010600030101010101" pitchFamily="2" charset="-122"/>
                <a:cs typeface="+mn-cs"/>
              </a:endParaRPr>
            </a:p>
          </p:txBody>
        </p:sp>
        <p:grpSp>
          <p:nvGrpSpPr>
            <p:cNvPr id="27" name="组合 26">
              <a:extLst>
                <a:ext uri="{FF2B5EF4-FFF2-40B4-BE49-F238E27FC236}">
                  <a16:creationId xmlns:a16="http://schemas.microsoft.com/office/drawing/2014/main" xmlns="" id="{2E9272A1-81BD-439F-A1EA-35643D172953}"/>
                </a:ext>
              </a:extLst>
            </p:cNvPr>
            <p:cNvGrpSpPr/>
            <p:nvPr/>
          </p:nvGrpSpPr>
          <p:grpSpPr>
            <a:xfrm>
              <a:off x="965937" y="4560830"/>
              <a:ext cx="1680802" cy="626296"/>
              <a:chOff x="965937" y="4560830"/>
              <a:chExt cx="1680802" cy="626296"/>
            </a:xfrm>
          </p:grpSpPr>
          <p:sp>
            <p:nvSpPr>
              <p:cNvPr id="46" name="文本框 45">
                <a:extLst>
                  <a:ext uri="{FF2B5EF4-FFF2-40B4-BE49-F238E27FC236}">
                    <a16:creationId xmlns:a16="http://schemas.microsoft.com/office/drawing/2014/main" xmlns="" id="{417E586B-0ADA-4866-96A3-E051F30F1FFE}"/>
                  </a:ext>
                </a:extLst>
              </p:cNvPr>
              <p:cNvSpPr txBox="1"/>
              <p:nvPr/>
            </p:nvSpPr>
            <p:spPr>
              <a:xfrm>
                <a:off x="965937" y="4560830"/>
                <a:ext cx="1680802" cy="430887"/>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mj-lt"/>
                    <a:ea typeface="微软雅黑" panose="020B0503020204020204" pitchFamily="34" charset="-122"/>
                    <a:sym typeface="微软雅黑" panose="020B0503020204020204" pitchFamily="34" charset="-122"/>
                  </a:rPr>
                  <a:t>背景介绍</a:t>
                </a:r>
              </a:p>
            </p:txBody>
          </p:sp>
          <p:sp>
            <p:nvSpPr>
              <p:cNvPr id="47" name="文本框 46">
                <a:extLst>
                  <a:ext uri="{FF2B5EF4-FFF2-40B4-BE49-F238E27FC236}">
                    <a16:creationId xmlns:a16="http://schemas.microsoft.com/office/drawing/2014/main" xmlns="" id="{3587CEFF-C3E1-4B59-B0B3-71B6B5742436}"/>
                  </a:ext>
                </a:extLst>
              </p:cNvPr>
              <p:cNvSpPr txBox="1"/>
              <p:nvPr/>
            </p:nvSpPr>
            <p:spPr>
              <a:xfrm>
                <a:off x="967361" y="5033238"/>
                <a:ext cx="1677955" cy="153888"/>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mj-lt"/>
                    <a:ea typeface="微软雅黑" panose="020B0503020204020204" pitchFamily="34" charset="-122"/>
                    <a:sym typeface="微软雅黑" panose="020B0503020204020204" pitchFamily="34" charset="-122"/>
                  </a:rPr>
                  <a:t>B</a:t>
                </a:r>
                <a:r>
                  <a:rPr kumimoji="0" lang="en-US" altLang="zh-CN" sz="1000" i="0" u="none" strike="noStrike" kern="1200" cap="none" spc="0" normalizeH="0" baseline="0" noProof="0" dirty="0" err="1">
                    <a:ln>
                      <a:noFill/>
                    </a:ln>
                    <a:solidFill>
                      <a:prstClr val="white"/>
                    </a:solidFill>
                    <a:effectLst/>
                    <a:uLnTx/>
                    <a:uFillTx/>
                    <a:latin typeface="+mj-lt"/>
                    <a:ea typeface="微软雅黑" panose="020B0503020204020204" pitchFamily="34" charset="-122"/>
                    <a:sym typeface="微软雅黑" panose="020B0503020204020204" pitchFamily="34" charset="-122"/>
                  </a:rPr>
                  <a:t>ackground</a:t>
                </a:r>
                <a:r>
                  <a:rPr kumimoji="0" lang="en-US" altLang="zh-CN" sz="1000" i="0" u="none" strike="noStrike" kern="1200" cap="none" spc="0" normalizeH="0" baseline="0" noProof="0" dirty="0">
                    <a:ln>
                      <a:noFill/>
                    </a:ln>
                    <a:solidFill>
                      <a:prstClr val="white"/>
                    </a:solidFill>
                    <a:effectLst/>
                    <a:uLnTx/>
                    <a:uFillTx/>
                    <a:latin typeface="+mj-lt"/>
                    <a:ea typeface="微软雅黑" panose="020B0503020204020204" pitchFamily="34" charset="-122"/>
                    <a:sym typeface="微软雅黑" panose="020B0503020204020204" pitchFamily="34" charset="-122"/>
                  </a:rPr>
                  <a:t> Information</a:t>
                </a:r>
                <a:endParaRPr kumimoji="0" lang="zh-CN" altLang="en-US" sz="1000" i="0" u="none" strike="noStrike" kern="1200" cap="none" spc="0" normalizeH="0" baseline="0" noProof="0" dirty="0">
                  <a:ln>
                    <a:noFill/>
                  </a:ln>
                  <a:solidFill>
                    <a:prstClr val="white"/>
                  </a:solidFill>
                  <a:effectLst/>
                  <a:uLnTx/>
                  <a:uFillTx/>
                  <a:latin typeface="+mj-lt"/>
                  <a:ea typeface="微软雅黑" panose="020B0503020204020204" pitchFamily="34" charset="-122"/>
                  <a:sym typeface="微软雅黑" panose="020B0503020204020204" pitchFamily="34" charset="-122"/>
                </a:endParaRPr>
              </a:p>
            </p:txBody>
          </p:sp>
        </p:grpSp>
        <p:grpSp>
          <p:nvGrpSpPr>
            <p:cNvPr id="26" name="组合 25">
              <a:extLst>
                <a:ext uri="{FF2B5EF4-FFF2-40B4-BE49-F238E27FC236}">
                  <a16:creationId xmlns:a16="http://schemas.microsoft.com/office/drawing/2014/main" xmlns="" id="{630397EE-8B03-4BFB-A922-50B59A652CFC}"/>
                </a:ext>
              </a:extLst>
            </p:cNvPr>
            <p:cNvGrpSpPr/>
            <p:nvPr/>
          </p:nvGrpSpPr>
          <p:grpSpPr>
            <a:xfrm>
              <a:off x="1161947" y="2613447"/>
              <a:ext cx="1288783" cy="1288783"/>
              <a:chOff x="1161947" y="2613447"/>
              <a:chExt cx="1288783" cy="1288783"/>
            </a:xfrm>
          </p:grpSpPr>
          <p:sp>
            <p:nvSpPr>
              <p:cNvPr id="48" name="椭圆 47">
                <a:extLst>
                  <a:ext uri="{FF2B5EF4-FFF2-40B4-BE49-F238E27FC236}">
                    <a16:creationId xmlns:a16="http://schemas.microsoft.com/office/drawing/2014/main" xmlns="" id="{F5E08919-1B5C-4EAA-9348-68BC96BCC62C}"/>
                  </a:ext>
                </a:extLst>
              </p:cNvPr>
              <p:cNvSpPr/>
              <p:nvPr/>
            </p:nvSpPr>
            <p:spPr>
              <a:xfrm>
                <a:off x="1161947" y="2613447"/>
                <a:ext cx="1288783" cy="1288783"/>
              </a:xfrm>
              <a:prstGeom prst="ellipse">
                <a:avLst/>
              </a:prstGeom>
              <a:noFill/>
              <a:ln w="12700">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等线" panose="02010600030101010101" pitchFamily="2" charset="-122"/>
                  <a:cs typeface="+mn-cs"/>
                </a:endParaRPr>
              </a:p>
            </p:txBody>
          </p:sp>
          <p:grpSp>
            <p:nvGrpSpPr>
              <p:cNvPr id="60" name="图形 58">
                <a:extLst>
                  <a:ext uri="{FF2B5EF4-FFF2-40B4-BE49-F238E27FC236}">
                    <a16:creationId xmlns:a16="http://schemas.microsoft.com/office/drawing/2014/main" xmlns="" id="{62E44EA4-B5D7-4CC9-A371-5A5B8996B1D9}"/>
                  </a:ext>
                </a:extLst>
              </p:cNvPr>
              <p:cNvGrpSpPr/>
              <p:nvPr/>
            </p:nvGrpSpPr>
            <p:grpSpPr>
              <a:xfrm>
                <a:off x="1500496" y="2904904"/>
                <a:ext cx="611684" cy="705868"/>
                <a:chOff x="924038" y="908999"/>
                <a:chExt cx="623998" cy="720078"/>
              </a:xfrm>
              <a:solidFill>
                <a:schemeClr val="bg1"/>
              </a:solidFill>
            </p:grpSpPr>
            <p:sp>
              <p:nvSpPr>
                <p:cNvPr id="61" name="任意多边形: 形状 60">
                  <a:extLst>
                    <a:ext uri="{FF2B5EF4-FFF2-40B4-BE49-F238E27FC236}">
                      <a16:creationId xmlns:a16="http://schemas.microsoft.com/office/drawing/2014/main" xmlns="" id="{765A4CC4-8F71-4599-84A8-B81A10C5C364}"/>
                    </a:ext>
                  </a:extLst>
                </p:cNvPr>
                <p:cNvSpPr/>
                <p:nvPr/>
              </p:nvSpPr>
              <p:spPr>
                <a:xfrm>
                  <a:off x="924038" y="908999"/>
                  <a:ext cx="623998" cy="720078"/>
                </a:xfrm>
                <a:custGeom>
                  <a:avLst/>
                  <a:gdLst>
                    <a:gd name="connsiteX0" fmla="*/ 36000 w 623998"/>
                    <a:gd name="connsiteY0" fmla="*/ 528075 h 720078"/>
                    <a:gd name="connsiteX1" fmla="*/ 96144 w 623998"/>
                    <a:gd name="connsiteY1" fmla="*/ 528075 h 720078"/>
                    <a:gd name="connsiteX2" fmla="*/ 72660 w 623998"/>
                    <a:gd name="connsiteY2" fmla="*/ 663927 h 720078"/>
                    <a:gd name="connsiteX3" fmla="*/ 111780 w 623998"/>
                    <a:gd name="connsiteY3" fmla="*/ 719404 h 720078"/>
                    <a:gd name="connsiteX4" fmla="*/ 120000 w 623998"/>
                    <a:gd name="connsiteY4" fmla="*/ 720076 h 720078"/>
                    <a:gd name="connsiteX5" fmla="*/ 167340 w 623998"/>
                    <a:gd name="connsiteY5" fmla="*/ 680235 h 720078"/>
                    <a:gd name="connsiteX6" fmla="*/ 174995 w 623998"/>
                    <a:gd name="connsiteY6" fmla="*/ 636075 h 720078"/>
                    <a:gd name="connsiteX7" fmla="*/ 449003 w 623998"/>
                    <a:gd name="connsiteY7" fmla="*/ 636075 h 720078"/>
                    <a:gd name="connsiteX8" fmla="*/ 456671 w 623998"/>
                    <a:gd name="connsiteY8" fmla="*/ 680294 h 720078"/>
                    <a:gd name="connsiteX9" fmla="*/ 503999 w 623998"/>
                    <a:gd name="connsiteY9" fmla="*/ 720074 h 720078"/>
                    <a:gd name="connsiteX10" fmla="*/ 512218 w 623998"/>
                    <a:gd name="connsiteY10" fmla="*/ 719402 h 720078"/>
                    <a:gd name="connsiteX11" fmla="*/ 551339 w 623998"/>
                    <a:gd name="connsiteY11" fmla="*/ 663914 h 720078"/>
                    <a:gd name="connsiteX12" fmla="*/ 527854 w 623998"/>
                    <a:gd name="connsiteY12" fmla="*/ 528075 h 720078"/>
                    <a:gd name="connsiteX13" fmla="*/ 587998 w 623998"/>
                    <a:gd name="connsiteY13" fmla="*/ 528075 h 720078"/>
                    <a:gd name="connsiteX14" fmla="*/ 623998 w 623998"/>
                    <a:gd name="connsiteY14" fmla="*/ 492075 h 720078"/>
                    <a:gd name="connsiteX15" fmla="*/ 623998 w 623998"/>
                    <a:gd name="connsiteY15" fmla="*/ 108074 h 720078"/>
                    <a:gd name="connsiteX16" fmla="*/ 587998 w 623998"/>
                    <a:gd name="connsiteY16" fmla="*/ 72074 h 720078"/>
                    <a:gd name="connsiteX17" fmla="*/ 448930 w 623998"/>
                    <a:gd name="connsiteY17" fmla="*/ 72074 h 720078"/>
                    <a:gd name="connsiteX18" fmla="*/ 443326 w 623998"/>
                    <a:gd name="connsiteY18" fmla="*/ 39854 h 720078"/>
                    <a:gd name="connsiteX19" fmla="*/ 387802 w 623998"/>
                    <a:gd name="connsiteY19" fmla="*/ 710 h 720078"/>
                    <a:gd name="connsiteX20" fmla="*/ 348660 w 623998"/>
                    <a:gd name="connsiteY20" fmla="*/ 56234 h 720078"/>
                    <a:gd name="connsiteX21" fmla="*/ 351397 w 623998"/>
                    <a:gd name="connsiteY21" fmla="*/ 72074 h 720078"/>
                    <a:gd name="connsiteX22" fmla="*/ 272604 w 623998"/>
                    <a:gd name="connsiteY22" fmla="*/ 72074 h 720078"/>
                    <a:gd name="connsiteX23" fmla="*/ 275341 w 623998"/>
                    <a:gd name="connsiteY23" fmla="*/ 56222 h 720078"/>
                    <a:gd name="connsiteX24" fmla="*/ 236161 w 623998"/>
                    <a:gd name="connsiteY24" fmla="*/ 721 h 720078"/>
                    <a:gd name="connsiteX25" fmla="*/ 180661 w 623998"/>
                    <a:gd name="connsiteY25" fmla="*/ 39901 h 720078"/>
                    <a:gd name="connsiteX26" fmla="*/ 175068 w 623998"/>
                    <a:gd name="connsiteY26" fmla="*/ 72073 h 720078"/>
                    <a:gd name="connsiteX27" fmla="*/ 36000 w 623998"/>
                    <a:gd name="connsiteY27" fmla="*/ 72073 h 720078"/>
                    <a:gd name="connsiteX28" fmla="*/ 0 w 623998"/>
                    <a:gd name="connsiteY28" fmla="*/ 108073 h 720078"/>
                    <a:gd name="connsiteX29" fmla="*/ 0 w 623998"/>
                    <a:gd name="connsiteY29" fmla="*/ 492075 h 720078"/>
                    <a:gd name="connsiteX30" fmla="*/ 36000 w 623998"/>
                    <a:gd name="connsiteY30" fmla="*/ 528075 h 720078"/>
                    <a:gd name="connsiteX31" fmla="*/ 143712 w 623998"/>
                    <a:gd name="connsiteY31" fmla="*/ 676083 h 720078"/>
                    <a:gd name="connsiteX32" fmla="*/ 115968 w 623998"/>
                    <a:gd name="connsiteY32" fmla="*/ 695751 h 720078"/>
                    <a:gd name="connsiteX33" fmla="*/ 96300 w 623998"/>
                    <a:gd name="connsiteY33" fmla="*/ 668007 h 720078"/>
                    <a:gd name="connsiteX34" fmla="*/ 120504 w 623998"/>
                    <a:gd name="connsiteY34" fmla="*/ 528075 h 720078"/>
                    <a:gd name="connsiteX35" fmla="*/ 169345 w 623998"/>
                    <a:gd name="connsiteY35" fmla="*/ 528075 h 720078"/>
                    <a:gd name="connsiteX36" fmla="*/ 430296 w 623998"/>
                    <a:gd name="connsiteY36" fmla="*/ 528075 h 720078"/>
                    <a:gd name="connsiteX37" fmla="*/ 436535 w 623998"/>
                    <a:gd name="connsiteY37" fmla="*/ 564075 h 720078"/>
                    <a:gd name="connsiteX38" fmla="*/ 187463 w 623998"/>
                    <a:gd name="connsiteY38" fmla="*/ 564075 h 720078"/>
                    <a:gd name="connsiteX39" fmla="*/ 193703 w 623998"/>
                    <a:gd name="connsiteY39" fmla="*/ 528075 h 720078"/>
                    <a:gd name="connsiteX40" fmla="*/ 179148 w 623998"/>
                    <a:gd name="connsiteY40" fmla="*/ 612074 h 720078"/>
                    <a:gd name="connsiteX41" fmla="*/ 183312 w 623998"/>
                    <a:gd name="connsiteY41" fmla="*/ 588074 h 720078"/>
                    <a:gd name="connsiteX42" fmla="*/ 440688 w 623998"/>
                    <a:gd name="connsiteY42" fmla="*/ 588074 h 720078"/>
                    <a:gd name="connsiteX43" fmla="*/ 444852 w 623998"/>
                    <a:gd name="connsiteY43" fmla="*/ 612074 h 720078"/>
                    <a:gd name="connsiteX44" fmla="*/ 527700 w 623998"/>
                    <a:gd name="connsiteY44" fmla="*/ 667995 h 720078"/>
                    <a:gd name="connsiteX45" fmla="*/ 508074 w 623998"/>
                    <a:gd name="connsiteY45" fmla="*/ 695769 h 720078"/>
                    <a:gd name="connsiteX46" fmla="*/ 480300 w 623998"/>
                    <a:gd name="connsiteY46" fmla="*/ 676143 h 720078"/>
                    <a:gd name="connsiteX47" fmla="*/ 454655 w 623998"/>
                    <a:gd name="connsiteY47" fmla="*/ 528075 h 720078"/>
                    <a:gd name="connsiteX48" fmla="*/ 503495 w 623998"/>
                    <a:gd name="connsiteY48" fmla="*/ 528075 h 720078"/>
                    <a:gd name="connsiteX49" fmla="*/ 372299 w 623998"/>
                    <a:gd name="connsiteY49" fmla="*/ 52155 h 720078"/>
                    <a:gd name="connsiteX50" fmla="*/ 380625 w 623998"/>
                    <a:gd name="connsiteY50" fmla="*/ 29596 h 720078"/>
                    <a:gd name="connsiteX51" fmla="*/ 404325 w 623998"/>
                    <a:gd name="connsiteY51" fmla="*/ 25527 h 720078"/>
                    <a:gd name="connsiteX52" fmla="*/ 419698 w 623998"/>
                    <a:gd name="connsiteY52" fmla="*/ 44018 h 720078"/>
                    <a:gd name="connsiteX53" fmla="*/ 424571 w 623998"/>
                    <a:gd name="connsiteY53" fmla="*/ 72074 h 720078"/>
                    <a:gd name="connsiteX54" fmla="*/ 375743 w 623998"/>
                    <a:gd name="connsiteY54" fmla="*/ 72074 h 720078"/>
                    <a:gd name="connsiteX55" fmla="*/ 204300 w 623998"/>
                    <a:gd name="connsiteY55" fmla="*/ 44067 h 720078"/>
                    <a:gd name="connsiteX56" fmla="*/ 219651 w 623998"/>
                    <a:gd name="connsiteY56" fmla="*/ 25557 h 720078"/>
                    <a:gd name="connsiteX57" fmla="*/ 243357 w 623998"/>
                    <a:gd name="connsiteY57" fmla="*/ 29594 h 720078"/>
                    <a:gd name="connsiteX58" fmla="*/ 251713 w 623998"/>
                    <a:gd name="connsiteY58" fmla="*/ 52144 h 720078"/>
                    <a:gd name="connsiteX59" fmla="*/ 248257 w 623998"/>
                    <a:gd name="connsiteY59" fmla="*/ 72076 h 720078"/>
                    <a:gd name="connsiteX60" fmla="*/ 199429 w 623998"/>
                    <a:gd name="connsiteY60" fmla="*/ 72076 h 720078"/>
                    <a:gd name="connsiteX61" fmla="*/ 23999 w 623998"/>
                    <a:gd name="connsiteY61" fmla="*/ 108074 h 720078"/>
                    <a:gd name="connsiteX62" fmla="*/ 35999 w 623998"/>
                    <a:gd name="connsiteY62" fmla="*/ 96075 h 720078"/>
                    <a:gd name="connsiteX63" fmla="*/ 587998 w 623998"/>
                    <a:gd name="connsiteY63" fmla="*/ 96075 h 720078"/>
                    <a:gd name="connsiteX64" fmla="*/ 599998 w 623998"/>
                    <a:gd name="connsiteY64" fmla="*/ 108074 h 720078"/>
                    <a:gd name="connsiteX65" fmla="*/ 599998 w 623998"/>
                    <a:gd name="connsiteY65" fmla="*/ 492075 h 720078"/>
                    <a:gd name="connsiteX66" fmla="*/ 587998 w 623998"/>
                    <a:gd name="connsiteY66" fmla="*/ 504074 h 720078"/>
                    <a:gd name="connsiteX67" fmla="*/ 36000 w 623998"/>
                    <a:gd name="connsiteY67" fmla="*/ 504074 h 720078"/>
                    <a:gd name="connsiteX68" fmla="*/ 24000 w 623998"/>
                    <a:gd name="connsiteY68" fmla="*/ 492075 h 720078"/>
                    <a:gd name="connsiteX69" fmla="*/ 24000 w 623998"/>
                    <a:gd name="connsiteY69" fmla="*/ 108074 h 720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23998" h="720078">
                      <a:moveTo>
                        <a:pt x="36000" y="528075"/>
                      </a:moveTo>
                      <a:lnTo>
                        <a:pt x="96144" y="528075"/>
                      </a:lnTo>
                      <a:lnTo>
                        <a:pt x="72660" y="663927"/>
                      </a:lnTo>
                      <a:cubicBezTo>
                        <a:pt x="68282" y="690017"/>
                        <a:pt x="85733" y="714766"/>
                        <a:pt x="111780" y="719404"/>
                      </a:cubicBezTo>
                      <a:cubicBezTo>
                        <a:pt x="114494" y="719872"/>
                        <a:pt x="117246" y="720097"/>
                        <a:pt x="120000" y="720076"/>
                      </a:cubicBezTo>
                      <a:cubicBezTo>
                        <a:pt x="143363" y="720060"/>
                        <a:pt x="163335" y="703253"/>
                        <a:pt x="167340" y="680235"/>
                      </a:cubicBezTo>
                      <a:lnTo>
                        <a:pt x="174995" y="636075"/>
                      </a:lnTo>
                      <a:lnTo>
                        <a:pt x="449003" y="636075"/>
                      </a:lnTo>
                      <a:lnTo>
                        <a:pt x="456671" y="680294"/>
                      </a:lnTo>
                      <a:cubicBezTo>
                        <a:pt x="460697" y="703287"/>
                        <a:pt x="480658" y="720063"/>
                        <a:pt x="503999" y="720074"/>
                      </a:cubicBezTo>
                      <a:cubicBezTo>
                        <a:pt x="506753" y="720095"/>
                        <a:pt x="509504" y="719871"/>
                        <a:pt x="512218" y="719402"/>
                      </a:cubicBezTo>
                      <a:cubicBezTo>
                        <a:pt x="538266" y="714760"/>
                        <a:pt x="555716" y="690007"/>
                        <a:pt x="551339" y="663914"/>
                      </a:cubicBezTo>
                      <a:lnTo>
                        <a:pt x="527854" y="528075"/>
                      </a:lnTo>
                      <a:lnTo>
                        <a:pt x="587998" y="528075"/>
                      </a:lnTo>
                      <a:cubicBezTo>
                        <a:pt x="607880" y="528075"/>
                        <a:pt x="623998" y="511956"/>
                        <a:pt x="623998" y="492075"/>
                      </a:cubicBezTo>
                      <a:lnTo>
                        <a:pt x="623998" y="108074"/>
                      </a:lnTo>
                      <a:cubicBezTo>
                        <a:pt x="623998" y="88193"/>
                        <a:pt x="607880" y="72074"/>
                        <a:pt x="587998" y="72074"/>
                      </a:cubicBezTo>
                      <a:lnTo>
                        <a:pt x="448930" y="72074"/>
                      </a:lnTo>
                      <a:lnTo>
                        <a:pt x="443326" y="39854"/>
                      </a:lnTo>
                      <a:cubicBezTo>
                        <a:pt x="438802" y="13712"/>
                        <a:pt x="413944" y="-3813"/>
                        <a:pt x="387802" y="710"/>
                      </a:cubicBezTo>
                      <a:cubicBezTo>
                        <a:pt x="361659" y="5232"/>
                        <a:pt x="344136" y="30094"/>
                        <a:pt x="348660" y="56234"/>
                      </a:cubicBezTo>
                      <a:lnTo>
                        <a:pt x="351397" y="72074"/>
                      </a:lnTo>
                      <a:lnTo>
                        <a:pt x="272604" y="72074"/>
                      </a:lnTo>
                      <a:lnTo>
                        <a:pt x="275341" y="56222"/>
                      </a:lnTo>
                      <a:cubicBezTo>
                        <a:pt x="279848" y="30077"/>
                        <a:pt x="262306" y="5228"/>
                        <a:pt x="236161" y="721"/>
                      </a:cubicBezTo>
                      <a:cubicBezTo>
                        <a:pt x="210016" y="-3786"/>
                        <a:pt x="185168" y="13756"/>
                        <a:pt x="180661" y="39901"/>
                      </a:cubicBezTo>
                      <a:lnTo>
                        <a:pt x="175068" y="72073"/>
                      </a:lnTo>
                      <a:lnTo>
                        <a:pt x="36000" y="72073"/>
                      </a:lnTo>
                      <a:cubicBezTo>
                        <a:pt x="16118" y="72073"/>
                        <a:pt x="0" y="88191"/>
                        <a:pt x="0" y="108073"/>
                      </a:cubicBezTo>
                      <a:lnTo>
                        <a:pt x="0" y="492075"/>
                      </a:lnTo>
                      <a:cubicBezTo>
                        <a:pt x="0" y="511958"/>
                        <a:pt x="16117" y="528075"/>
                        <a:pt x="36000" y="528075"/>
                      </a:cubicBezTo>
                      <a:close/>
                      <a:moveTo>
                        <a:pt x="143712" y="676083"/>
                      </a:moveTo>
                      <a:cubicBezTo>
                        <a:pt x="141481" y="689175"/>
                        <a:pt x="129060" y="697981"/>
                        <a:pt x="115968" y="695751"/>
                      </a:cubicBezTo>
                      <a:cubicBezTo>
                        <a:pt x="102876" y="693520"/>
                        <a:pt x="94070" y="681099"/>
                        <a:pt x="96300" y="668007"/>
                      </a:cubicBezTo>
                      <a:lnTo>
                        <a:pt x="120504" y="528075"/>
                      </a:lnTo>
                      <a:lnTo>
                        <a:pt x="169345" y="528075"/>
                      </a:lnTo>
                      <a:close/>
                      <a:moveTo>
                        <a:pt x="430296" y="528075"/>
                      </a:moveTo>
                      <a:lnTo>
                        <a:pt x="436535" y="564075"/>
                      </a:lnTo>
                      <a:lnTo>
                        <a:pt x="187463" y="564075"/>
                      </a:lnTo>
                      <a:lnTo>
                        <a:pt x="193703" y="528075"/>
                      </a:lnTo>
                      <a:close/>
                      <a:moveTo>
                        <a:pt x="179148" y="612074"/>
                      </a:moveTo>
                      <a:lnTo>
                        <a:pt x="183312" y="588074"/>
                      </a:lnTo>
                      <a:lnTo>
                        <a:pt x="440688" y="588074"/>
                      </a:lnTo>
                      <a:lnTo>
                        <a:pt x="444852" y="612074"/>
                      </a:lnTo>
                      <a:close/>
                      <a:moveTo>
                        <a:pt x="527700" y="667995"/>
                      </a:moveTo>
                      <a:cubicBezTo>
                        <a:pt x="529950" y="681085"/>
                        <a:pt x="521163" y="693519"/>
                        <a:pt x="508074" y="695769"/>
                      </a:cubicBezTo>
                      <a:cubicBezTo>
                        <a:pt x="494985" y="698019"/>
                        <a:pt x="482551" y="689233"/>
                        <a:pt x="480300" y="676143"/>
                      </a:cubicBezTo>
                      <a:lnTo>
                        <a:pt x="454655" y="528075"/>
                      </a:lnTo>
                      <a:lnTo>
                        <a:pt x="503495" y="528075"/>
                      </a:lnTo>
                      <a:close/>
                      <a:moveTo>
                        <a:pt x="372299" y="52155"/>
                      </a:moveTo>
                      <a:cubicBezTo>
                        <a:pt x="370846" y="43688"/>
                        <a:pt x="374020" y="35089"/>
                        <a:pt x="380625" y="29596"/>
                      </a:cubicBezTo>
                      <a:cubicBezTo>
                        <a:pt x="387231" y="24103"/>
                        <a:pt x="396266" y="22553"/>
                        <a:pt x="404325" y="25527"/>
                      </a:cubicBezTo>
                      <a:cubicBezTo>
                        <a:pt x="412384" y="28503"/>
                        <a:pt x="418244" y="35551"/>
                        <a:pt x="419698" y="44018"/>
                      </a:cubicBezTo>
                      <a:lnTo>
                        <a:pt x="424571" y="72074"/>
                      </a:lnTo>
                      <a:lnTo>
                        <a:pt x="375743" y="72074"/>
                      </a:lnTo>
                      <a:close/>
                      <a:moveTo>
                        <a:pt x="204300" y="44067"/>
                      </a:moveTo>
                      <a:cubicBezTo>
                        <a:pt x="205743" y="35598"/>
                        <a:pt x="211594" y="28542"/>
                        <a:pt x="219651" y="25557"/>
                      </a:cubicBezTo>
                      <a:cubicBezTo>
                        <a:pt x="227707" y="22572"/>
                        <a:pt x="236744" y="24111"/>
                        <a:pt x="243357" y="29594"/>
                      </a:cubicBezTo>
                      <a:cubicBezTo>
                        <a:pt x="249971" y="35079"/>
                        <a:pt x="253156" y="43674"/>
                        <a:pt x="251713" y="52144"/>
                      </a:cubicBezTo>
                      <a:lnTo>
                        <a:pt x="248257" y="72076"/>
                      </a:lnTo>
                      <a:lnTo>
                        <a:pt x="199429" y="72076"/>
                      </a:lnTo>
                      <a:close/>
                      <a:moveTo>
                        <a:pt x="23999" y="108074"/>
                      </a:moveTo>
                      <a:cubicBezTo>
                        <a:pt x="23999" y="101447"/>
                        <a:pt x="29372" y="96075"/>
                        <a:pt x="35999" y="96075"/>
                      </a:cubicBezTo>
                      <a:lnTo>
                        <a:pt x="587998" y="96075"/>
                      </a:lnTo>
                      <a:cubicBezTo>
                        <a:pt x="594626" y="96075"/>
                        <a:pt x="599998" y="101447"/>
                        <a:pt x="599998" y="108074"/>
                      </a:cubicBezTo>
                      <a:lnTo>
                        <a:pt x="599998" y="492075"/>
                      </a:lnTo>
                      <a:cubicBezTo>
                        <a:pt x="599998" y="498702"/>
                        <a:pt x="594626" y="504074"/>
                        <a:pt x="587998" y="504074"/>
                      </a:cubicBezTo>
                      <a:lnTo>
                        <a:pt x="36000" y="504074"/>
                      </a:lnTo>
                      <a:cubicBezTo>
                        <a:pt x="29372" y="504074"/>
                        <a:pt x="24000" y="498702"/>
                        <a:pt x="24000" y="492075"/>
                      </a:cubicBezTo>
                      <a:lnTo>
                        <a:pt x="24000" y="108074"/>
                      </a:ln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62" name="任意多边形: 形状 61">
                  <a:extLst>
                    <a:ext uri="{FF2B5EF4-FFF2-40B4-BE49-F238E27FC236}">
                      <a16:creationId xmlns:a16="http://schemas.microsoft.com/office/drawing/2014/main" xmlns="" id="{6731E051-E222-4598-9F92-933B7E2F4CB3}"/>
                    </a:ext>
                  </a:extLst>
                </p:cNvPr>
                <p:cNvSpPr/>
                <p:nvPr/>
              </p:nvSpPr>
              <p:spPr>
                <a:xfrm>
                  <a:off x="972041" y="1040917"/>
                  <a:ext cx="531596" cy="348158"/>
                </a:xfrm>
                <a:custGeom>
                  <a:avLst/>
                  <a:gdLst>
                    <a:gd name="connsiteX0" fmla="*/ 47997 w 531596"/>
                    <a:gd name="connsiteY0" fmla="*/ 348157 h 348158"/>
                    <a:gd name="connsiteX1" fmla="*/ 91842 w 531596"/>
                    <a:gd name="connsiteY1" fmla="*/ 319874 h 348158"/>
                    <a:gd name="connsiteX2" fmla="*/ 83661 w 531596"/>
                    <a:gd name="connsiteY2" fmla="*/ 268344 h 348158"/>
                    <a:gd name="connsiteX3" fmla="*/ 128288 w 531596"/>
                    <a:gd name="connsiteY3" fmla="*/ 201299 h 348158"/>
                    <a:gd name="connsiteX4" fmla="*/ 170516 w 531596"/>
                    <a:gd name="connsiteY4" fmla="*/ 196103 h 348158"/>
                    <a:gd name="connsiteX5" fmla="*/ 221576 w 531596"/>
                    <a:gd name="connsiteY5" fmla="*/ 242183 h 348158"/>
                    <a:gd name="connsiteX6" fmla="*/ 215996 w 531596"/>
                    <a:gd name="connsiteY6" fmla="*/ 264156 h 348158"/>
                    <a:gd name="connsiteX7" fmla="*/ 251872 w 531596"/>
                    <a:gd name="connsiteY7" fmla="*/ 310766 h 348158"/>
                    <a:gd name="connsiteX8" fmla="*/ 305952 w 531596"/>
                    <a:gd name="connsiteY8" fmla="*/ 287638 h 348158"/>
                    <a:gd name="connsiteX9" fmla="*/ 297031 w 531596"/>
                    <a:gd name="connsiteY9" fmla="*/ 229499 h 348158"/>
                    <a:gd name="connsiteX10" fmla="*/ 371995 w 531596"/>
                    <a:gd name="connsiteY10" fmla="*/ 94438 h 348158"/>
                    <a:gd name="connsiteX11" fmla="*/ 398048 w 531596"/>
                    <a:gd name="connsiteY11" fmla="*/ 93827 h 348158"/>
                    <a:gd name="connsiteX12" fmla="*/ 445507 w 531596"/>
                    <a:gd name="connsiteY12" fmla="*/ 170951 h 348158"/>
                    <a:gd name="connsiteX13" fmla="*/ 441575 w 531596"/>
                    <a:gd name="connsiteY13" fmla="*/ 237702 h 348158"/>
                    <a:gd name="connsiteX14" fmla="*/ 507372 w 531596"/>
                    <a:gd name="connsiteY14" fmla="*/ 249610 h 348158"/>
                    <a:gd name="connsiteX15" fmla="*/ 527085 w 531596"/>
                    <a:gd name="connsiteY15" fmla="*/ 185715 h 348158"/>
                    <a:gd name="connsiteX16" fmla="*/ 466016 w 531596"/>
                    <a:gd name="connsiteY16" fmla="*/ 158483 h 348158"/>
                    <a:gd name="connsiteX17" fmla="*/ 418556 w 531596"/>
                    <a:gd name="connsiteY17" fmla="*/ 81359 h 348158"/>
                    <a:gd name="connsiteX18" fmla="*/ 428029 w 531596"/>
                    <a:gd name="connsiteY18" fmla="*/ 28781 h 348158"/>
                    <a:gd name="connsiteX19" fmla="*/ 383013 w 531596"/>
                    <a:gd name="connsiteY19" fmla="*/ 10 h 348158"/>
                    <a:gd name="connsiteX20" fmla="*/ 339275 w 531596"/>
                    <a:gd name="connsiteY20" fmla="*/ 30689 h 348158"/>
                    <a:gd name="connsiteX21" fmla="*/ 350997 w 531596"/>
                    <a:gd name="connsiteY21" fmla="*/ 82812 h 348158"/>
                    <a:gd name="connsiteX22" fmla="*/ 275998 w 531596"/>
                    <a:gd name="connsiteY22" fmla="*/ 217872 h 348158"/>
                    <a:gd name="connsiteX23" fmla="*/ 237441 w 531596"/>
                    <a:gd name="connsiteY23" fmla="*/ 224209 h 348158"/>
                    <a:gd name="connsiteX24" fmla="*/ 186382 w 531596"/>
                    <a:gd name="connsiteY24" fmla="*/ 178129 h 348158"/>
                    <a:gd name="connsiteX25" fmla="*/ 191998 w 531596"/>
                    <a:gd name="connsiteY25" fmla="*/ 156156 h 348158"/>
                    <a:gd name="connsiteX26" fmla="*/ 157427 w 531596"/>
                    <a:gd name="connsiteY26" fmla="*/ 109760 h 348158"/>
                    <a:gd name="connsiteX27" fmla="*/ 103345 w 531596"/>
                    <a:gd name="connsiteY27" fmla="*/ 130323 h 348158"/>
                    <a:gd name="connsiteX28" fmla="*/ 108335 w 531596"/>
                    <a:gd name="connsiteY28" fmla="*/ 187968 h 348158"/>
                    <a:gd name="connsiteX29" fmla="*/ 63707 w 531596"/>
                    <a:gd name="connsiteY29" fmla="*/ 255012 h 348158"/>
                    <a:gd name="connsiteX30" fmla="*/ 48000 w 531596"/>
                    <a:gd name="connsiteY30" fmla="*/ 252156 h 348158"/>
                    <a:gd name="connsiteX31" fmla="*/ 0 w 531596"/>
                    <a:gd name="connsiteY31" fmla="*/ 300156 h 348158"/>
                    <a:gd name="connsiteX32" fmla="*/ 47997 w 531596"/>
                    <a:gd name="connsiteY32" fmla="*/ 348157 h 348158"/>
                    <a:gd name="connsiteX33" fmla="*/ 503997 w 531596"/>
                    <a:gd name="connsiteY33" fmla="*/ 204157 h 348158"/>
                    <a:gd name="connsiteX34" fmla="*/ 479997 w 531596"/>
                    <a:gd name="connsiteY34" fmla="*/ 228157 h 348158"/>
                    <a:gd name="connsiteX35" fmla="*/ 455996 w 531596"/>
                    <a:gd name="connsiteY35" fmla="*/ 204157 h 348158"/>
                    <a:gd name="connsiteX36" fmla="*/ 479997 w 531596"/>
                    <a:gd name="connsiteY36" fmla="*/ 180156 h 348158"/>
                    <a:gd name="connsiteX37" fmla="*/ 503997 w 531596"/>
                    <a:gd name="connsiteY37" fmla="*/ 204157 h 348158"/>
                    <a:gd name="connsiteX38" fmla="*/ 383998 w 531596"/>
                    <a:gd name="connsiteY38" fmla="*/ 24157 h 348158"/>
                    <a:gd name="connsiteX39" fmla="*/ 407998 w 531596"/>
                    <a:gd name="connsiteY39" fmla="*/ 48157 h 348158"/>
                    <a:gd name="connsiteX40" fmla="*/ 383998 w 531596"/>
                    <a:gd name="connsiteY40" fmla="*/ 72158 h 348158"/>
                    <a:gd name="connsiteX41" fmla="*/ 359997 w 531596"/>
                    <a:gd name="connsiteY41" fmla="*/ 48157 h 348158"/>
                    <a:gd name="connsiteX42" fmla="*/ 383998 w 531596"/>
                    <a:gd name="connsiteY42" fmla="*/ 24157 h 348158"/>
                    <a:gd name="connsiteX43" fmla="*/ 263997 w 531596"/>
                    <a:gd name="connsiteY43" fmla="*/ 240157 h 348158"/>
                    <a:gd name="connsiteX44" fmla="*/ 287997 w 531596"/>
                    <a:gd name="connsiteY44" fmla="*/ 264157 h 348158"/>
                    <a:gd name="connsiteX45" fmla="*/ 263997 w 531596"/>
                    <a:gd name="connsiteY45" fmla="*/ 288158 h 348158"/>
                    <a:gd name="connsiteX46" fmla="*/ 239996 w 531596"/>
                    <a:gd name="connsiteY46" fmla="*/ 264157 h 348158"/>
                    <a:gd name="connsiteX47" fmla="*/ 263997 w 531596"/>
                    <a:gd name="connsiteY47" fmla="*/ 240157 h 348158"/>
                    <a:gd name="connsiteX48" fmla="*/ 143997 w 531596"/>
                    <a:gd name="connsiteY48" fmla="*/ 132157 h 348158"/>
                    <a:gd name="connsiteX49" fmla="*/ 167998 w 531596"/>
                    <a:gd name="connsiteY49" fmla="*/ 156157 h 348158"/>
                    <a:gd name="connsiteX50" fmla="*/ 143997 w 531596"/>
                    <a:gd name="connsiteY50" fmla="*/ 180158 h 348158"/>
                    <a:gd name="connsiteX51" fmla="*/ 119997 w 531596"/>
                    <a:gd name="connsiteY51" fmla="*/ 156157 h 348158"/>
                    <a:gd name="connsiteX52" fmla="*/ 143997 w 531596"/>
                    <a:gd name="connsiteY52" fmla="*/ 132157 h 348158"/>
                    <a:gd name="connsiteX53" fmla="*/ 47997 w 531596"/>
                    <a:gd name="connsiteY53" fmla="*/ 276157 h 348158"/>
                    <a:gd name="connsiteX54" fmla="*/ 71997 w 531596"/>
                    <a:gd name="connsiteY54" fmla="*/ 300157 h 348158"/>
                    <a:gd name="connsiteX55" fmla="*/ 47997 w 531596"/>
                    <a:gd name="connsiteY55" fmla="*/ 324158 h 348158"/>
                    <a:gd name="connsiteX56" fmla="*/ 23996 w 531596"/>
                    <a:gd name="connsiteY56" fmla="*/ 300157 h 348158"/>
                    <a:gd name="connsiteX57" fmla="*/ 47997 w 531596"/>
                    <a:gd name="connsiteY57" fmla="*/ 276157 h 34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31596" h="348158">
                      <a:moveTo>
                        <a:pt x="47997" y="348157"/>
                      </a:moveTo>
                      <a:cubicBezTo>
                        <a:pt x="66923" y="348248"/>
                        <a:pt x="84120" y="337156"/>
                        <a:pt x="91842" y="319874"/>
                      </a:cubicBezTo>
                      <a:cubicBezTo>
                        <a:pt x="99564" y="302593"/>
                        <a:pt x="96355" y="282384"/>
                        <a:pt x="83661" y="268344"/>
                      </a:cubicBezTo>
                      <a:lnTo>
                        <a:pt x="128288" y="201299"/>
                      </a:lnTo>
                      <a:cubicBezTo>
                        <a:pt x="142379" y="206479"/>
                        <a:pt x="158102" y="204544"/>
                        <a:pt x="170516" y="196103"/>
                      </a:cubicBezTo>
                      <a:lnTo>
                        <a:pt x="221576" y="242183"/>
                      </a:lnTo>
                      <a:cubicBezTo>
                        <a:pt x="217965" y="248947"/>
                        <a:pt x="216049" y="256488"/>
                        <a:pt x="215996" y="264156"/>
                      </a:cubicBezTo>
                      <a:cubicBezTo>
                        <a:pt x="215920" y="286058"/>
                        <a:pt x="230680" y="305234"/>
                        <a:pt x="251872" y="310766"/>
                      </a:cubicBezTo>
                      <a:cubicBezTo>
                        <a:pt x="273064" y="316298"/>
                        <a:pt x="295314" y="306782"/>
                        <a:pt x="305952" y="287638"/>
                      </a:cubicBezTo>
                      <a:cubicBezTo>
                        <a:pt x="316590" y="268493"/>
                        <a:pt x="312922" y="244574"/>
                        <a:pt x="297031" y="229499"/>
                      </a:cubicBezTo>
                      <a:lnTo>
                        <a:pt x="371995" y="94438"/>
                      </a:lnTo>
                      <a:cubicBezTo>
                        <a:pt x="380535" y="96920"/>
                        <a:pt x="389634" y="96707"/>
                        <a:pt x="398048" y="93827"/>
                      </a:cubicBezTo>
                      <a:lnTo>
                        <a:pt x="445507" y="170951"/>
                      </a:lnTo>
                      <a:cubicBezTo>
                        <a:pt x="427500" y="189003"/>
                        <a:pt x="425813" y="217660"/>
                        <a:pt x="441575" y="237702"/>
                      </a:cubicBezTo>
                      <a:cubicBezTo>
                        <a:pt x="457338" y="257743"/>
                        <a:pt x="485585" y="262855"/>
                        <a:pt x="507372" y="249610"/>
                      </a:cubicBezTo>
                      <a:cubicBezTo>
                        <a:pt x="529159" y="236364"/>
                        <a:pt x="537622" y="208934"/>
                        <a:pt x="527085" y="185715"/>
                      </a:cubicBezTo>
                      <a:cubicBezTo>
                        <a:pt x="516548" y="162497"/>
                        <a:pt x="490330" y="150807"/>
                        <a:pt x="466016" y="158483"/>
                      </a:cubicBezTo>
                      <a:lnTo>
                        <a:pt x="418556" y="81359"/>
                      </a:lnTo>
                      <a:cubicBezTo>
                        <a:pt x="432076" y="67371"/>
                        <a:pt x="435817" y="46606"/>
                        <a:pt x="428029" y="28781"/>
                      </a:cubicBezTo>
                      <a:cubicBezTo>
                        <a:pt x="420240" y="10955"/>
                        <a:pt x="402462" y="-408"/>
                        <a:pt x="383013" y="10"/>
                      </a:cubicBezTo>
                      <a:cubicBezTo>
                        <a:pt x="363565" y="428"/>
                        <a:pt x="346290" y="12544"/>
                        <a:pt x="339275" y="30689"/>
                      </a:cubicBezTo>
                      <a:cubicBezTo>
                        <a:pt x="332259" y="48834"/>
                        <a:pt x="336888" y="69418"/>
                        <a:pt x="350997" y="82812"/>
                      </a:cubicBezTo>
                      <a:lnTo>
                        <a:pt x="275998" y="217872"/>
                      </a:lnTo>
                      <a:cubicBezTo>
                        <a:pt x="262841" y="214181"/>
                        <a:pt x="248725" y="216501"/>
                        <a:pt x="237441" y="224209"/>
                      </a:cubicBezTo>
                      <a:lnTo>
                        <a:pt x="186382" y="178129"/>
                      </a:lnTo>
                      <a:cubicBezTo>
                        <a:pt x="190005" y="171367"/>
                        <a:pt x="191932" y="163827"/>
                        <a:pt x="191998" y="156156"/>
                      </a:cubicBezTo>
                      <a:cubicBezTo>
                        <a:pt x="192137" y="134702"/>
                        <a:pt x="178024" y="115761"/>
                        <a:pt x="157427" y="109760"/>
                      </a:cubicBezTo>
                      <a:cubicBezTo>
                        <a:pt x="136830" y="103758"/>
                        <a:pt x="114751" y="112153"/>
                        <a:pt x="103345" y="130323"/>
                      </a:cubicBezTo>
                      <a:cubicBezTo>
                        <a:pt x="91939" y="148493"/>
                        <a:pt x="93975" y="172027"/>
                        <a:pt x="108335" y="187968"/>
                      </a:cubicBezTo>
                      <a:lnTo>
                        <a:pt x="63707" y="255012"/>
                      </a:lnTo>
                      <a:cubicBezTo>
                        <a:pt x="58670" y="253180"/>
                        <a:pt x="53359" y="252214"/>
                        <a:pt x="48000" y="252156"/>
                      </a:cubicBezTo>
                      <a:cubicBezTo>
                        <a:pt x="21490" y="252156"/>
                        <a:pt x="0" y="273647"/>
                        <a:pt x="0" y="300156"/>
                      </a:cubicBezTo>
                      <a:cubicBezTo>
                        <a:pt x="-3" y="326667"/>
                        <a:pt x="21487" y="348157"/>
                        <a:pt x="47997" y="348157"/>
                      </a:cubicBezTo>
                      <a:close/>
                      <a:moveTo>
                        <a:pt x="503997" y="204157"/>
                      </a:moveTo>
                      <a:cubicBezTo>
                        <a:pt x="503997" y="217412"/>
                        <a:pt x="493252" y="228157"/>
                        <a:pt x="479997" y="228157"/>
                      </a:cubicBezTo>
                      <a:cubicBezTo>
                        <a:pt x="466741" y="228157"/>
                        <a:pt x="455996" y="217412"/>
                        <a:pt x="455996" y="204157"/>
                      </a:cubicBezTo>
                      <a:cubicBezTo>
                        <a:pt x="455996" y="190902"/>
                        <a:pt x="466741" y="180156"/>
                        <a:pt x="479997" y="180156"/>
                      </a:cubicBezTo>
                      <a:cubicBezTo>
                        <a:pt x="493252" y="180156"/>
                        <a:pt x="503997" y="190902"/>
                        <a:pt x="503997" y="204157"/>
                      </a:cubicBezTo>
                      <a:close/>
                      <a:moveTo>
                        <a:pt x="383998" y="24157"/>
                      </a:moveTo>
                      <a:cubicBezTo>
                        <a:pt x="397253" y="24157"/>
                        <a:pt x="407998" y="34902"/>
                        <a:pt x="407998" y="48157"/>
                      </a:cubicBezTo>
                      <a:cubicBezTo>
                        <a:pt x="407998" y="61413"/>
                        <a:pt x="397253" y="72158"/>
                        <a:pt x="383998" y="72158"/>
                      </a:cubicBezTo>
                      <a:cubicBezTo>
                        <a:pt x="370742" y="72158"/>
                        <a:pt x="359997" y="61413"/>
                        <a:pt x="359997" y="48157"/>
                      </a:cubicBezTo>
                      <a:cubicBezTo>
                        <a:pt x="359997" y="34902"/>
                        <a:pt x="370742" y="24157"/>
                        <a:pt x="383998" y="24157"/>
                      </a:cubicBezTo>
                      <a:close/>
                      <a:moveTo>
                        <a:pt x="263997" y="240157"/>
                      </a:moveTo>
                      <a:cubicBezTo>
                        <a:pt x="277252" y="240157"/>
                        <a:pt x="287997" y="250902"/>
                        <a:pt x="287997" y="264157"/>
                      </a:cubicBezTo>
                      <a:cubicBezTo>
                        <a:pt x="287997" y="277413"/>
                        <a:pt x="277252" y="288158"/>
                        <a:pt x="263997" y="288158"/>
                      </a:cubicBezTo>
                      <a:cubicBezTo>
                        <a:pt x="250741" y="288158"/>
                        <a:pt x="239996" y="277413"/>
                        <a:pt x="239996" y="264157"/>
                      </a:cubicBezTo>
                      <a:cubicBezTo>
                        <a:pt x="239998" y="250902"/>
                        <a:pt x="250743" y="240157"/>
                        <a:pt x="263997" y="240157"/>
                      </a:cubicBezTo>
                      <a:close/>
                      <a:moveTo>
                        <a:pt x="143997" y="132157"/>
                      </a:moveTo>
                      <a:cubicBezTo>
                        <a:pt x="157253" y="132157"/>
                        <a:pt x="167998" y="142902"/>
                        <a:pt x="167998" y="156157"/>
                      </a:cubicBezTo>
                      <a:cubicBezTo>
                        <a:pt x="167998" y="169413"/>
                        <a:pt x="157253" y="180158"/>
                        <a:pt x="143997" y="180158"/>
                      </a:cubicBezTo>
                      <a:cubicBezTo>
                        <a:pt x="130742" y="180158"/>
                        <a:pt x="119997" y="169413"/>
                        <a:pt x="119997" y="156157"/>
                      </a:cubicBezTo>
                      <a:cubicBezTo>
                        <a:pt x="119997" y="142902"/>
                        <a:pt x="130742" y="132157"/>
                        <a:pt x="143997" y="132157"/>
                      </a:cubicBezTo>
                      <a:close/>
                      <a:moveTo>
                        <a:pt x="47997" y="276157"/>
                      </a:moveTo>
                      <a:cubicBezTo>
                        <a:pt x="61252" y="276157"/>
                        <a:pt x="71997" y="286902"/>
                        <a:pt x="71997" y="300157"/>
                      </a:cubicBezTo>
                      <a:cubicBezTo>
                        <a:pt x="71997" y="313413"/>
                        <a:pt x="61252" y="324158"/>
                        <a:pt x="47997" y="324158"/>
                      </a:cubicBezTo>
                      <a:cubicBezTo>
                        <a:pt x="34741" y="324158"/>
                        <a:pt x="23996" y="313413"/>
                        <a:pt x="23996" y="300157"/>
                      </a:cubicBezTo>
                      <a:cubicBezTo>
                        <a:pt x="23998" y="286902"/>
                        <a:pt x="34743" y="276157"/>
                        <a:pt x="47997" y="276157"/>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grpSp>
        </p:grpSp>
      </p:grpSp>
      <p:grpSp>
        <p:nvGrpSpPr>
          <p:cNvPr id="57" name="组合 56">
            <a:extLst>
              <a:ext uri="{FF2B5EF4-FFF2-40B4-BE49-F238E27FC236}">
                <a16:creationId xmlns:a16="http://schemas.microsoft.com/office/drawing/2014/main" xmlns="" id="{72B976A6-8283-4DC3-B0FB-9CA89E7FFEEA}"/>
              </a:ext>
            </a:extLst>
          </p:cNvPr>
          <p:cNvGrpSpPr/>
          <p:nvPr/>
        </p:nvGrpSpPr>
        <p:grpSpPr>
          <a:xfrm>
            <a:off x="3015606" y="2275175"/>
            <a:ext cx="1945044" cy="3394702"/>
            <a:chOff x="3017216" y="2315512"/>
            <a:chExt cx="1945044" cy="3394702"/>
          </a:xfrm>
          <a:scene3d>
            <a:camera prst="perspectiveRight" fov="3600000"/>
            <a:lightRig rig="glow" dir="t"/>
          </a:scene3d>
        </p:grpSpPr>
        <p:sp>
          <p:nvSpPr>
            <p:cNvPr id="34" name="矩形: 圆角 33">
              <a:extLst>
                <a:ext uri="{FF2B5EF4-FFF2-40B4-BE49-F238E27FC236}">
                  <a16:creationId xmlns:a16="http://schemas.microsoft.com/office/drawing/2014/main" xmlns="" id="{D7A3E675-50BC-47F6-AB19-1F1737E795E5}"/>
                </a:ext>
              </a:extLst>
            </p:cNvPr>
            <p:cNvSpPr/>
            <p:nvPr/>
          </p:nvSpPr>
          <p:spPr>
            <a:xfrm>
              <a:off x="3017216" y="2315512"/>
              <a:ext cx="1945044" cy="339470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prstClr val="white"/>
                </a:solidFill>
                <a:latin typeface="+mj-lt"/>
                <a:ea typeface="等线" panose="02010600030101010101" pitchFamily="2" charset="-122"/>
              </a:endParaRPr>
            </a:p>
          </p:txBody>
        </p:sp>
        <p:grpSp>
          <p:nvGrpSpPr>
            <p:cNvPr id="43" name="组合 42">
              <a:extLst>
                <a:ext uri="{FF2B5EF4-FFF2-40B4-BE49-F238E27FC236}">
                  <a16:creationId xmlns:a16="http://schemas.microsoft.com/office/drawing/2014/main" xmlns="" id="{9BCDCA68-CC0A-41A4-8D85-560AAD4F1437}"/>
                </a:ext>
              </a:extLst>
            </p:cNvPr>
            <p:cNvGrpSpPr/>
            <p:nvPr/>
          </p:nvGrpSpPr>
          <p:grpSpPr>
            <a:xfrm>
              <a:off x="3017216" y="4560830"/>
              <a:ext cx="1945044" cy="619946"/>
              <a:chOff x="3017216" y="4560830"/>
              <a:chExt cx="1945044" cy="619946"/>
            </a:xfrm>
          </p:grpSpPr>
          <p:sp>
            <p:nvSpPr>
              <p:cNvPr id="35" name="文本框 34">
                <a:extLst>
                  <a:ext uri="{FF2B5EF4-FFF2-40B4-BE49-F238E27FC236}">
                    <a16:creationId xmlns:a16="http://schemas.microsoft.com/office/drawing/2014/main" xmlns="" id="{CE8D8DB8-478C-430E-BD70-FF4D960BF4DD}"/>
                  </a:ext>
                </a:extLst>
              </p:cNvPr>
              <p:cNvSpPr txBox="1"/>
              <p:nvPr/>
            </p:nvSpPr>
            <p:spPr>
              <a:xfrm>
                <a:off x="3017216" y="4560830"/>
                <a:ext cx="1945044" cy="430887"/>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mj-lt"/>
                    <a:ea typeface="微软雅黑" panose="020B0503020204020204" pitchFamily="34" charset="-122"/>
                    <a:sym typeface="微软雅黑" panose="020B0503020204020204" pitchFamily="34" charset="-122"/>
                  </a:rPr>
                  <a:t>行业痛点</a:t>
                </a:r>
                <a:endParaRPr kumimoji="0" lang="zh-CN" altLang="en-US" sz="2800" b="1" i="0" u="none" strike="noStrike" kern="1200" cap="none" spc="0" normalizeH="0" baseline="0" noProof="0" dirty="0">
                  <a:ln>
                    <a:noFill/>
                  </a:ln>
                  <a:solidFill>
                    <a:prstClr val="white"/>
                  </a:solidFill>
                  <a:effectLst/>
                  <a:uLnTx/>
                  <a:uFillTx/>
                  <a:latin typeface="+mj-lt"/>
                  <a:ea typeface="微软雅黑" panose="020B0503020204020204" pitchFamily="34" charset="-122"/>
                  <a:cs typeface="+mn-cs"/>
                  <a:sym typeface="微软雅黑" panose="020B0503020204020204" pitchFamily="34" charset="-122"/>
                </a:endParaRPr>
              </a:p>
            </p:txBody>
          </p:sp>
          <p:sp>
            <p:nvSpPr>
              <p:cNvPr id="36" name="文本框 35">
                <a:extLst>
                  <a:ext uri="{FF2B5EF4-FFF2-40B4-BE49-F238E27FC236}">
                    <a16:creationId xmlns:a16="http://schemas.microsoft.com/office/drawing/2014/main" xmlns="" id="{72495B0D-F7F6-4A95-9BAC-F622018E8556}"/>
                  </a:ext>
                </a:extLst>
              </p:cNvPr>
              <p:cNvSpPr txBox="1"/>
              <p:nvPr/>
            </p:nvSpPr>
            <p:spPr>
              <a:xfrm>
                <a:off x="3302958" y="5026888"/>
                <a:ext cx="1373561" cy="153888"/>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mj-lt"/>
                    <a:ea typeface="微软雅黑" panose="020B0503020204020204" pitchFamily="34" charset="-122"/>
                    <a:sym typeface="微软雅黑" panose="020B0503020204020204" pitchFamily="34" charset="-122"/>
                  </a:rPr>
                  <a:t>Agriculture P</a:t>
                </a:r>
                <a:r>
                  <a:rPr kumimoji="0" lang="en-US" altLang="zh-CN" sz="1000" i="0" u="none" strike="noStrike" kern="1200" cap="none" spc="0" normalizeH="0" baseline="0" noProof="0" dirty="0" err="1">
                    <a:ln>
                      <a:noFill/>
                    </a:ln>
                    <a:solidFill>
                      <a:prstClr val="white"/>
                    </a:solidFill>
                    <a:effectLst/>
                    <a:uLnTx/>
                    <a:uFillTx/>
                    <a:latin typeface="+mj-lt"/>
                    <a:ea typeface="微软雅黑" panose="020B0503020204020204" pitchFamily="34" charset="-122"/>
                    <a:sym typeface="微软雅黑" panose="020B0503020204020204" pitchFamily="34" charset="-122"/>
                  </a:rPr>
                  <a:t>ain</a:t>
                </a:r>
                <a:r>
                  <a:rPr kumimoji="0" lang="en-US" altLang="zh-CN" sz="1000" i="0" u="none" strike="noStrike" kern="1200" cap="none" spc="0" normalizeH="0" baseline="0" noProof="0" dirty="0">
                    <a:ln>
                      <a:noFill/>
                    </a:ln>
                    <a:solidFill>
                      <a:prstClr val="white"/>
                    </a:solidFill>
                    <a:effectLst/>
                    <a:uLnTx/>
                    <a:uFillTx/>
                    <a:latin typeface="+mj-lt"/>
                    <a:ea typeface="微软雅黑" panose="020B0503020204020204" pitchFamily="34" charset="-122"/>
                    <a:sym typeface="微软雅黑" panose="020B0503020204020204" pitchFamily="34" charset="-122"/>
                  </a:rPr>
                  <a:t> Spot</a:t>
                </a:r>
                <a:endParaRPr kumimoji="0" lang="zh-CN" altLang="en-US" sz="1000" i="0" u="none" strike="noStrike" kern="1200" cap="none" spc="0" normalizeH="0" baseline="0" noProof="0" dirty="0">
                  <a:ln>
                    <a:noFill/>
                  </a:ln>
                  <a:solidFill>
                    <a:prstClr val="white"/>
                  </a:solidFill>
                  <a:effectLst/>
                  <a:uLnTx/>
                  <a:uFillTx/>
                  <a:latin typeface="+mj-lt"/>
                  <a:ea typeface="微软雅黑" panose="020B0503020204020204" pitchFamily="34" charset="-122"/>
                  <a:sym typeface="微软雅黑" panose="020B0503020204020204" pitchFamily="34" charset="-122"/>
                </a:endParaRPr>
              </a:p>
            </p:txBody>
          </p:sp>
        </p:grpSp>
        <p:grpSp>
          <p:nvGrpSpPr>
            <p:cNvPr id="44" name="组合 43">
              <a:extLst>
                <a:ext uri="{FF2B5EF4-FFF2-40B4-BE49-F238E27FC236}">
                  <a16:creationId xmlns:a16="http://schemas.microsoft.com/office/drawing/2014/main" xmlns="" id="{AB054857-6DD6-497D-9392-26FA8466C842}"/>
                </a:ext>
              </a:extLst>
            </p:cNvPr>
            <p:cNvGrpSpPr/>
            <p:nvPr/>
          </p:nvGrpSpPr>
          <p:grpSpPr>
            <a:xfrm>
              <a:off x="3401072" y="2754766"/>
              <a:ext cx="1177333" cy="1177334"/>
              <a:chOff x="3401072" y="2754766"/>
              <a:chExt cx="1177333" cy="1177334"/>
            </a:xfrm>
          </p:grpSpPr>
          <p:sp>
            <p:nvSpPr>
              <p:cNvPr id="37" name="椭圆 36">
                <a:extLst>
                  <a:ext uri="{FF2B5EF4-FFF2-40B4-BE49-F238E27FC236}">
                    <a16:creationId xmlns:a16="http://schemas.microsoft.com/office/drawing/2014/main" xmlns="" id="{19EE6CB1-2E31-4C26-8094-FAF4EE7FCC9E}"/>
                  </a:ext>
                </a:extLst>
              </p:cNvPr>
              <p:cNvSpPr/>
              <p:nvPr/>
            </p:nvSpPr>
            <p:spPr>
              <a:xfrm>
                <a:off x="3401072" y="2754766"/>
                <a:ext cx="1177333" cy="1177334"/>
              </a:xfrm>
              <a:prstGeom prst="ellipse">
                <a:avLst/>
              </a:prstGeom>
              <a:noFill/>
              <a:ln>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等线" panose="02010600030101010101" pitchFamily="2" charset="-122"/>
                  <a:cs typeface="+mn-cs"/>
                </a:endParaRPr>
              </a:p>
            </p:txBody>
          </p:sp>
          <p:grpSp>
            <p:nvGrpSpPr>
              <p:cNvPr id="66" name="图形 64">
                <a:extLst>
                  <a:ext uri="{FF2B5EF4-FFF2-40B4-BE49-F238E27FC236}">
                    <a16:creationId xmlns:a16="http://schemas.microsoft.com/office/drawing/2014/main" xmlns="" id="{ECB6B955-8480-429E-BCAD-432F2EF05775}"/>
                  </a:ext>
                </a:extLst>
              </p:cNvPr>
              <p:cNvGrpSpPr/>
              <p:nvPr/>
            </p:nvGrpSpPr>
            <p:grpSpPr>
              <a:xfrm>
                <a:off x="3636888" y="2990499"/>
                <a:ext cx="705701" cy="705868"/>
                <a:chOff x="10596085" y="4473800"/>
                <a:chExt cx="719988" cy="720158"/>
              </a:xfrm>
              <a:solidFill>
                <a:schemeClr val="bg1"/>
              </a:solidFill>
            </p:grpSpPr>
            <p:sp>
              <p:nvSpPr>
                <p:cNvPr id="67" name="任意多边形: 形状 66">
                  <a:extLst>
                    <a:ext uri="{FF2B5EF4-FFF2-40B4-BE49-F238E27FC236}">
                      <a16:creationId xmlns:a16="http://schemas.microsoft.com/office/drawing/2014/main" xmlns="" id="{EF39BD7A-3884-4FAA-A799-95AAB589577E}"/>
                    </a:ext>
                  </a:extLst>
                </p:cNvPr>
                <p:cNvSpPr/>
                <p:nvPr/>
              </p:nvSpPr>
              <p:spPr>
                <a:xfrm>
                  <a:off x="10596085" y="4473800"/>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68" name="任意多边形: 形状 67">
                  <a:extLst>
                    <a:ext uri="{FF2B5EF4-FFF2-40B4-BE49-F238E27FC236}">
                      <a16:creationId xmlns:a16="http://schemas.microsoft.com/office/drawing/2014/main" xmlns="" id="{7219EFFC-FDA1-4EAB-B476-A1778BDF01B9}"/>
                    </a:ext>
                  </a:extLst>
                </p:cNvPr>
                <p:cNvSpPr/>
                <p:nvPr/>
              </p:nvSpPr>
              <p:spPr>
                <a:xfrm>
                  <a:off x="10668074" y="4677810"/>
                  <a:ext cx="131999" cy="23999"/>
                </a:xfrm>
                <a:custGeom>
                  <a:avLst/>
                  <a:gdLst>
                    <a:gd name="connsiteX0" fmla="*/ 12000 w 131999"/>
                    <a:gd name="connsiteY0" fmla="*/ 23998 h 23999"/>
                    <a:gd name="connsiteX1" fmla="*/ 120000 w 131999"/>
                    <a:gd name="connsiteY1" fmla="*/ 23998 h 23999"/>
                    <a:gd name="connsiteX2" fmla="*/ 131999 w 131999"/>
                    <a:gd name="connsiteY2" fmla="*/ 11999 h 23999"/>
                    <a:gd name="connsiteX3" fmla="*/ 120000 w 131999"/>
                    <a:gd name="connsiteY3" fmla="*/ -1 h 23999"/>
                    <a:gd name="connsiteX4" fmla="*/ 12000 w 131999"/>
                    <a:gd name="connsiteY4" fmla="*/ -1 h 23999"/>
                    <a:gd name="connsiteX5" fmla="*/ 0 w 131999"/>
                    <a:gd name="connsiteY5" fmla="*/ 11999 h 23999"/>
                    <a:gd name="connsiteX6" fmla="*/ 12000 w 131999"/>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999" h="23999">
                      <a:moveTo>
                        <a:pt x="12000" y="23998"/>
                      </a:moveTo>
                      <a:lnTo>
                        <a:pt x="120000" y="23998"/>
                      </a:lnTo>
                      <a:cubicBezTo>
                        <a:pt x="126627" y="23998"/>
                        <a:pt x="131999" y="18625"/>
                        <a:pt x="131999" y="11999"/>
                      </a:cubicBezTo>
                      <a:cubicBezTo>
                        <a:pt x="131999" y="5371"/>
                        <a:pt x="126626" y="-1"/>
                        <a:pt x="120000" y="-1"/>
                      </a:cubicBezTo>
                      <a:lnTo>
                        <a:pt x="12000" y="-1"/>
                      </a:lnTo>
                      <a:cubicBezTo>
                        <a:pt x="5372" y="-1"/>
                        <a:pt x="0" y="5372"/>
                        <a:pt x="0" y="11999"/>
                      </a:cubicBezTo>
                      <a:cubicBezTo>
                        <a:pt x="0" y="18625"/>
                        <a:pt x="5372" y="23998"/>
                        <a:pt x="12000" y="23998"/>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69" name="任意多边形: 形状 68">
                  <a:extLst>
                    <a:ext uri="{FF2B5EF4-FFF2-40B4-BE49-F238E27FC236}">
                      <a16:creationId xmlns:a16="http://schemas.microsoft.com/office/drawing/2014/main" xmlns="" id="{5B36498F-F982-49CE-B051-298DFD9530BD}"/>
                    </a:ext>
                  </a:extLst>
                </p:cNvPr>
                <p:cNvSpPr/>
                <p:nvPr/>
              </p:nvSpPr>
              <p:spPr>
                <a:xfrm>
                  <a:off x="10668074" y="4725809"/>
                  <a:ext cx="71998" cy="23999"/>
                </a:xfrm>
                <a:custGeom>
                  <a:avLst/>
                  <a:gdLst>
                    <a:gd name="connsiteX0" fmla="*/ 12000 w 71998"/>
                    <a:gd name="connsiteY0" fmla="*/ 23998 h 23999"/>
                    <a:gd name="connsiteX1" fmla="*/ 59999 w 71998"/>
                    <a:gd name="connsiteY1" fmla="*/ 23998 h 23999"/>
                    <a:gd name="connsiteX2" fmla="*/ 71999 w 71998"/>
                    <a:gd name="connsiteY2" fmla="*/ 11999 h 23999"/>
                    <a:gd name="connsiteX3" fmla="*/ 59999 w 71998"/>
                    <a:gd name="connsiteY3" fmla="*/ -1 h 23999"/>
                    <a:gd name="connsiteX4" fmla="*/ 12000 w 71998"/>
                    <a:gd name="connsiteY4" fmla="*/ -1 h 23999"/>
                    <a:gd name="connsiteX5" fmla="*/ 0 w 71998"/>
                    <a:gd name="connsiteY5" fmla="*/ 11999 h 23999"/>
                    <a:gd name="connsiteX6" fmla="*/ 12000 w 71998"/>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98" h="23999">
                      <a:moveTo>
                        <a:pt x="12000" y="23998"/>
                      </a:moveTo>
                      <a:lnTo>
                        <a:pt x="59999" y="23998"/>
                      </a:lnTo>
                      <a:cubicBezTo>
                        <a:pt x="66627" y="23998"/>
                        <a:pt x="71999" y="18625"/>
                        <a:pt x="71999" y="11999"/>
                      </a:cubicBezTo>
                      <a:cubicBezTo>
                        <a:pt x="71999" y="5371"/>
                        <a:pt x="66625" y="-1"/>
                        <a:pt x="59999" y="-1"/>
                      </a:cubicBezTo>
                      <a:lnTo>
                        <a:pt x="12000" y="-1"/>
                      </a:lnTo>
                      <a:cubicBezTo>
                        <a:pt x="5372" y="-1"/>
                        <a:pt x="0" y="5372"/>
                        <a:pt x="0" y="11999"/>
                      </a:cubicBezTo>
                      <a:cubicBezTo>
                        <a:pt x="0" y="18626"/>
                        <a:pt x="5372" y="23998"/>
                        <a:pt x="12000" y="23998"/>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70" name="任意多边形: 形状 69">
                  <a:extLst>
                    <a:ext uri="{FF2B5EF4-FFF2-40B4-BE49-F238E27FC236}">
                      <a16:creationId xmlns:a16="http://schemas.microsoft.com/office/drawing/2014/main" xmlns="" id="{C88D0762-7932-43D5-8BD9-1FFE24A46A60}"/>
                    </a:ext>
                  </a:extLst>
                </p:cNvPr>
                <p:cNvSpPr/>
                <p:nvPr/>
              </p:nvSpPr>
              <p:spPr>
                <a:xfrm>
                  <a:off x="10764221" y="4689811"/>
                  <a:ext cx="371705" cy="275995"/>
                </a:xfrm>
                <a:custGeom>
                  <a:avLst/>
                  <a:gdLst>
                    <a:gd name="connsiteX0" fmla="*/ 20336 w 371705"/>
                    <a:gd name="connsiteY0" fmla="*/ 39513 h 275995"/>
                    <a:gd name="connsiteX1" fmla="*/ 3515 w 371705"/>
                    <a:gd name="connsiteY1" fmla="*/ 39659 h 275995"/>
                    <a:gd name="connsiteX2" fmla="*/ 3368 w 371705"/>
                    <a:gd name="connsiteY2" fmla="*/ 56481 h 275995"/>
                    <a:gd name="connsiteX3" fmla="*/ 39368 w 371705"/>
                    <a:gd name="connsiteY3" fmla="*/ 92481 h 275995"/>
                    <a:gd name="connsiteX4" fmla="*/ 47852 w 371705"/>
                    <a:gd name="connsiteY4" fmla="*/ 95996 h 275995"/>
                    <a:gd name="connsiteX5" fmla="*/ 83852 w 371705"/>
                    <a:gd name="connsiteY5" fmla="*/ 95996 h 275995"/>
                    <a:gd name="connsiteX6" fmla="*/ 83852 w 371705"/>
                    <a:gd name="connsiteY6" fmla="*/ 113205 h 275995"/>
                    <a:gd name="connsiteX7" fmla="*/ 29672 w 371705"/>
                    <a:gd name="connsiteY7" fmla="*/ 145713 h 275995"/>
                    <a:gd name="connsiteX8" fmla="*/ 23852 w 371705"/>
                    <a:gd name="connsiteY8" fmla="*/ 155997 h 275995"/>
                    <a:gd name="connsiteX9" fmla="*/ 23852 w 371705"/>
                    <a:gd name="connsiteY9" fmla="*/ 227997 h 275995"/>
                    <a:gd name="connsiteX10" fmla="*/ 29672 w 371705"/>
                    <a:gd name="connsiteY10" fmla="*/ 238281 h 275995"/>
                    <a:gd name="connsiteX11" fmla="*/ 89673 w 371705"/>
                    <a:gd name="connsiteY11" fmla="*/ 274281 h 275995"/>
                    <a:gd name="connsiteX12" fmla="*/ 102032 w 371705"/>
                    <a:gd name="connsiteY12" fmla="*/ 274281 h 275995"/>
                    <a:gd name="connsiteX13" fmla="*/ 155852 w 371705"/>
                    <a:gd name="connsiteY13" fmla="*/ 241989 h 275995"/>
                    <a:gd name="connsiteX14" fmla="*/ 209672 w 371705"/>
                    <a:gd name="connsiteY14" fmla="*/ 274281 h 275995"/>
                    <a:gd name="connsiteX15" fmla="*/ 222032 w 371705"/>
                    <a:gd name="connsiteY15" fmla="*/ 274281 h 275995"/>
                    <a:gd name="connsiteX16" fmla="*/ 282032 w 371705"/>
                    <a:gd name="connsiteY16" fmla="*/ 238281 h 275995"/>
                    <a:gd name="connsiteX17" fmla="*/ 287853 w 371705"/>
                    <a:gd name="connsiteY17" fmla="*/ 227997 h 275995"/>
                    <a:gd name="connsiteX18" fmla="*/ 287853 w 371705"/>
                    <a:gd name="connsiteY18" fmla="*/ 203996 h 275995"/>
                    <a:gd name="connsiteX19" fmla="*/ 318884 w 371705"/>
                    <a:gd name="connsiteY19" fmla="*/ 203996 h 275995"/>
                    <a:gd name="connsiteX20" fmla="*/ 351369 w 371705"/>
                    <a:gd name="connsiteY20" fmla="*/ 236481 h 275995"/>
                    <a:gd name="connsiteX21" fmla="*/ 368190 w 371705"/>
                    <a:gd name="connsiteY21" fmla="*/ 236334 h 275995"/>
                    <a:gd name="connsiteX22" fmla="*/ 368337 w 371705"/>
                    <a:gd name="connsiteY22" fmla="*/ 219513 h 275995"/>
                    <a:gd name="connsiteX23" fmla="*/ 332337 w 371705"/>
                    <a:gd name="connsiteY23" fmla="*/ 183513 h 275995"/>
                    <a:gd name="connsiteX24" fmla="*/ 323853 w 371705"/>
                    <a:gd name="connsiteY24" fmla="*/ 179997 h 275995"/>
                    <a:gd name="connsiteX25" fmla="*/ 287853 w 371705"/>
                    <a:gd name="connsiteY25" fmla="*/ 179997 h 275995"/>
                    <a:gd name="connsiteX26" fmla="*/ 287853 w 371705"/>
                    <a:gd name="connsiteY26" fmla="*/ 162789 h 275995"/>
                    <a:gd name="connsiteX27" fmla="*/ 342033 w 371705"/>
                    <a:gd name="connsiteY27" fmla="*/ 130281 h 275995"/>
                    <a:gd name="connsiteX28" fmla="*/ 347853 w 371705"/>
                    <a:gd name="connsiteY28" fmla="*/ 119997 h 275995"/>
                    <a:gd name="connsiteX29" fmla="*/ 347853 w 371705"/>
                    <a:gd name="connsiteY29" fmla="*/ 47997 h 275995"/>
                    <a:gd name="connsiteX30" fmla="*/ 342033 w 371705"/>
                    <a:gd name="connsiteY30" fmla="*/ 37713 h 275995"/>
                    <a:gd name="connsiteX31" fmla="*/ 282032 w 371705"/>
                    <a:gd name="connsiteY31" fmla="*/ 1713 h 275995"/>
                    <a:gd name="connsiteX32" fmla="*/ 269673 w 371705"/>
                    <a:gd name="connsiteY32" fmla="*/ 1713 h 275995"/>
                    <a:gd name="connsiteX33" fmla="*/ 215853 w 371705"/>
                    <a:gd name="connsiteY33" fmla="*/ 34005 h 275995"/>
                    <a:gd name="connsiteX34" fmla="*/ 162033 w 371705"/>
                    <a:gd name="connsiteY34" fmla="*/ 1713 h 275995"/>
                    <a:gd name="connsiteX35" fmla="*/ 149673 w 371705"/>
                    <a:gd name="connsiteY35" fmla="*/ 1713 h 275995"/>
                    <a:gd name="connsiteX36" fmla="*/ 89673 w 371705"/>
                    <a:gd name="connsiteY36" fmla="*/ 37713 h 275995"/>
                    <a:gd name="connsiteX37" fmla="*/ 83852 w 371705"/>
                    <a:gd name="connsiteY37" fmla="*/ 47997 h 275995"/>
                    <a:gd name="connsiteX38" fmla="*/ 83852 w 371705"/>
                    <a:gd name="connsiteY38" fmla="*/ 71997 h 275995"/>
                    <a:gd name="connsiteX39" fmla="*/ 52820 w 371705"/>
                    <a:gd name="connsiteY39" fmla="*/ 71997 h 275995"/>
                    <a:gd name="connsiteX40" fmla="*/ 95852 w 371705"/>
                    <a:gd name="connsiteY40" fmla="*/ 250005 h 275995"/>
                    <a:gd name="connsiteX41" fmla="*/ 47852 w 371705"/>
                    <a:gd name="connsiteY41" fmla="*/ 221205 h 275995"/>
                    <a:gd name="connsiteX42" fmla="*/ 47852 w 371705"/>
                    <a:gd name="connsiteY42" fmla="*/ 162789 h 275995"/>
                    <a:gd name="connsiteX43" fmla="*/ 95852 w 371705"/>
                    <a:gd name="connsiteY43" fmla="*/ 133989 h 275995"/>
                    <a:gd name="connsiteX44" fmla="*/ 119852 w 371705"/>
                    <a:gd name="connsiteY44" fmla="*/ 148389 h 275995"/>
                    <a:gd name="connsiteX45" fmla="*/ 143853 w 371705"/>
                    <a:gd name="connsiteY45" fmla="*/ 162789 h 275995"/>
                    <a:gd name="connsiteX46" fmla="*/ 143853 w 371705"/>
                    <a:gd name="connsiteY46" fmla="*/ 221205 h 275995"/>
                    <a:gd name="connsiteX47" fmla="*/ 215851 w 371705"/>
                    <a:gd name="connsiteY47" fmla="*/ 203996 h 275995"/>
                    <a:gd name="connsiteX48" fmla="*/ 263851 w 371705"/>
                    <a:gd name="connsiteY48" fmla="*/ 203996 h 275995"/>
                    <a:gd name="connsiteX49" fmla="*/ 263851 w 371705"/>
                    <a:gd name="connsiteY49" fmla="*/ 221205 h 275995"/>
                    <a:gd name="connsiteX50" fmla="*/ 215851 w 371705"/>
                    <a:gd name="connsiteY50" fmla="*/ 250005 h 275995"/>
                    <a:gd name="connsiteX51" fmla="*/ 167852 w 371705"/>
                    <a:gd name="connsiteY51" fmla="*/ 221205 h 275995"/>
                    <a:gd name="connsiteX52" fmla="*/ 167852 w 371705"/>
                    <a:gd name="connsiteY52" fmla="*/ 162789 h 275995"/>
                    <a:gd name="connsiteX53" fmla="*/ 191852 w 371705"/>
                    <a:gd name="connsiteY53" fmla="*/ 148389 h 275995"/>
                    <a:gd name="connsiteX54" fmla="*/ 215853 w 371705"/>
                    <a:gd name="connsiteY54" fmla="*/ 133989 h 275995"/>
                    <a:gd name="connsiteX55" fmla="*/ 239853 w 371705"/>
                    <a:gd name="connsiteY55" fmla="*/ 148389 h 275995"/>
                    <a:gd name="connsiteX56" fmla="*/ 263854 w 371705"/>
                    <a:gd name="connsiteY56" fmla="*/ 162789 h 275995"/>
                    <a:gd name="connsiteX57" fmla="*/ 263854 w 371705"/>
                    <a:gd name="connsiteY57" fmla="*/ 179997 h 275995"/>
                    <a:gd name="connsiteX58" fmla="*/ 215854 w 371705"/>
                    <a:gd name="connsiteY58" fmla="*/ 179997 h 275995"/>
                    <a:gd name="connsiteX59" fmla="*/ 203855 w 371705"/>
                    <a:gd name="connsiteY59" fmla="*/ 191997 h 275995"/>
                    <a:gd name="connsiteX60" fmla="*/ 215851 w 371705"/>
                    <a:gd name="connsiteY60" fmla="*/ 203996 h 275995"/>
                    <a:gd name="connsiteX61" fmla="*/ 275852 w 371705"/>
                    <a:gd name="connsiteY61" fmla="*/ 25989 h 275995"/>
                    <a:gd name="connsiteX62" fmla="*/ 323851 w 371705"/>
                    <a:gd name="connsiteY62" fmla="*/ 54789 h 275995"/>
                    <a:gd name="connsiteX63" fmla="*/ 323851 w 371705"/>
                    <a:gd name="connsiteY63" fmla="*/ 113205 h 275995"/>
                    <a:gd name="connsiteX64" fmla="*/ 275852 w 371705"/>
                    <a:gd name="connsiteY64" fmla="*/ 142005 h 275995"/>
                    <a:gd name="connsiteX65" fmla="*/ 251851 w 371705"/>
                    <a:gd name="connsiteY65" fmla="*/ 127605 h 275995"/>
                    <a:gd name="connsiteX66" fmla="*/ 227851 w 371705"/>
                    <a:gd name="connsiteY66" fmla="*/ 113205 h 275995"/>
                    <a:gd name="connsiteX67" fmla="*/ 227851 w 371705"/>
                    <a:gd name="connsiteY67" fmla="*/ 54789 h 275995"/>
                    <a:gd name="connsiteX68" fmla="*/ 107851 w 371705"/>
                    <a:gd name="connsiteY68" fmla="*/ 54789 h 275995"/>
                    <a:gd name="connsiteX69" fmla="*/ 155851 w 371705"/>
                    <a:gd name="connsiteY69" fmla="*/ 25989 h 275995"/>
                    <a:gd name="connsiteX70" fmla="*/ 203850 w 371705"/>
                    <a:gd name="connsiteY70" fmla="*/ 54789 h 275995"/>
                    <a:gd name="connsiteX71" fmla="*/ 203850 w 371705"/>
                    <a:gd name="connsiteY71" fmla="*/ 113205 h 275995"/>
                    <a:gd name="connsiteX72" fmla="*/ 179850 w 371705"/>
                    <a:gd name="connsiteY72" fmla="*/ 127605 h 275995"/>
                    <a:gd name="connsiteX73" fmla="*/ 155849 w 371705"/>
                    <a:gd name="connsiteY73" fmla="*/ 142005 h 275995"/>
                    <a:gd name="connsiteX74" fmla="*/ 131849 w 371705"/>
                    <a:gd name="connsiteY74" fmla="*/ 127605 h 275995"/>
                    <a:gd name="connsiteX75" fmla="*/ 107848 w 371705"/>
                    <a:gd name="connsiteY75" fmla="*/ 113205 h 275995"/>
                    <a:gd name="connsiteX76" fmla="*/ 107848 w 371705"/>
                    <a:gd name="connsiteY76" fmla="*/ 95996 h 275995"/>
                    <a:gd name="connsiteX77" fmla="*/ 155848 w 371705"/>
                    <a:gd name="connsiteY77" fmla="*/ 95996 h 275995"/>
                    <a:gd name="connsiteX78" fmla="*/ 167847 w 371705"/>
                    <a:gd name="connsiteY78" fmla="*/ 83997 h 275995"/>
                    <a:gd name="connsiteX79" fmla="*/ 155848 w 371705"/>
                    <a:gd name="connsiteY79" fmla="*/ 71997 h 275995"/>
                    <a:gd name="connsiteX80" fmla="*/ 107848 w 371705"/>
                    <a:gd name="connsiteY80" fmla="*/ 71997 h 275995"/>
                    <a:gd name="connsiteX81" fmla="*/ 107848 w 371705"/>
                    <a:gd name="connsiteY81" fmla="*/ 54789 h 2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71705" h="275995">
                      <a:moveTo>
                        <a:pt x="20336" y="39513"/>
                      </a:moveTo>
                      <a:cubicBezTo>
                        <a:pt x="15628" y="34965"/>
                        <a:pt x="8142" y="35030"/>
                        <a:pt x="3515" y="39659"/>
                      </a:cubicBezTo>
                      <a:cubicBezTo>
                        <a:pt x="-1113" y="44288"/>
                        <a:pt x="-1180" y="51773"/>
                        <a:pt x="3368" y="56481"/>
                      </a:cubicBezTo>
                      <a:lnTo>
                        <a:pt x="39368" y="92481"/>
                      </a:lnTo>
                      <a:cubicBezTo>
                        <a:pt x="41618" y="94731"/>
                        <a:pt x="44670" y="95996"/>
                        <a:pt x="47852" y="95996"/>
                      </a:cubicBezTo>
                      <a:lnTo>
                        <a:pt x="83852" y="95996"/>
                      </a:lnTo>
                      <a:lnTo>
                        <a:pt x="83852" y="113205"/>
                      </a:lnTo>
                      <a:lnTo>
                        <a:pt x="29672" y="145713"/>
                      </a:lnTo>
                      <a:cubicBezTo>
                        <a:pt x="26062" y="147881"/>
                        <a:pt x="23853" y="151785"/>
                        <a:pt x="23852" y="155997"/>
                      </a:cubicBezTo>
                      <a:lnTo>
                        <a:pt x="23852" y="227997"/>
                      </a:lnTo>
                      <a:cubicBezTo>
                        <a:pt x="23853" y="232208"/>
                        <a:pt x="26061" y="236112"/>
                        <a:pt x="29672" y="238281"/>
                      </a:cubicBezTo>
                      <a:lnTo>
                        <a:pt x="89673" y="274281"/>
                      </a:lnTo>
                      <a:cubicBezTo>
                        <a:pt x="93475" y="276566"/>
                        <a:pt x="98230" y="276566"/>
                        <a:pt x="102032" y="274281"/>
                      </a:cubicBezTo>
                      <a:lnTo>
                        <a:pt x="155852" y="241989"/>
                      </a:lnTo>
                      <a:lnTo>
                        <a:pt x="209672" y="274281"/>
                      </a:lnTo>
                      <a:cubicBezTo>
                        <a:pt x="213475" y="276566"/>
                        <a:pt x="218229" y="276566"/>
                        <a:pt x="222032" y="274281"/>
                      </a:cubicBezTo>
                      <a:lnTo>
                        <a:pt x="282032" y="238281"/>
                      </a:lnTo>
                      <a:cubicBezTo>
                        <a:pt x="285642" y="236112"/>
                        <a:pt x="287851" y="232208"/>
                        <a:pt x="287853" y="227997"/>
                      </a:cubicBezTo>
                      <a:lnTo>
                        <a:pt x="287853" y="203996"/>
                      </a:lnTo>
                      <a:lnTo>
                        <a:pt x="318884" y="203996"/>
                      </a:lnTo>
                      <a:lnTo>
                        <a:pt x="351369" y="236481"/>
                      </a:lnTo>
                      <a:cubicBezTo>
                        <a:pt x="356077" y="241028"/>
                        <a:pt x="363562" y="240964"/>
                        <a:pt x="368190" y="236334"/>
                      </a:cubicBezTo>
                      <a:cubicBezTo>
                        <a:pt x="372820" y="231705"/>
                        <a:pt x="372884" y="224221"/>
                        <a:pt x="368337" y="219513"/>
                      </a:cubicBezTo>
                      <a:lnTo>
                        <a:pt x="332337" y="183513"/>
                      </a:lnTo>
                      <a:cubicBezTo>
                        <a:pt x="330087" y="181263"/>
                        <a:pt x="327035" y="179997"/>
                        <a:pt x="323853" y="179997"/>
                      </a:cubicBezTo>
                      <a:lnTo>
                        <a:pt x="287853" y="179997"/>
                      </a:lnTo>
                      <a:lnTo>
                        <a:pt x="287853" y="162789"/>
                      </a:lnTo>
                      <a:lnTo>
                        <a:pt x="342033" y="130281"/>
                      </a:lnTo>
                      <a:cubicBezTo>
                        <a:pt x="345642" y="128112"/>
                        <a:pt x="347852" y="124208"/>
                        <a:pt x="347853" y="119997"/>
                      </a:cubicBezTo>
                      <a:lnTo>
                        <a:pt x="347853" y="47997"/>
                      </a:lnTo>
                      <a:cubicBezTo>
                        <a:pt x="347852" y="43785"/>
                        <a:pt x="345644" y="39881"/>
                        <a:pt x="342033" y="37713"/>
                      </a:cubicBezTo>
                      <a:lnTo>
                        <a:pt x="282032" y="1713"/>
                      </a:lnTo>
                      <a:cubicBezTo>
                        <a:pt x="278230" y="-572"/>
                        <a:pt x="273475" y="-572"/>
                        <a:pt x="269673" y="1713"/>
                      </a:cubicBezTo>
                      <a:lnTo>
                        <a:pt x="215853" y="34005"/>
                      </a:lnTo>
                      <a:lnTo>
                        <a:pt x="162033" y="1713"/>
                      </a:lnTo>
                      <a:cubicBezTo>
                        <a:pt x="158230" y="-572"/>
                        <a:pt x="153476" y="-572"/>
                        <a:pt x="149673" y="1713"/>
                      </a:cubicBezTo>
                      <a:lnTo>
                        <a:pt x="89673" y="37713"/>
                      </a:lnTo>
                      <a:cubicBezTo>
                        <a:pt x="86063" y="39881"/>
                        <a:pt x="83854" y="43785"/>
                        <a:pt x="83852" y="47997"/>
                      </a:cubicBezTo>
                      <a:lnTo>
                        <a:pt x="83852" y="71997"/>
                      </a:lnTo>
                      <a:lnTo>
                        <a:pt x="52820" y="71997"/>
                      </a:lnTo>
                      <a:close/>
                      <a:moveTo>
                        <a:pt x="95852" y="250005"/>
                      </a:moveTo>
                      <a:lnTo>
                        <a:pt x="47852" y="221205"/>
                      </a:lnTo>
                      <a:lnTo>
                        <a:pt x="47852" y="162789"/>
                      </a:lnTo>
                      <a:lnTo>
                        <a:pt x="95852" y="133989"/>
                      </a:lnTo>
                      <a:lnTo>
                        <a:pt x="119852" y="148389"/>
                      </a:lnTo>
                      <a:lnTo>
                        <a:pt x="143853" y="162789"/>
                      </a:lnTo>
                      <a:lnTo>
                        <a:pt x="143853" y="221205"/>
                      </a:lnTo>
                      <a:close/>
                      <a:moveTo>
                        <a:pt x="215851" y="203996"/>
                      </a:moveTo>
                      <a:lnTo>
                        <a:pt x="263851" y="203996"/>
                      </a:lnTo>
                      <a:lnTo>
                        <a:pt x="263851" y="221205"/>
                      </a:lnTo>
                      <a:lnTo>
                        <a:pt x="215851" y="250005"/>
                      </a:lnTo>
                      <a:lnTo>
                        <a:pt x="167852" y="221205"/>
                      </a:lnTo>
                      <a:lnTo>
                        <a:pt x="167852" y="162789"/>
                      </a:lnTo>
                      <a:lnTo>
                        <a:pt x="191852" y="148389"/>
                      </a:lnTo>
                      <a:lnTo>
                        <a:pt x="215853" y="133989"/>
                      </a:lnTo>
                      <a:lnTo>
                        <a:pt x="239853" y="148389"/>
                      </a:lnTo>
                      <a:lnTo>
                        <a:pt x="263854" y="162789"/>
                      </a:lnTo>
                      <a:lnTo>
                        <a:pt x="263854" y="179997"/>
                      </a:lnTo>
                      <a:lnTo>
                        <a:pt x="215854" y="179997"/>
                      </a:lnTo>
                      <a:cubicBezTo>
                        <a:pt x="209226" y="179997"/>
                        <a:pt x="203855" y="185369"/>
                        <a:pt x="203855" y="191997"/>
                      </a:cubicBezTo>
                      <a:cubicBezTo>
                        <a:pt x="203855" y="198624"/>
                        <a:pt x="209225" y="203996"/>
                        <a:pt x="215851" y="203996"/>
                      </a:cubicBezTo>
                      <a:close/>
                      <a:moveTo>
                        <a:pt x="275852" y="25989"/>
                      </a:moveTo>
                      <a:lnTo>
                        <a:pt x="323851" y="54789"/>
                      </a:lnTo>
                      <a:lnTo>
                        <a:pt x="323851" y="113205"/>
                      </a:lnTo>
                      <a:lnTo>
                        <a:pt x="275852" y="142005"/>
                      </a:lnTo>
                      <a:lnTo>
                        <a:pt x="251851" y="127605"/>
                      </a:lnTo>
                      <a:lnTo>
                        <a:pt x="227851" y="113205"/>
                      </a:lnTo>
                      <a:lnTo>
                        <a:pt x="227851" y="54789"/>
                      </a:lnTo>
                      <a:close/>
                      <a:moveTo>
                        <a:pt x="107851" y="54789"/>
                      </a:moveTo>
                      <a:lnTo>
                        <a:pt x="155851" y="25989"/>
                      </a:lnTo>
                      <a:lnTo>
                        <a:pt x="203850" y="54789"/>
                      </a:lnTo>
                      <a:lnTo>
                        <a:pt x="203850" y="113205"/>
                      </a:lnTo>
                      <a:lnTo>
                        <a:pt x="179850" y="127605"/>
                      </a:lnTo>
                      <a:lnTo>
                        <a:pt x="155849" y="142005"/>
                      </a:lnTo>
                      <a:lnTo>
                        <a:pt x="131849" y="127605"/>
                      </a:lnTo>
                      <a:lnTo>
                        <a:pt x="107848" y="113205"/>
                      </a:lnTo>
                      <a:lnTo>
                        <a:pt x="107848" y="95996"/>
                      </a:lnTo>
                      <a:lnTo>
                        <a:pt x="155848" y="95996"/>
                      </a:lnTo>
                      <a:cubicBezTo>
                        <a:pt x="162476" y="95996"/>
                        <a:pt x="167847" y="90623"/>
                        <a:pt x="167847" y="83997"/>
                      </a:cubicBezTo>
                      <a:cubicBezTo>
                        <a:pt x="167847" y="77369"/>
                        <a:pt x="162474" y="71997"/>
                        <a:pt x="155848" y="71997"/>
                      </a:cubicBezTo>
                      <a:lnTo>
                        <a:pt x="107848" y="71997"/>
                      </a:lnTo>
                      <a:lnTo>
                        <a:pt x="107848" y="54789"/>
                      </a:ln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71" name="任意多边形: 形状 70">
                  <a:extLst>
                    <a:ext uri="{FF2B5EF4-FFF2-40B4-BE49-F238E27FC236}">
                      <a16:creationId xmlns:a16="http://schemas.microsoft.com/office/drawing/2014/main" xmlns="" id="{DD46DFDD-AF2B-4F99-943D-CF30B3B6D4CD}"/>
                    </a:ext>
                  </a:extLst>
                </p:cNvPr>
                <p:cNvSpPr/>
                <p:nvPr/>
              </p:nvSpPr>
              <p:spPr>
                <a:xfrm>
                  <a:off x="11100074" y="4953809"/>
                  <a:ext cx="131999" cy="23999"/>
                </a:xfrm>
                <a:custGeom>
                  <a:avLst/>
                  <a:gdLst>
                    <a:gd name="connsiteX0" fmla="*/ 120000 w 131999"/>
                    <a:gd name="connsiteY0" fmla="*/ -1 h 23999"/>
                    <a:gd name="connsiteX1" fmla="*/ 12000 w 131999"/>
                    <a:gd name="connsiteY1" fmla="*/ -1 h 23999"/>
                    <a:gd name="connsiteX2" fmla="*/ 0 w 131999"/>
                    <a:gd name="connsiteY2" fmla="*/ 11999 h 23999"/>
                    <a:gd name="connsiteX3" fmla="*/ 12000 w 131999"/>
                    <a:gd name="connsiteY3" fmla="*/ 23998 h 23999"/>
                    <a:gd name="connsiteX4" fmla="*/ 120000 w 131999"/>
                    <a:gd name="connsiteY4" fmla="*/ 23998 h 23999"/>
                    <a:gd name="connsiteX5" fmla="*/ 131999 w 131999"/>
                    <a:gd name="connsiteY5" fmla="*/ 11999 h 23999"/>
                    <a:gd name="connsiteX6" fmla="*/ 120000 w 131999"/>
                    <a:gd name="connsiteY6" fmla="*/ -1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999" h="23999">
                      <a:moveTo>
                        <a:pt x="120000" y="-1"/>
                      </a:moveTo>
                      <a:lnTo>
                        <a:pt x="12000" y="-1"/>
                      </a:lnTo>
                      <a:cubicBezTo>
                        <a:pt x="5372" y="-1"/>
                        <a:pt x="0" y="5371"/>
                        <a:pt x="0" y="11999"/>
                      </a:cubicBezTo>
                      <a:cubicBezTo>
                        <a:pt x="0" y="18626"/>
                        <a:pt x="5373" y="23998"/>
                        <a:pt x="12000" y="23998"/>
                      </a:cubicBezTo>
                      <a:lnTo>
                        <a:pt x="120000" y="23998"/>
                      </a:lnTo>
                      <a:cubicBezTo>
                        <a:pt x="126627" y="23998"/>
                        <a:pt x="131999" y="18626"/>
                        <a:pt x="131999" y="11999"/>
                      </a:cubicBezTo>
                      <a:cubicBezTo>
                        <a:pt x="131999" y="5371"/>
                        <a:pt x="126627" y="-1"/>
                        <a:pt x="120000" y="-1"/>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72" name="任意多边形: 形状 71">
                  <a:extLst>
                    <a:ext uri="{FF2B5EF4-FFF2-40B4-BE49-F238E27FC236}">
                      <a16:creationId xmlns:a16="http://schemas.microsoft.com/office/drawing/2014/main" xmlns="" id="{608A707F-6700-4919-9AC0-D660ED01D74A}"/>
                    </a:ext>
                  </a:extLst>
                </p:cNvPr>
                <p:cNvSpPr/>
                <p:nvPr/>
              </p:nvSpPr>
              <p:spPr>
                <a:xfrm>
                  <a:off x="11160074" y="4905809"/>
                  <a:ext cx="71998" cy="23999"/>
                </a:xfrm>
                <a:custGeom>
                  <a:avLst/>
                  <a:gdLst>
                    <a:gd name="connsiteX0" fmla="*/ 12000 w 71998"/>
                    <a:gd name="connsiteY0" fmla="*/ 23998 h 23999"/>
                    <a:gd name="connsiteX1" fmla="*/ 59999 w 71998"/>
                    <a:gd name="connsiteY1" fmla="*/ 23998 h 23999"/>
                    <a:gd name="connsiteX2" fmla="*/ 71999 w 71998"/>
                    <a:gd name="connsiteY2" fmla="*/ 11999 h 23999"/>
                    <a:gd name="connsiteX3" fmla="*/ 59999 w 71998"/>
                    <a:gd name="connsiteY3" fmla="*/ -1 h 23999"/>
                    <a:gd name="connsiteX4" fmla="*/ 12000 w 71998"/>
                    <a:gd name="connsiteY4" fmla="*/ -1 h 23999"/>
                    <a:gd name="connsiteX5" fmla="*/ 0 w 71998"/>
                    <a:gd name="connsiteY5" fmla="*/ 11999 h 23999"/>
                    <a:gd name="connsiteX6" fmla="*/ 12000 w 71998"/>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98" h="23999">
                      <a:moveTo>
                        <a:pt x="12000" y="23998"/>
                      </a:moveTo>
                      <a:lnTo>
                        <a:pt x="59999" y="23998"/>
                      </a:lnTo>
                      <a:cubicBezTo>
                        <a:pt x="66627" y="23998"/>
                        <a:pt x="71999" y="18626"/>
                        <a:pt x="71999" y="11999"/>
                      </a:cubicBezTo>
                      <a:cubicBezTo>
                        <a:pt x="71999" y="5371"/>
                        <a:pt x="66625" y="-1"/>
                        <a:pt x="59999" y="-1"/>
                      </a:cubicBezTo>
                      <a:lnTo>
                        <a:pt x="12000" y="-1"/>
                      </a:lnTo>
                      <a:cubicBezTo>
                        <a:pt x="5372" y="-1"/>
                        <a:pt x="0" y="5371"/>
                        <a:pt x="0" y="11999"/>
                      </a:cubicBezTo>
                      <a:cubicBezTo>
                        <a:pt x="0" y="18626"/>
                        <a:pt x="5372" y="23998"/>
                        <a:pt x="12000" y="23998"/>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grpSp>
        </p:grpSp>
      </p:grpSp>
      <p:grpSp>
        <p:nvGrpSpPr>
          <p:cNvPr id="56" name="组合 55">
            <a:extLst>
              <a:ext uri="{FF2B5EF4-FFF2-40B4-BE49-F238E27FC236}">
                <a16:creationId xmlns:a16="http://schemas.microsoft.com/office/drawing/2014/main" xmlns="" id="{7AA08D9E-4AB2-43FF-952F-8557E0BF8B67}"/>
              </a:ext>
            </a:extLst>
          </p:cNvPr>
          <p:cNvGrpSpPr/>
          <p:nvPr/>
        </p:nvGrpSpPr>
        <p:grpSpPr>
          <a:xfrm>
            <a:off x="5173917" y="2343682"/>
            <a:ext cx="1866540" cy="3257688"/>
            <a:chOff x="5175527" y="2374494"/>
            <a:chExt cx="1866540" cy="3257688"/>
          </a:xfrm>
        </p:grpSpPr>
        <p:sp>
          <p:nvSpPr>
            <p:cNvPr id="28" name="矩形: 圆角 27">
              <a:extLst>
                <a:ext uri="{FF2B5EF4-FFF2-40B4-BE49-F238E27FC236}">
                  <a16:creationId xmlns:a16="http://schemas.microsoft.com/office/drawing/2014/main" xmlns="" id="{B2D07A7C-213C-408E-9FDA-CCFF7795F7B4}"/>
                </a:ext>
              </a:extLst>
            </p:cNvPr>
            <p:cNvSpPr/>
            <p:nvPr/>
          </p:nvSpPr>
          <p:spPr>
            <a:xfrm>
              <a:off x="5175527" y="2374494"/>
              <a:ext cx="1866540" cy="3257688"/>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lt"/>
                <a:ea typeface="等线" panose="02010600030101010101" pitchFamily="2" charset="-122"/>
              </a:endParaRPr>
            </a:p>
          </p:txBody>
        </p:sp>
        <p:grpSp>
          <p:nvGrpSpPr>
            <p:cNvPr id="42" name="组合 41">
              <a:extLst>
                <a:ext uri="{FF2B5EF4-FFF2-40B4-BE49-F238E27FC236}">
                  <a16:creationId xmlns:a16="http://schemas.microsoft.com/office/drawing/2014/main" xmlns="" id="{2AE1A456-15BE-4F2A-89C5-74F80F29C40C}"/>
                </a:ext>
              </a:extLst>
            </p:cNvPr>
            <p:cNvGrpSpPr/>
            <p:nvPr/>
          </p:nvGrpSpPr>
          <p:grpSpPr>
            <a:xfrm>
              <a:off x="5191323" y="4548798"/>
              <a:ext cx="1834948" cy="631978"/>
              <a:chOff x="5191323" y="4548798"/>
              <a:chExt cx="1834948" cy="631978"/>
            </a:xfrm>
          </p:grpSpPr>
          <p:sp>
            <p:nvSpPr>
              <p:cNvPr id="29" name="文本框 28">
                <a:extLst>
                  <a:ext uri="{FF2B5EF4-FFF2-40B4-BE49-F238E27FC236}">
                    <a16:creationId xmlns:a16="http://schemas.microsoft.com/office/drawing/2014/main" xmlns="" id="{46A3B927-0951-40F3-95D4-2F9B3AEC031B}"/>
                  </a:ext>
                </a:extLst>
              </p:cNvPr>
              <p:cNvSpPr txBox="1"/>
              <p:nvPr/>
            </p:nvSpPr>
            <p:spPr>
              <a:xfrm>
                <a:off x="5191323" y="4548798"/>
                <a:ext cx="1834948" cy="43088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mj-lt"/>
                    <a:ea typeface="微软雅黑" panose="020B0503020204020204" pitchFamily="34" charset="-122"/>
                    <a:cs typeface="+mn-cs"/>
                    <a:sym typeface="微软雅黑" panose="020B0503020204020204" pitchFamily="34" charset="-122"/>
                  </a:rPr>
                  <a:t>项目优势</a:t>
                </a:r>
              </a:p>
            </p:txBody>
          </p:sp>
          <p:sp>
            <p:nvSpPr>
              <p:cNvPr id="30" name="文本框 29">
                <a:extLst>
                  <a:ext uri="{FF2B5EF4-FFF2-40B4-BE49-F238E27FC236}">
                    <a16:creationId xmlns:a16="http://schemas.microsoft.com/office/drawing/2014/main" xmlns="" id="{B9BB128A-2F3B-4C23-8B90-DDFF41E4F632}"/>
                  </a:ext>
                </a:extLst>
              </p:cNvPr>
              <p:cNvSpPr txBox="1"/>
              <p:nvPr/>
            </p:nvSpPr>
            <p:spPr>
              <a:xfrm>
                <a:off x="5548177" y="5026888"/>
                <a:ext cx="1095647" cy="153888"/>
              </a:xfrm>
              <a:prstGeom prst="rect">
                <a:avLst/>
              </a:prstGeom>
              <a:noFill/>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kumimoji="0" lang="en-US" altLang="zh-CN" sz="1000" i="0" u="none" strike="noStrike" kern="1200" cap="none" spc="0" normalizeH="0" baseline="0" noProof="0" dirty="0">
                    <a:ln>
                      <a:noFill/>
                    </a:ln>
                    <a:solidFill>
                      <a:prstClr val="white"/>
                    </a:solidFill>
                    <a:effectLst/>
                    <a:uLnTx/>
                    <a:uFillTx/>
                    <a:latin typeface="+mj-lt"/>
                    <a:ea typeface="微软雅黑" panose="020B0503020204020204" pitchFamily="34" charset="-122"/>
                    <a:cs typeface="+mn-cs"/>
                    <a:sym typeface="微软雅黑" panose="020B0503020204020204" pitchFamily="34" charset="-122"/>
                  </a:rPr>
                  <a:t>Item Advantage</a:t>
                </a:r>
                <a:endParaRPr kumimoji="0" lang="zh-CN" altLang="en-US" sz="1000" i="0" u="none" strike="noStrike" kern="1200" cap="none" spc="0" normalizeH="0" baseline="0" noProof="0" dirty="0">
                  <a:ln>
                    <a:noFill/>
                  </a:ln>
                  <a:solidFill>
                    <a:prstClr val="white"/>
                  </a:solidFill>
                  <a:effectLst/>
                  <a:uLnTx/>
                  <a:uFillTx/>
                  <a:latin typeface="+mj-lt"/>
                  <a:ea typeface="微软雅黑" panose="020B0503020204020204" pitchFamily="34" charset="-122"/>
                  <a:cs typeface="+mn-cs"/>
                  <a:sym typeface="微软雅黑" panose="020B0503020204020204" pitchFamily="34" charset="-122"/>
                </a:endParaRPr>
              </a:p>
            </p:txBody>
          </p:sp>
        </p:grpSp>
        <p:grpSp>
          <p:nvGrpSpPr>
            <p:cNvPr id="52" name="组合 51">
              <a:extLst>
                <a:ext uri="{FF2B5EF4-FFF2-40B4-BE49-F238E27FC236}">
                  <a16:creationId xmlns:a16="http://schemas.microsoft.com/office/drawing/2014/main" xmlns="" id="{53B8DF1D-A23C-4242-BC39-A71F2F198928}"/>
                </a:ext>
              </a:extLst>
            </p:cNvPr>
            <p:cNvGrpSpPr/>
            <p:nvPr/>
          </p:nvGrpSpPr>
          <p:grpSpPr>
            <a:xfrm>
              <a:off x="5543890" y="2796019"/>
              <a:ext cx="1129815" cy="1129815"/>
              <a:chOff x="5543890" y="2796019"/>
              <a:chExt cx="1129815" cy="1129815"/>
            </a:xfrm>
          </p:grpSpPr>
          <p:sp>
            <p:nvSpPr>
              <p:cNvPr id="31" name="椭圆 30">
                <a:extLst>
                  <a:ext uri="{FF2B5EF4-FFF2-40B4-BE49-F238E27FC236}">
                    <a16:creationId xmlns:a16="http://schemas.microsoft.com/office/drawing/2014/main" xmlns="" id="{E5110BF3-6A0C-4B75-A297-03D3E3F54861}"/>
                  </a:ext>
                </a:extLst>
              </p:cNvPr>
              <p:cNvSpPr/>
              <p:nvPr/>
            </p:nvSpPr>
            <p:spPr>
              <a:xfrm>
                <a:off x="5543890" y="2796019"/>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等线" panose="02010600030101010101" pitchFamily="2" charset="-122"/>
                  <a:cs typeface="+mn-cs"/>
                </a:endParaRPr>
              </a:p>
            </p:txBody>
          </p:sp>
          <p:grpSp>
            <p:nvGrpSpPr>
              <p:cNvPr id="2" name="图形 48">
                <a:extLst>
                  <a:ext uri="{FF2B5EF4-FFF2-40B4-BE49-F238E27FC236}">
                    <a16:creationId xmlns:a16="http://schemas.microsoft.com/office/drawing/2014/main" xmlns="" id="{96B923F9-501E-477F-B878-506462AB389B}"/>
                  </a:ext>
                </a:extLst>
              </p:cNvPr>
              <p:cNvGrpSpPr/>
              <p:nvPr/>
            </p:nvGrpSpPr>
            <p:grpSpPr>
              <a:xfrm>
                <a:off x="5755947" y="3007992"/>
                <a:ext cx="705701" cy="705868"/>
                <a:chOff x="876084" y="2313800"/>
                <a:chExt cx="719988" cy="720158"/>
              </a:xfrm>
              <a:solidFill>
                <a:schemeClr val="bg1"/>
              </a:solidFill>
            </p:grpSpPr>
            <p:sp>
              <p:nvSpPr>
                <p:cNvPr id="5" name="任意多边形: 形状 4">
                  <a:extLst>
                    <a:ext uri="{FF2B5EF4-FFF2-40B4-BE49-F238E27FC236}">
                      <a16:creationId xmlns:a16="http://schemas.microsoft.com/office/drawing/2014/main" xmlns="" id="{26C80EDD-20FF-4874-A3FF-CD6693E2D78E}"/>
                    </a:ext>
                  </a:extLst>
                </p:cNvPr>
                <p:cNvSpPr/>
                <p:nvPr/>
              </p:nvSpPr>
              <p:spPr>
                <a:xfrm>
                  <a:off x="876084" y="2313800"/>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p:spPr>
              <p:txBody>
                <a:bodyPr rtlCol="0" anchor="ctr"/>
                <a:lstStyle/>
                <a:p>
                  <a:endParaRPr lang="zh-CN" altLang="en-US">
                    <a:latin typeface="+mj-lt"/>
                  </a:endParaRPr>
                </a:p>
              </p:txBody>
            </p:sp>
            <p:sp>
              <p:nvSpPr>
                <p:cNvPr id="10" name="任意多边形: 形状 9">
                  <a:extLst>
                    <a:ext uri="{FF2B5EF4-FFF2-40B4-BE49-F238E27FC236}">
                      <a16:creationId xmlns:a16="http://schemas.microsoft.com/office/drawing/2014/main" xmlns="" id="{0E357901-9691-4DEC-A566-88AE2ED33E19}"/>
                    </a:ext>
                  </a:extLst>
                </p:cNvPr>
                <p:cNvSpPr/>
                <p:nvPr/>
              </p:nvSpPr>
              <p:spPr>
                <a:xfrm>
                  <a:off x="1104071" y="2505809"/>
                  <a:ext cx="264000" cy="335998"/>
                </a:xfrm>
                <a:custGeom>
                  <a:avLst/>
                  <a:gdLst>
                    <a:gd name="connsiteX0" fmla="*/ 54073 w 264000"/>
                    <a:gd name="connsiteY0" fmla="*/ 232691 h 335998"/>
                    <a:gd name="connsiteX1" fmla="*/ 82333 w 264000"/>
                    <a:gd name="connsiteY1" fmla="*/ 264335 h 335998"/>
                    <a:gd name="connsiteX2" fmla="*/ 72001 w 264000"/>
                    <a:gd name="connsiteY2" fmla="*/ 275998 h 335998"/>
                    <a:gd name="connsiteX3" fmla="*/ 84001 w 264000"/>
                    <a:gd name="connsiteY3" fmla="*/ 287998 h 335998"/>
                    <a:gd name="connsiteX4" fmla="*/ 84001 w 264000"/>
                    <a:gd name="connsiteY4" fmla="*/ 299997 h 335998"/>
                    <a:gd name="connsiteX5" fmla="*/ 120001 w 264000"/>
                    <a:gd name="connsiteY5" fmla="*/ 335997 h 335998"/>
                    <a:gd name="connsiteX6" fmla="*/ 144001 w 264000"/>
                    <a:gd name="connsiteY6" fmla="*/ 335997 h 335998"/>
                    <a:gd name="connsiteX7" fmla="*/ 180001 w 264000"/>
                    <a:gd name="connsiteY7" fmla="*/ 299997 h 335998"/>
                    <a:gd name="connsiteX8" fmla="*/ 180001 w 264000"/>
                    <a:gd name="connsiteY8" fmla="*/ 287998 h 335998"/>
                    <a:gd name="connsiteX9" fmla="*/ 192001 w 264000"/>
                    <a:gd name="connsiteY9" fmla="*/ 275998 h 335998"/>
                    <a:gd name="connsiteX10" fmla="*/ 181669 w 264000"/>
                    <a:gd name="connsiteY10" fmla="*/ 264335 h 335998"/>
                    <a:gd name="connsiteX11" fmla="*/ 209929 w 264000"/>
                    <a:gd name="connsiteY11" fmla="*/ 232691 h 335998"/>
                    <a:gd name="connsiteX12" fmla="*/ 264001 w 264000"/>
                    <a:gd name="connsiteY12" fmla="*/ 131999 h 335998"/>
                    <a:gd name="connsiteX13" fmla="*/ 132000 w 264000"/>
                    <a:gd name="connsiteY13" fmla="*/ -1 h 335998"/>
                    <a:gd name="connsiteX14" fmla="*/ 0 w 264000"/>
                    <a:gd name="connsiteY14" fmla="*/ 131999 h 335998"/>
                    <a:gd name="connsiteX15" fmla="*/ 54073 w 264000"/>
                    <a:gd name="connsiteY15" fmla="*/ 232691 h 335998"/>
                    <a:gd name="connsiteX16" fmla="*/ 156001 w 264000"/>
                    <a:gd name="connsiteY16" fmla="*/ 299999 h 335998"/>
                    <a:gd name="connsiteX17" fmla="*/ 144001 w 264000"/>
                    <a:gd name="connsiteY17" fmla="*/ 311998 h 335998"/>
                    <a:gd name="connsiteX18" fmla="*/ 120001 w 264000"/>
                    <a:gd name="connsiteY18" fmla="*/ 311998 h 335998"/>
                    <a:gd name="connsiteX19" fmla="*/ 108001 w 264000"/>
                    <a:gd name="connsiteY19" fmla="*/ 299999 h 335998"/>
                    <a:gd name="connsiteX20" fmla="*/ 108001 w 264000"/>
                    <a:gd name="connsiteY20" fmla="*/ 287999 h 335998"/>
                    <a:gd name="connsiteX21" fmla="*/ 156001 w 264000"/>
                    <a:gd name="connsiteY21" fmla="*/ 287999 h 335998"/>
                    <a:gd name="connsiteX22" fmla="*/ 132002 w 264000"/>
                    <a:gd name="connsiteY22" fmla="*/ 23998 h 335998"/>
                    <a:gd name="connsiteX23" fmla="*/ 240002 w 264000"/>
                    <a:gd name="connsiteY23" fmla="*/ 131998 h 335998"/>
                    <a:gd name="connsiteX24" fmla="*/ 195398 w 264000"/>
                    <a:gd name="connsiteY24" fmla="*/ 213599 h 335998"/>
                    <a:gd name="connsiteX25" fmla="*/ 157058 w 264000"/>
                    <a:gd name="connsiteY25" fmla="*/ 263999 h 335998"/>
                    <a:gd name="connsiteX26" fmla="*/ 106947 w 264000"/>
                    <a:gd name="connsiteY26" fmla="*/ 263999 h 335998"/>
                    <a:gd name="connsiteX27" fmla="*/ 68607 w 264000"/>
                    <a:gd name="connsiteY27" fmla="*/ 213599 h 335998"/>
                    <a:gd name="connsiteX28" fmla="*/ 24003 w 264000"/>
                    <a:gd name="connsiteY28" fmla="*/ 131998 h 335998"/>
                    <a:gd name="connsiteX29" fmla="*/ 132002 w 264000"/>
                    <a:gd name="connsiteY29" fmla="*/ 23998 h 33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4000" h="335998">
                      <a:moveTo>
                        <a:pt x="54073" y="232691"/>
                      </a:moveTo>
                      <a:cubicBezTo>
                        <a:pt x="68929" y="243995"/>
                        <a:pt x="78685" y="252107"/>
                        <a:pt x="82333" y="264335"/>
                      </a:cubicBezTo>
                      <a:cubicBezTo>
                        <a:pt x="76459" y="265095"/>
                        <a:pt x="72048" y="270075"/>
                        <a:pt x="72001" y="275998"/>
                      </a:cubicBezTo>
                      <a:cubicBezTo>
                        <a:pt x="72001" y="282626"/>
                        <a:pt x="77375" y="287998"/>
                        <a:pt x="84001" y="287998"/>
                      </a:cubicBezTo>
                      <a:lnTo>
                        <a:pt x="84001" y="299997"/>
                      </a:lnTo>
                      <a:cubicBezTo>
                        <a:pt x="84001" y="319879"/>
                        <a:pt x="100119" y="335997"/>
                        <a:pt x="120001" y="335997"/>
                      </a:cubicBezTo>
                      <a:lnTo>
                        <a:pt x="144001" y="335997"/>
                      </a:lnTo>
                      <a:cubicBezTo>
                        <a:pt x="163883" y="335997"/>
                        <a:pt x="180001" y="319879"/>
                        <a:pt x="180001" y="299997"/>
                      </a:cubicBezTo>
                      <a:lnTo>
                        <a:pt x="180001" y="287998"/>
                      </a:lnTo>
                      <a:cubicBezTo>
                        <a:pt x="186629" y="287998"/>
                        <a:pt x="192001" y="282624"/>
                        <a:pt x="192001" y="275998"/>
                      </a:cubicBezTo>
                      <a:cubicBezTo>
                        <a:pt x="191955" y="270075"/>
                        <a:pt x="187543" y="265095"/>
                        <a:pt x="181669" y="264335"/>
                      </a:cubicBezTo>
                      <a:cubicBezTo>
                        <a:pt x="185269" y="252107"/>
                        <a:pt x="195074" y="243934"/>
                        <a:pt x="209929" y="232691"/>
                      </a:cubicBezTo>
                      <a:cubicBezTo>
                        <a:pt x="234001" y="214368"/>
                        <a:pt x="264001" y="191556"/>
                        <a:pt x="264001" y="131999"/>
                      </a:cubicBezTo>
                      <a:cubicBezTo>
                        <a:pt x="264001" y="59098"/>
                        <a:pt x="204902" y="-1"/>
                        <a:pt x="132000" y="-1"/>
                      </a:cubicBezTo>
                      <a:cubicBezTo>
                        <a:pt x="59099" y="-1"/>
                        <a:pt x="0" y="59098"/>
                        <a:pt x="0" y="131999"/>
                      </a:cubicBezTo>
                      <a:cubicBezTo>
                        <a:pt x="1" y="191554"/>
                        <a:pt x="30001" y="214366"/>
                        <a:pt x="54073" y="232691"/>
                      </a:cubicBezTo>
                      <a:close/>
                      <a:moveTo>
                        <a:pt x="156001" y="299999"/>
                      </a:moveTo>
                      <a:cubicBezTo>
                        <a:pt x="156001" y="306626"/>
                        <a:pt x="150628" y="311998"/>
                        <a:pt x="144001" y="311998"/>
                      </a:cubicBezTo>
                      <a:lnTo>
                        <a:pt x="120001" y="311998"/>
                      </a:lnTo>
                      <a:cubicBezTo>
                        <a:pt x="113373" y="311998"/>
                        <a:pt x="108001" y="306626"/>
                        <a:pt x="108001" y="299999"/>
                      </a:cubicBezTo>
                      <a:lnTo>
                        <a:pt x="108001" y="287999"/>
                      </a:lnTo>
                      <a:lnTo>
                        <a:pt x="156001" y="287999"/>
                      </a:lnTo>
                      <a:close/>
                      <a:moveTo>
                        <a:pt x="132002" y="23998"/>
                      </a:moveTo>
                      <a:cubicBezTo>
                        <a:pt x="191618" y="24071"/>
                        <a:pt x="239929" y="72382"/>
                        <a:pt x="240002" y="131998"/>
                      </a:cubicBezTo>
                      <a:cubicBezTo>
                        <a:pt x="240002" y="179662"/>
                        <a:pt x="218402" y="196139"/>
                        <a:pt x="195398" y="213599"/>
                      </a:cubicBezTo>
                      <a:cubicBezTo>
                        <a:pt x="178598" y="226379"/>
                        <a:pt x="161342" y="239579"/>
                        <a:pt x="157058" y="263999"/>
                      </a:cubicBezTo>
                      <a:lnTo>
                        <a:pt x="106947" y="263999"/>
                      </a:lnTo>
                      <a:cubicBezTo>
                        <a:pt x="102663" y="239566"/>
                        <a:pt x="85407" y="226366"/>
                        <a:pt x="68607" y="213599"/>
                      </a:cubicBezTo>
                      <a:cubicBezTo>
                        <a:pt x="45662" y="196139"/>
                        <a:pt x="24003" y="179663"/>
                        <a:pt x="24003" y="131998"/>
                      </a:cubicBezTo>
                      <a:cubicBezTo>
                        <a:pt x="24074" y="72382"/>
                        <a:pt x="72385" y="24071"/>
                        <a:pt x="132002" y="23998"/>
                      </a:cubicBezTo>
                      <a:close/>
                    </a:path>
                  </a:pathLst>
                </a:custGeom>
                <a:grpFill/>
                <a:ln w="1395" cap="flat">
                  <a:noFill/>
                  <a:prstDash val="solid"/>
                  <a:miter/>
                </a:ln>
              </p:spPr>
              <p:txBody>
                <a:bodyPr rtlCol="0" anchor="ctr"/>
                <a:lstStyle/>
                <a:p>
                  <a:endParaRPr lang="zh-CN" altLang="en-US">
                    <a:latin typeface="+mj-lt"/>
                  </a:endParaRPr>
                </a:p>
              </p:txBody>
            </p:sp>
            <p:sp>
              <p:nvSpPr>
                <p:cNvPr id="11" name="任意多边形: 形状 10">
                  <a:extLst>
                    <a:ext uri="{FF2B5EF4-FFF2-40B4-BE49-F238E27FC236}">
                      <a16:creationId xmlns:a16="http://schemas.microsoft.com/office/drawing/2014/main" xmlns="" id="{3050163E-3F56-4FA7-9F30-3E9B591D4561}"/>
                    </a:ext>
                  </a:extLst>
                </p:cNvPr>
                <p:cNvSpPr/>
                <p:nvPr/>
              </p:nvSpPr>
              <p:spPr>
                <a:xfrm>
                  <a:off x="1200066" y="2685801"/>
                  <a:ext cx="72015" cy="36072"/>
                </a:xfrm>
                <a:custGeom>
                  <a:avLst/>
                  <a:gdLst>
                    <a:gd name="connsiteX0" fmla="*/ 6643 w 72015"/>
                    <a:gd name="connsiteY0" fmla="*/ 22806 h 36072"/>
                    <a:gd name="connsiteX1" fmla="*/ 30643 w 72015"/>
                    <a:gd name="connsiteY1" fmla="*/ 34806 h 36072"/>
                    <a:gd name="connsiteX2" fmla="*/ 41371 w 72015"/>
                    <a:gd name="connsiteY2" fmla="*/ 34806 h 36072"/>
                    <a:gd name="connsiteX3" fmla="*/ 65372 w 72015"/>
                    <a:gd name="connsiteY3" fmla="*/ 22806 h 36072"/>
                    <a:gd name="connsiteX4" fmla="*/ 70748 w 72015"/>
                    <a:gd name="connsiteY4" fmla="*/ 6702 h 36072"/>
                    <a:gd name="connsiteX5" fmla="*/ 54643 w 72015"/>
                    <a:gd name="connsiteY5" fmla="*/ 1326 h 36072"/>
                    <a:gd name="connsiteX6" fmla="*/ 36008 w 72015"/>
                    <a:gd name="connsiteY6" fmla="*/ 10590 h 36072"/>
                    <a:gd name="connsiteX7" fmla="*/ 17372 w 72015"/>
                    <a:gd name="connsiteY7" fmla="*/ 1267 h 36072"/>
                    <a:gd name="connsiteX8" fmla="*/ 1268 w 72015"/>
                    <a:gd name="connsiteY8" fmla="*/ 6643 h 36072"/>
                    <a:gd name="connsiteX9" fmla="*/ 6644 w 72015"/>
                    <a:gd name="connsiteY9" fmla="*/ 22747 h 36072"/>
                    <a:gd name="connsiteX10" fmla="*/ 6644 w 72015"/>
                    <a:gd name="connsiteY10" fmla="*/ 22806 h 3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015" h="36072">
                      <a:moveTo>
                        <a:pt x="6643" y="22806"/>
                      </a:moveTo>
                      <a:lnTo>
                        <a:pt x="30643" y="34806"/>
                      </a:lnTo>
                      <a:cubicBezTo>
                        <a:pt x="34019" y="36493"/>
                        <a:pt x="37993" y="36493"/>
                        <a:pt x="41371" y="34806"/>
                      </a:cubicBezTo>
                      <a:lnTo>
                        <a:pt x="65372" y="22806"/>
                      </a:lnTo>
                      <a:cubicBezTo>
                        <a:pt x="71303" y="19843"/>
                        <a:pt x="73711" y="12634"/>
                        <a:pt x="70748" y="6702"/>
                      </a:cubicBezTo>
                      <a:cubicBezTo>
                        <a:pt x="67785" y="770"/>
                        <a:pt x="60575" y="-1637"/>
                        <a:pt x="54643" y="1326"/>
                      </a:cubicBezTo>
                      <a:lnTo>
                        <a:pt x="36008" y="10590"/>
                      </a:lnTo>
                      <a:lnTo>
                        <a:pt x="17372" y="1267"/>
                      </a:lnTo>
                      <a:cubicBezTo>
                        <a:pt x="11441" y="-1696"/>
                        <a:pt x="4231" y="711"/>
                        <a:pt x="1268" y="6643"/>
                      </a:cubicBezTo>
                      <a:cubicBezTo>
                        <a:pt x="-1695" y="12574"/>
                        <a:pt x="712" y="19784"/>
                        <a:pt x="6644" y="22747"/>
                      </a:cubicBezTo>
                      <a:lnTo>
                        <a:pt x="6644" y="22806"/>
                      </a:lnTo>
                      <a:close/>
                    </a:path>
                  </a:pathLst>
                </a:custGeom>
                <a:grpFill/>
                <a:ln w="1395" cap="flat">
                  <a:noFill/>
                  <a:prstDash val="solid"/>
                  <a:miter/>
                </a:ln>
              </p:spPr>
              <p:txBody>
                <a:bodyPr rtlCol="0" anchor="ctr"/>
                <a:lstStyle/>
                <a:p>
                  <a:endParaRPr lang="zh-CN" altLang="en-US">
                    <a:latin typeface="+mj-lt"/>
                  </a:endParaRPr>
                </a:p>
              </p:txBody>
            </p:sp>
            <p:sp>
              <p:nvSpPr>
                <p:cNvPr id="12" name="任意多边形: 形状 11">
                  <a:extLst>
                    <a:ext uri="{FF2B5EF4-FFF2-40B4-BE49-F238E27FC236}">
                      <a16:creationId xmlns:a16="http://schemas.microsoft.com/office/drawing/2014/main" xmlns="" id="{7CADC91A-13EF-4D77-B8F4-1DB43857736A}"/>
                    </a:ext>
                  </a:extLst>
                </p:cNvPr>
                <p:cNvSpPr/>
                <p:nvPr/>
              </p:nvSpPr>
              <p:spPr>
                <a:xfrm>
                  <a:off x="1032072" y="2625810"/>
                  <a:ext cx="47999" cy="23999"/>
                </a:xfrm>
                <a:custGeom>
                  <a:avLst/>
                  <a:gdLst>
                    <a:gd name="connsiteX0" fmla="*/ 12000 w 47999"/>
                    <a:gd name="connsiteY0" fmla="*/ 23998 h 23999"/>
                    <a:gd name="connsiteX1" fmla="*/ 36000 w 47999"/>
                    <a:gd name="connsiteY1" fmla="*/ 23998 h 23999"/>
                    <a:gd name="connsiteX2" fmla="*/ 48000 w 47999"/>
                    <a:gd name="connsiteY2" fmla="*/ 11999 h 23999"/>
                    <a:gd name="connsiteX3" fmla="*/ 36000 w 47999"/>
                    <a:gd name="connsiteY3" fmla="*/ -1 h 23999"/>
                    <a:gd name="connsiteX4" fmla="*/ 12000 w 47999"/>
                    <a:gd name="connsiteY4" fmla="*/ -1 h 23999"/>
                    <a:gd name="connsiteX5" fmla="*/ 0 w 47999"/>
                    <a:gd name="connsiteY5" fmla="*/ 11999 h 23999"/>
                    <a:gd name="connsiteX6" fmla="*/ 12000 w 47999"/>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99" h="23999">
                      <a:moveTo>
                        <a:pt x="12000" y="23998"/>
                      </a:moveTo>
                      <a:lnTo>
                        <a:pt x="36000" y="23998"/>
                      </a:lnTo>
                      <a:cubicBezTo>
                        <a:pt x="42628" y="23998"/>
                        <a:pt x="48000" y="18625"/>
                        <a:pt x="48000" y="11999"/>
                      </a:cubicBezTo>
                      <a:cubicBezTo>
                        <a:pt x="48000" y="5371"/>
                        <a:pt x="42626" y="-1"/>
                        <a:pt x="36000" y="-1"/>
                      </a:cubicBezTo>
                      <a:lnTo>
                        <a:pt x="12000" y="-1"/>
                      </a:lnTo>
                      <a:cubicBezTo>
                        <a:pt x="5372" y="-1"/>
                        <a:pt x="0" y="5372"/>
                        <a:pt x="0" y="11999"/>
                      </a:cubicBezTo>
                      <a:cubicBezTo>
                        <a:pt x="0" y="18625"/>
                        <a:pt x="5373" y="23998"/>
                        <a:pt x="12000" y="23998"/>
                      </a:cubicBezTo>
                      <a:close/>
                    </a:path>
                  </a:pathLst>
                </a:custGeom>
                <a:grpFill/>
                <a:ln w="1395" cap="flat">
                  <a:noFill/>
                  <a:prstDash val="solid"/>
                  <a:miter/>
                </a:ln>
              </p:spPr>
              <p:txBody>
                <a:bodyPr rtlCol="0" anchor="ctr"/>
                <a:lstStyle/>
                <a:p>
                  <a:endParaRPr lang="zh-CN" altLang="en-US">
                    <a:latin typeface="+mj-lt"/>
                  </a:endParaRPr>
                </a:p>
              </p:txBody>
            </p:sp>
            <p:sp>
              <p:nvSpPr>
                <p:cNvPr id="13" name="任意多边形: 形状 12">
                  <a:extLst>
                    <a:ext uri="{FF2B5EF4-FFF2-40B4-BE49-F238E27FC236}">
                      <a16:creationId xmlns:a16="http://schemas.microsoft.com/office/drawing/2014/main" xmlns="" id="{25DD9CE2-F111-4C60-9596-437415089C5F}"/>
                    </a:ext>
                  </a:extLst>
                </p:cNvPr>
                <p:cNvSpPr/>
                <p:nvPr/>
              </p:nvSpPr>
              <p:spPr>
                <a:xfrm>
                  <a:off x="1057731" y="2529770"/>
                  <a:ext cx="44910" cy="36078"/>
                </a:xfrm>
                <a:custGeom>
                  <a:avLst/>
                  <a:gdLst>
                    <a:gd name="connsiteX0" fmla="*/ 6069 w 44910"/>
                    <a:gd name="connsiteY0" fmla="*/ 22430 h 36078"/>
                    <a:gd name="connsiteX1" fmla="*/ 26841 w 44910"/>
                    <a:gd name="connsiteY1" fmla="*/ 34429 h 36078"/>
                    <a:gd name="connsiteX2" fmla="*/ 38887 w 44910"/>
                    <a:gd name="connsiteY2" fmla="*/ 34483 h 36078"/>
                    <a:gd name="connsiteX3" fmla="*/ 44910 w 44910"/>
                    <a:gd name="connsiteY3" fmla="*/ 24051 h 36078"/>
                    <a:gd name="connsiteX4" fmla="*/ 38841 w 44910"/>
                    <a:gd name="connsiteY4" fmla="*/ 13646 h 36078"/>
                    <a:gd name="connsiteX5" fmla="*/ 18069 w 44910"/>
                    <a:gd name="connsiteY5" fmla="*/ 1647 h 36078"/>
                    <a:gd name="connsiteX6" fmla="*/ 6023 w 44910"/>
                    <a:gd name="connsiteY6" fmla="*/ 1593 h 36078"/>
                    <a:gd name="connsiteX7" fmla="*/ 0 w 44910"/>
                    <a:gd name="connsiteY7" fmla="*/ 12025 h 36078"/>
                    <a:gd name="connsiteX8" fmla="*/ 6069 w 44910"/>
                    <a:gd name="connsiteY8" fmla="*/ 22430 h 36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10" h="36078">
                      <a:moveTo>
                        <a:pt x="6069" y="22430"/>
                      </a:moveTo>
                      <a:lnTo>
                        <a:pt x="26841" y="34429"/>
                      </a:lnTo>
                      <a:cubicBezTo>
                        <a:pt x="30556" y="36608"/>
                        <a:pt x="35153" y="36627"/>
                        <a:pt x="38887" y="34483"/>
                      </a:cubicBezTo>
                      <a:cubicBezTo>
                        <a:pt x="42621" y="32338"/>
                        <a:pt x="44920" y="28357"/>
                        <a:pt x="44910" y="24051"/>
                      </a:cubicBezTo>
                      <a:cubicBezTo>
                        <a:pt x="44900" y="19745"/>
                        <a:pt x="42584" y="15774"/>
                        <a:pt x="38841" y="13646"/>
                      </a:cubicBezTo>
                      <a:lnTo>
                        <a:pt x="18069" y="1647"/>
                      </a:lnTo>
                      <a:cubicBezTo>
                        <a:pt x="14354" y="-531"/>
                        <a:pt x="9757" y="-551"/>
                        <a:pt x="6023" y="1593"/>
                      </a:cubicBezTo>
                      <a:cubicBezTo>
                        <a:pt x="2289" y="3738"/>
                        <a:pt x="-10" y="7719"/>
                        <a:pt x="0" y="12025"/>
                      </a:cubicBezTo>
                      <a:cubicBezTo>
                        <a:pt x="10" y="16330"/>
                        <a:pt x="2326" y="20301"/>
                        <a:pt x="6069" y="22430"/>
                      </a:cubicBezTo>
                      <a:close/>
                    </a:path>
                  </a:pathLst>
                </a:custGeom>
                <a:grpFill/>
                <a:ln w="1395" cap="flat">
                  <a:noFill/>
                  <a:prstDash val="solid"/>
                  <a:miter/>
                </a:ln>
              </p:spPr>
              <p:txBody>
                <a:bodyPr rtlCol="0" anchor="ctr"/>
                <a:lstStyle/>
                <a:p>
                  <a:endParaRPr lang="zh-CN" altLang="en-US">
                    <a:latin typeface="+mj-lt"/>
                  </a:endParaRPr>
                </a:p>
              </p:txBody>
            </p:sp>
            <p:sp>
              <p:nvSpPr>
                <p:cNvPr id="14" name="任意多边形: 形状 13">
                  <a:extLst>
                    <a:ext uri="{FF2B5EF4-FFF2-40B4-BE49-F238E27FC236}">
                      <a16:creationId xmlns:a16="http://schemas.microsoft.com/office/drawing/2014/main" xmlns="" id="{BF22FF84-9A96-4A83-B657-7E2505F45811}"/>
                    </a:ext>
                  </a:extLst>
                </p:cNvPr>
                <p:cNvSpPr/>
                <p:nvPr/>
              </p:nvSpPr>
              <p:spPr>
                <a:xfrm>
                  <a:off x="1369572" y="2529770"/>
                  <a:ext cx="44841" cy="36037"/>
                </a:xfrm>
                <a:custGeom>
                  <a:avLst/>
                  <a:gdLst>
                    <a:gd name="connsiteX0" fmla="*/ 12000 w 44841"/>
                    <a:gd name="connsiteY0" fmla="*/ 36037 h 36037"/>
                    <a:gd name="connsiteX1" fmla="*/ 18000 w 44841"/>
                    <a:gd name="connsiteY1" fmla="*/ 34429 h 36037"/>
                    <a:gd name="connsiteX2" fmla="*/ 38772 w 44841"/>
                    <a:gd name="connsiteY2" fmla="*/ 22430 h 36037"/>
                    <a:gd name="connsiteX3" fmla="*/ 44842 w 44841"/>
                    <a:gd name="connsiteY3" fmla="*/ 12025 h 36037"/>
                    <a:gd name="connsiteX4" fmla="*/ 38819 w 44841"/>
                    <a:gd name="connsiteY4" fmla="*/ 1593 h 36037"/>
                    <a:gd name="connsiteX5" fmla="*/ 26773 w 44841"/>
                    <a:gd name="connsiteY5" fmla="*/ 1647 h 36037"/>
                    <a:gd name="connsiteX6" fmla="*/ 6001 w 44841"/>
                    <a:gd name="connsiteY6" fmla="*/ 13646 h 36037"/>
                    <a:gd name="connsiteX7" fmla="*/ 410 w 44841"/>
                    <a:gd name="connsiteY7" fmla="*/ 27144 h 36037"/>
                    <a:gd name="connsiteX8" fmla="*/ 12000 w 44841"/>
                    <a:gd name="connsiteY8" fmla="*/ 36037 h 3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41" h="36037">
                      <a:moveTo>
                        <a:pt x="12000" y="36037"/>
                      </a:moveTo>
                      <a:cubicBezTo>
                        <a:pt x="14107" y="36037"/>
                        <a:pt x="16175" y="35483"/>
                        <a:pt x="18000" y="34429"/>
                      </a:cubicBezTo>
                      <a:lnTo>
                        <a:pt x="38772" y="22430"/>
                      </a:lnTo>
                      <a:cubicBezTo>
                        <a:pt x="42516" y="20302"/>
                        <a:pt x="44832" y="16331"/>
                        <a:pt x="44842" y="12025"/>
                      </a:cubicBezTo>
                      <a:cubicBezTo>
                        <a:pt x="44851" y="7719"/>
                        <a:pt x="42552" y="3738"/>
                        <a:pt x="38819" y="1593"/>
                      </a:cubicBezTo>
                      <a:cubicBezTo>
                        <a:pt x="35085" y="-551"/>
                        <a:pt x="30488" y="-531"/>
                        <a:pt x="26773" y="1647"/>
                      </a:cubicBezTo>
                      <a:lnTo>
                        <a:pt x="6001" y="13646"/>
                      </a:lnTo>
                      <a:cubicBezTo>
                        <a:pt x="1297" y="16362"/>
                        <a:pt x="-995" y="21898"/>
                        <a:pt x="410" y="27144"/>
                      </a:cubicBezTo>
                      <a:cubicBezTo>
                        <a:pt x="1816" y="32389"/>
                        <a:pt x="6569" y="36037"/>
                        <a:pt x="12000" y="36037"/>
                      </a:cubicBezTo>
                      <a:close/>
                    </a:path>
                  </a:pathLst>
                </a:custGeom>
                <a:grpFill/>
                <a:ln w="1395" cap="flat">
                  <a:noFill/>
                  <a:prstDash val="solid"/>
                  <a:miter/>
                </a:ln>
              </p:spPr>
              <p:txBody>
                <a:bodyPr rtlCol="0" anchor="ctr"/>
                <a:lstStyle/>
                <a:p>
                  <a:endParaRPr lang="zh-CN" altLang="en-US">
                    <a:latin typeface="+mj-lt"/>
                  </a:endParaRPr>
                </a:p>
              </p:txBody>
            </p:sp>
            <p:sp>
              <p:nvSpPr>
                <p:cNvPr id="15" name="任意多边形: 形状 14">
                  <a:extLst>
                    <a:ext uri="{FF2B5EF4-FFF2-40B4-BE49-F238E27FC236}">
                      <a16:creationId xmlns:a16="http://schemas.microsoft.com/office/drawing/2014/main" xmlns="" id="{B26F3E2D-B4B2-4F7B-9418-054A94A6EB2A}"/>
                    </a:ext>
                  </a:extLst>
                </p:cNvPr>
                <p:cNvSpPr/>
                <p:nvPr/>
              </p:nvSpPr>
              <p:spPr>
                <a:xfrm>
                  <a:off x="1392072" y="2625808"/>
                  <a:ext cx="47999" cy="23999"/>
                </a:xfrm>
                <a:custGeom>
                  <a:avLst/>
                  <a:gdLst>
                    <a:gd name="connsiteX0" fmla="*/ 0 w 47999"/>
                    <a:gd name="connsiteY0" fmla="*/ 11999 h 23999"/>
                    <a:gd name="connsiteX1" fmla="*/ 12000 w 47999"/>
                    <a:gd name="connsiteY1" fmla="*/ 23998 h 23999"/>
                    <a:gd name="connsiteX2" fmla="*/ 36000 w 47999"/>
                    <a:gd name="connsiteY2" fmla="*/ 23998 h 23999"/>
                    <a:gd name="connsiteX3" fmla="*/ 48000 w 47999"/>
                    <a:gd name="connsiteY3" fmla="*/ 11999 h 23999"/>
                    <a:gd name="connsiteX4" fmla="*/ 36000 w 47999"/>
                    <a:gd name="connsiteY4" fmla="*/ -1 h 23999"/>
                    <a:gd name="connsiteX5" fmla="*/ 12000 w 47999"/>
                    <a:gd name="connsiteY5" fmla="*/ -1 h 23999"/>
                    <a:gd name="connsiteX6" fmla="*/ 0 w 47999"/>
                    <a:gd name="connsiteY6" fmla="*/ 11999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99" h="23999">
                      <a:moveTo>
                        <a:pt x="0" y="11999"/>
                      </a:moveTo>
                      <a:cubicBezTo>
                        <a:pt x="0" y="18626"/>
                        <a:pt x="5372" y="23998"/>
                        <a:pt x="12000" y="23998"/>
                      </a:cubicBezTo>
                      <a:lnTo>
                        <a:pt x="36000" y="23998"/>
                      </a:lnTo>
                      <a:cubicBezTo>
                        <a:pt x="42628" y="23998"/>
                        <a:pt x="48000" y="18625"/>
                        <a:pt x="48000" y="11999"/>
                      </a:cubicBezTo>
                      <a:cubicBezTo>
                        <a:pt x="48000" y="5371"/>
                        <a:pt x="42626" y="-1"/>
                        <a:pt x="36000" y="-1"/>
                      </a:cubicBezTo>
                      <a:lnTo>
                        <a:pt x="12000" y="-1"/>
                      </a:lnTo>
                      <a:cubicBezTo>
                        <a:pt x="5373" y="-1"/>
                        <a:pt x="0" y="5372"/>
                        <a:pt x="0" y="11999"/>
                      </a:cubicBezTo>
                      <a:close/>
                    </a:path>
                  </a:pathLst>
                </a:custGeom>
                <a:grpFill/>
                <a:ln w="1395" cap="flat">
                  <a:noFill/>
                  <a:prstDash val="solid"/>
                  <a:miter/>
                </a:ln>
              </p:spPr>
              <p:txBody>
                <a:bodyPr rtlCol="0" anchor="ctr"/>
                <a:lstStyle/>
                <a:p>
                  <a:endParaRPr lang="zh-CN" altLang="en-US">
                    <a:latin typeface="+mj-lt"/>
                  </a:endParaRPr>
                </a:p>
              </p:txBody>
            </p:sp>
          </p:grpSp>
        </p:grpSp>
      </p:grpSp>
      <p:grpSp>
        <p:nvGrpSpPr>
          <p:cNvPr id="40" name="组合 39">
            <a:extLst>
              <a:ext uri="{FF2B5EF4-FFF2-40B4-BE49-F238E27FC236}">
                <a16:creationId xmlns:a16="http://schemas.microsoft.com/office/drawing/2014/main" xmlns="" id="{FEBD55A6-46CC-4BB8-B236-9D21613EB813}"/>
              </a:ext>
            </a:extLst>
          </p:cNvPr>
          <p:cNvGrpSpPr/>
          <p:nvPr/>
        </p:nvGrpSpPr>
        <p:grpSpPr>
          <a:xfrm>
            <a:off x="9359823" y="2158027"/>
            <a:ext cx="2092034" cy="3628998"/>
            <a:chOff x="9361433" y="2169789"/>
            <a:chExt cx="2092034" cy="3628998"/>
          </a:xfrm>
          <a:scene3d>
            <a:camera prst="perspectiveLeft" fov="5400000"/>
            <a:lightRig rig="glow" dir="t"/>
          </a:scene3d>
        </p:grpSpPr>
        <p:sp>
          <p:nvSpPr>
            <p:cNvPr id="6" name="矩形: 圆角 5">
              <a:extLst>
                <a:ext uri="{FF2B5EF4-FFF2-40B4-BE49-F238E27FC236}">
                  <a16:creationId xmlns:a16="http://schemas.microsoft.com/office/drawing/2014/main" xmlns="" id="{0EA16C18-6C57-424D-8B09-3F05266A2DA4}"/>
                </a:ext>
              </a:extLst>
            </p:cNvPr>
            <p:cNvSpPr/>
            <p:nvPr/>
          </p:nvSpPr>
          <p:spPr>
            <a:xfrm>
              <a:off x="9361433" y="2169789"/>
              <a:ext cx="2079288" cy="3628998"/>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a typeface="等线" panose="02010600030101010101" pitchFamily="2" charset="-122"/>
              </a:endParaRPr>
            </a:p>
          </p:txBody>
        </p:sp>
        <p:grpSp>
          <p:nvGrpSpPr>
            <p:cNvPr id="39" name="组合 38">
              <a:extLst>
                <a:ext uri="{FF2B5EF4-FFF2-40B4-BE49-F238E27FC236}">
                  <a16:creationId xmlns:a16="http://schemas.microsoft.com/office/drawing/2014/main" xmlns="" id="{9D902369-15CE-42CE-A4B4-7D82FB3421D5}"/>
                </a:ext>
              </a:extLst>
            </p:cNvPr>
            <p:cNvGrpSpPr/>
            <p:nvPr/>
          </p:nvGrpSpPr>
          <p:grpSpPr>
            <a:xfrm>
              <a:off x="9374179" y="4560830"/>
              <a:ext cx="2079288" cy="619946"/>
              <a:chOff x="9374179" y="4560830"/>
              <a:chExt cx="2079288" cy="619946"/>
            </a:xfrm>
          </p:grpSpPr>
          <p:sp>
            <p:nvSpPr>
              <p:cNvPr id="7" name="文本框 6">
                <a:extLst>
                  <a:ext uri="{FF2B5EF4-FFF2-40B4-BE49-F238E27FC236}">
                    <a16:creationId xmlns:a16="http://schemas.microsoft.com/office/drawing/2014/main" xmlns="" id="{82D64259-C28D-43F3-AD69-9FFFDF9F2FF6}"/>
                  </a:ext>
                </a:extLst>
              </p:cNvPr>
              <p:cNvSpPr txBox="1"/>
              <p:nvPr/>
            </p:nvSpPr>
            <p:spPr>
              <a:xfrm>
                <a:off x="9374179" y="4560830"/>
                <a:ext cx="2079288" cy="430887"/>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mj-lt"/>
                    <a:ea typeface="微软雅黑" panose="020B0503020204020204" pitchFamily="34" charset="-122"/>
                    <a:cs typeface="+mn-cs"/>
                    <a:sym typeface="微软雅黑" panose="020B0503020204020204" pitchFamily="34" charset="-122"/>
                  </a:rPr>
                  <a:t>预算投入</a:t>
                </a:r>
              </a:p>
            </p:txBody>
          </p:sp>
          <p:sp>
            <p:nvSpPr>
              <p:cNvPr id="8" name="文本框 7">
                <a:extLst>
                  <a:ext uri="{FF2B5EF4-FFF2-40B4-BE49-F238E27FC236}">
                    <a16:creationId xmlns:a16="http://schemas.microsoft.com/office/drawing/2014/main" xmlns="" id="{69B31551-2129-4713-9E32-3CEE4C5E6F26}"/>
                  </a:ext>
                </a:extLst>
              </p:cNvPr>
              <p:cNvSpPr txBox="1"/>
              <p:nvPr/>
            </p:nvSpPr>
            <p:spPr>
              <a:xfrm>
                <a:off x="9880481" y="5026888"/>
                <a:ext cx="1041193" cy="153888"/>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mj-lt"/>
                    <a:ea typeface="微软雅黑" panose="020B0503020204020204" pitchFamily="34" charset="-122"/>
                    <a:sym typeface="微软雅黑" panose="020B0503020204020204" pitchFamily="34" charset="-122"/>
                  </a:rPr>
                  <a:t>B</a:t>
                </a:r>
                <a:r>
                  <a:rPr kumimoji="0" lang="en-US" altLang="zh-CN" sz="1000" i="0" u="none" strike="noStrike" kern="1200" cap="none" spc="0" normalizeH="0" baseline="0" noProof="0" dirty="0" err="1">
                    <a:ln>
                      <a:noFill/>
                    </a:ln>
                    <a:solidFill>
                      <a:prstClr val="white"/>
                    </a:solidFill>
                    <a:effectLst/>
                    <a:uLnTx/>
                    <a:uFillTx/>
                    <a:latin typeface="+mj-lt"/>
                    <a:ea typeface="微软雅黑" panose="020B0503020204020204" pitchFamily="34" charset="-122"/>
                    <a:cs typeface="+mn-cs"/>
                    <a:sym typeface="微软雅黑" panose="020B0503020204020204" pitchFamily="34" charset="-122"/>
                  </a:rPr>
                  <a:t>udget</a:t>
                </a:r>
                <a:r>
                  <a:rPr kumimoji="0" lang="en-US" altLang="zh-CN" sz="1000" i="0" u="none" strike="noStrike" kern="1200" cap="none" spc="0" normalizeH="0" baseline="0" noProof="0" dirty="0">
                    <a:ln>
                      <a:noFill/>
                    </a:ln>
                    <a:solidFill>
                      <a:prstClr val="white"/>
                    </a:solidFill>
                    <a:effectLst/>
                    <a:uLnTx/>
                    <a:uFillTx/>
                    <a:latin typeface="+mj-lt"/>
                    <a:ea typeface="微软雅黑" panose="020B0503020204020204" pitchFamily="34" charset="-122"/>
                    <a:cs typeface="+mn-cs"/>
                    <a:sym typeface="微软雅黑" panose="020B0503020204020204" pitchFamily="34" charset="-122"/>
                  </a:rPr>
                  <a:t> Input</a:t>
                </a:r>
                <a:endParaRPr kumimoji="0" lang="zh-CN" altLang="en-US" sz="1000" i="0" u="none" strike="noStrike" kern="1200" cap="none" spc="0" normalizeH="0" baseline="0" noProof="0" dirty="0">
                  <a:ln>
                    <a:noFill/>
                  </a:ln>
                  <a:solidFill>
                    <a:prstClr val="white"/>
                  </a:solidFill>
                  <a:effectLst/>
                  <a:uLnTx/>
                  <a:uFillTx/>
                  <a:latin typeface="+mj-lt"/>
                  <a:ea typeface="微软雅黑" panose="020B0503020204020204" pitchFamily="34" charset="-122"/>
                  <a:cs typeface="+mn-cs"/>
                  <a:sym typeface="微软雅黑" panose="020B0503020204020204" pitchFamily="34" charset="-122"/>
                </a:endParaRPr>
              </a:p>
            </p:txBody>
          </p:sp>
        </p:grpSp>
        <p:grpSp>
          <p:nvGrpSpPr>
            <p:cNvPr id="38" name="组合 37">
              <a:extLst>
                <a:ext uri="{FF2B5EF4-FFF2-40B4-BE49-F238E27FC236}">
                  <a16:creationId xmlns:a16="http://schemas.microsoft.com/office/drawing/2014/main" xmlns="" id="{681E2172-3EAF-4EB7-98A4-1F131D2C64A7}"/>
                </a:ext>
              </a:extLst>
            </p:cNvPr>
            <p:cNvGrpSpPr/>
            <p:nvPr/>
          </p:nvGrpSpPr>
          <p:grpSpPr>
            <a:xfrm>
              <a:off x="9771782" y="2639359"/>
              <a:ext cx="1258591" cy="1258591"/>
              <a:chOff x="9771782" y="2639359"/>
              <a:chExt cx="1258591" cy="1258591"/>
            </a:xfrm>
          </p:grpSpPr>
          <p:sp>
            <p:nvSpPr>
              <p:cNvPr id="9" name="椭圆 8">
                <a:extLst>
                  <a:ext uri="{FF2B5EF4-FFF2-40B4-BE49-F238E27FC236}">
                    <a16:creationId xmlns:a16="http://schemas.microsoft.com/office/drawing/2014/main" xmlns="" id="{AA563C38-CE91-414E-821D-570B88D6F106}"/>
                  </a:ext>
                </a:extLst>
              </p:cNvPr>
              <p:cNvSpPr/>
              <p:nvPr/>
            </p:nvSpPr>
            <p:spPr>
              <a:xfrm>
                <a:off x="9771782" y="2639359"/>
                <a:ext cx="1258591" cy="1258591"/>
              </a:xfrm>
              <a:prstGeom prst="ellipse">
                <a:avLst/>
              </a:prstGeom>
              <a:noFill/>
              <a:ln>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等线" panose="02010600030101010101" pitchFamily="2" charset="-122"/>
                  <a:cs typeface="+mn-cs"/>
                </a:endParaRPr>
              </a:p>
            </p:txBody>
          </p:sp>
          <p:grpSp>
            <p:nvGrpSpPr>
              <p:cNvPr id="16" name="图形 53">
                <a:extLst>
                  <a:ext uri="{FF2B5EF4-FFF2-40B4-BE49-F238E27FC236}">
                    <a16:creationId xmlns:a16="http://schemas.microsoft.com/office/drawing/2014/main" xmlns="" id="{A572CF92-1E5B-4D1E-B50C-F75D616218A3}"/>
                  </a:ext>
                </a:extLst>
              </p:cNvPr>
              <p:cNvGrpSpPr/>
              <p:nvPr/>
            </p:nvGrpSpPr>
            <p:grpSpPr>
              <a:xfrm>
                <a:off x="10048226" y="2915720"/>
                <a:ext cx="705702" cy="705868"/>
                <a:chOff x="8162687" y="1375885"/>
                <a:chExt cx="719988" cy="720158"/>
              </a:xfrm>
              <a:solidFill>
                <a:schemeClr val="bg1"/>
              </a:solidFill>
            </p:grpSpPr>
            <p:sp>
              <p:nvSpPr>
                <p:cNvPr id="17" name="任意多边形: 形状 16">
                  <a:extLst>
                    <a:ext uri="{FF2B5EF4-FFF2-40B4-BE49-F238E27FC236}">
                      <a16:creationId xmlns:a16="http://schemas.microsoft.com/office/drawing/2014/main" xmlns="" id="{6D76F8DB-393F-4870-AC47-05FD1EEE68D7}"/>
                    </a:ext>
                  </a:extLst>
                </p:cNvPr>
                <p:cNvSpPr/>
                <p:nvPr/>
              </p:nvSpPr>
              <p:spPr>
                <a:xfrm>
                  <a:off x="8162687" y="1375885"/>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18" name="任意多边形: 形状 17">
                  <a:extLst>
                    <a:ext uri="{FF2B5EF4-FFF2-40B4-BE49-F238E27FC236}">
                      <a16:creationId xmlns:a16="http://schemas.microsoft.com/office/drawing/2014/main" xmlns="" id="{6A33AEC1-F82D-4129-8110-DD067E052AC7}"/>
                    </a:ext>
                  </a:extLst>
                </p:cNvPr>
                <p:cNvSpPr/>
                <p:nvPr/>
              </p:nvSpPr>
              <p:spPr>
                <a:xfrm>
                  <a:off x="8294675" y="1615864"/>
                  <a:ext cx="143971" cy="240030"/>
                </a:xfrm>
                <a:custGeom>
                  <a:avLst/>
                  <a:gdLst>
                    <a:gd name="connsiteX0" fmla="*/ 72000 w 143971"/>
                    <a:gd name="connsiteY0" fmla="*/ 240029 h 240030"/>
                    <a:gd name="connsiteX1" fmla="*/ 141252 w 143971"/>
                    <a:gd name="connsiteY1" fmla="*/ 187610 h 240030"/>
                    <a:gd name="connsiteX2" fmla="*/ 109680 w 143971"/>
                    <a:gd name="connsiteY2" fmla="*/ 106697 h 240030"/>
                    <a:gd name="connsiteX3" fmla="*/ 125954 w 143971"/>
                    <a:gd name="connsiteY3" fmla="*/ 33756 h 240030"/>
                    <a:gd name="connsiteX4" fmla="*/ 58520 w 143971"/>
                    <a:gd name="connsiteY4" fmla="*/ 1539 h 240030"/>
                    <a:gd name="connsiteX5" fmla="*/ 12000 w 143971"/>
                    <a:gd name="connsiteY5" fmla="*/ 60030 h 240030"/>
                    <a:gd name="connsiteX6" fmla="*/ 23999 w 143971"/>
                    <a:gd name="connsiteY6" fmla="*/ 72030 h 240030"/>
                    <a:gd name="connsiteX7" fmla="*/ 35999 w 143971"/>
                    <a:gd name="connsiteY7" fmla="*/ 60030 h 240030"/>
                    <a:gd name="connsiteX8" fmla="*/ 71999 w 143971"/>
                    <a:gd name="connsiteY8" fmla="*/ 24030 h 240030"/>
                    <a:gd name="connsiteX9" fmla="*/ 107999 w 143971"/>
                    <a:gd name="connsiteY9" fmla="*/ 60030 h 240030"/>
                    <a:gd name="connsiteX10" fmla="*/ 71999 w 143971"/>
                    <a:gd name="connsiteY10" fmla="*/ 96030 h 240030"/>
                    <a:gd name="connsiteX11" fmla="*/ 59999 w 143971"/>
                    <a:gd name="connsiteY11" fmla="*/ 108030 h 240030"/>
                    <a:gd name="connsiteX12" fmla="*/ 71999 w 143971"/>
                    <a:gd name="connsiteY12" fmla="*/ 120030 h 240030"/>
                    <a:gd name="connsiteX13" fmla="*/ 119998 w 143971"/>
                    <a:gd name="connsiteY13" fmla="*/ 168029 h 240030"/>
                    <a:gd name="connsiteX14" fmla="*/ 71999 w 143971"/>
                    <a:gd name="connsiteY14" fmla="*/ 216029 h 240030"/>
                    <a:gd name="connsiteX15" fmla="*/ 23999 w 143971"/>
                    <a:gd name="connsiteY15" fmla="*/ 168029 h 240030"/>
                    <a:gd name="connsiteX16" fmla="*/ 12000 w 143971"/>
                    <a:gd name="connsiteY16" fmla="*/ 156030 h 240030"/>
                    <a:gd name="connsiteX17" fmla="*/ 0 w 143971"/>
                    <a:gd name="connsiteY17" fmla="*/ 168029 h 240030"/>
                    <a:gd name="connsiteX18" fmla="*/ 72000 w 143971"/>
                    <a:gd name="connsiteY18" fmla="*/ 240029 h 24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971" h="240030">
                      <a:moveTo>
                        <a:pt x="72000" y="240029"/>
                      </a:moveTo>
                      <a:cubicBezTo>
                        <a:pt x="104210" y="240014"/>
                        <a:pt x="132493" y="218606"/>
                        <a:pt x="141252" y="187610"/>
                      </a:cubicBezTo>
                      <a:cubicBezTo>
                        <a:pt x="150012" y="156613"/>
                        <a:pt x="137118" y="123569"/>
                        <a:pt x="109680" y="106697"/>
                      </a:cubicBezTo>
                      <a:cubicBezTo>
                        <a:pt x="131434" y="89143"/>
                        <a:pt x="138184" y="58891"/>
                        <a:pt x="125954" y="33756"/>
                      </a:cubicBezTo>
                      <a:cubicBezTo>
                        <a:pt x="113725" y="8619"/>
                        <a:pt x="85759" y="-4741"/>
                        <a:pt x="58520" y="1539"/>
                      </a:cubicBezTo>
                      <a:cubicBezTo>
                        <a:pt x="31281" y="7819"/>
                        <a:pt x="11988" y="32077"/>
                        <a:pt x="12000" y="60030"/>
                      </a:cubicBezTo>
                      <a:cubicBezTo>
                        <a:pt x="12000" y="66658"/>
                        <a:pt x="17373" y="72030"/>
                        <a:pt x="23999" y="72030"/>
                      </a:cubicBezTo>
                      <a:cubicBezTo>
                        <a:pt x="30627" y="72030"/>
                        <a:pt x="35999" y="66657"/>
                        <a:pt x="35999" y="60030"/>
                      </a:cubicBezTo>
                      <a:cubicBezTo>
                        <a:pt x="35999" y="40149"/>
                        <a:pt x="52117" y="24030"/>
                        <a:pt x="71999" y="24030"/>
                      </a:cubicBezTo>
                      <a:cubicBezTo>
                        <a:pt x="91880" y="24030"/>
                        <a:pt x="107999" y="40149"/>
                        <a:pt x="107999" y="60030"/>
                      </a:cubicBezTo>
                      <a:cubicBezTo>
                        <a:pt x="107999" y="79913"/>
                        <a:pt x="91880" y="96030"/>
                        <a:pt x="71999" y="96030"/>
                      </a:cubicBezTo>
                      <a:cubicBezTo>
                        <a:pt x="65371" y="96030"/>
                        <a:pt x="59999" y="101404"/>
                        <a:pt x="59999" y="108030"/>
                      </a:cubicBezTo>
                      <a:cubicBezTo>
                        <a:pt x="59999" y="114658"/>
                        <a:pt x="65372" y="120030"/>
                        <a:pt x="71999" y="120030"/>
                      </a:cubicBezTo>
                      <a:cubicBezTo>
                        <a:pt x="98508" y="120030"/>
                        <a:pt x="119998" y="141520"/>
                        <a:pt x="119998" y="168029"/>
                      </a:cubicBezTo>
                      <a:cubicBezTo>
                        <a:pt x="119998" y="194538"/>
                        <a:pt x="98508" y="216029"/>
                        <a:pt x="71999" y="216029"/>
                      </a:cubicBezTo>
                      <a:cubicBezTo>
                        <a:pt x="45489" y="216029"/>
                        <a:pt x="23999" y="194538"/>
                        <a:pt x="23999" y="168029"/>
                      </a:cubicBezTo>
                      <a:cubicBezTo>
                        <a:pt x="23999" y="161401"/>
                        <a:pt x="18626" y="156030"/>
                        <a:pt x="12000" y="156030"/>
                      </a:cubicBezTo>
                      <a:cubicBezTo>
                        <a:pt x="5372" y="156030"/>
                        <a:pt x="0" y="161401"/>
                        <a:pt x="0" y="168029"/>
                      </a:cubicBezTo>
                      <a:cubicBezTo>
                        <a:pt x="41" y="207777"/>
                        <a:pt x="32252" y="239988"/>
                        <a:pt x="72000" y="240029"/>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19" name="任意多边形: 形状 18">
                  <a:extLst>
                    <a:ext uri="{FF2B5EF4-FFF2-40B4-BE49-F238E27FC236}">
                      <a16:creationId xmlns:a16="http://schemas.microsoft.com/office/drawing/2014/main" xmlns="" id="{0D9C5A66-E1E4-4BB5-BB4E-9E0EFCC34C0C}"/>
                    </a:ext>
                  </a:extLst>
                </p:cNvPr>
                <p:cNvSpPr/>
                <p:nvPr/>
              </p:nvSpPr>
              <p:spPr>
                <a:xfrm>
                  <a:off x="8606670" y="1615885"/>
                  <a:ext cx="144003" cy="240007"/>
                </a:xfrm>
                <a:custGeom>
                  <a:avLst/>
                  <a:gdLst>
                    <a:gd name="connsiteX0" fmla="*/ 12005 w 144003"/>
                    <a:gd name="connsiteY0" fmla="*/ 156007 h 240007"/>
                    <a:gd name="connsiteX1" fmla="*/ 84005 w 144003"/>
                    <a:gd name="connsiteY1" fmla="*/ 156007 h 240007"/>
                    <a:gd name="connsiteX2" fmla="*/ 84005 w 144003"/>
                    <a:gd name="connsiteY2" fmla="*/ 228007 h 240007"/>
                    <a:gd name="connsiteX3" fmla="*/ 96004 w 144003"/>
                    <a:gd name="connsiteY3" fmla="*/ 240006 h 240007"/>
                    <a:gd name="connsiteX4" fmla="*/ 108004 w 144003"/>
                    <a:gd name="connsiteY4" fmla="*/ 228007 h 240007"/>
                    <a:gd name="connsiteX5" fmla="*/ 108004 w 144003"/>
                    <a:gd name="connsiteY5" fmla="*/ 156007 h 240007"/>
                    <a:gd name="connsiteX6" fmla="*/ 132004 w 144003"/>
                    <a:gd name="connsiteY6" fmla="*/ 156007 h 240007"/>
                    <a:gd name="connsiteX7" fmla="*/ 144004 w 144003"/>
                    <a:gd name="connsiteY7" fmla="*/ 144007 h 240007"/>
                    <a:gd name="connsiteX8" fmla="*/ 132004 w 144003"/>
                    <a:gd name="connsiteY8" fmla="*/ 132008 h 240007"/>
                    <a:gd name="connsiteX9" fmla="*/ 108004 w 144003"/>
                    <a:gd name="connsiteY9" fmla="*/ 132008 h 240007"/>
                    <a:gd name="connsiteX10" fmla="*/ 108004 w 144003"/>
                    <a:gd name="connsiteY10" fmla="*/ 12008 h 240007"/>
                    <a:gd name="connsiteX11" fmla="*/ 99360 w 144003"/>
                    <a:gd name="connsiteY11" fmla="*/ 478 h 240007"/>
                    <a:gd name="connsiteX12" fmla="*/ 85877 w 144003"/>
                    <a:gd name="connsiteY12" fmla="*/ 5563 h 240007"/>
                    <a:gd name="connsiteX13" fmla="*/ 1877 w 144003"/>
                    <a:gd name="connsiteY13" fmla="*/ 137564 h 240007"/>
                    <a:gd name="connsiteX14" fmla="*/ 1482 w 144003"/>
                    <a:gd name="connsiteY14" fmla="*/ 149784 h 240007"/>
                    <a:gd name="connsiteX15" fmla="*/ 12005 w 144003"/>
                    <a:gd name="connsiteY15" fmla="*/ 156007 h 240007"/>
                    <a:gd name="connsiteX16" fmla="*/ 84005 w 144003"/>
                    <a:gd name="connsiteY16" fmla="*/ 53216 h 240007"/>
                    <a:gd name="connsiteX17" fmla="*/ 84005 w 144003"/>
                    <a:gd name="connsiteY17" fmla="*/ 132008 h 240007"/>
                    <a:gd name="connsiteX18" fmla="*/ 33857 w 144003"/>
                    <a:gd name="connsiteY18" fmla="*/ 132008 h 24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4003" h="240007">
                      <a:moveTo>
                        <a:pt x="12005" y="156007"/>
                      </a:moveTo>
                      <a:lnTo>
                        <a:pt x="84005" y="156007"/>
                      </a:lnTo>
                      <a:lnTo>
                        <a:pt x="84005" y="228007"/>
                      </a:lnTo>
                      <a:cubicBezTo>
                        <a:pt x="84005" y="234635"/>
                        <a:pt x="89377" y="240006"/>
                        <a:pt x="96004" y="240006"/>
                      </a:cubicBezTo>
                      <a:cubicBezTo>
                        <a:pt x="102632" y="240006"/>
                        <a:pt x="108004" y="234633"/>
                        <a:pt x="108004" y="228007"/>
                      </a:cubicBezTo>
                      <a:lnTo>
                        <a:pt x="108004" y="156007"/>
                      </a:lnTo>
                      <a:lnTo>
                        <a:pt x="132004" y="156007"/>
                      </a:lnTo>
                      <a:cubicBezTo>
                        <a:pt x="138632" y="156007"/>
                        <a:pt x="144004" y="150635"/>
                        <a:pt x="144004" y="144007"/>
                      </a:cubicBezTo>
                      <a:cubicBezTo>
                        <a:pt x="144004" y="137380"/>
                        <a:pt x="138632" y="132008"/>
                        <a:pt x="132004" y="132008"/>
                      </a:cubicBezTo>
                      <a:lnTo>
                        <a:pt x="108004" y="132008"/>
                      </a:lnTo>
                      <a:lnTo>
                        <a:pt x="108004" y="12008"/>
                      </a:lnTo>
                      <a:cubicBezTo>
                        <a:pt x="108008" y="6670"/>
                        <a:pt x="104484" y="1972"/>
                        <a:pt x="99360" y="478"/>
                      </a:cubicBezTo>
                      <a:cubicBezTo>
                        <a:pt x="94234" y="-1014"/>
                        <a:pt x="88740" y="1058"/>
                        <a:pt x="85877" y="5563"/>
                      </a:cubicBezTo>
                      <a:lnTo>
                        <a:pt x="1877" y="137564"/>
                      </a:lnTo>
                      <a:cubicBezTo>
                        <a:pt x="-476" y="141260"/>
                        <a:pt x="-627" y="145944"/>
                        <a:pt x="1482" y="149784"/>
                      </a:cubicBezTo>
                      <a:cubicBezTo>
                        <a:pt x="3591" y="153623"/>
                        <a:pt x="7624" y="156010"/>
                        <a:pt x="12005" y="156007"/>
                      </a:cubicBezTo>
                      <a:close/>
                      <a:moveTo>
                        <a:pt x="84005" y="53216"/>
                      </a:moveTo>
                      <a:lnTo>
                        <a:pt x="84005" y="132008"/>
                      </a:lnTo>
                      <a:lnTo>
                        <a:pt x="33857" y="132008"/>
                      </a:ln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20" name="任意多边形: 形状 19">
                  <a:extLst>
                    <a:ext uri="{FF2B5EF4-FFF2-40B4-BE49-F238E27FC236}">
                      <a16:creationId xmlns:a16="http://schemas.microsoft.com/office/drawing/2014/main" xmlns="" id="{6BD06A3A-77C8-4F3C-A5E0-FE75A36D7C45}"/>
                    </a:ext>
                  </a:extLst>
                </p:cNvPr>
                <p:cNvSpPr/>
                <p:nvPr/>
              </p:nvSpPr>
              <p:spPr>
                <a:xfrm>
                  <a:off x="8474676" y="1687895"/>
                  <a:ext cx="95999" cy="95999"/>
                </a:xfrm>
                <a:custGeom>
                  <a:avLst/>
                  <a:gdLst>
                    <a:gd name="connsiteX0" fmla="*/ 12000 w 95999"/>
                    <a:gd name="connsiteY0" fmla="*/ 59998 h 95999"/>
                    <a:gd name="connsiteX1" fmla="*/ 36000 w 95999"/>
                    <a:gd name="connsiteY1" fmla="*/ 59998 h 95999"/>
                    <a:gd name="connsiteX2" fmla="*/ 36000 w 95999"/>
                    <a:gd name="connsiteY2" fmla="*/ 83999 h 95999"/>
                    <a:gd name="connsiteX3" fmla="*/ 48000 w 95999"/>
                    <a:gd name="connsiteY3" fmla="*/ 95998 h 95999"/>
                    <a:gd name="connsiteX4" fmla="*/ 59999 w 95999"/>
                    <a:gd name="connsiteY4" fmla="*/ 83999 h 95999"/>
                    <a:gd name="connsiteX5" fmla="*/ 59999 w 95999"/>
                    <a:gd name="connsiteY5" fmla="*/ 59998 h 95999"/>
                    <a:gd name="connsiteX6" fmla="*/ 84000 w 95999"/>
                    <a:gd name="connsiteY6" fmla="*/ 59998 h 95999"/>
                    <a:gd name="connsiteX7" fmla="*/ 95999 w 95999"/>
                    <a:gd name="connsiteY7" fmla="*/ 47999 h 95999"/>
                    <a:gd name="connsiteX8" fmla="*/ 84000 w 95999"/>
                    <a:gd name="connsiteY8" fmla="*/ 35999 h 95999"/>
                    <a:gd name="connsiteX9" fmla="*/ 59999 w 95999"/>
                    <a:gd name="connsiteY9" fmla="*/ 35999 h 95999"/>
                    <a:gd name="connsiteX10" fmla="*/ 59999 w 95999"/>
                    <a:gd name="connsiteY10" fmla="*/ 11999 h 95999"/>
                    <a:gd name="connsiteX11" fmla="*/ 48000 w 95999"/>
                    <a:gd name="connsiteY11" fmla="*/ -1 h 95999"/>
                    <a:gd name="connsiteX12" fmla="*/ 36000 w 95999"/>
                    <a:gd name="connsiteY12" fmla="*/ 11999 h 95999"/>
                    <a:gd name="connsiteX13" fmla="*/ 36000 w 95999"/>
                    <a:gd name="connsiteY13" fmla="*/ 35999 h 95999"/>
                    <a:gd name="connsiteX14" fmla="*/ 12000 w 95999"/>
                    <a:gd name="connsiteY14" fmla="*/ 35999 h 95999"/>
                    <a:gd name="connsiteX15" fmla="*/ 0 w 95999"/>
                    <a:gd name="connsiteY15" fmla="*/ 47999 h 95999"/>
                    <a:gd name="connsiteX16" fmla="*/ 12000 w 95999"/>
                    <a:gd name="connsiteY16" fmla="*/ 59998 h 9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999" h="95999">
                      <a:moveTo>
                        <a:pt x="12000" y="59998"/>
                      </a:moveTo>
                      <a:lnTo>
                        <a:pt x="36000" y="59998"/>
                      </a:lnTo>
                      <a:lnTo>
                        <a:pt x="36000" y="83999"/>
                      </a:lnTo>
                      <a:cubicBezTo>
                        <a:pt x="36000" y="90626"/>
                        <a:pt x="41372" y="95998"/>
                        <a:pt x="48000" y="95998"/>
                      </a:cubicBezTo>
                      <a:cubicBezTo>
                        <a:pt x="54627" y="95998"/>
                        <a:pt x="59999" y="90626"/>
                        <a:pt x="59999" y="83999"/>
                      </a:cubicBezTo>
                      <a:lnTo>
                        <a:pt x="59999" y="59998"/>
                      </a:lnTo>
                      <a:lnTo>
                        <a:pt x="84000" y="59998"/>
                      </a:lnTo>
                      <a:cubicBezTo>
                        <a:pt x="90627" y="59998"/>
                        <a:pt x="95999" y="54626"/>
                        <a:pt x="95999" y="47999"/>
                      </a:cubicBezTo>
                      <a:cubicBezTo>
                        <a:pt x="95999" y="41371"/>
                        <a:pt x="90627" y="35999"/>
                        <a:pt x="84000" y="35999"/>
                      </a:cubicBezTo>
                      <a:lnTo>
                        <a:pt x="59999" y="35999"/>
                      </a:lnTo>
                      <a:lnTo>
                        <a:pt x="59999" y="11999"/>
                      </a:lnTo>
                      <a:cubicBezTo>
                        <a:pt x="59999" y="5371"/>
                        <a:pt x="54627" y="-1"/>
                        <a:pt x="48000" y="-1"/>
                      </a:cubicBezTo>
                      <a:cubicBezTo>
                        <a:pt x="41372" y="-1"/>
                        <a:pt x="36000" y="5372"/>
                        <a:pt x="36000" y="11999"/>
                      </a:cubicBezTo>
                      <a:lnTo>
                        <a:pt x="36000" y="35999"/>
                      </a:lnTo>
                      <a:lnTo>
                        <a:pt x="12000" y="35999"/>
                      </a:lnTo>
                      <a:cubicBezTo>
                        <a:pt x="5372" y="35999"/>
                        <a:pt x="0" y="41371"/>
                        <a:pt x="0" y="47999"/>
                      </a:cubicBezTo>
                      <a:cubicBezTo>
                        <a:pt x="0" y="54626"/>
                        <a:pt x="5372" y="59998"/>
                        <a:pt x="12000" y="59998"/>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grpSp>
        </p:grpSp>
      </p:grpSp>
      <p:grpSp>
        <p:nvGrpSpPr>
          <p:cNvPr id="55" name="组合 54">
            <a:extLst>
              <a:ext uri="{FF2B5EF4-FFF2-40B4-BE49-F238E27FC236}">
                <a16:creationId xmlns:a16="http://schemas.microsoft.com/office/drawing/2014/main" xmlns="" id="{36EB4BB3-897C-43AB-936F-8CD93E36F89D}"/>
              </a:ext>
            </a:extLst>
          </p:cNvPr>
          <p:cNvGrpSpPr/>
          <p:nvPr/>
        </p:nvGrpSpPr>
        <p:grpSpPr>
          <a:xfrm>
            <a:off x="7222242" y="2275175"/>
            <a:ext cx="1945044" cy="3394702"/>
            <a:chOff x="7223852" y="2315512"/>
            <a:chExt cx="1945044" cy="3394702"/>
          </a:xfrm>
          <a:scene3d>
            <a:camera prst="perspectiveLeft" fov="3600000"/>
            <a:lightRig rig="glow" dir="t"/>
          </a:scene3d>
        </p:grpSpPr>
        <p:sp>
          <p:nvSpPr>
            <p:cNvPr id="73" name="矩形: 圆角 72">
              <a:extLst>
                <a:ext uri="{FF2B5EF4-FFF2-40B4-BE49-F238E27FC236}">
                  <a16:creationId xmlns:a16="http://schemas.microsoft.com/office/drawing/2014/main" xmlns="" id="{11CAE149-F97A-4F19-9E44-5C68C2771E16}"/>
                </a:ext>
              </a:extLst>
            </p:cNvPr>
            <p:cNvSpPr/>
            <p:nvPr/>
          </p:nvSpPr>
          <p:spPr>
            <a:xfrm>
              <a:off x="7223852" y="2315512"/>
              <a:ext cx="1945044" cy="339470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lt"/>
                <a:ea typeface="等线" panose="02010600030101010101" pitchFamily="2" charset="-122"/>
              </a:endParaRPr>
            </a:p>
          </p:txBody>
        </p:sp>
        <p:grpSp>
          <p:nvGrpSpPr>
            <p:cNvPr id="41" name="组合 40">
              <a:extLst>
                <a:ext uri="{FF2B5EF4-FFF2-40B4-BE49-F238E27FC236}">
                  <a16:creationId xmlns:a16="http://schemas.microsoft.com/office/drawing/2014/main" xmlns="" id="{62E17619-6505-414C-B205-A6E6004035D6}"/>
                </a:ext>
              </a:extLst>
            </p:cNvPr>
            <p:cNvGrpSpPr/>
            <p:nvPr/>
          </p:nvGrpSpPr>
          <p:grpSpPr>
            <a:xfrm>
              <a:off x="7223852" y="4560830"/>
              <a:ext cx="1945044" cy="619946"/>
              <a:chOff x="7223852" y="4560830"/>
              <a:chExt cx="1945044" cy="619946"/>
            </a:xfrm>
          </p:grpSpPr>
          <p:sp>
            <p:nvSpPr>
              <p:cNvPr id="74" name="文本框 73">
                <a:extLst>
                  <a:ext uri="{FF2B5EF4-FFF2-40B4-BE49-F238E27FC236}">
                    <a16:creationId xmlns:a16="http://schemas.microsoft.com/office/drawing/2014/main" xmlns="" id="{51215A9F-6138-4C2B-A4EF-90698521CCF4}"/>
                  </a:ext>
                </a:extLst>
              </p:cNvPr>
              <p:cNvSpPr txBox="1"/>
              <p:nvPr/>
            </p:nvSpPr>
            <p:spPr>
              <a:xfrm>
                <a:off x="7223852" y="4560830"/>
                <a:ext cx="1945044" cy="430887"/>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mj-lt"/>
                    <a:ea typeface="微软雅黑" panose="020B0503020204020204" pitchFamily="34" charset="-122"/>
                    <a:sym typeface="微软雅黑" panose="020B0503020204020204" pitchFamily="34" charset="-122"/>
                  </a:rPr>
                  <a:t>营销策略</a:t>
                </a:r>
              </a:p>
            </p:txBody>
          </p:sp>
          <p:sp>
            <p:nvSpPr>
              <p:cNvPr id="75" name="文本框 74">
                <a:extLst>
                  <a:ext uri="{FF2B5EF4-FFF2-40B4-BE49-F238E27FC236}">
                    <a16:creationId xmlns:a16="http://schemas.microsoft.com/office/drawing/2014/main" xmlns="" id="{6998F18B-593A-4884-BE57-D92E153A30BE}"/>
                  </a:ext>
                </a:extLst>
              </p:cNvPr>
              <p:cNvSpPr txBox="1"/>
              <p:nvPr/>
            </p:nvSpPr>
            <p:spPr>
              <a:xfrm>
                <a:off x="7538384" y="5026888"/>
                <a:ext cx="1315981" cy="153888"/>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mj-lt"/>
                    <a:ea typeface="微软雅黑" panose="020B0503020204020204" pitchFamily="34" charset="-122"/>
                    <a:sym typeface="微软雅黑" panose="020B0503020204020204" pitchFamily="34" charset="-122"/>
                  </a:rPr>
                  <a:t>Marketing Planning</a:t>
                </a:r>
                <a:endParaRPr kumimoji="0" lang="zh-CN" altLang="en-US" sz="1000" i="0" u="none" strike="noStrike" kern="1200" cap="none" spc="0" normalizeH="0" baseline="0" noProof="0" dirty="0">
                  <a:ln>
                    <a:noFill/>
                  </a:ln>
                  <a:solidFill>
                    <a:prstClr val="white"/>
                  </a:solidFill>
                  <a:effectLst/>
                  <a:uLnTx/>
                  <a:uFillTx/>
                  <a:latin typeface="+mj-lt"/>
                  <a:ea typeface="微软雅黑" panose="020B0503020204020204" pitchFamily="34" charset="-122"/>
                  <a:sym typeface="微软雅黑" panose="020B0503020204020204" pitchFamily="34" charset="-122"/>
                </a:endParaRPr>
              </a:p>
            </p:txBody>
          </p:sp>
        </p:grpSp>
        <p:grpSp>
          <p:nvGrpSpPr>
            <p:cNvPr id="53" name="组合 52">
              <a:extLst>
                <a:ext uri="{FF2B5EF4-FFF2-40B4-BE49-F238E27FC236}">
                  <a16:creationId xmlns:a16="http://schemas.microsoft.com/office/drawing/2014/main" xmlns="" id="{FEEDCF55-6197-459D-AE7B-1525F521BD27}"/>
                </a:ext>
              </a:extLst>
            </p:cNvPr>
            <p:cNvGrpSpPr/>
            <p:nvPr/>
          </p:nvGrpSpPr>
          <p:grpSpPr>
            <a:xfrm>
              <a:off x="7607708" y="2754766"/>
              <a:ext cx="1177333" cy="1177334"/>
              <a:chOff x="7607708" y="2754766"/>
              <a:chExt cx="1177333" cy="1177334"/>
            </a:xfrm>
          </p:grpSpPr>
          <p:sp>
            <p:nvSpPr>
              <p:cNvPr id="76" name="椭圆 75">
                <a:extLst>
                  <a:ext uri="{FF2B5EF4-FFF2-40B4-BE49-F238E27FC236}">
                    <a16:creationId xmlns:a16="http://schemas.microsoft.com/office/drawing/2014/main" xmlns="" id="{5C2DDC83-91FB-4A9D-AFFF-7072A18BD68E}"/>
                  </a:ext>
                </a:extLst>
              </p:cNvPr>
              <p:cNvSpPr/>
              <p:nvPr/>
            </p:nvSpPr>
            <p:spPr>
              <a:xfrm>
                <a:off x="7607708" y="2754766"/>
                <a:ext cx="1177333" cy="1177334"/>
              </a:xfrm>
              <a:prstGeom prst="ellipse">
                <a:avLst/>
              </a:prstGeom>
              <a:noFill/>
              <a:ln>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等线" panose="02010600030101010101" pitchFamily="2" charset="-122"/>
                  <a:cs typeface="+mn-cs"/>
                </a:endParaRPr>
              </a:p>
            </p:txBody>
          </p:sp>
          <p:grpSp>
            <p:nvGrpSpPr>
              <p:cNvPr id="21" name="图形 62">
                <a:extLst>
                  <a:ext uri="{FF2B5EF4-FFF2-40B4-BE49-F238E27FC236}">
                    <a16:creationId xmlns:a16="http://schemas.microsoft.com/office/drawing/2014/main" xmlns="" id="{1D12D6F1-6D81-4A1A-9E30-392D824DC86A}"/>
                  </a:ext>
                </a:extLst>
              </p:cNvPr>
              <p:cNvGrpSpPr/>
              <p:nvPr/>
            </p:nvGrpSpPr>
            <p:grpSpPr>
              <a:xfrm>
                <a:off x="7836526" y="2983500"/>
                <a:ext cx="719697" cy="719867"/>
                <a:chOff x="6276084" y="3393800"/>
                <a:chExt cx="719988" cy="720158"/>
              </a:xfrm>
              <a:solidFill>
                <a:schemeClr val="bg1"/>
              </a:solidFill>
            </p:grpSpPr>
            <p:sp>
              <p:nvSpPr>
                <p:cNvPr id="22" name="任意多边形: 形状 21">
                  <a:extLst>
                    <a:ext uri="{FF2B5EF4-FFF2-40B4-BE49-F238E27FC236}">
                      <a16:creationId xmlns:a16="http://schemas.microsoft.com/office/drawing/2014/main" xmlns="" id="{987BCA00-1A13-4BB2-B130-CB4CA12D15C0}"/>
                    </a:ext>
                  </a:extLst>
                </p:cNvPr>
                <p:cNvSpPr/>
                <p:nvPr/>
              </p:nvSpPr>
              <p:spPr>
                <a:xfrm>
                  <a:off x="6276084" y="3393800"/>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23" name="任意多边形: 形状 22">
                  <a:extLst>
                    <a:ext uri="{FF2B5EF4-FFF2-40B4-BE49-F238E27FC236}">
                      <a16:creationId xmlns:a16="http://schemas.microsoft.com/office/drawing/2014/main" xmlns="" id="{DA961C0F-B004-468B-916E-B7BD09C606AB}"/>
                    </a:ext>
                  </a:extLst>
                </p:cNvPr>
                <p:cNvSpPr/>
                <p:nvPr/>
              </p:nvSpPr>
              <p:spPr>
                <a:xfrm>
                  <a:off x="6480077" y="3585807"/>
                  <a:ext cx="311999" cy="348000"/>
                </a:xfrm>
                <a:custGeom>
                  <a:avLst/>
                  <a:gdLst>
                    <a:gd name="connsiteX0" fmla="*/ 8203 w 311999"/>
                    <a:gd name="connsiteY0" fmla="*/ 347388 h 348000"/>
                    <a:gd name="connsiteX1" fmla="*/ 11995 w 311999"/>
                    <a:gd name="connsiteY1" fmla="*/ 347999 h 348000"/>
                    <a:gd name="connsiteX2" fmla="*/ 21596 w 311999"/>
                    <a:gd name="connsiteY2" fmla="*/ 343200 h 348000"/>
                    <a:gd name="connsiteX3" fmla="*/ 50396 w 311999"/>
                    <a:gd name="connsiteY3" fmla="*/ 304860 h 348000"/>
                    <a:gd name="connsiteX4" fmla="*/ 59996 w 311999"/>
                    <a:gd name="connsiteY4" fmla="*/ 300000 h 348000"/>
                    <a:gd name="connsiteX5" fmla="*/ 88569 w 311999"/>
                    <a:gd name="connsiteY5" fmla="*/ 300000 h 348000"/>
                    <a:gd name="connsiteX6" fmla="*/ 155997 w 311999"/>
                    <a:gd name="connsiteY6" fmla="*/ 336000 h 348000"/>
                    <a:gd name="connsiteX7" fmla="*/ 223425 w 311999"/>
                    <a:gd name="connsiteY7" fmla="*/ 300000 h 348000"/>
                    <a:gd name="connsiteX8" fmla="*/ 251997 w 311999"/>
                    <a:gd name="connsiteY8" fmla="*/ 300000 h 348000"/>
                    <a:gd name="connsiteX9" fmla="*/ 261598 w 311999"/>
                    <a:gd name="connsiteY9" fmla="*/ 304799 h 348000"/>
                    <a:gd name="connsiteX10" fmla="*/ 290398 w 311999"/>
                    <a:gd name="connsiteY10" fmla="*/ 343200 h 348000"/>
                    <a:gd name="connsiteX11" fmla="*/ 299998 w 311999"/>
                    <a:gd name="connsiteY11" fmla="*/ 347999 h 348000"/>
                    <a:gd name="connsiteX12" fmla="*/ 303791 w 311999"/>
                    <a:gd name="connsiteY12" fmla="*/ 347388 h 348000"/>
                    <a:gd name="connsiteX13" fmla="*/ 311999 w 311999"/>
                    <a:gd name="connsiteY13" fmla="*/ 336000 h 348000"/>
                    <a:gd name="connsiteX14" fmla="*/ 311999 w 311999"/>
                    <a:gd name="connsiteY14" fmla="*/ 264839 h 348000"/>
                    <a:gd name="connsiteX15" fmla="*/ 295979 w 311999"/>
                    <a:gd name="connsiteY15" fmla="*/ 234936 h 348000"/>
                    <a:gd name="connsiteX16" fmla="*/ 260400 w 311999"/>
                    <a:gd name="connsiteY16" fmla="*/ 211199 h 348000"/>
                    <a:gd name="connsiteX17" fmla="*/ 264000 w 311999"/>
                    <a:gd name="connsiteY17" fmla="*/ 167999 h 348000"/>
                    <a:gd name="connsiteX18" fmla="*/ 156000 w 311999"/>
                    <a:gd name="connsiteY18" fmla="*/ -1 h 348000"/>
                    <a:gd name="connsiteX19" fmla="*/ 48000 w 311999"/>
                    <a:gd name="connsiteY19" fmla="*/ 167999 h 348000"/>
                    <a:gd name="connsiteX20" fmla="*/ 51600 w 311999"/>
                    <a:gd name="connsiteY20" fmla="*/ 211199 h 348000"/>
                    <a:gd name="connsiteX21" fmla="*/ 16068 w 311999"/>
                    <a:gd name="connsiteY21" fmla="*/ 234899 h 348000"/>
                    <a:gd name="connsiteX22" fmla="*/ 0 w 311999"/>
                    <a:gd name="connsiteY22" fmla="*/ 264839 h 348000"/>
                    <a:gd name="connsiteX23" fmla="*/ 0 w 311999"/>
                    <a:gd name="connsiteY23" fmla="*/ 336000 h 348000"/>
                    <a:gd name="connsiteX24" fmla="*/ 8203 w 311999"/>
                    <a:gd name="connsiteY24" fmla="*/ 347388 h 348000"/>
                    <a:gd name="connsiteX25" fmla="*/ 282716 w 311999"/>
                    <a:gd name="connsiteY25" fmla="*/ 254989 h 348000"/>
                    <a:gd name="connsiteX26" fmla="*/ 287996 w 311999"/>
                    <a:gd name="connsiteY26" fmla="*/ 264889 h 348000"/>
                    <a:gd name="connsiteX27" fmla="*/ 287996 w 311999"/>
                    <a:gd name="connsiteY27" fmla="*/ 300001 h 348000"/>
                    <a:gd name="connsiteX28" fmla="*/ 280796 w 311999"/>
                    <a:gd name="connsiteY28" fmla="*/ 290401 h 348000"/>
                    <a:gd name="connsiteX29" fmla="*/ 251996 w 311999"/>
                    <a:gd name="connsiteY29" fmla="*/ 276001 h 348000"/>
                    <a:gd name="connsiteX30" fmla="*/ 239312 w 311999"/>
                    <a:gd name="connsiteY30" fmla="*/ 276001 h 348000"/>
                    <a:gd name="connsiteX31" fmla="*/ 254911 w 311999"/>
                    <a:gd name="connsiteY31" fmla="*/ 236401 h 348000"/>
                    <a:gd name="connsiteX32" fmla="*/ 155995 w 311999"/>
                    <a:gd name="connsiteY32" fmla="*/ 23999 h 348000"/>
                    <a:gd name="connsiteX33" fmla="*/ 204799 w 311999"/>
                    <a:gd name="connsiteY33" fmla="*/ 60275 h 348000"/>
                    <a:gd name="connsiteX34" fmla="*/ 107192 w 311999"/>
                    <a:gd name="connsiteY34" fmla="*/ 60275 h 348000"/>
                    <a:gd name="connsiteX35" fmla="*/ 155995 w 311999"/>
                    <a:gd name="connsiteY35" fmla="*/ 23999 h 348000"/>
                    <a:gd name="connsiteX36" fmla="*/ 94315 w 311999"/>
                    <a:gd name="connsiteY36" fmla="*/ 80699 h 348000"/>
                    <a:gd name="connsiteX37" fmla="*/ 217675 w 311999"/>
                    <a:gd name="connsiteY37" fmla="*/ 80699 h 348000"/>
                    <a:gd name="connsiteX38" fmla="*/ 239995 w 311999"/>
                    <a:gd name="connsiteY38" fmla="*/ 167999 h 348000"/>
                    <a:gd name="connsiteX39" fmla="*/ 167995 w 311999"/>
                    <a:gd name="connsiteY39" fmla="*/ 310284 h 348000"/>
                    <a:gd name="connsiteX40" fmla="*/ 167995 w 311999"/>
                    <a:gd name="connsiteY40" fmla="*/ 275999 h 348000"/>
                    <a:gd name="connsiteX41" fmla="*/ 155995 w 311999"/>
                    <a:gd name="connsiteY41" fmla="*/ 264000 h 348000"/>
                    <a:gd name="connsiteX42" fmla="*/ 143996 w 311999"/>
                    <a:gd name="connsiteY42" fmla="*/ 275999 h 348000"/>
                    <a:gd name="connsiteX43" fmla="*/ 143996 w 311999"/>
                    <a:gd name="connsiteY43" fmla="*/ 310284 h 348000"/>
                    <a:gd name="connsiteX44" fmla="*/ 71996 w 311999"/>
                    <a:gd name="connsiteY44" fmla="*/ 167999 h 348000"/>
                    <a:gd name="connsiteX45" fmla="*/ 94315 w 311999"/>
                    <a:gd name="connsiteY45" fmla="*/ 80699 h 348000"/>
                    <a:gd name="connsiteX46" fmla="*/ 23995 w 311999"/>
                    <a:gd name="connsiteY46" fmla="*/ 264839 h 348000"/>
                    <a:gd name="connsiteX47" fmla="*/ 29323 w 311999"/>
                    <a:gd name="connsiteY47" fmla="*/ 254903 h 348000"/>
                    <a:gd name="connsiteX48" fmla="*/ 57091 w 311999"/>
                    <a:gd name="connsiteY48" fmla="*/ 236399 h 348000"/>
                    <a:gd name="connsiteX49" fmla="*/ 72691 w 311999"/>
                    <a:gd name="connsiteY49" fmla="*/ 275999 h 348000"/>
                    <a:gd name="connsiteX50" fmla="*/ 59995 w 311999"/>
                    <a:gd name="connsiteY50" fmla="*/ 275999 h 348000"/>
                    <a:gd name="connsiteX51" fmla="*/ 31195 w 311999"/>
                    <a:gd name="connsiteY51" fmla="*/ 290399 h 348000"/>
                    <a:gd name="connsiteX52" fmla="*/ 23995 w 311999"/>
                    <a:gd name="connsiteY52" fmla="*/ 300000 h 3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11999" h="348000">
                      <a:moveTo>
                        <a:pt x="8203" y="347388"/>
                      </a:moveTo>
                      <a:cubicBezTo>
                        <a:pt x="9426" y="347790"/>
                        <a:pt x="10706" y="347997"/>
                        <a:pt x="11995" y="347999"/>
                      </a:cubicBezTo>
                      <a:cubicBezTo>
                        <a:pt x="15773" y="347999"/>
                        <a:pt x="19329" y="346221"/>
                        <a:pt x="21596" y="343200"/>
                      </a:cubicBezTo>
                      <a:lnTo>
                        <a:pt x="50396" y="304860"/>
                      </a:lnTo>
                      <a:cubicBezTo>
                        <a:pt x="52673" y="301844"/>
                        <a:pt x="56216" y="300049"/>
                        <a:pt x="59996" y="300000"/>
                      </a:cubicBezTo>
                      <a:lnTo>
                        <a:pt x="88569" y="300000"/>
                      </a:lnTo>
                      <a:cubicBezTo>
                        <a:pt x="104341" y="321698"/>
                        <a:pt x="129191" y="334966"/>
                        <a:pt x="155997" y="336000"/>
                      </a:cubicBezTo>
                      <a:cubicBezTo>
                        <a:pt x="182801" y="334966"/>
                        <a:pt x="207653" y="321698"/>
                        <a:pt x="223425" y="300000"/>
                      </a:cubicBezTo>
                      <a:lnTo>
                        <a:pt x="251997" y="300000"/>
                      </a:lnTo>
                      <a:cubicBezTo>
                        <a:pt x="255768" y="300028"/>
                        <a:pt x="259313" y="301800"/>
                        <a:pt x="261598" y="304799"/>
                      </a:cubicBezTo>
                      <a:lnTo>
                        <a:pt x="290398" y="343200"/>
                      </a:lnTo>
                      <a:cubicBezTo>
                        <a:pt x="292665" y="346222"/>
                        <a:pt x="296221" y="347999"/>
                        <a:pt x="299998" y="347999"/>
                      </a:cubicBezTo>
                      <a:cubicBezTo>
                        <a:pt x="301286" y="347997"/>
                        <a:pt x="302566" y="347790"/>
                        <a:pt x="303791" y="347388"/>
                      </a:cubicBezTo>
                      <a:cubicBezTo>
                        <a:pt x="308693" y="345755"/>
                        <a:pt x="312001" y="341167"/>
                        <a:pt x="311999" y="336000"/>
                      </a:cubicBezTo>
                      <a:lnTo>
                        <a:pt x="311999" y="264839"/>
                      </a:lnTo>
                      <a:cubicBezTo>
                        <a:pt x="312034" y="252810"/>
                        <a:pt x="306013" y="241570"/>
                        <a:pt x="295979" y="234936"/>
                      </a:cubicBezTo>
                      <a:lnTo>
                        <a:pt x="260400" y="211199"/>
                      </a:lnTo>
                      <a:cubicBezTo>
                        <a:pt x="262776" y="196922"/>
                        <a:pt x="263980" y="182474"/>
                        <a:pt x="264000" y="167999"/>
                      </a:cubicBezTo>
                      <a:cubicBezTo>
                        <a:pt x="264000" y="75263"/>
                        <a:pt x="198647" y="-1"/>
                        <a:pt x="156000" y="-1"/>
                      </a:cubicBezTo>
                      <a:cubicBezTo>
                        <a:pt x="113352" y="-1"/>
                        <a:pt x="48000" y="75263"/>
                        <a:pt x="48000" y="167999"/>
                      </a:cubicBezTo>
                      <a:cubicBezTo>
                        <a:pt x="48019" y="182474"/>
                        <a:pt x="49223" y="196922"/>
                        <a:pt x="51600" y="211199"/>
                      </a:cubicBezTo>
                      <a:lnTo>
                        <a:pt x="16068" y="234899"/>
                      </a:lnTo>
                      <a:cubicBezTo>
                        <a:pt x="6005" y="241529"/>
                        <a:pt x="-36" y="252788"/>
                        <a:pt x="0" y="264839"/>
                      </a:cubicBezTo>
                      <a:lnTo>
                        <a:pt x="0" y="336000"/>
                      </a:lnTo>
                      <a:cubicBezTo>
                        <a:pt x="-5" y="341168"/>
                        <a:pt x="3301" y="345755"/>
                        <a:pt x="8203" y="347388"/>
                      </a:cubicBezTo>
                      <a:close/>
                      <a:moveTo>
                        <a:pt x="282716" y="254989"/>
                      </a:moveTo>
                      <a:cubicBezTo>
                        <a:pt x="286030" y="257189"/>
                        <a:pt x="288014" y="260910"/>
                        <a:pt x="287996" y="264889"/>
                      </a:cubicBezTo>
                      <a:lnTo>
                        <a:pt x="287996" y="300001"/>
                      </a:lnTo>
                      <a:lnTo>
                        <a:pt x="280796" y="290401"/>
                      </a:lnTo>
                      <a:cubicBezTo>
                        <a:pt x="273960" y="281380"/>
                        <a:pt x="263313" y="276057"/>
                        <a:pt x="251996" y="276001"/>
                      </a:cubicBezTo>
                      <a:lnTo>
                        <a:pt x="239312" y="276001"/>
                      </a:lnTo>
                      <a:cubicBezTo>
                        <a:pt x="245924" y="263401"/>
                        <a:pt x="251154" y="250124"/>
                        <a:pt x="254911" y="236401"/>
                      </a:cubicBezTo>
                      <a:close/>
                      <a:moveTo>
                        <a:pt x="155995" y="23999"/>
                      </a:moveTo>
                      <a:cubicBezTo>
                        <a:pt x="169040" y="23999"/>
                        <a:pt x="188107" y="37608"/>
                        <a:pt x="204799" y="60275"/>
                      </a:cubicBezTo>
                      <a:cubicBezTo>
                        <a:pt x="174142" y="75908"/>
                        <a:pt x="137849" y="75908"/>
                        <a:pt x="107192" y="60275"/>
                      </a:cubicBezTo>
                      <a:cubicBezTo>
                        <a:pt x="123884" y="37608"/>
                        <a:pt x="142951" y="23999"/>
                        <a:pt x="155995" y="23999"/>
                      </a:cubicBezTo>
                      <a:close/>
                      <a:moveTo>
                        <a:pt x="94315" y="80699"/>
                      </a:moveTo>
                      <a:cubicBezTo>
                        <a:pt x="132905" y="101096"/>
                        <a:pt x="179083" y="101096"/>
                        <a:pt x="217675" y="80699"/>
                      </a:cubicBezTo>
                      <a:cubicBezTo>
                        <a:pt x="232217" y="107507"/>
                        <a:pt x="239885" y="137502"/>
                        <a:pt x="239995" y="167999"/>
                      </a:cubicBezTo>
                      <a:cubicBezTo>
                        <a:pt x="239995" y="239076"/>
                        <a:pt x="208075" y="299927"/>
                        <a:pt x="167995" y="310284"/>
                      </a:cubicBezTo>
                      <a:lnTo>
                        <a:pt x="167995" y="275999"/>
                      </a:lnTo>
                      <a:cubicBezTo>
                        <a:pt x="167995" y="269372"/>
                        <a:pt x="162623" y="264000"/>
                        <a:pt x="155995" y="264000"/>
                      </a:cubicBezTo>
                      <a:cubicBezTo>
                        <a:pt x="149368" y="264000"/>
                        <a:pt x="143996" y="269373"/>
                        <a:pt x="143996" y="275999"/>
                      </a:cubicBezTo>
                      <a:lnTo>
                        <a:pt x="143996" y="310284"/>
                      </a:lnTo>
                      <a:cubicBezTo>
                        <a:pt x="103916" y="299928"/>
                        <a:pt x="71996" y="239076"/>
                        <a:pt x="71996" y="167999"/>
                      </a:cubicBezTo>
                      <a:cubicBezTo>
                        <a:pt x="72106" y="137502"/>
                        <a:pt x="79774" y="107508"/>
                        <a:pt x="94315" y="80699"/>
                      </a:cubicBezTo>
                      <a:close/>
                      <a:moveTo>
                        <a:pt x="23995" y="264839"/>
                      </a:moveTo>
                      <a:cubicBezTo>
                        <a:pt x="23982" y="260842"/>
                        <a:pt x="25985" y="257105"/>
                        <a:pt x="29323" y="254903"/>
                      </a:cubicBezTo>
                      <a:lnTo>
                        <a:pt x="57091" y="236399"/>
                      </a:lnTo>
                      <a:cubicBezTo>
                        <a:pt x="60849" y="250123"/>
                        <a:pt x="66080" y="263401"/>
                        <a:pt x="72691" y="275999"/>
                      </a:cubicBezTo>
                      <a:lnTo>
                        <a:pt x="59995" y="275999"/>
                      </a:lnTo>
                      <a:cubicBezTo>
                        <a:pt x="48678" y="276056"/>
                        <a:pt x="38031" y="281378"/>
                        <a:pt x="31195" y="290399"/>
                      </a:cubicBezTo>
                      <a:lnTo>
                        <a:pt x="23995" y="300000"/>
                      </a:ln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sp>
              <p:nvSpPr>
                <p:cNvPr id="24" name="任意多边形: 形状 23">
                  <a:extLst>
                    <a:ext uri="{FF2B5EF4-FFF2-40B4-BE49-F238E27FC236}">
                      <a16:creationId xmlns:a16="http://schemas.microsoft.com/office/drawing/2014/main" xmlns="" id="{ECCB1ABD-3EFB-40B2-9543-1BD1E6FCE93A}"/>
                    </a:ext>
                  </a:extLst>
                </p:cNvPr>
                <p:cNvSpPr/>
                <p:nvPr/>
              </p:nvSpPr>
              <p:spPr>
                <a:xfrm>
                  <a:off x="6588073" y="3717809"/>
                  <a:ext cx="95999" cy="95999"/>
                </a:xfrm>
                <a:custGeom>
                  <a:avLst/>
                  <a:gdLst>
                    <a:gd name="connsiteX0" fmla="*/ 48000 w 95999"/>
                    <a:gd name="connsiteY0" fmla="*/ 95998 h 95999"/>
                    <a:gd name="connsiteX1" fmla="*/ 95999 w 95999"/>
                    <a:gd name="connsiteY1" fmla="*/ 47999 h 95999"/>
                    <a:gd name="connsiteX2" fmla="*/ 48000 w 95999"/>
                    <a:gd name="connsiteY2" fmla="*/ -1 h 95999"/>
                    <a:gd name="connsiteX3" fmla="*/ 0 w 95999"/>
                    <a:gd name="connsiteY3" fmla="*/ 47999 h 95999"/>
                    <a:gd name="connsiteX4" fmla="*/ 48000 w 95999"/>
                    <a:gd name="connsiteY4" fmla="*/ 95998 h 95999"/>
                    <a:gd name="connsiteX5" fmla="*/ 48000 w 95999"/>
                    <a:gd name="connsiteY5" fmla="*/ 23998 h 95999"/>
                    <a:gd name="connsiteX6" fmla="*/ 72000 w 95999"/>
                    <a:gd name="connsiteY6" fmla="*/ 47999 h 95999"/>
                    <a:gd name="connsiteX7" fmla="*/ 48000 w 95999"/>
                    <a:gd name="connsiteY7" fmla="*/ 71999 h 95999"/>
                    <a:gd name="connsiteX8" fmla="*/ 23999 w 95999"/>
                    <a:gd name="connsiteY8" fmla="*/ 47999 h 95999"/>
                    <a:gd name="connsiteX9" fmla="*/ 48000 w 95999"/>
                    <a:gd name="connsiteY9" fmla="*/ 23998 h 9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999" h="95999">
                      <a:moveTo>
                        <a:pt x="48000" y="95998"/>
                      </a:moveTo>
                      <a:cubicBezTo>
                        <a:pt x="74509" y="95998"/>
                        <a:pt x="95999" y="74508"/>
                        <a:pt x="95999" y="47999"/>
                      </a:cubicBezTo>
                      <a:cubicBezTo>
                        <a:pt x="95999" y="21489"/>
                        <a:pt x="74509" y="-1"/>
                        <a:pt x="48000" y="-1"/>
                      </a:cubicBezTo>
                      <a:cubicBezTo>
                        <a:pt x="21490" y="-1"/>
                        <a:pt x="0" y="21489"/>
                        <a:pt x="0" y="47999"/>
                      </a:cubicBezTo>
                      <a:cubicBezTo>
                        <a:pt x="-1" y="74508"/>
                        <a:pt x="21489" y="95998"/>
                        <a:pt x="48000" y="95998"/>
                      </a:cubicBezTo>
                      <a:close/>
                      <a:moveTo>
                        <a:pt x="48000" y="23998"/>
                      </a:moveTo>
                      <a:cubicBezTo>
                        <a:pt x="61255" y="23998"/>
                        <a:pt x="72000" y="34743"/>
                        <a:pt x="72000" y="47999"/>
                      </a:cubicBezTo>
                      <a:cubicBezTo>
                        <a:pt x="72000" y="61254"/>
                        <a:pt x="61255" y="71999"/>
                        <a:pt x="48000" y="71999"/>
                      </a:cubicBezTo>
                      <a:cubicBezTo>
                        <a:pt x="34744" y="71999"/>
                        <a:pt x="23999" y="61254"/>
                        <a:pt x="23999" y="47999"/>
                      </a:cubicBezTo>
                      <a:cubicBezTo>
                        <a:pt x="23999" y="34743"/>
                        <a:pt x="34744" y="23998"/>
                        <a:pt x="48000" y="23998"/>
                      </a:cubicBezTo>
                      <a:close/>
                    </a:path>
                  </a:pathLst>
                </a:custGeom>
                <a:grpFill/>
                <a:ln w="1395" cap="flat">
                  <a:noFill/>
                  <a:prstDash val="solid"/>
                  <a:miter/>
                </a:ln>
                <a:sp3d>
                  <a:extrusionClr>
                    <a:schemeClr val="bg1"/>
                  </a:extrusionClr>
                </a:sp3d>
              </p:spPr>
              <p:txBody>
                <a:bodyPr rtlCol="0" anchor="ctr"/>
                <a:lstStyle/>
                <a:p>
                  <a:endParaRPr lang="zh-CN" altLang="en-US">
                    <a:latin typeface="+mj-lt"/>
                  </a:endParaRPr>
                </a:p>
              </p:txBody>
            </p:sp>
          </p:grpSp>
        </p:grpSp>
      </p:grpSp>
      <p:pic>
        <p:nvPicPr>
          <p:cNvPr id="80" name="图片 79">
            <a:extLst>
              <a:ext uri="{FF2B5EF4-FFF2-40B4-BE49-F238E27FC236}">
                <a16:creationId xmlns:a16="http://schemas.microsoft.com/office/drawing/2014/main" xmlns="" id="{618F462F-9F60-44A8-9D26-982E229476F4}"/>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20348796">
            <a:off x="3667934" y="147281"/>
            <a:ext cx="1317483" cy="1863950"/>
          </a:xfrm>
          <a:prstGeom prst="rect">
            <a:avLst/>
          </a:prstGeom>
          <a:effectLst>
            <a:outerShdw blurRad="635000" dist="152400" sx="98000" sy="98000" algn="tl" rotWithShape="0">
              <a:srgbClr val="002060">
                <a:alpha val="40000"/>
              </a:srgbClr>
            </a:outerShdw>
          </a:effectLst>
        </p:spPr>
      </p:pic>
      <p:pic>
        <p:nvPicPr>
          <p:cNvPr id="81" name="图片 80">
            <a:extLst>
              <a:ext uri="{FF2B5EF4-FFF2-40B4-BE49-F238E27FC236}">
                <a16:creationId xmlns:a16="http://schemas.microsoft.com/office/drawing/2014/main" xmlns="" id="{A22E249A-AD6E-4E88-8725-BCE5ECC54379}"/>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1251204" flipH="1">
            <a:off x="7206583" y="83688"/>
            <a:ext cx="1317483" cy="1863950"/>
          </a:xfrm>
          <a:prstGeom prst="rect">
            <a:avLst/>
          </a:prstGeom>
          <a:effectLst>
            <a:outerShdw blurRad="635000" dist="152400" sx="98000" sy="98000" algn="tl" rotWithShape="0">
              <a:srgbClr val="002060">
                <a:alpha val="40000"/>
              </a:srgbClr>
            </a:outerShdw>
          </a:effectLst>
        </p:spPr>
      </p:pic>
    </p:spTree>
    <p:extLst>
      <p:ext uri="{BB962C8B-B14F-4D97-AF65-F5344CB8AC3E}">
        <p14:creationId xmlns:p14="http://schemas.microsoft.com/office/powerpoint/2010/main" val="881833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xmlns="" id="{0CC328AF-9819-4D5B-8549-1CE1E687C8FE}"/>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结构合理化</a:t>
            </a:r>
          </a:p>
        </p:txBody>
      </p:sp>
      <p:sp>
        <p:nvSpPr>
          <p:cNvPr id="17" name="文本框 16">
            <a:extLst>
              <a:ext uri="{FF2B5EF4-FFF2-40B4-BE49-F238E27FC236}">
                <a16:creationId xmlns:a16="http://schemas.microsoft.com/office/drawing/2014/main" xmlns="" id="{1AAD6FD0-6D53-49A0-932C-56A0E40C1F23}"/>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Marketing Planning</a:t>
            </a:r>
          </a:p>
        </p:txBody>
      </p:sp>
      <p:sp>
        <p:nvSpPr>
          <p:cNvPr id="35" name="椭圆 34">
            <a:extLst>
              <a:ext uri="{FF2B5EF4-FFF2-40B4-BE49-F238E27FC236}">
                <a16:creationId xmlns:a16="http://schemas.microsoft.com/office/drawing/2014/main" xmlns="" id="{AFF637F3-51FC-44C4-98B3-2C89244CB444}"/>
              </a:ext>
            </a:extLst>
          </p:cNvPr>
          <p:cNvSpPr/>
          <p:nvPr/>
        </p:nvSpPr>
        <p:spPr>
          <a:xfrm>
            <a:off x="3598028" y="1352293"/>
            <a:ext cx="5023105" cy="5023105"/>
          </a:xfrm>
          <a:prstGeom prst="ellipse">
            <a:avLst/>
          </a:prstGeom>
          <a:solidFill>
            <a:schemeClr val="bg1"/>
          </a:solidFill>
          <a:ln>
            <a:noFill/>
          </a:ln>
          <a:effectLst>
            <a:outerShdw blurRad="317500" dist="38100" dir="5400000" sx="98000" sy="98000" algn="c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823C5757-8D1C-4123-B5C0-A3AE94AFD721}"/>
              </a:ext>
            </a:extLst>
          </p:cNvPr>
          <p:cNvSpPr/>
          <p:nvPr/>
        </p:nvSpPr>
        <p:spPr>
          <a:xfrm rot="3600000">
            <a:off x="4142359" y="1896623"/>
            <a:ext cx="3934444" cy="3934444"/>
          </a:xfrm>
          <a:prstGeom prst="rect">
            <a:avLst/>
          </a:prstGeom>
        </p:spPr>
        <p:txBody>
          <a:bodyPr wrap="square" lIns="0" tIns="0" rIns="0" bIns="0">
            <a:prstTxWarp prst="textArchUp">
              <a:avLst/>
            </a:prstTxWarp>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以营销为核心</a:t>
            </a:r>
          </a:p>
        </p:txBody>
      </p:sp>
      <p:cxnSp>
        <p:nvCxnSpPr>
          <p:cNvPr id="37" name="直接连接符 36">
            <a:extLst>
              <a:ext uri="{FF2B5EF4-FFF2-40B4-BE49-F238E27FC236}">
                <a16:creationId xmlns:a16="http://schemas.microsoft.com/office/drawing/2014/main" xmlns="" id="{A4E7207B-803C-4D69-9B19-2D12F80E3D12}"/>
              </a:ext>
            </a:extLst>
          </p:cNvPr>
          <p:cNvCxnSpPr>
            <a:stCxn id="35" idx="0"/>
          </p:cNvCxnSpPr>
          <p:nvPr/>
        </p:nvCxnSpPr>
        <p:spPr>
          <a:xfrm flipH="1">
            <a:off x="6096898" y="1352293"/>
            <a:ext cx="12683" cy="129050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988C3C14-6D3C-4335-B644-3BB73D65CD6F}"/>
              </a:ext>
            </a:extLst>
          </p:cNvPr>
          <p:cNvCxnSpPr>
            <a:cxnSpLocks/>
          </p:cNvCxnSpPr>
          <p:nvPr/>
        </p:nvCxnSpPr>
        <p:spPr>
          <a:xfrm>
            <a:off x="7156011" y="4459641"/>
            <a:ext cx="1158518" cy="6083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251B608A-5D56-4894-BDFC-7F904B0F9BAE}"/>
              </a:ext>
            </a:extLst>
          </p:cNvPr>
          <p:cNvCxnSpPr>
            <a:cxnSpLocks/>
          </p:cNvCxnSpPr>
          <p:nvPr/>
        </p:nvCxnSpPr>
        <p:spPr>
          <a:xfrm flipH="1">
            <a:off x="3906332" y="4459641"/>
            <a:ext cx="1172315" cy="61563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a16="http://schemas.microsoft.com/office/drawing/2014/main" xmlns="" id="{225A982F-C4D0-4DAF-A6EB-CD61D234AD8A}"/>
              </a:ext>
            </a:extLst>
          </p:cNvPr>
          <p:cNvSpPr/>
          <p:nvPr/>
        </p:nvSpPr>
        <p:spPr>
          <a:xfrm>
            <a:off x="4561210" y="2315475"/>
            <a:ext cx="3096741" cy="3096741"/>
          </a:xfrm>
          <a:prstGeom prst="ellipse">
            <a:avLst/>
          </a:prstGeom>
          <a:gradFill>
            <a:gsLst>
              <a:gs pos="0">
                <a:schemeClr val="accent1">
                  <a:lumMod val="80000"/>
                  <a:lumOff val="20000"/>
                </a:schemeClr>
              </a:gs>
              <a:gs pos="100000">
                <a:schemeClr val="accent1"/>
              </a:gs>
            </a:gsLst>
            <a:lin ang="5400000" scaled="0"/>
          </a:gradFill>
          <a:ln>
            <a:noFill/>
          </a:ln>
          <a:effectLst>
            <a:outerShdw blurRad="381000" sx="93000" sy="93000" algn="c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61C6315E-41AE-4CD6-8E12-E378417190BB}"/>
              </a:ext>
            </a:extLst>
          </p:cNvPr>
          <p:cNvSpPr/>
          <p:nvPr/>
        </p:nvSpPr>
        <p:spPr>
          <a:xfrm rot="18000000">
            <a:off x="4142359" y="1896623"/>
            <a:ext cx="3934444" cy="3934444"/>
          </a:xfrm>
          <a:prstGeom prst="rect">
            <a:avLst/>
          </a:prstGeom>
        </p:spPr>
        <p:txBody>
          <a:bodyPr wrap="square" lIns="0" tIns="0" rIns="0" bIns="0">
            <a:prstTxWarp prst="textArchUp">
              <a:avLst/>
            </a:prstTxWarp>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以市场为导向</a:t>
            </a:r>
          </a:p>
        </p:txBody>
      </p:sp>
      <p:sp>
        <p:nvSpPr>
          <p:cNvPr id="42" name="矩形 41">
            <a:extLst>
              <a:ext uri="{FF2B5EF4-FFF2-40B4-BE49-F238E27FC236}">
                <a16:creationId xmlns:a16="http://schemas.microsoft.com/office/drawing/2014/main" xmlns="" id="{B471EC0A-EFC0-4E57-97AA-1D05B1084841}"/>
              </a:ext>
            </a:extLst>
          </p:cNvPr>
          <p:cNvSpPr/>
          <p:nvPr/>
        </p:nvSpPr>
        <p:spPr>
          <a:xfrm>
            <a:off x="3935158" y="1689423"/>
            <a:ext cx="4348846" cy="4348846"/>
          </a:xfrm>
          <a:prstGeom prst="rect">
            <a:avLst/>
          </a:prstGeom>
        </p:spPr>
        <p:txBody>
          <a:bodyPr wrap="square" lIns="0" tIns="0" rIns="0" bIns="0">
            <a:prstTxWarp prst="textArchDown">
              <a:avLst/>
            </a:prstTxWarp>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以技术为基础</a:t>
            </a:r>
          </a:p>
        </p:txBody>
      </p:sp>
      <p:pic>
        <p:nvPicPr>
          <p:cNvPr id="68" name="图形 67">
            <a:extLst>
              <a:ext uri="{FF2B5EF4-FFF2-40B4-BE49-F238E27FC236}">
                <a16:creationId xmlns:a16="http://schemas.microsoft.com/office/drawing/2014/main" xmlns="" id="{A50842C7-E8F1-433C-89FA-672B8F699DD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485664" y="2811231"/>
            <a:ext cx="1220673" cy="1220673"/>
          </a:xfrm>
          <a:prstGeom prst="rect">
            <a:avLst/>
          </a:prstGeom>
        </p:spPr>
      </p:pic>
      <p:grpSp>
        <p:nvGrpSpPr>
          <p:cNvPr id="2" name="组合 1">
            <a:extLst>
              <a:ext uri="{FF2B5EF4-FFF2-40B4-BE49-F238E27FC236}">
                <a16:creationId xmlns:a16="http://schemas.microsoft.com/office/drawing/2014/main" xmlns="" id="{C1EFFD26-4C89-4F22-B372-9100F26A6483}"/>
              </a:ext>
            </a:extLst>
          </p:cNvPr>
          <p:cNvGrpSpPr/>
          <p:nvPr/>
        </p:nvGrpSpPr>
        <p:grpSpPr>
          <a:xfrm>
            <a:off x="8671599" y="3587475"/>
            <a:ext cx="1176226" cy="330263"/>
            <a:chOff x="5482154" y="7401116"/>
            <a:chExt cx="1191928" cy="334672"/>
          </a:xfrm>
        </p:grpSpPr>
        <p:cxnSp>
          <p:nvCxnSpPr>
            <p:cNvPr id="75" name="直接连接符 74">
              <a:extLst>
                <a:ext uri="{FF2B5EF4-FFF2-40B4-BE49-F238E27FC236}">
                  <a16:creationId xmlns:a16="http://schemas.microsoft.com/office/drawing/2014/main" xmlns="" id="{5A7057D5-A8D7-4CC6-A9BC-C4DC8B2F3093}"/>
                </a:ext>
              </a:extLst>
            </p:cNvPr>
            <p:cNvCxnSpPr>
              <a:cxnSpLocks/>
            </p:cNvCxnSpPr>
            <p:nvPr/>
          </p:nvCxnSpPr>
          <p:spPr>
            <a:xfrm>
              <a:off x="6151539" y="7564065"/>
              <a:ext cx="522543" cy="0"/>
            </a:xfrm>
            <a:prstGeom prst="line">
              <a:avLst/>
            </a:prstGeom>
            <a:ln w="15875">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6" name="任意多边形: 形状 75">
              <a:extLst>
                <a:ext uri="{FF2B5EF4-FFF2-40B4-BE49-F238E27FC236}">
                  <a16:creationId xmlns:a16="http://schemas.microsoft.com/office/drawing/2014/main" xmlns="" id="{2E187F9D-6CC7-43EC-953F-240D17B04FA7}"/>
                </a:ext>
              </a:extLst>
            </p:cNvPr>
            <p:cNvSpPr/>
            <p:nvPr/>
          </p:nvSpPr>
          <p:spPr>
            <a:xfrm flipV="1">
              <a:off x="5482154" y="7436623"/>
              <a:ext cx="859642" cy="145753"/>
            </a:xfrm>
            <a:custGeom>
              <a:avLst/>
              <a:gdLst>
                <a:gd name="connsiteX0" fmla="*/ 0 w 917575"/>
                <a:gd name="connsiteY0" fmla="*/ 0 h 155575"/>
                <a:gd name="connsiteX1" fmla="*/ 536575 w 917575"/>
                <a:gd name="connsiteY1" fmla="*/ 0 h 155575"/>
                <a:gd name="connsiteX2" fmla="*/ 692150 w 917575"/>
                <a:gd name="connsiteY2" fmla="*/ 155575 h 155575"/>
                <a:gd name="connsiteX3" fmla="*/ 917575 w 917575"/>
                <a:gd name="connsiteY3" fmla="*/ 155575 h 155575"/>
              </a:gdLst>
              <a:ahLst/>
              <a:cxnLst>
                <a:cxn ang="0">
                  <a:pos x="connsiteX0" y="connsiteY0"/>
                </a:cxn>
                <a:cxn ang="0">
                  <a:pos x="connsiteX1" y="connsiteY1"/>
                </a:cxn>
                <a:cxn ang="0">
                  <a:pos x="connsiteX2" y="connsiteY2"/>
                </a:cxn>
                <a:cxn ang="0">
                  <a:pos x="connsiteX3" y="connsiteY3"/>
                </a:cxn>
              </a:cxnLst>
              <a:rect l="l" t="t" r="r" b="b"/>
              <a:pathLst>
                <a:path w="917575" h="155575">
                  <a:moveTo>
                    <a:pt x="0" y="0"/>
                  </a:moveTo>
                  <a:lnTo>
                    <a:pt x="536575" y="0"/>
                  </a:lnTo>
                  <a:lnTo>
                    <a:pt x="692150" y="155575"/>
                  </a:lnTo>
                  <a:lnTo>
                    <a:pt x="917575" y="155575"/>
                  </a:lnTo>
                </a:path>
              </a:pathLst>
            </a:custGeom>
            <a:ln w="15875">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635"/>
            </a:p>
          </p:txBody>
        </p:sp>
        <p:sp>
          <p:nvSpPr>
            <p:cNvPr id="77" name="椭圆 76">
              <a:extLst>
                <a:ext uri="{FF2B5EF4-FFF2-40B4-BE49-F238E27FC236}">
                  <a16:creationId xmlns:a16="http://schemas.microsoft.com/office/drawing/2014/main" xmlns="" id="{91B6ED2F-14C3-4F62-8B04-7DFBDEC02A26}"/>
                </a:ext>
              </a:extLst>
            </p:cNvPr>
            <p:cNvSpPr/>
            <p:nvPr/>
          </p:nvSpPr>
          <p:spPr>
            <a:xfrm flipV="1">
              <a:off x="6341797" y="7401116"/>
              <a:ext cx="71014" cy="71015"/>
            </a:xfrm>
            <a:prstGeom prst="ellipse">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wrap="none" rtlCol="0" anchor="ctr">
              <a:noAutofit/>
            </a:bodyPr>
            <a:lstStyle/>
            <a:p>
              <a:pPr algn="ctr" defTabSz="322600">
                <a:lnSpc>
                  <a:spcPct val="120000"/>
                </a:lnSpc>
                <a:defRPr/>
              </a:pPr>
              <a:endParaRPr lang="zh-CN" altLang="en-US" sz="706" dirty="0">
                <a:solidFill>
                  <a:prstClr val="white"/>
                </a:solidFill>
                <a:latin typeface="微软雅黑 Light"/>
                <a:ea typeface="微软雅黑 Light"/>
              </a:endParaRPr>
            </a:p>
          </p:txBody>
        </p:sp>
        <p:cxnSp>
          <p:nvCxnSpPr>
            <p:cNvPr id="78" name="直接连接符 77">
              <a:extLst>
                <a:ext uri="{FF2B5EF4-FFF2-40B4-BE49-F238E27FC236}">
                  <a16:creationId xmlns:a16="http://schemas.microsoft.com/office/drawing/2014/main" xmlns="" id="{7F00F3C0-E9FD-4FFE-8408-CC57AD327DC0}"/>
                </a:ext>
              </a:extLst>
            </p:cNvPr>
            <p:cNvCxnSpPr>
              <a:cxnSpLocks/>
            </p:cNvCxnSpPr>
            <p:nvPr/>
          </p:nvCxnSpPr>
          <p:spPr>
            <a:xfrm>
              <a:off x="5962403" y="7700281"/>
              <a:ext cx="522542" cy="0"/>
            </a:xfrm>
            <a:prstGeom prst="line">
              <a:avLst/>
            </a:prstGeom>
            <a:ln w="15875">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9" name="椭圆 78">
              <a:extLst>
                <a:ext uri="{FF2B5EF4-FFF2-40B4-BE49-F238E27FC236}">
                  <a16:creationId xmlns:a16="http://schemas.microsoft.com/office/drawing/2014/main" xmlns="" id="{DBDEFA85-A070-45A8-835C-CDD335A8B0F3}"/>
                </a:ext>
              </a:extLst>
            </p:cNvPr>
            <p:cNvSpPr/>
            <p:nvPr/>
          </p:nvSpPr>
          <p:spPr>
            <a:xfrm flipV="1">
              <a:off x="6488816" y="7664773"/>
              <a:ext cx="71014" cy="71015"/>
            </a:xfrm>
            <a:prstGeom prst="ellipse">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wrap="none" rtlCol="0" anchor="ctr">
              <a:noAutofit/>
            </a:bodyPr>
            <a:lstStyle/>
            <a:p>
              <a:pPr algn="ctr" defTabSz="322600">
                <a:lnSpc>
                  <a:spcPct val="120000"/>
                </a:lnSpc>
                <a:defRPr/>
              </a:pPr>
              <a:endParaRPr lang="zh-CN" altLang="en-US" sz="706" dirty="0">
                <a:solidFill>
                  <a:prstClr val="white"/>
                </a:solidFill>
                <a:latin typeface="微软雅黑 Light"/>
                <a:ea typeface="微软雅黑 Light"/>
              </a:endParaRPr>
            </a:p>
          </p:txBody>
        </p:sp>
      </p:grpSp>
      <p:sp>
        <p:nvSpPr>
          <p:cNvPr id="69" name="矩形: 圆角 68">
            <a:extLst>
              <a:ext uri="{FF2B5EF4-FFF2-40B4-BE49-F238E27FC236}">
                <a16:creationId xmlns:a16="http://schemas.microsoft.com/office/drawing/2014/main" xmlns="" id="{95533A47-261B-4134-8E85-FCAA6EBBA902}"/>
              </a:ext>
            </a:extLst>
          </p:cNvPr>
          <p:cNvSpPr/>
          <p:nvPr/>
        </p:nvSpPr>
        <p:spPr>
          <a:xfrm>
            <a:off x="612675" y="2399066"/>
            <a:ext cx="1667854" cy="2767664"/>
          </a:xfrm>
          <a:prstGeom prst="roundRect">
            <a:avLst>
              <a:gd name="adj" fmla="val 7496"/>
            </a:avLst>
          </a:prstGeom>
          <a:gradFill>
            <a:gsLst>
              <a:gs pos="0">
                <a:schemeClr val="accent1">
                  <a:lumMod val="80000"/>
                  <a:lumOff val="20000"/>
                </a:schemeClr>
              </a:gs>
              <a:gs pos="100000">
                <a:schemeClr val="accent1"/>
              </a:gs>
            </a:gsLst>
            <a:lin ang="5400000" scaled="0"/>
          </a:gradFill>
          <a:ln w="19050">
            <a:noFill/>
          </a:ln>
          <a:effectLst>
            <a:outerShdw blurRad="317500" dist="38100" dir="5400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35" dirty="0">
              <a:gradFill>
                <a:gsLst>
                  <a:gs pos="0">
                    <a:schemeClr val="accent1">
                      <a:lumMod val="80000"/>
                      <a:lumOff val="20000"/>
                    </a:schemeClr>
                  </a:gs>
                  <a:gs pos="100000">
                    <a:schemeClr val="accent1"/>
                  </a:gs>
                </a:gsLst>
                <a:lin ang="5400000" scaled="0"/>
              </a:gradFill>
            </a:endParaRPr>
          </a:p>
        </p:txBody>
      </p:sp>
      <p:sp>
        <p:nvSpPr>
          <p:cNvPr id="59" name="文本框 58">
            <a:extLst>
              <a:ext uri="{FF2B5EF4-FFF2-40B4-BE49-F238E27FC236}">
                <a16:creationId xmlns:a16="http://schemas.microsoft.com/office/drawing/2014/main" xmlns="" id="{74F53786-45B0-40E5-8F05-BCBF49767E78}"/>
              </a:ext>
            </a:extLst>
          </p:cNvPr>
          <p:cNvSpPr txBox="1"/>
          <p:nvPr/>
        </p:nvSpPr>
        <p:spPr>
          <a:xfrm>
            <a:off x="601821" y="3066998"/>
            <a:ext cx="1667854" cy="369332"/>
          </a:xfrm>
          <a:prstGeom prst="rect">
            <a:avLst/>
          </a:prstGeom>
          <a:noFill/>
        </p:spPr>
        <p:txBody>
          <a:bodyPr wrap="square" lIns="0" tIns="0" rIns="0" bIns="0" rtlCol="0">
            <a:spAutoFit/>
          </a:bodyPr>
          <a:lstStyle/>
          <a:p>
            <a:pPr algn="ctr">
              <a:spcAft>
                <a:spcPts val="600"/>
              </a:spcAft>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核心产业</a:t>
            </a:r>
          </a:p>
        </p:txBody>
      </p:sp>
      <p:sp>
        <p:nvSpPr>
          <p:cNvPr id="60" name="文本框 59">
            <a:extLst>
              <a:ext uri="{FF2B5EF4-FFF2-40B4-BE49-F238E27FC236}">
                <a16:creationId xmlns:a16="http://schemas.microsoft.com/office/drawing/2014/main" xmlns="" id="{5B5C25A9-4A0A-4930-B069-93EED10787AD}"/>
              </a:ext>
            </a:extLst>
          </p:cNvPr>
          <p:cNvSpPr txBox="1"/>
          <p:nvPr/>
        </p:nvSpPr>
        <p:spPr>
          <a:xfrm>
            <a:off x="902302" y="3579144"/>
            <a:ext cx="1302168" cy="1433854"/>
          </a:xfrm>
          <a:prstGeom prst="rect">
            <a:avLst/>
          </a:prstGeom>
          <a:noFill/>
        </p:spPr>
        <p:txBody>
          <a:bodyPr wrap="square" lIns="0" tIns="0" rIns="0" bIns="0" rtlCol="0">
            <a:spAutoFit/>
          </a:bodyPr>
          <a:lstStyle/>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要点介绍</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要点介绍</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要点介绍</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要点介绍</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7" name="文本框 86">
            <a:extLst>
              <a:ext uri="{FF2B5EF4-FFF2-40B4-BE49-F238E27FC236}">
                <a16:creationId xmlns:a16="http://schemas.microsoft.com/office/drawing/2014/main" xmlns="" id="{BA611726-A97F-44F2-9DB7-835777412252}"/>
              </a:ext>
            </a:extLst>
          </p:cNvPr>
          <p:cNvSpPr txBox="1"/>
          <p:nvPr/>
        </p:nvSpPr>
        <p:spPr>
          <a:xfrm>
            <a:off x="601821" y="2681760"/>
            <a:ext cx="1667854" cy="369332"/>
          </a:xfrm>
          <a:prstGeom prst="rect">
            <a:avLst/>
          </a:prstGeom>
          <a:noFill/>
        </p:spPr>
        <p:txBody>
          <a:bodyPr wrap="square" lIns="0" tIns="0" rIns="0" bIns="0" rtlCol="0">
            <a:spAutoFit/>
          </a:bodyPr>
          <a:lstStyle/>
          <a:p>
            <a:pPr algn="ctr">
              <a:spcAft>
                <a:spcPts val="600"/>
              </a:spcAft>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四类</a:t>
            </a:r>
          </a:p>
        </p:txBody>
      </p:sp>
      <p:sp>
        <p:nvSpPr>
          <p:cNvPr id="89" name="矩形: 圆角 88">
            <a:extLst>
              <a:ext uri="{FF2B5EF4-FFF2-40B4-BE49-F238E27FC236}">
                <a16:creationId xmlns:a16="http://schemas.microsoft.com/office/drawing/2014/main" xmlns="" id="{AD725829-7F0A-4B97-A663-B4A623DFCCFE}"/>
              </a:ext>
            </a:extLst>
          </p:cNvPr>
          <p:cNvSpPr/>
          <p:nvPr/>
        </p:nvSpPr>
        <p:spPr>
          <a:xfrm>
            <a:off x="9914222" y="2393931"/>
            <a:ext cx="1667854" cy="2750362"/>
          </a:xfrm>
          <a:prstGeom prst="roundRect">
            <a:avLst>
              <a:gd name="adj" fmla="val 7496"/>
            </a:avLst>
          </a:prstGeom>
          <a:gradFill>
            <a:gsLst>
              <a:gs pos="0">
                <a:schemeClr val="accent1">
                  <a:lumMod val="80000"/>
                  <a:lumOff val="20000"/>
                </a:schemeClr>
              </a:gs>
              <a:gs pos="100000">
                <a:schemeClr val="accent1"/>
              </a:gs>
            </a:gsLst>
            <a:lin ang="5400000" scaled="0"/>
          </a:gradFill>
          <a:ln w="19050">
            <a:noFill/>
          </a:ln>
          <a:effectLst>
            <a:outerShdw blurRad="317500" dist="38100" dir="5400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35" dirty="0">
              <a:gradFill>
                <a:gsLst>
                  <a:gs pos="0">
                    <a:schemeClr val="accent1">
                      <a:lumMod val="80000"/>
                      <a:lumOff val="20000"/>
                    </a:schemeClr>
                  </a:gs>
                  <a:gs pos="100000">
                    <a:schemeClr val="accent1"/>
                  </a:gs>
                </a:gsLst>
                <a:lin ang="5400000" scaled="0"/>
              </a:gradFill>
            </a:endParaRPr>
          </a:p>
        </p:txBody>
      </p:sp>
      <p:sp>
        <p:nvSpPr>
          <p:cNvPr id="90" name="文本框 89">
            <a:extLst>
              <a:ext uri="{FF2B5EF4-FFF2-40B4-BE49-F238E27FC236}">
                <a16:creationId xmlns:a16="http://schemas.microsoft.com/office/drawing/2014/main" xmlns="" id="{9DA620FA-AA5D-4376-98A0-459A319A28AF}"/>
              </a:ext>
            </a:extLst>
          </p:cNvPr>
          <p:cNvSpPr txBox="1"/>
          <p:nvPr/>
        </p:nvSpPr>
        <p:spPr>
          <a:xfrm>
            <a:off x="9903368" y="3061862"/>
            <a:ext cx="1667854" cy="369332"/>
          </a:xfrm>
          <a:prstGeom prst="rect">
            <a:avLst/>
          </a:prstGeom>
          <a:noFill/>
        </p:spPr>
        <p:txBody>
          <a:bodyPr wrap="square" lIns="0" tIns="0" rIns="0" bIns="0" rtlCol="0">
            <a:spAutoFit/>
          </a:bodyPr>
          <a:lstStyle/>
          <a:p>
            <a:pPr algn="ctr">
              <a:spcAft>
                <a:spcPts val="600"/>
              </a:spcAft>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生产基地</a:t>
            </a:r>
          </a:p>
        </p:txBody>
      </p:sp>
      <p:sp>
        <p:nvSpPr>
          <p:cNvPr id="91" name="文本框 90">
            <a:extLst>
              <a:ext uri="{FF2B5EF4-FFF2-40B4-BE49-F238E27FC236}">
                <a16:creationId xmlns:a16="http://schemas.microsoft.com/office/drawing/2014/main" xmlns="" id="{96B16BF2-2F55-4073-97DE-CA365AE3E457}"/>
              </a:ext>
            </a:extLst>
          </p:cNvPr>
          <p:cNvSpPr txBox="1"/>
          <p:nvPr/>
        </p:nvSpPr>
        <p:spPr>
          <a:xfrm>
            <a:off x="9903368" y="2676624"/>
            <a:ext cx="1667854" cy="369332"/>
          </a:xfrm>
          <a:prstGeom prst="rect">
            <a:avLst/>
          </a:prstGeom>
          <a:noFill/>
        </p:spPr>
        <p:txBody>
          <a:bodyPr wrap="square" lIns="0" tIns="0" rIns="0" bIns="0" rtlCol="0">
            <a:spAutoFit/>
          </a:bodyPr>
          <a:lstStyle/>
          <a:p>
            <a:pPr algn="ctr">
              <a:spcAft>
                <a:spcPts val="600"/>
              </a:spcAft>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三类</a:t>
            </a:r>
          </a:p>
        </p:txBody>
      </p:sp>
      <p:sp>
        <p:nvSpPr>
          <p:cNvPr id="92" name="文本框 91">
            <a:extLst>
              <a:ext uri="{FF2B5EF4-FFF2-40B4-BE49-F238E27FC236}">
                <a16:creationId xmlns:a16="http://schemas.microsoft.com/office/drawing/2014/main" xmlns="" id="{974C413E-565D-4C20-8A8B-FE92DDF04604}"/>
              </a:ext>
            </a:extLst>
          </p:cNvPr>
          <p:cNvSpPr txBox="1"/>
          <p:nvPr/>
        </p:nvSpPr>
        <p:spPr>
          <a:xfrm>
            <a:off x="10175493" y="3574008"/>
            <a:ext cx="1302168" cy="1064522"/>
          </a:xfrm>
          <a:prstGeom prst="rect">
            <a:avLst/>
          </a:prstGeom>
          <a:noFill/>
        </p:spPr>
        <p:txBody>
          <a:bodyPr wrap="square" lIns="0" tIns="0" rIns="0" bIns="0" rtlCol="0">
            <a:spAutoFit/>
          </a:bodyPr>
          <a:lstStyle/>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要点介绍</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要点介绍</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要点介绍</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grpSp>
        <p:nvGrpSpPr>
          <p:cNvPr id="52" name="组合 51">
            <a:extLst>
              <a:ext uri="{FF2B5EF4-FFF2-40B4-BE49-F238E27FC236}">
                <a16:creationId xmlns:a16="http://schemas.microsoft.com/office/drawing/2014/main" xmlns="" id="{CC664E6C-D791-44E7-A4DD-4577E7C0BD4F}"/>
              </a:ext>
            </a:extLst>
          </p:cNvPr>
          <p:cNvGrpSpPr/>
          <p:nvPr/>
        </p:nvGrpSpPr>
        <p:grpSpPr>
          <a:xfrm flipH="1">
            <a:off x="2344175" y="3587475"/>
            <a:ext cx="1176226" cy="330263"/>
            <a:chOff x="5482154" y="7401116"/>
            <a:chExt cx="1191928" cy="334672"/>
          </a:xfrm>
        </p:grpSpPr>
        <p:cxnSp>
          <p:nvCxnSpPr>
            <p:cNvPr id="53" name="直接连接符 52">
              <a:extLst>
                <a:ext uri="{FF2B5EF4-FFF2-40B4-BE49-F238E27FC236}">
                  <a16:creationId xmlns:a16="http://schemas.microsoft.com/office/drawing/2014/main" xmlns="" id="{11A6271B-ECC5-4615-AD14-AFDAF99D75DC}"/>
                </a:ext>
              </a:extLst>
            </p:cNvPr>
            <p:cNvCxnSpPr>
              <a:cxnSpLocks/>
            </p:cNvCxnSpPr>
            <p:nvPr/>
          </p:nvCxnSpPr>
          <p:spPr>
            <a:xfrm>
              <a:off x="6151539" y="7564065"/>
              <a:ext cx="522543" cy="0"/>
            </a:xfrm>
            <a:prstGeom prst="line">
              <a:avLst/>
            </a:prstGeom>
            <a:ln w="15875">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4" name="任意多边形: 形状 53">
              <a:extLst>
                <a:ext uri="{FF2B5EF4-FFF2-40B4-BE49-F238E27FC236}">
                  <a16:creationId xmlns:a16="http://schemas.microsoft.com/office/drawing/2014/main" xmlns="" id="{D9687E15-1C6C-4FB0-8C28-168105EFC75F}"/>
                </a:ext>
              </a:extLst>
            </p:cNvPr>
            <p:cNvSpPr/>
            <p:nvPr/>
          </p:nvSpPr>
          <p:spPr>
            <a:xfrm flipV="1">
              <a:off x="5482154" y="7436623"/>
              <a:ext cx="859642" cy="145753"/>
            </a:xfrm>
            <a:custGeom>
              <a:avLst/>
              <a:gdLst>
                <a:gd name="connsiteX0" fmla="*/ 0 w 917575"/>
                <a:gd name="connsiteY0" fmla="*/ 0 h 155575"/>
                <a:gd name="connsiteX1" fmla="*/ 536575 w 917575"/>
                <a:gd name="connsiteY1" fmla="*/ 0 h 155575"/>
                <a:gd name="connsiteX2" fmla="*/ 692150 w 917575"/>
                <a:gd name="connsiteY2" fmla="*/ 155575 h 155575"/>
                <a:gd name="connsiteX3" fmla="*/ 917575 w 917575"/>
                <a:gd name="connsiteY3" fmla="*/ 155575 h 155575"/>
              </a:gdLst>
              <a:ahLst/>
              <a:cxnLst>
                <a:cxn ang="0">
                  <a:pos x="connsiteX0" y="connsiteY0"/>
                </a:cxn>
                <a:cxn ang="0">
                  <a:pos x="connsiteX1" y="connsiteY1"/>
                </a:cxn>
                <a:cxn ang="0">
                  <a:pos x="connsiteX2" y="connsiteY2"/>
                </a:cxn>
                <a:cxn ang="0">
                  <a:pos x="connsiteX3" y="connsiteY3"/>
                </a:cxn>
              </a:cxnLst>
              <a:rect l="l" t="t" r="r" b="b"/>
              <a:pathLst>
                <a:path w="917575" h="155575">
                  <a:moveTo>
                    <a:pt x="0" y="0"/>
                  </a:moveTo>
                  <a:lnTo>
                    <a:pt x="536575" y="0"/>
                  </a:lnTo>
                  <a:lnTo>
                    <a:pt x="692150" y="155575"/>
                  </a:lnTo>
                  <a:lnTo>
                    <a:pt x="917575" y="155575"/>
                  </a:lnTo>
                </a:path>
              </a:pathLst>
            </a:custGeom>
            <a:ln w="15875">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635"/>
            </a:p>
          </p:txBody>
        </p:sp>
        <p:sp>
          <p:nvSpPr>
            <p:cNvPr id="55" name="椭圆 54">
              <a:extLst>
                <a:ext uri="{FF2B5EF4-FFF2-40B4-BE49-F238E27FC236}">
                  <a16:creationId xmlns:a16="http://schemas.microsoft.com/office/drawing/2014/main" xmlns="" id="{0FB7D709-6971-4140-81B7-5D60895C13CC}"/>
                </a:ext>
              </a:extLst>
            </p:cNvPr>
            <p:cNvSpPr/>
            <p:nvPr/>
          </p:nvSpPr>
          <p:spPr>
            <a:xfrm flipV="1">
              <a:off x="6341797" y="7401116"/>
              <a:ext cx="71014" cy="71015"/>
            </a:xfrm>
            <a:prstGeom prst="ellipse">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wrap="none" rtlCol="0" anchor="ctr">
              <a:noAutofit/>
            </a:bodyPr>
            <a:lstStyle/>
            <a:p>
              <a:pPr algn="ctr" defTabSz="322600">
                <a:lnSpc>
                  <a:spcPct val="120000"/>
                </a:lnSpc>
                <a:defRPr/>
              </a:pPr>
              <a:endParaRPr lang="zh-CN" altLang="en-US" sz="706" dirty="0">
                <a:solidFill>
                  <a:prstClr val="white"/>
                </a:solidFill>
                <a:latin typeface="微软雅黑 Light"/>
                <a:ea typeface="微软雅黑 Light"/>
              </a:endParaRPr>
            </a:p>
          </p:txBody>
        </p:sp>
        <p:cxnSp>
          <p:nvCxnSpPr>
            <p:cNvPr id="56" name="直接连接符 55">
              <a:extLst>
                <a:ext uri="{FF2B5EF4-FFF2-40B4-BE49-F238E27FC236}">
                  <a16:creationId xmlns:a16="http://schemas.microsoft.com/office/drawing/2014/main" xmlns="" id="{AB064D24-2EF2-4917-BD13-D9A4D1450970}"/>
                </a:ext>
              </a:extLst>
            </p:cNvPr>
            <p:cNvCxnSpPr>
              <a:cxnSpLocks/>
            </p:cNvCxnSpPr>
            <p:nvPr/>
          </p:nvCxnSpPr>
          <p:spPr>
            <a:xfrm>
              <a:off x="5962403" y="7700281"/>
              <a:ext cx="522542" cy="0"/>
            </a:xfrm>
            <a:prstGeom prst="line">
              <a:avLst/>
            </a:prstGeom>
            <a:ln w="15875">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7" name="椭圆 56">
              <a:extLst>
                <a:ext uri="{FF2B5EF4-FFF2-40B4-BE49-F238E27FC236}">
                  <a16:creationId xmlns:a16="http://schemas.microsoft.com/office/drawing/2014/main" xmlns="" id="{0C7777D7-F4C9-4DD5-906E-D122589ED0A8}"/>
                </a:ext>
              </a:extLst>
            </p:cNvPr>
            <p:cNvSpPr/>
            <p:nvPr/>
          </p:nvSpPr>
          <p:spPr>
            <a:xfrm flipV="1">
              <a:off x="6488816" y="7664773"/>
              <a:ext cx="71014" cy="71015"/>
            </a:xfrm>
            <a:prstGeom prst="ellipse">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wrap="none" rtlCol="0" anchor="ctr">
              <a:noAutofit/>
            </a:bodyPr>
            <a:lstStyle/>
            <a:p>
              <a:pPr algn="ctr" defTabSz="322600">
                <a:lnSpc>
                  <a:spcPct val="120000"/>
                </a:lnSpc>
                <a:defRPr/>
              </a:pPr>
              <a:endParaRPr lang="zh-CN" altLang="en-US" sz="706" dirty="0">
                <a:solidFill>
                  <a:prstClr val="white"/>
                </a:solidFill>
                <a:latin typeface="微软雅黑 Light"/>
                <a:ea typeface="微软雅黑 Light"/>
              </a:endParaRPr>
            </a:p>
          </p:txBody>
        </p:sp>
      </p:grpSp>
      <p:pic>
        <p:nvPicPr>
          <p:cNvPr id="45" name="图片 44">
            <a:extLst>
              <a:ext uri="{FF2B5EF4-FFF2-40B4-BE49-F238E27FC236}">
                <a16:creationId xmlns:a16="http://schemas.microsoft.com/office/drawing/2014/main" xmlns="" id="{8654B5E1-520F-4E38-B41F-8AF318556824}"/>
              </a:ext>
            </a:extLst>
          </p:cNvPr>
          <p:cNvPicPr>
            <a:picLocks noChangeAspect="1"/>
          </p:cNvPicPr>
          <p:nvPr/>
        </p:nvPicPr>
        <p:blipFill>
          <a:blip r:embed="rId5"/>
          <a:stretch>
            <a:fillRect/>
          </a:stretch>
        </p:blipFill>
        <p:spPr>
          <a:xfrm>
            <a:off x="7015679" y="4546100"/>
            <a:ext cx="5279594" cy="2444708"/>
          </a:xfrm>
          <a:prstGeom prst="rect">
            <a:avLst/>
          </a:prstGeom>
        </p:spPr>
      </p:pic>
      <p:pic>
        <p:nvPicPr>
          <p:cNvPr id="46" name="图片 45">
            <a:extLst>
              <a:ext uri="{FF2B5EF4-FFF2-40B4-BE49-F238E27FC236}">
                <a16:creationId xmlns:a16="http://schemas.microsoft.com/office/drawing/2014/main" xmlns="" id="{12954E56-EB4B-4161-A338-AE50E6089681}"/>
              </a:ext>
            </a:extLst>
          </p:cNvPr>
          <p:cNvPicPr>
            <a:picLocks noChangeAspect="1"/>
          </p:cNvPicPr>
          <p:nvPr/>
        </p:nvPicPr>
        <p:blipFill>
          <a:blip r:embed="rId6"/>
          <a:stretch>
            <a:fillRect/>
          </a:stretch>
        </p:blipFill>
        <p:spPr>
          <a:xfrm>
            <a:off x="-103276" y="4529575"/>
            <a:ext cx="5279594" cy="2462997"/>
          </a:xfrm>
          <a:prstGeom prst="rect">
            <a:avLst/>
          </a:prstGeom>
        </p:spPr>
      </p:pic>
      <p:sp>
        <p:nvSpPr>
          <p:cNvPr id="43" name="矩形 42">
            <a:extLst>
              <a:ext uri="{FF2B5EF4-FFF2-40B4-BE49-F238E27FC236}">
                <a16:creationId xmlns:a16="http://schemas.microsoft.com/office/drawing/2014/main" xmlns="" id="{858DABD1-62D4-4111-B954-0A2F554D071A}"/>
              </a:ext>
            </a:extLst>
          </p:cNvPr>
          <p:cNvSpPr/>
          <p:nvPr/>
        </p:nvSpPr>
        <p:spPr>
          <a:xfrm>
            <a:off x="4753345" y="4204402"/>
            <a:ext cx="2737524" cy="369332"/>
          </a:xfrm>
          <a:prstGeom prst="rect">
            <a:avLst/>
          </a:prstGeom>
        </p:spPr>
        <p:txBody>
          <a:bodyPr wrap="square" lIns="0" tIns="0" rIns="0" bIns="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数字化驱动</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矩形 43">
            <a:extLst>
              <a:ext uri="{FF2B5EF4-FFF2-40B4-BE49-F238E27FC236}">
                <a16:creationId xmlns:a16="http://schemas.microsoft.com/office/drawing/2014/main" xmlns="" id="{7CDB8C10-E100-4424-BBC6-A7604ACBB69A}"/>
              </a:ext>
            </a:extLst>
          </p:cNvPr>
          <p:cNvSpPr/>
          <p:nvPr/>
        </p:nvSpPr>
        <p:spPr>
          <a:xfrm>
            <a:off x="4753345" y="4608585"/>
            <a:ext cx="2737524" cy="369332"/>
          </a:xfrm>
          <a:prstGeom prst="rect">
            <a:avLst/>
          </a:prstGeom>
        </p:spPr>
        <p:txBody>
          <a:bodyPr wrap="square" lIns="0" tIns="0" rIns="0" bIns="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生态共赢</a:t>
            </a:r>
          </a:p>
        </p:txBody>
      </p:sp>
    </p:spTree>
    <p:extLst>
      <p:ext uri="{BB962C8B-B14F-4D97-AF65-F5344CB8AC3E}">
        <p14:creationId xmlns:p14="http://schemas.microsoft.com/office/powerpoint/2010/main" val="13007383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a:extLst>
              <a:ext uri="{FF2B5EF4-FFF2-40B4-BE49-F238E27FC236}">
                <a16:creationId xmlns:a16="http://schemas.microsoft.com/office/drawing/2014/main" xmlns="" id="{64D1F987-E182-42AE-BB97-4220C9368D2E}"/>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阶段可视化</a:t>
            </a:r>
          </a:p>
        </p:txBody>
      </p:sp>
      <p:sp>
        <p:nvSpPr>
          <p:cNvPr id="6" name="矩形: 圆角 5">
            <a:extLst>
              <a:ext uri="{FF2B5EF4-FFF2-40B4-BE49-F238E27FC236}">
                <a16:creationId xmlns:a16="http://schemas.microsoft.com/office/drawing/2014/main" xmlns="" id="{93D8E269-F1C6-4693-A2D5-FD85ADED927F}"/>
              </a:ext>
            </a:extLst>
          </p:cNvPr>
          <p:cNvSpPr/>
          <p:nvPr/>
        </p:nvSpPr>
        <p:spPr>
          <a:xfrm>
            <a:off x="857250" y="1292728"/>
            <a:ext cx="10477500" cy="5089021"/>
          </a:xfrm>
          <a:prstGeom prst="roundRect">
            <a:avLst>
              <a:gd name="adj" fmla="val 2457"/>
            </a:avLst>
          </a:prstGeom>
          <a:solidFill>
            <a:schemeClr val="bg1"/>
          </a:solidFill>
          <a:ln>
            <a:solidFill>
              <a:schemeClr val="accent1"/>
            </a:solidFill>
          </a:ln>
          <a:effectLst>
            <a:outerShdw blurRad="317500" dist="38100" dir="5400000" algn="t" rotWithShape="0">
              <a:schemeClr val="accent1">
                <a:lumMod val="60000"/>
                <a:lumOff val="40000"/>
                <a:alpha val="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xmlns="" id="{56035835-AD0E-4EAE-8FCF-BDBBA4D3326F}"/>
              </a:ext>
            </a:extLst>
          </p:cNvPr>
          <p:cNvCxnSpPr>
            <a:cxnSpLocks/>
          </p:cNvCxnSpPr>
          <p:nvPr/>
        </p:nvCxnSpPr>
        <p:spPr>
          <a:xfrm>
            <a:off x="3516248" y="1292728"/>
            <a:ext cx="0" cy="5089021"/>
          </a:xfrm>
          <a:prstGeom prst="line">
            <a:avLst/>
          </a:prstGeom>
          <a:ln w="3175">
            <a:solidFill>
              <a:srgbClr val="3B3B3B">
                <a:alpha val="30000"/>
              </a:srgb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86B90EC1-AA28-4CD9-B382-32B80826F8DA}"/>
              </a:ext>
            </a:extLst>
          </p:cNvPr>
          <p:cNvCxnSpPr>
            <a:cxnSpLocks/>
          </p:cNvCxnSpPr>
          <p:nvPr/>
        </p:nvCxnSpPr>
        <p:spPr>
          <a:xfrm>
            <a:off x="6083474" y="1292728"/>
            <a:ext cx="0" cy="5089021"/>
          </a:xfrm>
          <a:prstGeom prst="line">
            <a:avLst/>
          </a:prstGeom>
          <a:ln w="3175">
            <a:solidFill>
              <a:srgbClr val="3B3B3B">
                <a:alpha val="30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7F98C65B-6D80-4D54-B4F7-689EBB658691}"/>
              </a:ext>
            </a:extLst>
          </p:cNvPr>
          <p:cNvCxnSpPr>
            <a:cxnSpLocks/>
          </p:cNvCxnSpPr>
          <p:nvPr/>
        </p:nvCxnSpPr>
        <p:spPr>
          <a:xfrm>
            <a:off x="8694025" y="1292728"/>
            <a:ext cx="0" cy="5089021"/>
          </a:xfrm>
          <a:prstGeom prst="line">
            <a:avLst/>
          </a:prstGeom>
          <a:ln w="3175">
            <a:solidFill>
              <a:srgbClr val="3B3B3B">
                <a:alpha val="30000"/>
              </a:srgbClr>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xmlns="" id="{8FD02A98-C57F-4278-B113-D4F5C032405A}"/>
              </a:ext>
            </a:extLst>
          </p:cNvPr>
          <p:cNvGrpSpPr/>
          <p:nvPr/>
        </p:nvGrpSpPr>
        <p:grpSpPr>
          <a:xfrm>
            <a:off x="-783734" y="4606639"/>
            <a:ext cx="13759469" cy="3240653"/>
            <a:chOff x="-547038" y="4606639"/>
            <a:chExt cx="13759469" cy="3240653"/>
          </a:xfrm>
        </p:grpSpPr>
        <p:sp>
          <p:nvSpPr>
            <p:cNvPr id="12" name="任意多边形: 形状 11">
              <a:extLst>
                <a:ext uri="{FF2B5EF4-FFF2-40B4-BE49-F238E27FC236}">
                  <a16:creationId xmlns:a16="http://schemas.microsoft.com/office/drawing/2014/main" xmlns="" id="{5CF223CC-E56E-466E-8BA3-E133333F5911}"/>
                </a:ext>
              </a:extLst>
            </p:cNvPr>
            <p:cNvSpPr/>
            <p:nvPr/>
          </p:nvSpPr>
          <p:spPr>
            <a:xfrm>
              <a:off x="-547038" y="4636257"/>
              <a:ext cx="13759469" cy="3211035"/>
            </a:xfrm>
            <a:custGeom>
              <a:avLst/>
              <a:gdLst>
                <a:gd name="connsiteX0" fmla="*/ 13759469 w 13759469"/>
                <a:gd name="connsiteY0" fmla="*/ 0 h 3211035"/>
                <a:gd name="connsiteX1" fmla="*/ 13759469 w 13759469"/>
                <a:gd name="connsiteY1" fmla="*/ 2398235 h 3211035"/>
                <a:gd name="connsiteX2" fmla="*/ 13759469 w 13759469"/>
                <a:gd name="connsiteY2" fmla="*/ 2661760 h 3211035"/>
                <a:gd name="connsiteX3" fmla="*/ 13759469 w 13759469"/>
                <a:gd name="connsiteY3" fmla="*/ 3211035 h 3211035"/>
                <a:gd name="connsiteX4" fmla="*/ 0 w 13759469"/>
                <a:gd name="connsiteY4" fmla="*/ 3211035 h 3211035"/>
                <a:gd name="connsiteX5" fmla="*/ 0 w 13759469"/>
                <a:gd name="connsiteY5" fmla="*/ 2661760 h 3211035"/>
                <a:gd name="connsiteX6" fmla="*/ 0 w 13759469"/>
                <a:gd name="connsiteY6" fmla="*/ 2398235 h 3211035"/>
                <a:gd name="connsiteX7" fmla="*/ 0 w 13759469"/>
                <a:gd name="connsiteY7" fmla="*/ 2191946 h 3211035"/>
                <a:gd name="connsiteX8" fmla="*/ 6054 w 13759469"/>
                <a:gd name="connsiteY8" fmla="*/ 2223114 h 3211035"/>
                <a:gd name="connsiteX9" fmla="*/ 20059 w 13759469"/>
                <a:gd name="connsiteY9" fmla="*/ 2220394 h 3211035"/>
                <a:gd name="connsiteX10" fmla="*/ 34064 w 13759469"/>
                <a:gd name="connsiteY10" fmla="*/ 2217674 h 3211035"/>
                <a:gd name="connsiteX11" fmla="*/ 48071 w 13759469"/>
                <a:gd name="connsiteY11" fmla="*/ 2214953 h 3211035"/>
                <a:gd name="connsiteX12" fmla="*/ 62075 w 13759469"/>
                <a:gd name="connsiteY12" fmla="*/ 2212231 h 3211035"/>
                <a:gd name="connsiteX13" fmla="*/ 76078 w 13759469"/>
                <a:gd name="connsiteY13" fmla="*/ 2209509 h 3211035"/>
                <a:gd name="connsiteX14" fmla="*/ 90081 w 13759469"/>
                <a:gd name="connsiteY14" fmla="*/ 2206786 h 3211035"/>
                <a:gd name="connsiteX15" fmla="*/ 104082 w 13759469"/>
                <a:gd name="connsiteY15" fmla="*/ 2204062 h 3211035"/>
                <a:gd name="connsiteX16" fmla="*/ 118081 w 13759469"/>
                <a:gd name="connsiteY16" fmla="*/ 2201337 h 3211035"/>
                <a:gd name="connsiteX17" fmla="*/ 132079 w 13759469"/>
                <a:gd name="connsiteY17" fmla="*/ 2198610 h 3211035"/>
                <a:gd name="connsiteX18" fmla="*/ 146075 w 13759469"/>
                <a:gd name="connsiteY18" fmla="*/ 2195882 h 3211035"/>
                <a:gd name="connsiteX19" fmla="*/ 160067 w 13759469"/>
                <a:gd name="connsiteY19" fmla="*/ 2193151 h 3211035"/>
                <a:gd name="connsiteX20" fmla="*/ 174056 w 13759469"/>
                <a:gd name="connsiteY20" fmla="*/ 2190419 h 3211035"/>
                <a:gd name="connsiteX21" fmla="*/ 188044 w 13759469"/>
                <a:gd name="connsiteY21" fmla="*/ 2187685 h 3211035"/>
                <a:gd name="connsiteX22" fmla="*/ 202027 w 13759469"/>
                <a:gd name="connsiteY22" fmla="*/ 2184949 h 3211035"/>
                <a:gd name="connsiteX23" fmla="*/ 216007 w 13759469"/>
                <a:gd name="connsiteY23" fmla="*/ 2182210 h 3211035"/>
                <a:gd name="connsiteX24" fmla="*/ 229984 w 13759469"/>
                <a:gd name="connsiteY24" fmla="*/ 2179469 h 3211035"/>
                <a:gd name="connsiteX25" fmla="*/ 243954 w 13759469"/>
                <a:gd name="connsiteY25" fmla="*/ 2176723 h 3211035"/>
                <a:gd name="connsiteX26" fmla="*/ 257922 w 13759469"/>
                <a:gd name="connsiteY26" fmla="*/ 2173976 h 3211035"/>
                <a:gd name="connsiteX27" fmla="*/ 271885 w 13759469"/>
                <a:gd name="connsiteY27" fmla="*/ 2171226 h 3211035"/>
                <a:gd name="connsiteX28" fmla="*/ 285842 w 13759469"/>
                <a:gd name="connsiteY28" fmla="*/ 2168471 h 3211035"/>
                <a:gd name="connsiteX29" fmla="*/ 299794 w 13759469"/>
                <a:gd name="connsiteY29" fmla="*/ 2165714 h 3211035"/>
                <a:gd name="connsiteX30" fmla="*/ 313740 w 13759469"/>
                <a:gd name="connsiteY30" fmla="*/ 2162952 h 3211035"/>
                <a:gd name="connsiteX31" fmla="*/ 327681 w 13759469"/>
                <a:gd name="connsiteY31" fmla="*/ 2160188 h 3211035"/>
                <a:gd name="connsiteX32" fmla="*/ 341616 w 13759469"/>
                <a:gd name="connsiteY32" fmla="*/ 2157419 h 3211035"/>
                <a:gd name="connsiteX33" fmla="*/ 355544 w 13759469"/>
                <a:gd name="connsiteY33" fmla="*/ 2154645 h 3211035"/>
                <a:gd name="connsiteX34" fmla="*/ 369465 w 13759469"/>
                <a:gd name="connsiteY34" fmla="*/ 2151867 h 3211035"/>
                <a:gd name="connsiteX35" fmla="*/ 383380 w 13759469"/>
                <a:gd name="connsiteY35" fmla="*/ 2149085 h 3211035"/>
                <a:gd name="connsiteX36" fmla="*/ 397287 w 13759469"/>
                <a:gd name="connsiteY36" fmla="*/ 2146298 h 3211035"/>
                <a:gd name="connsiteX37" fmla="*/ 411187 w 13759469"/>
                <a:gd name="connsiteY37" fmla="*/ 2143506 h 3211035"/>
                <a:gd name="connsiteX38" fmla="*/ 425079 w 13759469"/>
                <a:gd name="connsiteY38" fmla="*/ 2140709 h 3211035"/>
                <a:gd name="connsiteX39" fmla="*/ 438962 w 13759469"/>
                <a:gd name="connsiteY39" fmla="*/ 2137907 h 3211035"/>
                <a:gd name="connsiteX40" fmla="*/ 452838 w 13759469"/>
                <a:gd name="connsiteY40" fmla="*/ 2135099 h 3211035"/>
                <a:gd name="connsiteX41" fmla="*/ 466705 w 13759469"/>
                <a:gd name="connsiteY41" fmla="*/ 2132286 h 3211035"/>
                <a:gd name="connsiteX42" fmla="*/ 480563 w 13759469"/>
                <a:gd name="connsiteY42" fmla="*/ 2129466 h 3211035"/>
                <a:gd name="connsiteX43" fmla="*/ 494411 w 13759469"/>
                <a:gd name="connsiteY43" fmla="*/ 2126641 h 3211035"/>
                <a:gd name="connsiteX44" fmla="*/ 508250 w 13759469"/>
                <a:gd name="connsiteY44" fmla="*/ 2123810 h 3211035"/>
                <a:gd name="connsiteX45" fmla="*/ 522080 w 13759469"/>
                <a:gd name="connsiteY45" fmla="*/ 2120972 h 3211035"/>
                <a:gd name="connsiteX46" fmla="*/ 535899 w 13759469"/>
                <a:gd name="connsiteY46" fmla="*/ 2118128 h 3211035"/>
                <a:gd name="connsiteX47" fmla="*/ 549708 w 13759469"/>
                <a:gd name="connsiteY47" fmla="*/ 2115277 h 3211035"/>
                <a:gd name="connsiteX48" fmla="*/ 563508 w 13759469"/>
                <a:gd name="connsiteY48" fmla="*/ 2112420 h 3211035"/>
                <a:gd name="connsiteX49" fmla="*/ 577295 w 13759469"/>
                <a:gd name="connsiteY49" fmla="*/ 2109555 h 3211035"/>
                <a:gd name="connsiteX50" fmla="*/ 591072 w 13759469"/>
                <a:gd name="connsiteY50" fmla="*/ 2106684 h 3211035"/>
                <a:gd name="connsiteX51" fmla="*/ 604837 w 13759469"/>
                <a:gd name="connsiteY51" fmla="*/ 2103805 h 3211035"/>
                <a:gd name="connsiteX52" fmla="*/ 618591 w 13759469"/>
                <a:gd name="connsiteY52" fmla="*/ 2100918 h 3211035"/>
                <a:gd name="connsiteX53" fmla="*/ 632332 w 13759469"/>
                <a:gd name="connsiteY53" fmla="*/ 2098023 h 3211035"/>
                <a:gd name="connsiteX54" fmla="*/ 646061 w 13759469"/>
                <a:gd name="connsiteY54" fmla="*/ 2095121 h 3211035"/>
                <a:gd name="connsiteX55" fmla="*/ 659778 w 13759469"/>
                <a:gd name="connsiteY55" fmla="*/ 2092211 h 3211035"/>
                <a:gd name="connsiteX56" fmla="*/ 673483 w 13759469"/>
                <a:gd name="connsiteY56" fmla="*/ 2089293 h 3211035"/>
                <a:gd name="connsiteX57" fmla="*/ 687174 w 13759469"/>
                <a:gd name="connsiteY57" fmla="*/ 2086366 h 3211035"/>
                <a:gd name="connsiteX58" fmla="*/ 700852 w 13759469"/>
                <a:gd name="connsiteY58" fmla="*/ 2083430 h 3211035"/>
                <a:gd name="connsiteX59" fmla="*/ 714515 w 13759469"/>
                <a:gd name="connsiteY59" fmla="*/ 2080486 h 3211035"/>
                <a:gd name="connsiteX60" fmla="*/ 728166 w 13759469"/>
                <a:gd name="connsiteY60" fmla="*/ 2077532 h 3211035"/>
                <a:gd name="connsiteX61" fmla="*/ 741802 w 13759469"/>
                <a:gd name="connsiteY61" fmla="*/ 2074570 h 3211035"/>
                <a:gd name="connsiteX62" fmla="*/ 755423 w 13759469"/>
                <a:gd name="connsiteY62" fmla="*/ 2071598 h 3211035"/>
                <a:gd name="connsiteX63" fmla="*/ 769030 w 13759469"/>
                <a:gd name="connsiteY63" fmla="*/ 2068618 h 3211035"/>
                <a:gd name="connsiteX64" fmla="*/ 782622 w 13759469"/>
                <a:gd name="connsiteY64" fmla="*/ 2065627 h 3211035"/>
                <a:gd name="connsiteX65" fmla="*/ 796198 w 13759469"/>
                <a:gd name="connsiteY65" fmla="*/ 2062627 h 3211035"/>
                <a:gd name="connsiteX66" fmla="*/ 809760 w 13759469"/>
                <a:gd name="connsiteY66" fmla="*/ 2059617 h 3211035"/>
                <a:gd name="connsiteX67" fmla="*/ 823305 w 13759469"/>
                <a:gd name="connsiteY67" fmla="*/ 2056596 h 3211035"/>
                <a:gd name="connsiteX68" fmla="*/ 836834 w 13759469"/>
                <a:gd name="connsiteY68" fmla="*/ 2053565 h 3211035"/>
                <a:gd name="connsiteX69" fmla="*/ 850347 w 13759469"/>
                <a:gd name="connsiteY69" fmla="*/ 2050524 h 3211035"/>
                <a:gd name="connsiteX70" fmla="*/ 863842 w 13759469"/>
                <a:gd name="connsiteY70" fmla="*/ 2047472 h 3211035"/>
                <a:gd name="connsiteX71" fmla="*/ 877322 w 13759469"/>
                <a:gd name="connsiteY71" fmla="*/ 2044409 h 3211035"/>
                <a:gd name="connsiteX72" fmla="*/ 890783 w 13759469"/>
                <a:gd name="connsiteY72" fmla="*/ 2041335 h 3211035"/>
                <a:gd name="connsiteX73" fmla="*/ 904228 w 13759469"/>
                <a:gd name="connsiteY73" fmla="*/ 2038250 h 3211035"/>
                <a:gd name="connsiteX74" fmla="*/ 917654 w 13759469"/>
                <a:gd name="connsiteY74" fmla="*/ 2035153 h 3211035"/>
                <a:gd name="connsiteX75" fmla="*/ 931064 w 13759469"/>
                <a:gd name="connsiteY75" fmla="*/ 2032045 h 3211035"/>
                <a:gd name="connsiteX76" fmla="*/ 944453 w 13759469"/>
                <a:gd name="connsiteY76" fmla="*/ 2028925 h 3211035"/>
                <a:gd name="connsiteX77" fmla="*/ 957826 w 13759469"/>
                <a:gd name="connsiteY77" fmla="*/ 2025794 h 3211035"/>
                <a:gd name="connsiteX78" fmla="*/ 971177 w 13759469"/>
                <a:gd name="connsiteY78" fmla="*/ 2022650 h 3211035"/>
                <a:gd name="connsiteX79" fmla="*/ 984512 w 13759469"/>
                <a:gd name="connsiteY79" fmla="*/ 2019495 h 3211035"/>
                <a:gd name="connsiteX80" fmla="*/ 997826 w 13759469"/>
                <a:gd name="connsiteY80" fmla="*/ 2016326 h 3211035"/>
                <a:gd name="connsiteX81" fmla="*/ 1011120 w 13759469"/>
                <a:gd name="connsiteY81" fmla="*/ 2013145 h 3211035"/>
                <a:gd name="connsiteX82" fmla="*/ 1024395 w 13759469"/>
                <a:gd name="connsiteY82" fmla="*/ 2009951 h 3211035"/>
                <a:gd name="connsiteX83" fmla="*/ 1037650 w 13759469"/>
                <a:gd name="connsiteY83" fmla="*/ 2006745 h 3211035"/>
                <a:gd name="connsiteX84" fmla="*/ 1050883 w 13759469"/>
                <a:gd name="connsiteY84" fmla="*/ 2003525 h 3211035"/>
                <a:gd name="connsiteX85" fmla="*/ 1064097 w 13759469"/>
                <a:gd name="connsiteY85" fmla="*/ 2000292 h 3211035"/>
                <a:gd name="connsiteX86" fmla="*/ 1077288 w 13759469"/>
                <a:gd name="connsiteY86" fmla="*/ 1997045 h 3211035"/>
                <a:gd name="connsiteX87" fmla="*/ 1090459 w 13759469"/>
                <a:gd name="connsiteY87" fmla="*/ 1993785 h 3211035"/>
                <a:gd name="connsiteX88" fmla="*/ 1103608 w 13759469"/>
                <a:gd name="connsiteY88" fmla="*/ 1990511 h 3211035"/>
                <a:gd name="connsiteX89" fmla="*/ 1116735 w 13759469"/>
                <a:gd name="connsiteY89" fmla="*/ 1987222 h 3211035"/>
                <a:gd name="connsiteX90" fmla="*/ 1129840 w 13759469"/>
                <a:gd name="connsiteY90" fmla="*/ 1983920 h 3211035"/>
                <a:gd name="connsiteX91" fmla="*/ 1142922 w 13759469"/>
                <a:gd name="connsiteY91" fmla="*/ 1980604 h 3211035"/>
                <a:gd name="connsiteX92" fmla="*/ 1155983 w 13759469"/>
                <a:gd name="connsiteY92" fmla="*/ 1977273 h 3211035"/>
                <a:gd name="connsiteX93" fmla="*/ 1169019 w 13759469"/>
                <a:gd name="connsiteY93" fmla="*/ 1973926 h 3211035"/>
                <a:gd name="connsiteX94" fmla="*/ 1182032 w 13759469"/>
                <a:gd name="connsiteY94" fmla="*/ 1970566 h 3211035"/>
                <a:gd name="connsiteX95" fmla="*/ 1195022 w 13759469"/>
                <a:gd name="connsiteY95" fmla="*/ 1967190 h 3211035"/>
                <a:gd name="connsiteX96" fmla="*/ 1207989 w 13759469"/>
                <a:gd name="connsiteY96" fmla="*/ 1963799 h 3211035"/>
                <a:gd name="connsiteX97" fmla="*/ 1220929 w 13759469"/>
                <a:gd name="connsiteY97" fmla="*/ 1960392 h 3211035"/>
                <a:gd name="connsiteX98" fmla="*/ 1233848 w 13759469"/>
                <a:gd name="connsiteY98" fmla="*/ 1956971 h 3211035"/>
                <a:gd name="connsiteX99" fmla="*/ 1246741 w 13759469"/>
                <a:gd name="connsiteY99" fmla="*/ 1953533 h 3211035"/>
                <a:gd name="connsiteX100" fmla="*/ 1259608 w 13759469"/>
                <a:gd name="connsiteY100" fmla="*/ 1950079 h 3211035"/>
                <a:gd name="connsiteX101" fmla="*/ 1272451 w 13759469"/>
                <a:gd name="connsiteY101" fmla="*/ 1946609 h 3211035"/>
                <a:gd name="connsiteX102" fmla="*/ 1285268 w 13759469"/>
                <a:gd name="connsiteY102" fmla="*/ 1943123 h 3211035"/>
                <a:gd name="connsiteX103" fmla="*/ 1298060 w 13759469"/>
                <a:gd name="connsiteY103" fmla="*/ 1939621 h 3211035"/>
                <a:gd name="connsiteX104" fmla="*/ 1310825 w 13759469"/>
                <a:gd name="connsiteY104" fmla="*/ 1936102 h 3211035"/>
                <a:gd name="connsiteX105" fmla="*/ 1323565 w 13759469"/>
                <a:gd name="connsiteY105" fmla="*/ 1932565 h 3211035"/>
                <a:gd name="connsiteX106" fmla="*/ 1336277 w 13759469"/>
                <a:gd name="connsiteY106" fmla="*/ 1929012 h 3211035"/>
                <a:gd name="connsiteX107" fmla="*/ 1361608 w 13759469"/>
                <a:gd name="connsiteY107" fmla="*/ 1921859 h 3211035"/>
                <a:gd name="connsiteX108" fmla="*/ 1374291 w 13759469"/>
                <a:gd name="connsiteY108" fmla="*/ 1918214 h 3211035"/>
                <a:gd name="connsiteX109" fmla="*/ 1386819 w 13759469"/>
                <a:gd name="connsiteY109" fmla="*/ 1914540 h 3211035"/>
                <a:gd name="connsiteX110" fmla="*/ 1399237 w 13759469"/>
                <a:gd name="connsiteY110" fmla="*/ 1910826 h 3211035"/>
                <a:gd name="connsiteX111" fmla="*/ 1411545 w 13759469"/>
                <a:gd name="connsiteY111" fmla="*/ 1907073 h 3211035"/>
                <a:gd name="connsiteX112" fmla="*/ 1423749 w 13759469"/>
                <a:gd name="connsiteY112" fmla="*/ 1903282 h 3211035"/>
                <a:gd name="connsiteX113" fmla="*/ 1435850 w 13759469"/>
                <a:gd name="connsiteY113" fmla="*/ 1899453 h 3211035"/>
                <a:gd name="connsiteX114" fmla="*/ 1447852 w 13759469"/>
                <a:gd name="connsiteY114" fmla="*/ 1895589 h 3211035"/>
                <a:gd name="connsiteX115" fmla="*/ 1459758 w 13759469"/>
                <a:gd name="connsiteY115" fmla="*/ 1891689 h 3211035"/>
                <a:gd name="connsiteX116" fmla="*/ 1471569 w 13759469"/>
                <a:gd name="connsiteY116" fmla="*/ 1887755 h 3211035"/>
                <a:gd name="connsiteX117" fmla="*/ 1483291 w 13759469"/>
                <a:gd name="connsiteY117" fmla="*/ 1883787 h 3211035"/>
                <a:gd name="connsiteX118" fmla="*/ 1494922 w 13759469"/>
                <a:gd name="connsiteY118" fmla="*/ 1879786 h 3211035"/>
                <a:gd name="connsiteX119" fmla="*/ 1506470 w 13759469"/>
                <a:gd name="connsiteY119" fmla="*/ 1875754 h 3211035"/>
                <a:gd name="connsiteX120" fmla="*/ 1517935 w 13759469"/>
                <a:gd name="connsiteY120" fmla="*/ 1871692 h 3211035"/>
                <a:gd name="connsiteX121" fmla="*/ 1529320 w 13759469"/>
                <a:gd name="connsiteY121" fmla="*/ 1867600 h 3211035"/>
                <a:gd name="connsiteX122" fmla="*/ 1540629 w 13759469"/>
                <a:gd name="connsiteY122" fmla="*/ 1863479 h 3211035"/>
                <a:gd name="connsiteX123" fmla="*/ 1551865 w 13759469"/>
                <a:gd name="connsiteY123" fmla="*/ 1859331 h 3211035"/>
                <a:gd name="connsiteX124" fmla="*/ 1563028 w 13759469"/>
                <a:gd name="connsiteY124" fmla="*/ 1855155 h 3211035"/>
                <a:gd name="connsiteX125" fmla="*/ 1574124 w 13759469"/>
                <a:gd name="connsiteY125" fmla="*/ 1850954 h 3211035"/>
                <a:gd name="connsiteX126" fmla="*/ 1585155 w 13759469"/>
                <a:gd name="connsiteY126" fmla="*/ 1846727 h 3211035"/>
                <a:gd name="connsiteX127" fmla="*/ 1596123 w 13759469"/>
                <a:gd name="connsiteY127" fmla="*/ 1842477 h 3211035"/>
                <a:gd name="connsiteX128" fmla="*/ 1607032 w 13759469"/>
                <a:gd name="connsiteY128" fmla="*/ 1838204 h 3211035"/>
                <a:gd name="connsiteX129" fmla="*/ 1617883 w 13759469"/>
                <a:gd name="connsiteY129" fmla="*/ 1833909 h 3211035"/>
                <a:gd name="connsiteX130" fmla="*/ 1628682 w 13759469"/>
                <a:gd name="connsiteY130" fmla="*/ 1829593 h 3211035"/>
                <a:gd name="connsiteX131" fmla="*/ 1639430 w 13759469"/>
                <a:gd name="connsiteY131" fmla="*/ 1825256 h 3211035"/>
                <a:gd name="connsiteX132" fmla="*/ 1650129 w 13759469"/>
                <a:gd name="connsiteY132" fmla="*/ 1820900 h 3211035"/>
                <a:gd name="connsiteX133" fmla="*/ 1660784 w 13759469"/>
                <a:gd name="connsiteY133" fmla="*/ 1816527 h 3211035"/>
                <a:gd name="connsiteX134" fmla="*/ 1671395 w 13759469"/>
                <a:gd name="connsiteY134" fmla="*/ 1812135 h 3211035"/>
                <a:gd name="connsiteX135" fmla="*/ 1681969 w 13759469"/>
                <a:gd name="connsiteY135" fmla="*/ 1807728 h 3211035"/>
                <a:gd name="connsiteX136" fmla="*/ 1692505 w 13759469"/>
                <a:gd name="connsiteY136" fmla="*/ 1803304 h 3211035"/>
                <a:gd name="connsiteX137" fmla="*/ 1703007 w 13759469"/>
                <a:gd name="connsiteY137" fmla="*/ 1798866 h 3211035"/>
                <a:gd name="connsiteX138" fmla="*/ 1713479 w 13759469"/>
                <a:gd name="connsiteY138" fmla="*/ 1794415 h 3211035"/>
                <a:gd name="connsiteX139" fmla="*/ 1723923 w 13759469"/>
                <a:gd name="connsiteY139" fmla="*/ 1789951 h 3211035"/>
                <a:gd name="connsiteX140" fmla="*/ 1734343 w 13759469"/>
                <a:gd name="connsiteY140" fmla="*/ 1785475 h 3211035"/>
                <a:gd name="connsiteX141" fmla="*/ 1744740 w 13759469"/>
                <a:gd name="connsiteY141" fmla="*/ 1780988 h 3211035"/>
                <a:gd name="connsiteX142" fmla="*/ 1755118 w 13759469"/>
                <a:gd name="connsiteY142" fmla="*/ 1776491 h 3211035"/>
                <a:gd name="connsiteX143" fmla="*/ 1765479 w 13759469"/>
                <a:gd name="connsiteY143" fmla="*/ 1771986 h 3211035"/>
                <a:gd name="connsiteX144" fmla="*/ 1775828 w 13759469"/>
                <a:gd name="connsiteY144" fmla="*/ 1767472 h 3211035"/>
                <a:gd name="connsiteX145" fmla="*/ 1786166 w 13759469"/>
                <a:gd name="connsiteY145" fmla="*/ 1762951 h 3211035"/>
                <a:gd name="connsiteX146" fmla="*/ 1796497 w 13759469"/>
                <a:gd name="connsiteY146" fmla="*/ 1758424 h 3211035"/>
                <a:gd name="connsiteX147" fmla="*/ 1806823 w 13759469"/>
                <a:gd name="connsiteY147" fmla="*/ 1753892 h 3211035"/>
                <a:gd name="connsiteX148" fmla="*/ 1817147 w 13759469"/>
                <a:gd name="connsiteY148" fmla="*/ 1749355 h 3211035"/>
                <a:gd name="connsiteX149" fmla="*/ 1827473 w 13759469"/>
                <a:gd name="connsiteY149" fmla="*/ 1744815 h 3211035"/>
                <a:gd name="connsiteX150" fmla="*/ 1837802 w 13759469"/>
                <a:gd name="connsiteY150" fmla="*/ 1740272 h 3211035"/>
                <a:gd name="connsiteX151" fmla="*/ 1848140 w 13759469"/>
                <a:gd name="connsiteY151" fmla="*/ 1735727 h 3211035"/>
                <a:gd name="connsiteX152" fmla="*/ 1858487 w 13759469"/>
                <a:gd name="connsiteY152" fmla="*/ 1731182 h 3211035"/>
                <a:gd name="connsiteX153" fmla="*/ 1868847 w 13759469"/>
                <a:gd name="connsiteY153" fmla="*/ 1726636 h 3211035"/>
                <a:gd name="connsiteX154" fmla="*/ 1879222 w 13759469"/>
                <a:gd name="connsiteY154" fmla="*/ 1722092 h 3211035"/>
                <a:gd name="connsiteX155" fmla="*/ 1889618 w 13759469"/>
                <a:gd name="connsiteY155" fmla="*/ 1717549 h 3211035"/>
                <a:gd name="connsiteX156" fmla="*/ 1900034 w 13759469"/>
                <a:gd name="connsiteY156" fmla="*/ 1713009 h 3211035"/>
                <a:gd name="connsiteX157" fmla="*/ 1910476 w 13759469"/>
                <a:gd name="connsiteY157" fmla="*/ 1708473 h 3211035"/>
                <a:gd name="connsiteX158" fmla="*/ 1920944 w 13759469"/>
                <a:gd name="connsiteY158" fmla="*/ 1703941 h 3211035"/>
                <a:gd name="connsiteX159" fmla="*/ 1931444 w 13759469"/>
                <a:gd name="connsiteY159" fmla="*/ 1699414 h 3211035"/>
                <a:gd name="connsiteX160" fmla="*/ 1941976 w 13759469"/>
                <a:gd name="connsiteY160" fmla="*/ 1694894 h 3211035"/>
                <a:gd name="connsiteX161" fmla="*/ 1952545 w 13759469"/>
                <a:gd name="connsiteY161" fmla="*/ 1690381 h 3211035"/>
                <a:gd name="connsiteX162" fmla="*/ 1963155 w 13759469"/>
                <a:gd name="connsiteY162" fmla="*/ 1685876 h 3211035"/>
                <a:gd name="connsiteX163" fmla="*/ 1973806 w 13759469"/>
                <a:gd name="connsiteY163" fmla="*/ 1681380 h 3211035"/>
                <a:gd name="connsiteX164" fmla="*/ 1984502 w 13759469"/>
                <a:gd name="connsiteY164" fmla="*/ 1676893 h 3211035"/>
                <a:gd name="connsiteX165" fmla="*/ 1995248 w 13759469"/>
                <a:gd name="connsiteY165" fmla="*/ 1672418 h 3211035"/>
                <a:gd name="connsiteX166" fmla="*/ 2006043 w 13759469"/>
                <a:gd name="connsiteY166" fmla="*/ 1667954 h 3211035"/>
                <a:gd name="connsiteX167" fmla="*/ 2016894 w 13759469"/>
                <a:gd name="connsiteY167" fmla="*/ 1663502 h 3211035"/>
                <a:gd name="connsiteX168" fmla="*/ 2027801 w 13759469"/>
                <a:gd name="connsiteY168" fmla="*/ 1659063 h 3211035"/>
                <a:gd name="connsiteX169" fmla="*/ 2038769 w 13759469"/>
                <a:gd name="connsiteY169" fmla="*/ 1654638 h 3211035"/>
                <a:gd name="connsiteX170" fmla="*/ 2049800 w 13759469"/>
                <a:gd name="connsiteY170" fmla="*/ 1650228 h 3211035"/>
                <a:gd name="connsiteX171" fmla="*/ 2060897 w 13759469"/>
                <a:gd name="connsiteY171" fmla="*/ 1645834 h 3211035"/>
                <a:gd name="connsiteX172" fmla="*/ 2072063 w 13759469"/>
                <a:gd name="connsiteY172" fmla="*/ 1641457 h 3211035"/>
                <a:gd name="connsiteX173" fmla="*/ 2083300 w 13759469"/>
                <a:gd name="connsiteY173" fmla="*/ 1637097 h 3211035"/>
                <a:gd name="connsiteX174" fmla="*/ 2094613 w 13759469"/>
                <a:gd name="connsiteY174" fmla="*/ 1632755 h 3211035"/>
                <a:gd name="connsiteX175" fmla="*/ 2106005 w 13759469"/>
                <a:gd name="connsiteY175" fmla="*/ 1628433 h 3211035"/>
                <a:gd name="connsiteX176" fmla="*/ 2117476 w 13759469"/>
                <a:gd name="connsiteY176" fmla="*/ 1624131 h 3211035"/>
                <a:gd name="connsiteX177" fmla="*/ 2129032 w 13759469"/>
                <a:gd name="connsiteY177" fmla="*/ 1619850 h 3211035"/>
                <a:gd name="connsiteX178" fmla="*/ 2140674 w 13759469"/>
                <a:gd name="connsiteY178" fmla="*/ 1615590 h 3211035"/>
                <a:gd name="connsiteX179" fmla="*/ 2152407 w 13759469"/>
                <a:gd name="connsiteY179" fmla="*/ 1611354 h 3211035"/>
                <a:gd name="connsiteX180" fmla="*/ 2164233 w 13759469"/>
                <a:gd name="connsiteY180" fmla="*/ 1607140 h 3211035"/>
                <a:gd name="connsiteX181" fmla="*/ 2176154 w 13759469"/>
                <a:gd name="connsiteY181" fmla="*/ 1602951 h 3211035"/>
                <a:gd name="connsiteX182" fmla="*/ 2188173 w 13759469"/>
                <a:gd name="connsiteY182" fmla="*/ 1598788 h 3211035"/>
                <a:gd name="connsiteX183" fmla="*/ 2200296 w 13759469"/>
                <a:gd name="connsiteY183" fmla="*/ 1594650 h 3211035"/>
                <a:gd name="connsiteX184" fmla="*/ 2212522 w 13759469"/>
                <a:gd name="connsiteY184" fmla="*/ 1590539 h 3211035"/>
                <a:gd name="connsiteX185" fmla="*/ 2224856 w 13759469"/>
                <a:gd name="connsiteY185" fmla="*/ 1586457 h 3211035"/>
                <a:gd name="connsiteX186" fmla="*/ 2237301 w 13759469"/>
                <a:gd name="connsiteY186" fmla="*/ 1582403 h 3211035"/>
                <a:gd name="connsiteX187" fmla="*/ 2249859 w 13759469"/>
                <a:gd name="connsiteY187" fmla="*/ 1578379 h 3211035"/>
                <a:gd name="connsiteX188" fmla="*/ 2262535 w 13759469"/>
                <a:gd name="connsiteY188" fmla="*/ 1574385 h 3211035"/>
                <a:gd name="connsiteX189" fmla="*/ 2275329 w 13759469"/>
                <a:gd name="connsiteY189" fmla="*/ 1570422 h 3211035"/>
                <a:gd name="connsiteX190" fmla="*/ 2288248 w 13759469"/>
                <a:gd name="connsiteY190" fmla="*/ 1566492 h 3211035"/>
                <a:gd name="connsiteX191" fmla="*/ 2301290 w 13759469"/>
                <a:gd name="connsiteY191" fmla="*/ 1562594 h 3211035"/>
                <a:gd name="connsiteX192" fmla="*/ 2314462 w 13759469"/>
                <a:gd name="connsiteY192" fmla="*/ 1558731 h 3211035"/>
                <a:gd name="connsiteX193" fmla="*/ 2327766 w 13759469"/>
                <a:gd name="connsiteY193" fmla="*/ 1554902 h 3211035"/>
                <a:gd name="connsiteX194" fmla="*/ 2341202 w 13759469"/>
                <a:gd name="connsiteY194" fmla="*/ 1551109 h 3211035"/>
                <a:gd name="connsiteX195" fmla="*/ 2354780 w 13759469"/>
                <a:gd name="connsiteY195" fmla="*/ 1547353 h 3211035"/>
                <a:gd name="connsiteX196" fmla="*/ 2368494 w 13759469"/>
                <a:gd name="connsiteY196" fmla="*/ 1543634 h 3211035"/>
                <a:gd name="connsiteX197" fmla="*/ 2382354 w 13759469"/>
                <a:gd name="connsiteY197" fmla="*/ 1539954 h 3211035"/>
                <a:gd name="connsiteX198" fmla="*/ 2396359 w 13759469"/>
                <a:gd name="connsiteY198" fmla="*/ 1536313 h 3211035"/>
                <a:gd name="connsiteX199" fmla="*/ 2410515 w 13759469"/>
                <a:gd name="connsiteY199" fmla="*/ 1532711 h 3211035"/>
                <a:gd name="connsiteX200" fmla="*/ 2424822 w 13759469"/>
                <a:gd name="connsiteY200" fmla="*/ 1529151 h 3211035"/>
                <a:gd name="connsiteX201" fmla="*/ 2439285 w 13759469"/>
                <a:gd name="connsiteY201" fmla="*/ 1525633 h 3211035"/>
                <a:gd name="connsiteX202" fmla="*/ 2453905 w 13759469"/>
                <a:gd name="connsiteY202" fmla="*/ 1522157 h 3211035"/>
                <a:gd name="connsiteX203" fmla="*/ 2468689 w 13759469"/>
                <a:gd name="connsiteY203" fmla="*/ 1518726 h 3211035"/>
                <a:gd name="connsiteX204" fmla="*/ 2483635 w 13759469"/>
                <a:gd name="connsiteY204" fmla="*/ 1515338 h 3211035"/>
                <a:gd name="connsiteX205" fmla="*/ 2498749 w 13759469"/>
                <a:gd name="connsiteY205" fmla="*/ 1511996 h 3211035"/>
                <a:gd name="connsiteX206" fmla="*/ 2529532 w 13759469"/>
                <a:gd name="connsiteY206" fmla="*/ 1505444 h 3211035"/>
                <a:gd name="connsiteX207" fmla="*/ 2545080 w 13759469"/>
                <a:gd name="connsiteY207" fmla="*/ 1502274 h 3211035"/>
                <a:gd name="connsiteX208" fmla="*/ 2560835 w 13759469"/>
                <a:gd name="connsiteY208" fmla="*/ 1499168 h 3211035"/>
                <a:gd name="connsiteX209" fmla="*/ 2576742 w 13759469"/>
                <a:gd name="connsiteY209" fmla="*/ 1496136 h 3211035"/>
                <a:gd name="connsiteX210" fmla="*/ 2592797 w 13759469"/>
                <a:gd name="connsiteY210" fmla="*/ 1493175 h 3211035"/>
                <a:gd name="connsiteX211" fmla="*/ 2609000 w 13759469"/>
                <a:gd name="connsiteY211" fmla="*/ 1490286 h 3211035"/>
                <a:gd name="connsiteX212" fmla="*/ 2625348 w 13759469"/>
                <a:gd name="connsiteY212" fmla="*/ 1487465 h 3211035"/>
                <a:gd name="connsiteX213" fmla="*/ 2641839 w 13759469"/>
                <a:gd name="connsiteY213" fmla="*/ 1484711 h 3211035"/>
                <a:gd name="connsiteX214" fmla="*/ 2658470 w 13759469"/>
                <a:gd name="connsiteY214" fmla="*/ 1482022 h 3211035"/>
                <a:gd name="connsiteX215" fmla="*/ 2675239 w 13759469"/>
                <a:gd name="connsiteY215" fmla="*/ 1479396 h 3211035"/>
                <a:gd name="connsiteX216" fmla="*/ 2692144 w 13759469"/>
                <a:gd name="connsiteY216" fmla="*/ 1476832 h 3211035"/>
                <a:gd name="connsiteX217" fmla="*/ 2709181 w 13759469"/>
                <a:gd name="connsiteY217" fmla="*/ 1474327 h 3211035"/>
                <a:gd name="connsiteX218" fmla="*/ 2726351 w 13759469"/>
                <a:gd name="connsiteY218" fmla="*/ 1471882 h 3211035"/>
                <a:gd name="connsiteX219" fmla="*/ 2743648 w 13759469"/>
                <a:gd name="connsiteY219" fmla="*/ 1469492 h 3211035"/>
                <a:gd name="connsiteX220" fmla="*/ 2761073 w 13759469"/>
                <a:gd name="connsiteY220" fmla="*/ 1467158 h 3211035"/>
                <a:gd name="connsiteX221" fmla="*/ 2778622 w 13759469"/>
                <a:gd name="connsiteY221" fmla="*/ 1464876 h 3211035"/>
                <a:gd name="connsiteX222" fmla="*/ 2796294 w 13759469"/>
                <a:gd name="connsiteY222" fmla="*/ 1462645 h 3211035"/>
                <a:gd name="connsiteX223" fmla="*/ 2814083 w 13759469"/>
                <a:gd name="connsiteY223" fmla="*/ 1460463 h 3211035"/>
                <a:gd name="connsiteX224" fmla="*/ 2831991 w 13759469"/>
                <a:gd name="connsiteY224" fmla="*/ 1458329 h 3211035"/>
                <a:gd name="connsiteX225" fmla="*/ 2850015 w 13759469"/>
                <a:gd name="connsiteY225" fmla="*/ 1456241 h 3211035"/>
                <a:gd name="connsiteX226" fmla="*/ 2868150 w 13759469"/>
                <a:gd name="connsiteY226" fmla="*/ 1454196 h 3211035"/>
                <a:gd name="connsiteX227" fmla="*/ 2886396 w 13759469"/>
                <a:gd name="connsiteY227" fmla="*/ 1452194 h 3211035"/>
                <a:gd name="connsiteX228" fmla="*/ 2904751 w 13759469"/>
                <a:gd name="connsiteY228" fmla="*/ 1450233 h 3211035"/>
                <a:gd name="connsiteX229" fmla="*/ 2923212 w 13759469"/>
                <a:gd name="connsiteY229" fmla="*/ 1448310 h 3211035"/>
                <a:gd name="connsiteX230" fmla="*/ 2941777 w 13759469"/>
                <a:gd name="connsiteY230" fmla="*/ 1446424 h 3211035"/>
                <a:gd name="connsiteX231" fmla="*/ 2960443 w 13759469"/>
                <a:gd name="connsiteY231" fmla="*/ 1444573 h 3211035"/>
                <a:gd name="connsiteX232" fmla="*/ 2979208 w 13759469"/>
                <a:gd name="connsiteY232" fmla="*/ 1442755 h 3211035"/>
                <a:gd name="connsiteX233" fmla="*/ 2998070 w 13759469"/>
                <a:gd name="connsiteY233" fmla="*/ 1440969 h 3211035"/>
                <a:gd name="connsiteX234" fmla="*/ 3017027 w 13759469"/>
                <a:gd name="connsiteY234" fmla="*/ 1439212 h 3211035"/>
                <a:gd name="connsiteX235" fmla="*/ 3036077 w 13759469"/>
                <a:gd name="connsiteY235" fmla="*/ 1437484 h 3211035"/>
                <a:gd name="connsiteX236" fmla="*/ 3055216 w 13759469"/>
                <a:gd name="connsiteY236" fmla="*/ 1435781 h 3211035"/>
                <a:gd name="connsiteX237" fmla="*/ 3074444 w 13759469"/>
                <a:gd name="connsiteY237" fmla="*/ 1434103 h 3211035"/>
                <a:gd name="connsiteX238" fmla="*/ 3093757 w 13759469"/>
                <a:gd name="connsiteY238" fmla="*/ 1432448 h 3211035"/>
                <a:gd name="connsiteX239" fmla="*/ 3113154 w 13759469"/>
                <a:gd name="connsiteY239" fmla="*/ 1430813 h 3211035"/>
                <a:gd name="connsiteX240" fmla="*/ 3132632 w 13759469"/>
                <a:gd name="connsiteY240" fmla="*/ 1429197 h 3211035"/>
                <a:gd name="connsiteX241" fmla="*/ 3152189 w 13759469"/>
                <a:gd name="connsiteY241" fmla="*/ 1427598 h 3211035"/>
                <a:gd name="connsiteX242" fmla="*/ 3171822 w 13759469"/>
                <a:gd name="connsiteY242" fmla="*/ 1426015 h 3211035"/>
                <a:gd name="connsiteX243" fmla="*/ 3191531 w 13759469"/>
                <a:gd name="connsiteY243" fmla="*/ 1424445 h 3211035"/>
                <a:gd name="connsiteX244" fmla="*/ 3211311 w 13759469"/>
                <a:gd name="connsiteY244" fmla="*/ 1422887 h 3211035"/>
                <a:gd name="connsiteX245" fmla="*/ 3231161 w 13759469"/>
                <a:gd name="connsiteY245" fmla="*/ 1421339 h 3211035"/>
                <a:gd name="connsiteX246" fmla="*/ 3251080 w 13759469"/>
                <a:gd name="connsiteY246" fmla="*/ 1419799 h 3211035"/>
                <a:gd name="connsiteX247" fmla="*/ 3271063 w 13759469"/>
                <a:gd name="connsiteY247" fmla="*/ 1418265 h 3211035"/>
                <a:gd name="connsiteX248" fmla="*/ 3291110 w 13759469"/>
                <a:gd name="connsiteY248" fmla="*/ 1416736 h 3211035"/>
                <a:gd name="connsiteX249" fmla="*/ 3311217 w 13759469"/>
                <a:gd name="connsiteY249" fmla="*/ 1415209 h 3211035"/>
                <a:gd name="connsiteX250" fmla="*/ 3331384 w 13759469"/>
                <a:gd name="connsiteY250" fmla="*/ 1413685 h 3211035"/>
                <a:gd name="connsiteX251" fmla="*/ 3351607 w 13759469"/>
                <a:gd name="connsiteY251" fmla="*/ 1412158 h 3211035"/>
                <a:gd name="connsiteX252" fmla="*/ 3371885 w 13759469"/>
                <a:gd name="connsiteY252" fmla="*/ 1410629 h 3211035"/>
                <a:gd name="connsiteX253" fmla="*/ 3392214 w 13759469"/>
                <a:gd name="connsiteY253" fmla="*/ 1409096 h 3211035"/>
                <a:gd name="connsiteX254" fmla="*/ 3412594 w 13759469"/>
                <a:gd name="connsiteY254" fmla="*/ 1407556 h 3211035"/>
                <a:gd name="connsiteX255" fmla="*/ 3433020 w 13759469"/>
                <a:gd name="connsiteY255" fmla="*/ 1406008 h 3211035"/>
                <a:gd name="connsiteX256" fmla="*/ 3453494 w 13759469"/>
                <a:gd name="connsiteY256" fmla="*/ 1404451 h 3211035"/>
                <a:gd name="connsiteX257" fmla="*/ 3474008 w 13759469"/>
                <a:gd name="connsiteY257" fmla="*/ 1402881 h 3211035"/>
                <a:gd name="connsiteX258" fmla="*/ 3494565 w 13759469"/>
                <a:gd name="connsiteY258" fmla="*/ 1401299 h 3211035"/>
                <a:gd name="connsiteX259" fmla="*/ 3515160 w 13759469"/>
                <a:gd name="connsiteY259" fmla="*/ 1399701 h 3211035"/>
                <a:gd name="connsiteX260" fmla="*/ 3535792 w 13759469"/>
                <a:gd name="connsiteY260" fmla="*/ 1398086 h 3211035"/>
                <a:gd name="connsiteX261" fmla="*/ 3556458 w 13759469"/>
                <a:gd name="connsiteY261" fmla="*/ 1396451 h 3211035"/>
                <a:gd name="connsiteX262" fmla="*/ 3577156 w 13759469"/>
                <a:gd name="connsiteY262" fmla="*/ 1394796 h 3211035"/>
                <a:gd name="connsiteX263" fmla="*/ 3597883 w 13759469"/>
                <a:gd name="connsiteY263" fmla="*/ 1393119 h 3211035"/>
                <a:gd name="connsiteX264" fmla="*/ 3618638 w 13759469"/>
                <a:gd name="connsiteY264" fmla="*/ 1391417 h 3211035"/>
                <a:gd name="connsiteX265" fmla="*/ 3639419 w 13759469"/>
                <a:gd name="connsiteY265" fmla="*/ 1389689 h 3211035"/>
                <a:gd name="connsiteX266" fmla="*/ 3660223 w 13759469"/>
                <a:gd name="connsiteY266" fmla="*/ 1387933 h 3211035"/>
                <a:gd name="connsiteX267" fmla="*/ 3681048 w 13759469"/>
                <a:gd name="connsiteY267" fmla="*/ 1386147 h 3211035"/>
                <a:gd name="connsiteX268" fmla="*/ 3701891 w 13759469"/>
                <a:gd name="connsiteY268" fmla="*/ 1384330 h 3211035"/>
                <a:gd name="connsiteX269" fmla="*/ 3722751 w 13759469"/>
                <a:gd name="connsiteY269" fmla="*/ 1382480 h 3211035"/>
                <a:gd name="connsiteX270" fmla="*/ 3743625 w 13759469"/>
                <a:gd name="connsiteY270" fmla="*/ 1380594 h 3211035"/>
                <a:gd name="connsiteX271" fmla="*/ 3764511 w 13759469"/>
                <a:gd name="connsiteY271" fmla="*/ 1378671 h 3211035"/>
                <a:gd name="connsiteX272" fmla="*/ 3785407 w 13759469"/>
                <a:gd name="connsiteY272" fmla="*/ 1376709 h 3211035"/>
                <a:gd name="connsiteX273" fmla="*/ 3806311 w 13759469"/>
                <a:gd name="connsiteY273" fmla="*/ 1374706 h 3211035"/>
                <a:gd name="connsiteX274" fmla="*/ 3827219 w 13759469"/>
                <a:gd name="connsiteY274" fmla="*/ 1372661 h 3211035"/>
                <a:gd name="connsiteX275" fmla="*/ 3848132 w 13759469"/>
                <a:gd name="connsiteY275" fmla="*/ 1370572 h 3211035"/>
                <a:gd name="connsiteX276" fmla="*/ 3869044 w 13759469"/>
                <a:gd name="connsiteY276" fmla="*/ 1368437 h 3211035"/>
                <a:gd name="connsiteX277" fmla="*/ 3889956 w 13759469"/>
                <a:gd name="connsiteY277" fmla="*/ 1366253 h 3211035"/>
                <a:gd name="connsiteX278" fmla="*/ 3910864 w 13759469"/>
                <a:gd name="connsiteY278" fmla="*/ 1364021 h 3211035"/>
                <a:gd name="connsiteX279" fmla="*/ 3931766 w 13759469"/>
                <a:gd name="connsiteY279" fmla="*/ 1361736 h 3211035"/>
                <a:gd name="connsiteX280" fmla="*/ 3952662 w 13759469"/>
                <a:gd name="connsiteY280" fmla="*/ 1359398 h 3211035"/>
                <a:gd name="connsiteX281" fmla="*/ 3973546 w 13759469"/>
                <a:gd name="connsiteY281" fmla="*/ 1357005 h 3211035"/>
                <a:gd name="connsiteX282" fmla="*/ 3994418 w 13759469"/>
                <a:gd name="connsiteY282" fmla="*/ 1354554 h 3211035"/>
                <a:gd name="connsiteX283" fmla="*/ 4015276 w 13759469"/>
                <a:gd name="connsiteY283" fmla="*/ 1352045 h 3211035"/>
                <a:gd name="connsiteX284" fmla="*/ 4036117 w 13759469"/>
                <a:gd name="connsiteY284" fmla="*/ 1349475 h 3211035"/>
                <a:gd name="connsiteX285" fmla="*/ 4056939 w 13759469"/>
                <a:gd name="connsiteY285" fmla="*/ 1346843 h 3211035"/>
                <a:gd name="connsiteX286" fmla="*/ 4077740 w 13759469"/>
                <a:gd name="connsiteY286" fmla="*/ 1344147 h 3211035"/>
                <a:gd name="connsiteX287" fmla="*/ 4098517 w 13759469"/>
                <a:gd name="connsiteY287" fmla="*/ 1341384 h 3211035"/>
                <a:gd name="connsiteX288" fmla="*/ 4119269 w 13759469"/>
                <a:gd name="connsiteY288" fmla="*/ 1338554 h 3211035"/>
                <a:gd name="connsiteX289" fmla="*/ 4139993 w 13759469"/>
                <a:gd name="connsiteY289" fmla="*/ 1335653 h 3211035"/>
                <a:gd name="connsiteX290" fmla="*/ 4160687 w 13759469"/>
                <a:gd name="connsiteY290" fmla="*/ 1332681 h 3211035"/>
                <a:gd name="connsiteX291" fmla="*/ 4181349 w 13759469"/>
                <a:gd name="connsiteY291" fmla="*/ 1329635 h 3211035"/>
                <a:gd name="connsiteX292" fmla="*/ 4201976 w 13759469"/>
                <a:gd name="connsiteY292" fmla="*/ 1326514 h 3211035"/>
                <a:gd name="connsiteX293" fmla="*/ 4222568 w 13759469"/>
                <a:gd name="connsiteY293" fmla="*/ 1323317 h 3211035"/>
                <a:gd name="connsiteX294" fmla="*/ 4243120 w 13759469"/>
                <a:gd name="connsiteY294" fmla="*/ 1320040 h 3211035"/>
                <a:gd name="connsiteX295" fmla="*/ 4263631 w 13759469"/>
                <a:gd name="connsiteY295" fmla="*/ 1316682 h 3211035"/>
                <a:gd name="connsiteX296" fmla="*/ 4284098 w 13759469"/>
                <a:gd name="connsiteY296" fmla="*/ 1313242 h 3211035"/>
                <a:gd name="connsiteX297" fmla="*/ 4304521 w 13759469"/>
                <a:gd name="connsiteY297" fmla="*/ 1309718 h 3211035"/>
                <a:gd name="connsiteX298" fmla="*/ 4324896 w 13759469"/>
                <a:gd name="connsiteY298" fmla="*/ 1306106 h 3211035"/>
                <a:gd name="connsiteX299" fmla="*/ 4345221 w 13759469"/>
                <a:gd name="connsiteY299" fmla="*/ 1302407 h 3211035"/>
                <a:gd name="connsiteX300" fmla="*/ 4365494 w 13759469"/>
                <a:gd name="connsiteY300" fmla="*/ 1298619 h 3211035"/>
                <a:gd name="connsiteX301" fmla="*/ 4385712 w 13759469"/>
                <a:gd name="connsiteY301" fmla="*/ 1294738 h 3211035"/>
                <a:gd name="connsiteX302" fmla="*/ 4405874 w 13759469"/>
                <a:gd name="connsiteY302" fmla="*/ 1290764 h 3211035"/>
                <a:gd name="connsiteX303" fmla="*/ 4425979 w 13759469"/>
                <a:gd name="connsiteY303" fmla="*/ 1286694 h 3211035"/>
                <a:gd name="connsiteX304" fmla="*/ 4446021 w 13759469"/>
                <a:gd name="connsiteY304" fmla="*/ 1282527 h 3211035"/>
                <a:gd name="connsiteX305" fmla="*/ 4485873 w 13759469"/>
                <a:gd name="connsiteY305" fmla="*/ 1273903 h 3211035"/>
                <a:gd name="connsiteX306" fmla="*/ 4505862 w 13759469"/>
                <a:gd name="connsiteY306" fmla="*/ 1269366 h 3211035"/>
                <a:gd name="connsiteX307" fmla="*/ 4525759 w 13759469"/>
                <a:gd name="connsiteY307" fmla="*/ 1264665 h 3211035"/>
                <a:gd name="connsiteX308" fmla="*/ 4545635 w 13759469"/>
                <a:gd name="connsiteY308" fmla="*/ 1259788 h 3211035"/>
                <a:gd name="connsiteX309" fmla="*/ 4565487 w 13759469"/>
                <a:gd name="connsiteY309" fmla="*/ 1254739 h 3211035"/>
                <a:gd name="connsiteX310" fmla="*/ 4585320 w 13759469"/>
                <a:gd name="connsiteY310" fmla="*/ 1249523 h 3211035"/>
                <a:gd name="connsiteX311" fmla="*/ 4605133 w 13759469"/>
                <a:gd name="connsiteY311" fmla="*/ 1244145 h 3211035"/>
                <a:gd name="connsiteX312" fmla="*/ 4624927 w 13759469"/>
                <a:gd name="connsiteY312" fmla="*/ 1238609 h 3211035"/>
                <a:gd name="connsiteX313" fmla="*/ 4644703 w 13759469"/>
                <a:gd name="connsiteY313" fmla="*/ 1232918 h 3211035"/>
                <a:gd name="connsiteX314" fmla="*/ 4664461 w 13759469"/>
                <a:gd name="connsiteY314" fmla="*/ 1227078 h 3211035"/>
                <a:gd name="connsiteX315" fmla="*/ 4684203 w 13759469"/>
                <a:gd name="connsiteY315" fmla="*/ 1221093 h 3211035"/>
                <a:gd name="connsiteX316" fmla="*/ 4703927 w 13759469"/>
                <a:gd name="connsiteY316" fmla="*/ 1214967 h 3211035"/>
                <a:gd name="connsiteX317" fmla="*/ 4723637 w 13759469"/>
                <a:gd name="connsiteY317" fmla="*/ 1208704 h 3211035"/>
                <a:gd name="connsiteX318" fmla="*/ 4743333 w 13759469"/>
                <a:gd name="connsiteY318" fmla="*/ 1202308 h 3211035"/>
                <a:gd name="connsiteX319" fmla="*/ 4763014 w 13759469"/>
                <a:gd name="connsiteY319" fmla="*/ 1195786 h 3211035"/>
                <a:gd name="connsiteX320" fmla="*/ 4782684 w 13759469"/>
                <a:gd name="connsiteY320" fmla="*/ 1189139 h 3211035"/>
                <a:gd name="connsiteX321" fmla="*/ 4802340 w 13759469"/>
                <a:gd name="connsiteY321" fmla="*/ 1182374 h 3211035"/>
                <a:gd name="connsiteX322" fmla="*/ 4821983 w 13759469"/>
                <a:gd name="connsiteY322" fmla="*/ 1175493 h 3211035"/>
                <a:gd name="connsiteX323" fmla="*/ 4841618 w 13759469"/>
                <a:gd name="connsiteY323" fmla="*/ 1168501 h 3211035"/>
                <a:gd name="connsiteX324" fmla="*/ 4861243 w 13759469"/>
                <a:gd name="connsiteY324" fmla="*/ 1161404 h 3211035"/>
                <a:gd name="connsiteX325" fmla="*/ 4880857 w 13759469"/>
                <a:gd name="connsiteY325" fmla="*/ 1154203 h 3211035"/>
                <a:gd name="connsiteX326" fmla="*/ 4900464 w 13759469"/>
                <a:gd name="connsiteY326" fmla="*/ 1146906 h 3211035"/>
                <a:gd name="connsiteX327" fmla="*/ 4920063 w 13759469"/>
                <a:gd name="connsiteY327" fmla="*/ 1139515 h 3211035"/>
                <a:gd name="connsiteX328" fmla="*/ 4939655 w 13759469"/>
                <a:gd name="connsiteY328" fmla="*/ 1132036 h 3211035"/>
                <a:gd name="connsiteX329" fmla="*/ 4959241 w 13759469"/>
                <a:gd name="connsiteY329" fmla="*/ 1124471 h 3211035"/>
                <a:gd name="connsiteX330" fmla="*/ 4978823 w 13759469"/>
                <a:gd name="connsiteY330" fmla="*/ 1116826 h 3211035"/>
                <a:gd name="connsiteX331" fmla="*/ 4998398 w 13759469"/>
                <a:gd name="connsiteY331" fmla="*/ 1109104 h 3211035"/>
                <a:gd name="connsiteX332" fmla="*/ 5017971 w 13759469"/>
                <a:gd name="connsiteY332" fmla="*/ 1101311 h 3211035"/>
                <a:gd name="connsiteX333" fmla="*/ 5037539 w 13759469"/>
                <a:gd name="connsiteY333" fmla="*/ 1093450 h 3211035"/>
                <a:gd name="connsiteX334" fmla="*/ 5057106 w 13759469"/>
                <a:gd name="connsiteY334" fmla="*/ 1085525 h 3211035"/>
                <a:gd name="connsiteX335" fmla="*/ 5076671 w 13759469"/>
                <a:gd name="connsiteY335" fmla="*/ 1077542 h 3211035"/>
                <a:gd name="connsiteX336" fmla="*/ 5096235 w 13759469"/>
                <a:gd name="connsiteY336" fmla="*/ 1069504 h 3211035"/>
                <a:gd name="connsiteX337" fmla="*/ 5115799 w 13759469"/>
                <a:gd name="connsiteY337" fmla="*/ 1061415 h 3211035"/>
                <a:gd name="connsiteX338" fmla="*/ 5135364 w 13759469"/>
                <a:gd name="connsiteY338" fmla="*/ 1053281 h 3211035"/>
                <a:gd name="connsiteX339" fmla="*/ 5154931 w 13759469"/>
                <a:gd name="connsiteY339" fmla="*/ 1045104 h 3211035"/>
                <a:gd name="connsiteX340" fmla="*/ 5174498 w 13759469"/>
                <a:gd name="connsiteY340" fmla="*/ 1036889 h 3211035"/>
                <a:gd name="connsiteX341" fmla="*/ 5194070 w 13759469"/>
                <a:gd name="connsiteY341" fmla="*/ 1028642 h 3211035"/>
                <a:gd name="connsiteX342" fmla="*/ 5213645 w 13759469"/>
                <a:gd name="connsiteY342" fmla="*/ 1020366 h 3211035"/>
                <a:gd name="connsiteX343" fmla="*/ 5233223 w 13759469"/>
                <a:gd name="connsiteY343" fmla="*/ 1012064 h 3211035"/>
                <a:gd name="connsiteX344" fmla="*/ 5252808 w 13759469"/>
                <a:gd name="connsiteY344" fmla="*/ 1003742 h 3211035"/>
                <a:gd name="connsiteX345" fmla="*/ 5272399 w 13759469"/>
                <a:gd name="connsiteY345" fmla="*/ 995404 h 3211035"/>
                <a:gd name="connsiteX346" fmla="*/ 5291994 w 13759469"/>
                <a:gd name="connsiteY346" fmla="*/ 987054 h 3211035"/>
                <a:gd name="connsiteX347" fmla="*/ 5311598 w 13759469"/>
                <a:gd name="connsiteY347" fmla="*/ 978696 h 3211035"/>
                <a:gd name="connsiteX348" fmla="*/ 5331211 w 13759469"/>
                <a:gd name="connsiteY348" fmla="*/ 970335 h 3211035"/>
                <a:gd name="connsiteX349" fmla="*/ 5350831 w 13759469"/>
                <a:gd name="connsiteY349" fmla="*/ 961974 h 3211035"/>
                <a:gd name="connsiteX350" fmla="*/ 5370462 w 13759469"/>
                <a:gd name="connsiteY350" fmla="*/ 953619 h 3211035"/>
                <a:gd name="connsiteX351" fmla="*/ 5390103 w 13759469"/>
                <a:gd name="connsiteY351" fmla="*/ 945273 h 3211035"/>
                <a:gd name="connsiteX352" fmla="*/ 5409754 w 13759469"/>
                <a:gd name="connsiteY352" fmla="*/ 936941 h 3211035"/>
                <a:gd name="connsiteX353" fmla="*/ 5429417 w 13759469"/>
                <a:gd name="connsiteY353" fmla="*/ 928626 h 3211035"/>
                <a:gd name="connsiteX354" fmla="*/ 5449094 w 13759469"/>
                <a:gd name="connsiteY354" fmla="*/ 920334 h 3211035"/>
                <a:gd name="connsiteX355" fmla="*/ 5468783 w 13759469"/>
                <a:gd name="connsiteY355" fmla="*/ 912068 h 3211035"/>
                <a:gd name="connsiteX356" fmla="*/ 5488486 w 13759469"/>
                <a:gd name="connsiteY356" fmla="*/ 903833 h 3211035"/>
                <a:gd name="connsiteX357" fmla="*/ 5508202 w 13759469"/>
                <a:gd name="connsiteY357" fmla="*/ 895633 h 3211035"/>
                <a:gd name="connsiteX358" fmla="*/ 5527936 w 13759469"/>
                <a:gd name="connsiteY358" fmla="*/ 887472 h 3211035"/>
                <a:gd name="connsiteX359" fmla="*/ 5547684 w 13759469"/>
                <a:gd name="connsiteY359" fmla="*/ 879354 h 3211035"/>
                <a:gd name="connsiteX360" fmla="*/ 5567451 w 13759469"/>
                <a:gd name="connsiteY360" fmla="*/ 871284 h 3211035"/>
                <a:gd name="connsiteX361" fmla="*/ 5587232 w 13759469"/>
                <a:gd name="connsiteY361" fmla="*/ 863266 h 3211035"/>
                <a:gd name="connsiteX362" fmla="*/ 5607034 w 13759469"/>
                <a:gd name="connsiteY362" fmla="*/ 855305 h 3211035"/>
                <a:gd name="connsiteX363" fmla="*/ 5626854 w 13759469"/>
                <a:gd name="connsiteY363" fmla="*/ 847404 h 3211035"/>
                <a:gd name="connsiteX364" fmla="*/ 5646694 w 13759469"/>
                <a:gd name="connsiteY364" fmla="*/ 839567 h 3211035"/>
                <a:gd name="connsiteX365" fmla="*/ 5666554 w 13759469"/>
                <a:gd name="connsiteY365" fmla="*/ 831799 h 3211035"/>
                <a:gd name="connsiteX366" fmla="*/ 5686435 w 13759469"/>
                <a:gd name="connsiteY366" fmla="*/ 824105 h 3211035"/>
                <a:gd name="connsiteX367" fmla="*/ 5706338 w 13759469"/>
                <a:gd name="connsiteY367" fmla="*/ 816488 h 3211035"/>
                <a:gd name="connsiteX368" fmla="*/ 5726264 w 13759469"/>
                <a:gd name="connsiteY368" fmla="*/ 808953 h 3211035"/>
                <a:gd name="connsiteX369" fmla="*/ 5746212 w 13759469"/>
                <a:gd name="connsiteY369" fmla="*/ 801503 h 3211035"/>
                <a:gd name="connsiteX370" fmla="*/ 5766184 w 13759469"/>
                <a:gd name="connsiteY370" fmla="*/ 794143 h 3211035"/>
                <a:gd name="connsiteX371" fmla="*/ 5786182 w 13759469"/>
                <a:gd name="connsiteY371" fmla="*/ 786878 h 3211035"/>
                <a:gd name="connsiteX372" fmla="*/ 5806204 w 13759469"/>
                <a:gd name="connsiteY372" fmla="*/ 779712 h 3211035"/>
                <a:gd name="connsiteX373" fmla="*/ 5826252 w 13759469"/>
                <a:gd name="connsiteY373" fmla="*/ 772648 h 3211035"/>
                <a:gd name="connsiteX374" fmla="*/ 5846327 w 13759469"/>
                <a:gd name="connsiteY374" fmla="*/ 765692 h 3211035"/>
                <a:gd name="connsiteX375" fmla="*/ 5866430 w 13759469"/>
                <a:gd name="connsiteY375" fmla="*/ 758846 h 3211035"/>
                <a:gd name="connsiteX376" fmla="*/ 5886560 w 13759469"/>
                <a:gd name="connsiteY376" fmla="*/ 752116 h 3211035"/>
                <a:gd name="connsiteX377" fmla="*/ 5906720 w 13759469"/>
                <a:gd name="connsiteY377" fmla="*/ 745506 h 3211035"/>
                <a:gd name="connsiteX378" fmla="*/ 5926908 w 13759469"/>
                <a:gd name="connsiteY378" fmla="*/ 739020 h 3211035"/>
                <a:gd name="connsiteX379" fmla="*/ 5947127 w 13759469"/>
                <a:gd name="connsiteY379" fmla="*/ 732662 h 3211035"/>
                <a:gd name="connsiteX380" fmla="*/ 5967377 w 13759469"/>
                <a:gd name="connsiteY380" fmla="*/ 726436 h 3211035"/>
                <a:gd name="connsiteX381" fmla="*/ 5987659 w 13759469"/>
                <a:gd name="connsiteY381" fmla="*/ 720347 h 3211035"/>
                <a:gd name="connsiteX382" fmla="*/ 6007973 w 13759469"/>
                <a:gd name="connsiteY382" fmla="*/ 714398 h 3211035"/>
                <a:gd name="connsiteX383" fmla="*/ 6028321 w 13759469"/>
                <a:gd name="connsiteY383" fmla="*/ 708595 h 3211035"/>
                <a:gd name="connsiteX384" fmla="*/ 6048702 w 13759469"/>
                <a:gd name="connsiteY384" fmla="*/ 702940 h 3211035"/>
                <a:gd name="connsiteX385" fmla="*/ 6069117 w 13759469"/>
                <a:gd name="connsiteY385" fmla="*/ 697439 h 3211035"/>
                <a:gd name="connsiteX386" fmla="*/ 6089569 w 13759469"/>
                <a:gd name="connsiteY386" fmla="*/ 692096 h 3211035"/>
                <a:gd name="connsiteX387" fmla="*/ 6110055 w 13759469"/>
                <a:gd name="connsiteY387" fmla="*/ 686914 h 3211035"/>
                <a:gd name="connsiteX388" fmla="*/ 6130580 w 13759469"/>
                <a:gd name="connsiteY388" fmla="*/ 681898 h 3211035"/>
                <a:gd name="connsiteX389" fmla="*/ 6151141 w 13759469"/>
                <a:gd name="connsiteY389" fmla="*/ 677053 h 3211035"/>
                <a:gd name="connsiteX390" fmla="*/ 6171741 w 13759469"/>
                <a:gd name="connsiteY390" fmla="*/ 672381 h 3211035"/>
                <a:gd name="connsiteX391" fmla="*/ 6192378 w 13759469"/>
                <a:gd name="connsiteY391" fmla="*/ 667888 h 3211035"/>
                <a:gd name="connsiteX392" fmla="*/ 6213057 w 13759469"/>
                <a:gd name="connsiteY392" fmla="*/ 663578 h 3211035"/>
                <a:gd name="connsiteX393" fmla="*/ 6233774 w 13759469"/>
                <a:gd name="connsiteY393" fmla="*/ 659455 h 3211035"/>
                <a:gd name="connsiteX394" fmla="*/ 6254533 w 13759469"/>
                <a:gd name="connsiteY394" fmla="*/ 655522 h 3211035"/>
                <a:gd name="connsiteX395" fmla="*/ 6275335 w 13759469"/>
                <a:gd name="connsiteY395" fmla="*/ 651785 h 3211035"/>
                <a:gd name="connsiteX396" fmla="*/ 6296179 w 13759469"/>
                <a:gd name="connsiteY396" fmla="*/ 648247 h 3211035"/>
                <a:gd name="connsiteX397" fmla="*/ 6317067 w 13759469"/>
                <a:gd name="connsiteY397" fmla="*/ 644913 h 3211035"/>
                <a:gd name="connsiteX398" fmla="*/ 6337998 w 13759469"/>
                <a:gd name="connsiteY398" fmla="*/ 641787 h 3211035"/>
                <a:gd name="connsiteX399" fmla="*/ 6358975 w 13759469"/>
                <a:gd name="connsiteY399" fmla="*/ 638873 h 3211035"/>
                <a:gd name="connsiteX400" fmla="*/ 6379999 w 13759469"/>
                <a:gd name="connsiteY400" fmla="*/ 636174 h 3211035"/>
                <a:gd name="connsiteX401" fmla="*/ 6401066 w 13759469"/>
                <a:gd name="connsiteY401" fmla="*/ 633696 h 3211035"/>
                <a:gd name="connsiteX402" fmla="*/ 6422183 w 13759469"/>
                <a:gd name="connsiteY402" fmla="*/ 631442 h 3211035"/>
                <a:gd name="connsiteX403" fmla="*/ 6443349 w 13759469"/>
                <a:gd name="connsiteY403" fmla="*/ 629417 h 3211035"/>
                <a:gd name="connsiteX404" fmla="*/ 6485919 w 13759469"/>
                <a:gd name="connsiteY404" fmla="*/ 626063 h 3211035"/>
                <a:gd name="connsiteX405" fmla="*/ 6507092 w 13759469"/>
                <a:gd name="connsiteY405" fmla="*/ 624788 h 3211035"/>
                <a:gd name="connsiteX406" fmla="*/ 6528467 w 13759469"/>
                <a:gd name="connsiteY406" fmla="*/ 623803 h 3211035"/>
                <a:gd name="connsiteX407" fmla="*/ 6549927 w 13759469"/>
                <a:gd name="connsiteY407" fmla="*/ 623108 h 3211035"/>
                <a:gd name="connsiteX408" fmla="*/ 6571468 w 13759469"/>
                <a:gd name="connsiteY408" fmla="*/ 622699 h 3211035"/>
                <a:gd name="connsiteX409" fmla="*/ 6593094 w 13759469"/>
                <a:gd name="connsiteY409" fmla="*/ 622570 h 3211035"/>
                <a:gd name="connsiteX410" fmla="*/ 6614798 w 13759469"/>
                <a:gd name="connsiteY410" fmla="*/ 622714 h 3211035"/>
                <a:gd name="connsiteX411" fmla="*/ 6636580 w 13759469"/>
                <a:gd name="connsiteY411" fmla="*/ 623125 h 3211035"/>
                <a:gd name="connsiteX412" fmla="*/ 6658441 w 13759469"/>
                <a:gd name="connsiteY412" fmla="*/ 623798 h 3211035"/>
                <a:gd name="connsiteX413" fmla="*/ 6680375 w 13759469"/>
                <a:gd name="connsiteY413" fmla="*/ 624726 h 3211035"/>
                <a:gd name="connsiteX414" fmla="*/ 6702384 w 13759469"/>
                <a:gd name="connsiteY414" fmla="*/ 625904 h 3211035"/>
                <a:gd name="connsiteX415" fmla="*/ 6724463 w 13759469"/>
                <a:gd name="connsiteY415" fmla="*/ 627325 h 3211035"/>
                <a:gd name="connsiteX416" fmla="*/ 6746614 w 13759469"/>
                <a:gd name="connsiteY416" fmla="*/ 628984 h 3211035"/>
                <a:gd name="connsiteX417" fmla="*/ 6768832 w 13759469"/>
                <a:gd name="connsiteY417" fmla="*/ 630874 h 3211035"/>
                <a:gd name="connsiteX418" fmla="*/ 6791118 w 13759469"/>
                <a:gd name="connsiteY418" fmla="*/ 632990 h 3211035"/>
                <a:gd name="connsiteX419" fmla="*/ 6813469 w 13759469"/>
                <a:gd name="connsiteY419" fmla="*/ 635325 h 3211035"/>
                <a:gd name="connsiteX420" fmla="*/ 6835884 w 13759469"/>
                <a:gd name="connsiteY420" fmla="*/ 637873 h 3211035"/>
                <a:gd name="connsiteX421" fmla="*/ 6858359 w 13759469"/>
                <a:gd name="connsiteY421" fmla="*/ 640629 h 3211035"/>
                <a:gd name="connsiteX422" fmla="*/ 6880896 w 13759469"/>
                <a:gd name="connsiteY422" fmla="*/ 643586 h 3211035"/>
                <a:gd name="connsiteX423" fmla="*/ 6903491 w 13759469"/>
                <a:gd name="connsiteY423" fmla="*/ 646738 h 3211035"/>
                <a:gd name="connsiteX424" fmla="*/ 6926141 w 13759469"/>
                <a:gd name="connsiteY424" fmla="*/ 650079 h 3211035"/>
                <a:gd name="connsiteX425" fmla="*/ 6948849 w 13759469"/>
                <a:gd name="connsiteY425" fmla="*/ 653603 h 3211035"/>
                <a:gd name="connsiteX426" fmla="*/ 6971609 w 13759469"/>
                <a:gd name="connsiteY426" fmla="*/ 657304 h 3211035"/>
                <a:gd name="connsiteX427" fmla="*/ 6994421 w 13759469"/>
                <a:gd name="connsiteY427" fmla="*/ 661176 h 3211035"/>
                <a:gd name="connsiteX428" fmla="*/ 7017284 w 13759469"/>
                <a:gd name="connsiteY428" fmla="*/ 665213 h 3211035"/>
                <a:gd name="connsiteX429" fmla="*/ 7040194 w 13759469"/>
                <a:gd name="connsiteY429" fmla="*/ 669408 h 3211035"/>
                <a:gd name="connsiteX430" fmla="*/ 7063152 w 13759469"/>
                <a:gd name="connsiteY430" fmla="*/ 673756 h 3211035"/>
                <a:gd name="connsiteX431" fmla="*/ 7086154 w 13759469"/>
                <a:gd name="connsiteY431" fmla="*/ 678250 h 3211035"/>
                <a:gd name="connsiteX432" fmla="*/ 7109198 w 13759469"/>
                <a:gd name="connsiteY432" fmla="*/ 682884 h 3211035"/>
                <a:gd name="connsiteX433" fmla="*/ 7132286 w 13759469"/>
                <a:gd name="connsiteY433" fmla="*/ 687652 h 3211035"/>
                <a:gd name="connsiteX434" fmla="*/ 7155413 w 13759469"/>
                <a:gd name="connsiteY434" fmla="*/ 692549 h 3211035"/>
                <a:gd name="connsiteX435" fmla="*/ 7178580 w 13759469"/>
                <a:gd name="connsiteY435" fmla="*/ 697567 h 3211035"/>
                <a:gd name="connsiteX436" fmla="*/ 7201782 w 13759469"/>
                <a:gd name="connsiteY436" fmla="*/ 702701 h 3211035"/>
                <a:gd name="connsiteX437" fmla="*/ 7225019 w 13759469"/>
                <a:gd name="connsiteY437" fmla="*/ 707944 h 3211035"/>
                <a:gd name="connsiteX438" fmla="*/ 7248291 w 13759469"/>
                <a:gd name="connsiteY438" fmla="*/ 713291 h 3211035"/>
                <a:gd name="connsiteX439" fmla="*/ 7271593 w 13759469"/>
                <a:gd name="connsiteY439" fmla="*/ 718735 h 3211035"/>
                <a:gd name="connsiteX440" fmla="*/ 7294927 w 13759469"/>
                <a:gd name="connsiteY440" fmla="*/ 724271 h 3211035"/>
                <a:gd name="connsiteX441" fmla="*/ 7318287 w 13759469"/>
                <a:gd name="connsiteY441" fmla="*/ 729891 h 3211035"/>
                <a:gd name="connsiteX442" fmla="*/ 7341677 w 13759469"/>
                <a:gd name="connsiteY442" fmla="*/ 735590 h 3211035"/>
                <a:gd name="connsiteX443" fmla="*/ 7365090 w 13759469"/>
                <a:gd name="connsiteY443" fmla="*/ 741362 h 3211035"/>
                <a:gd name="connsiteX444" fmla="*/ 7388527 w 13759469"/>
                <a:gd name="connsiteY444" fmla="*/ 747201 h 3211035"/>
                <a:gd name="connsiteX445" fmla="*/ 7411986 w 13759469"/>
                <a:gd name="connsiteY445" fmla="*/ 753099 h 3211035"/>
                <a:gd name="connsiteX446" fmla="*/ 7435465 w 13759469"/>
                <a:gd name="connsiteY446" fmla="*/ 759052 h 3211035"/>
                <a:gd name="connsiteX447" fmla="*/ 7458963 w 13759469"/>
                <a:gd name="connsiteY447" fmla="*/ 765053 h 3211035"/>
                <a:gd name="connsiteX448" fmla="*/ 7482479 w 13759469"/>
                <a:gd name="connsiteY448" fmla="*/ 771096 h 3211035"/>
                <a:gd name="connsiteX449" fmla="*/ 7506008 w 13759469"/>
                <a:gd name="connsiteY449" fmla="*/ 777174 h 3211035"/>
                <a:gd name="connsiteX450" fmla="*/ 7529553 w 13759469"/>
                <a:gd name="connsiteY450" fmla="*/ 783282 h 3211035"/>
                <a:gd name="connsiteX451" fmla="*/ 7553110 w 13759469"/>
                <a:gd name="connsiteY451" fmla="*/ 789413 h 3211035"/>
                <a:gd name="connsiteX452" fmla="*/ 7576677 w 13759469"/>
                <a:gd name="connsiteY452" fmla="*/ 795562 h 3211035"/>
                <a:gd name="connsiteX453" fmla="*/ 7600254 w 13759469"/>
                <a:gd name="connsiteY453" fmla="*/ 801721 h 3211035"/>
                <a:gd name="connsiteX454" fmla="*/ 7623838 w 13759469"/>
                <a:gd name="connsiteY454" fmla="*/ 807885 h 3211035"/>
                <a:gd name="connsiteX455" fmla="*/ 7647426 w 13759469"/>
                <a:gd name="connsiteY455" fmla="*/ 814047 h 3211035"/>
                <a:gd name="connsiteX456" fmla="*/ 7671020 w 13759469"/>
                <a:gd name="connsiteY456" fmla="*/ 820203 h 3211035"/>
                <a:gd name="connsiteX457" fmla="*/ 7694616 w 13759469"/>
                <a:gd name="connsiteY457" fmla="*/ 826344 h 3211035"/>
                <a:gd name="connsiteX458" fmla="*/ 7718214 w 13759469"/>
                <a:gd name="connsiteY458" fmla="*/ 832465 h 3211035"/>
                <a:gd name="connsiteX459" fmla="*/ 7741811 w 13759469"/>
                <a:gd name="connsiteY459" fmla="*/ 838560 h 3211035"/>
                <a:gd name="connsiteX460" fmla="*/ 7765406 w 13759469"/>
                <a:gd name="connsiteY460" fmla="*/ 844623 h 3211035"/>
                <a:gd name="connsiteX461" fmla="*/ 7788997 w 13759469"/>
                <a:gd name="connsiteY461" fmla="*/ 850648 h 3211035"/>
                <a:gd name="connsiteX462" fmla="*/ 7812583 w 13759469"/>
                <a:gd name="connsiteY462" fmla="*/ 856628 h 3211035"/>
                <a:gd name="connsiteX463" fmla="*/ 7836163 w 13759469"/>
                <a:gd name="connsiteY463" fmla="*/ 862556 h 3211035"/>
                <a:gd name="connsiteX464" fmla="*/ 7859733 w 13759469"/>
                <a:gd name="connsiteY464" fmla="*/ 868427 h 3211035"/>
                <a:gd name="connsiteX465" fmla="*/ 7883294 w 13759469"/>
                <a:gd name="connsiteY465" fmla="*/ 874236 h 3211035"/>
                <a:gd name="connsiteX466" fmla="*/ 7906843 w 13759469"/>
                <a:gd name="connsiteY466" fmla="*/ 879975 h 3211035"/>
                <a:gd name="connsiteX467" fmla="*/ 7930379 w 13759469"/>
                <a:gd name="connsiteY467" fmla="*/ 885638 h 3211035"/>
                <a:gd name="connsiteX468" fmla="*/ 7953900 w 13759469"/>
                <a:gd name="connsiteY468" fmla="*/ 891219 h 3211035"/>
                <a:gd name="connsiteX469" fmla="*/ 7977406 w 13759469"/>
                <a:gd name="connsiteY469" fmla="*/ 896712 h 3211035"/>
                <a:gd name="connsiteX470" fmla="*/ 8000894 w 13759469"/>
                <a:gd name="connsiteY470" fmla="*/ 902110 h 3211035"/>
                <a:gd name="connsiteX471" fmla="*/ 8024362 w 13759469"/>
                <a:gd name="connsiteY471" fmla="*/ 907409 h 3211035"/>
                <a:gd name="connsiteX472" fmla="*/ 8047809 w 13759469"/>
                <a:gd name="connsiteY472" fmla="*/ 912600 h 3211035"/>
                <a:gd name="connsiteX473" fmla="*/ 8071234 w 13759469"/>
                <a:gd name="connsiteY473" fmla="*/ 917678 h 3211035"/>
                <a:gd name="connsiteX474" fmla="*/ 8094635 w 13759469"/>
                <a:gd name="connsiteY474" fmla="*/ 922637 h 3211035"/>
                <a:gd name="connsiteX475" fmla="*/ 8118011 w 13759469"/>
                <a:gd name="connsiteY475" fmla="*/ 927471 h 3211035"/>
                <a:gd name="connsiteX476" fmla="*/ 8141360 w 13759469"/>
                <a:gd name="connsiteY476" fmla="*/ 932173 h 3211035"/>
                <a:gd name="connsiteX477" fmla="*/ 8164681 w 13759469"/>
                <a:gd name="connsiteY477" fmla="*/ 936737 h 3211035"/>
                <a:gd name="connsiteX478" fmla="*/ 8187971 w 13759469"/>
                <a:gd name="connsiteY478" fmla="*/ 941156 h 3211035"/>
                <a:gd name="connsiteX479" fmla="*/ 8211230 w 13759469"/>
                <a:gd name="connsiteY479" fmla="*/ 945426 h 3211035"/>
                <a:gd name="connsiteX480" fmla="*/ 8234455 w 13759469"/>
                <a:gd name="connsiteY480" fmla="*/ 949537 h 3211035"/>
                <a:gd name="connsiteX481" fmla="*/ 8257646 w 13759469"/>
                <a:gd name="connsiteY481" fmla="*/ 953488 h 3211035"/>
                <a:gd name="connsiteX482" fmla="*/ 8280801 w 13759469"/>
                <a:gd name="connsiteY482" fmla="*/ 957268 h 3211035"/>
                <a:gd name="connsiteX483" fmla="*/ 8303919 w 13759469"/>
                <a:gd name="connsiteY483" fmla="*/ 960873 h 3211035"/>
                <a:gd name="connsiteX484" fmla="*/ 8326998 w 13759469"/>
                <a:gd name="connsiteY484" fmla="*/ 964296 h 3211035"/>
                <a:gd name="connsiteX485" fmla="*/ 8350034 w 13759469"/>
                <a:gd name="connsiteY485" fmla="*/ 967530 h 3211035"/>
                <a:gd name="connsiteX486" fmla="*/ 8373029 w 13759469"/>
                <a:gd name="connsiteY486" fmla="*/ 970571 h 3211035"/>
                <a:gd name="connsiteX487" fmla="*/ 8395981 w 13759469"/>
                <a:gd name="connsiteY487" fmla="*/ 973412 h 3211035"/>
                <a:gd name="connsiteX488" fmla="*/ 8418888 w 13759469"/>
                <a:gd name="connsiteY488" fmla="*/ 976044 h 3211035"/>
                <a:gd name="connsiteX489" fmla="*/ 8441747 w 13759469"/>
                <a:gd name="connsiteY489" fmla="*/ 978465 h 3211035"/>
                <a:gd name="connsiteX490" fmla="*/ 8464558 w 13759469"/>
                <a:gd name="connsiteY490" fmla="*/ 980665 h 3211035"/>
                <a:gd name="connsiteX491" fmla="*/ 8487319 w 13759469"/>
                <a:gd name="connsiteY491" fmla="*/ 982639 h 3211035"/>
                <a:gd name="connsiteX492" fmla="*/ 8510029 w 13759469"/>
                <a:gd name="connsiteY492" fmla="*/ 984381 h 3211035"/>
                <a:gd name="connsiteX493" fmla="*/ 8532688 w 13759469"/>
                <a:gd name="connsiteY493" fmla="*/ 985885 h 3211035"/>
                <a:gd name="connsiteX494" fmla="*/ 8555290 w 13759469"/>
                <a:gd name="connsiteY494" fmla="*/ 987143 h 3211035"/>
                <a:gd name="connsiteX495" fmla="*/ 8577836 w 13759469"/>
                <a:gd name="connsiteY495" fmla="*/ 988151 h 3211035"/>
                <a:gd name="connsiteX496" fmla="*/ 8600325 w 13759469"/>
                <a:gd name="connsiteY496" fmla="*/ 988901 h 3211035"/>
                <a:gd name="connsiteX497" fmla="*/ 8622756 w 13759469"/>
                <a:gd name="connsiteY497" fmla="*/ 989387 h 3211035"/>
                <a:gd name="connsiteX498" fmla="*/ 8645125 w 13759469"/>
                <a:gd name="connsiteY498" fmla="*/ 989602 h 3211035"/>
                <a:gd name="connsiteX499" fmla="*/ 8667432 w 13759469"/>
                <a:gd name="connsiteY499" fmla="*/ 989541 h 3211035"/>
                <a:gd name="connsiteX500" fmla="*/ 8689676 w 13759469"/>
                <a:gd name="connsiteY500" fmla="*/ 989196 h 3211035"/>
                <a:gd name="connsiteX501" fmla="*/ 8711852 w 13759469"/>
                <a:gd name="connsiteY501" fmla="*/ 988561 h 3211035"/>
                <a:gd name="connsiteX502" fmla="*/ 8733964 w 13759469"/>
                <a:gd name="connsiteY502" fmla="*/ 987631 h 3211035"/>
                <a:gd name="connsiteX503" fmla="*/ 8777861 w 13759469"/>
                <a:gd name="connsiteY503" fmla="*/ 984867 h 3211035"/>
                <a:gd name="connsiteX504" fmla="*/ 8799858 w 13759469"/>
                <a:gd name="connsiteY504" fmla="*/ 983037 h 3211035"/>
                <a:gd name="connsiteX505" fmla="*/ 8821803 w 13759469"/>
                <a:gd name="connsiteY505" fmla="*/ 980959 h 3211035"/>
                <a:gd name="connsiteX506" fmla="*/ 8843787 w 13759469"/>
                <a:gd name="connsiteY506" fmla="*/ 978631 h 3211035"/>
                <a:gd name="connsiteX507" fmla="*/ 8865804 w 13759469"/>
                <a:gd name="connsiteY507" fmla="*/ 976057 h 3211035"/>
                <a:gd name="connsiteX508" fmla="*/ 8887856 w 13759469"/>
                <a:gd name="connsiteY508" fmla="*/ 973242 h 3211035"/>
                <a:gd name="connsiteX509" fmla="*/ 8909940 w 13759469"/>
                <a:gd name="connsiteY509" fmla="*/ 970191 h 3211035"/>
                <a:gd name="connsiteX510" fmla="*/ 8932052 w 13759469"/>
                <a:gd name="connsiteY510" fmla="*/ 966908 h 3211035"/>
                <a:gd name="connsiteX511" fmla="*/ 8954193 w 13759469"/>
                <a:gd name="connsiteY511" fmla="*/ 963399 h 3211035"/>
                <a:gd name="connsiteX512" fmla="*/ 8976359 w 13759469"/>
                <a:gd name="connsiteY512" fmla="*/ 959667 h 3211035"/>
                <a:gd name="connsiteX513" fmla="*/ 8998550 w 13759469"/>
                <a:gd name="connsiteY513" fmla="*/ 955718 h 3211035"/>
                <a:gd name="connsiteX514" fmla="*/ 9020757 w 13759469"/>
                <a:gd name="connsiteY514" fmla="*/ 951555 h 3211035"/>
                <a:gd name="connsiteX515" fmla="*/ 9042987 w 13759469"/>
                <a:gd name="connsiteY515" fmla="*/ 947184 h 3211035"/>
                <a:gd name="connsiteX516" fmla="*/ 9065234 w 13759469"/>
                <a:gd name="connsiteY516" fmla="*/ 942611 h 3211035"/>
                <a:gd name="connsiteX517" fmla="*/ 9087496 w 13759469"/>
                <a:gd name="connsiteY517" fmla="*/ 937838 h 3211035"/>
                <a:gd name="connsiteX518" fmla="*/ 9109771 w 13759469"/>
                <a:gd name="connsiteY518" fmla="*/ 932871 h 3211035"/>
                <a:gd name="connsiteX519" fmla="*/ 9132058 w 13759469"/>
                <a:gd name="connsiteY519" fmla="*/ 927715 h 3211035"/>
                <a:gd name="connsiteX520" fmla="*/ 9154351 w 13759469"/>
                <a:gd name="connsiteY520" fmla="*/ 922373 h 3211035"/>
                <a:gd name="connsiteX521" fmla="*/ 9176653 w 13759469"/>
                <a:gd name="connsiteY521" fmla="*/ 916851 h 3211035"/>
                <a:gd name="connsiteX522" fmla="*/ 9198961 w 13759469"/>
                <a:gd name="connsiteY522" fmla="*/ 911154 h 3211035"/>
                <a:gd name="connsiteX523" fmla="*/ 9221267 w 13759469"/>
                <a:gd name="connsiteY523" fmla="*/ 905285 h 3211035"/>
                <a:gd name="connsiteX524" fmla="*/ 9243577 w 13759469"/>
                <a:gd name="connsiteY524" fmla="*/ 899250 h 3211035"/>
                <a:gd name="connsiteX525" fmla="*/ 9265887 w 13759469"/>
                <a:gd name="connsiteY525" fmla="*/ 893054 h 3211035"/>
                <a:gd name="connsiteX526" fmla="*/ 9288193 w 13759469"/>
                <a:gd name="connsiteY526" fmla="*/ 886701 h 3211035"/>
                <a:gd name="connsiteX527" fmla="*/ 9310493 w 13759469"/>
                <a:gd name="connsiteY527" fmla="*/ 880195 h 3211035"/>
                <a:gd name="connsiteX528" fmla="*/ 9332785 w 13759469"/>
                <a:gd name="connsiteY528" fmla="*/ 873541 h 3211035"/>
                <a:gd name="connsiteX529" fmla="*/ 9355069 w 13759469"/>
                <a:gd name="connsiteY529" fmla="*/ 866744 h 3211035"/>
                <a:gd name="connsiteX530" fmla="*/ 9377338 w 13759469"/>
                <a:gd name="connsiteY530" fmla="*/ 859808 h 3211035"/>
                <a:gd name="connsiteX531" fmla="*/ 9399597 w 13759469"/>
                <a:gd name="connsiteY531" fmla="*/ 852739 h 3211035"/>
                <a:gd name="connsiteX532" fmla="*/ 9421839 w 13759469"/>
                <a:gd name="connsiteY532" fmla="*/ 845539 h 3211035"/>
                <a:gd name="connsiteX533" fmla="*/ 9444063 w 13759469"/>
                <a:gd name="connsiteY533" fmla="*/ 838215 h 3211035"/>
                <a:gd name="connsiteX534" fmla="*/ 9466266 w 13759469"/>
                <a:gd name="connsiteY534" fmla="*/ 830772 h 3211035"/>
                <a:gd name="connsiteX535" fmla="*/ 9488449 w 13759469"/>
                <a:gd name="connsiteY535" fmla="*/ 823212 h 3211035"/>
                <a:gd name="connsiteX536" fmla="*/ 9510607 w 13759469"/>
                <a:gd name="connsiteY536" fmla="*/ 815542 h 3211035"/>
                <a:gd name="connsiteX537" fmla="*/ 9532739 w 13759469"/>
                <a:gd name="connsiteY537" fmla="*/ 807765 h 3211035"/>
                <a:gd name="connsiteX538" fmla="*/ 9554843 w 13759469"/>
                <a:gd name="connsiteY538" fmla="*/ 799886 h 3211035"/>
                <a:gd name="connsiteX539" fmla="*/ 9576917 w 13759469"/>
                <a:gd name="connsiteY539" fmla="*/ 791911 h 3211035"/>
                <a:gd name="connsiteX540" fmla="*/ 9598958 w 13759469"/>
                <a:gd name="connsiteY540" fmla="*/ 783842 h 3211035"/>
                <a:gd name="connsiteX541" fmla="*/ 9620965 w 13759469"/>
                <a:gd name="connsiteY541" fmla="*/ 775686 h 3211035"/>
                <a:gd name="connsiteX542" fmla="*/ 9642935 w 13759469"/>
                <a:gd name="connsiteY542" fmla="*/ 767447 h 3211035"/>
                <a:gd name="connsiteX543" fmla="*/ 9664867 w 13759469"/>
                <a:gd name="connsiteY543" fmla="*/ 759129 h 3211035"/>
                <a:gd name="connsiteX544" fmla="*/ 9686757 w 13759469"/>
                <a:gd name="connsiteY544" fmla="*/ 750737 h 3211035"/>
                <a:gd name="connsiteX545" fmla="*/ 9708606 w 13759469"/>
                <a:gd name="connsiteY545" fmla="*/ 742275 h 3211035"/>
                <a:gd name="connsiteX546" fmla="*/ 9730410 w 13759469"/>
                <a:gd name="connsiteY546" fmla="*/ 733748 h 3211035"/>
                <a:gd name="connsiteX547" fmla="*/ 9752167 w 13759469"/>
                <a:gd name="connsiteY547" fmla="*/ 725161 h 3211035"/>
                <a:gd name="connsiteX548" fmla="*/ 9773874 w 13759469"/>
                <a:gd name="connsiteY548" fmla="*/ 716518 h 3211035"/>
                <a:gd name="connsiteX549" fmla="*/ 9795530 w 13759469"/>
                <a:gd name="connsiteY549" fmla="*/ 707824 h 3211035"/>
                <a:gd name="connsiteX550" fmla="*/ 9817133 w 13759469"/>
                <a:gd name="connsiteY550" fmla="*/ 699084 h 3211035"/>
                <a:gd name="connsiteX551" fmla="*/ 9838681 w 13759469"/>
                <a:gd name="connsiteY551" fmla="*/ 690302 h 3211035"/>
                <a:gd name="connsiteX552" fmla="*/ 9860171 w 13759469"/>
                <a:gd name="connsiteY552" fmla="*/ 681482 h 3211035"/>
                <a:gd name="connsiteX553" fmla="*/ 9881601 w 13759469"/>
                <a:gd name="connsiteY553" fmla="*/ 672629 h 3211035"/>
                <a:gd name="connsiteX554" fmla="*/ 9902969 w 13759469"/>
                <a:gd name="connsiteY554" fmla="*/ 663749 h 3211035"/>
                <a:gd name="connsiteX555" fmla="*/ 9924275 w 13759469"/>
                <a:gd name="connsiteY555" fmla="*/ 654845 h 3211035"/>
                <a:gd name="connsiteX556" fmla="*/ 9945514 w 13759469"/>
                <a:gd name="connsiteY556" fmla="*/ 645921 h 3211035"/>
                <a:gd name="connsiteX557" fmla="*/ 9966685 w 13759469"/>
                <a:gd name="connsiteY557" fmla="*/ 636984 h 3211035"/>
                <a:gd name="connsiteX558" fmla="*/ 9987786 w 13759469"/>
                <a:gd name="connsiteY558" fmla="*/ 628037 h 3211035"/>
                <a:gd name="connsiteX559" fmla="*/ 10008815 w 13759469"/>
                <a:gd name="connsiteY559" fmla="*/ 619084 h 3211035"/>
                <a:gd name="connsiteX560" fmla="*/ 10029770 w 13759469"/>
                <a:gd name="connsiteY560" fmla="*/ 610131 h 3211035"/>
                <a:gd name="connsiteX561" fmla="*/ 10050647 w 13759469"/>
                <a:gd name="connsiteY561" fmla="*/ 601182 h 3211035"/>
                <a:gd name="connsiteX562" fmla="*/ 10071446 w 13759469"/>
                <a:gd name="connsiteY562" fmla="*/ 592243 h 3211035"/>
                <a:gd name="connsiteX563" fmla="*/ 10092165 w 13759469"/>
                <a:gd name="connsiteY563" fmla="*/ 583315 h 3211035"/>
                <a:gd name="connsiteX564" fmla="*/ 10112799 w 13759469"/>
                <a:gd name="connsiteY564" fmla="*/ 574406 h 3211035"/>
                <a:gd name="connsiteX565" fmla="*/ 10133351 w 13759469"/>
                <a:gd name="connsiteY565" fmla="*/ 565519 h 3211035"/>
                <a:gd name="connsiteX566" fmla="*/ 10153813 w 13759469"/>
                <a:gd name="connsiteY566" fmla="*/ 556659 h 3211035"/>
                <a:gd name="connsiteX567" fmla="*/ 10174188 w 13759469"/>
                <a:gd name="connsiteY567" fmla="*/ 547831 h 3211035"/>
                <a:gd name="connsiteX568" fmla="*/ 10194471 w 13759469"/>
                <a:gd name="connsiteY568" fmla="*/ 539039 h 3211035"/>
                <a:gd name="connsiteX569" fmla="*/ 10214659 w 13759469"/>
                <a:gd name="connsiteY569" fmla="*/ 530287 h 3211035"/>
                <a:gd name="connsiteX570" fmla="*/ 10234753 w 13759469"/>
                <a:gd name="connsiteY570" fmla="*/ 521581 h 3211035"/>
                <a:gd name="connsiteX571" fmla="*/ 10254748 w 13759469"/>
                <a:gd name="connsiteY571" fmla="*/ 512925 h 3211035"/>
                <a:gd name="connsiteX572" fmla="*/ 10274642 w 13759469"/>
                <a:gd name="connsiteY572" fmla="*/ 504324 h 3211035"/>
                <a:gd name="connsiteX573" fmla="*/ 10294436 w 13759469"/>
                <a:gd name="connsiteY573" fmla="*/ 495782 h 3211035"/>
                <a:gd name="connsiteX574" fmla="*/ 10314125 w 13759469"/>
                <a:gd name="connsiteY574" fmla="*/ 487303 h 3211035"/>
                <a:gd name="connsiteX575" fmla="*/ 10333706 w 13759469"/>
                <a:gd name="connsiteY575" fmla="*/ 478893 h 3211035"/>
                <a:gd name="connsiteX576" fmla="*/ 10353180 w 13759469"/>
                <a:gd name="connsiteY576" fmla="*/ 470556 h 3211035"/>
                <a:gd name="connsiteX577" fmla="*/ 10372542 w 13759469"/>
                <a:gd name="connsiteY577" fmla="*/ 462297 h 3211035"/>
                <a:gd name="connsiteX578" fmla="*/ 10391790 w 13759469"/>
                <a:gd name="connsiteY578" fmla="*/ 454119 h 3211035"/>
                <a:gd name="connsiteX579" fmla="*/ 10410925 w 13759469"/>
                <a:gd name="connsiteY579" fmla="*/ 446029 h 3211035"/>
                <a:gd name="connsiteX580" fmla="*/ 10429942 w 13759469"/>
                <a:gd name="connsiteY580" fmla="*/ 438029 h 3211035"/>
                <a:gd name="connsiteX581" fmla="*/ 10448837 w 13759469"/>
                <a:gd name="connsiteY581" fmla="*/ 430126 h 3211035"/>
                <a:gd name="connsiteX582" fmla="*/ 10467611 w 13759469"/>
                <a:gd name="connsiteY582" fmla="*/ 422323 h 3211035"/>
                <a:gd name="connsiteX583" fmla="*/ 10486263 w 13759469"/>
                <a:gd name="connsiteY583" fmla="*/ 414625 h 3211035"/>
                <a:gd name="connsiteX584" fmla="*/ 10504786 w 13759469"/>
                <a:gd name="connsiteY584" fmla="*/ 407038 h 3211035"/>
                <a:gd name="connsiteX585" fmla="*/ 10523182 w 13759469"/>
                <a:gd name="connsiteY585" fmla="*/ 399564 h 3211035"/>
                <a:gd name="connsiteX586" fmla="*/ 10541446 w 13759469"/>
                <a:gd name="connsiteY586" fmla="*/ 392210 h 3211035"/>
                <a:gd name="connsiteX587" fmla="*/ 10559578 w 13759469"/>
                <a:gd name="connsiteY587" fmla="*/ 384979 h 3211035"/>
                <a:gd name="connsiteX588" fmla="*/ 10577574 w 13759469"/>
                <a:gd name="connsiteY588" fmla="*/ 377876 h 3211035"/>
                <a:gd name="connsiteX589" fmla="*/ 10595432 w 13759469"/>
                <a:gd name="connsiteY589" fmla="*/ 370906 h 3211035"/>
                <a:gd name="connsiteX590" fmla="*/ 10613154 w 13759469"/>
                <a:gd name="connsiteY590" fmla="*/ 364073 h 3211035"/>
                <a:gd name="connsiteX591" fmla="*/ 10630728 w 13759469"/>
                <a:gd name="connsiteY591" fmla="*/ 357382 h 3211035"/>
                <a:gd name="connsiteX592" fmla="*/ 10648161 w 13759469"/>
                <a:gd name="connsiteY592" fmla="*/ 350837 h 3211035"/>
                <a:gd name="connsiteX593" fmla="*/ 10665446 w 13759469"/>
                <a:gd name="connsiteY593" fmla="*/ 344444 h 3211035"/>
                <a:gd name="connsiteX594" fmla="*/ 10682583 w 13759469"/>
                <a:gd name="connsiteY594" fmla="*/ 338206 h 3211035"/>
                <a:gd name="connsiteX595" fmla="*/ 10699567 w 13759469"/>
                <a:gd name="connsiteY595" fmla="*/ 332129 h 3211035"/>
                <a:gd name="connsiteX596" fmla="*/ 10716400 w 13759469"/>
                <a:gd name="connsiteY596" fmla="*/ 326216 h 3211035"/>
                <a:gd name="connsiteX597" fmla="*/ 10733076 w 13759469"/>
                <a:gd name="connsiteY597" fmla="*/ 320473 h 3211035"/>
                <a:gd name="connsiteX598" fmla="*/ 10749592 w 13759469"/>
                <a:gd name="connsiteY598" fmla="*/ 314903 h 3211035"/>
                <a:gd name="connsiteX599" fmla="*/ 10765947 w 13759469"/>
                <a:gd name="connsiteY599" fmla="*/ 309512 h 3211035"/>
                <a:gd name="connsiteX600" fmla="*/ 10782139 w 13759469"/>
                <a:gd name="connsiteY600" fmla="*/ 304304 h 3211035"/>
                <a:gd name="connsiteX601" fmla="*/ 10798168 w 13759469"/>
                <a:gd name="connsiteY601" fmla="*/ 299284 h 3211035"/>
                <a:gd name="connsiteX602" fmla="*/ 10829784 w 13759469"/>
                <a:gd name="connsiteY602" fmla="*/ 289803 h 3211035"/>
                <a:gd name="connsiteX603" fmla="*/ 10845418 w 13759469"/>
                <a:gd name="connsiteY603" fmla="*/ 285266 h 3211035"/>
                <a:gd name="connsiteX604" fmla="*/ 10860866 w 13759469"/>
                <a:gd name="connsiteY604" fmla="*/ 280791 h 3211035"/>
                <a:gd name="connsiteX605" fmla="*/ 10876127 w 13759469"/>
                <a:gd name="connsiteY605" fmla="*/ 276379 h 3211035"/>
                <a:gd name="connsiteX606" fmla="*/ 10891199 w 13759469"/>
                <a:gd name="connsiteY606" fmla="*/ 272029 h 3211035"/>
                <a:gd name="connsiteX607" fmla="*/ 10906092 w 13759469"/>
                <a:gd name="connsiteY607" fmla="*/ 267741 h 3211035"/>
                <a:gd name="connsiteX608" fmla="*/ 10920805 w 13759469"/>
                <a:gd name="connsiteY608" fmla="*/ 263515 h 3211035"/>
                <a:gd name="connsiteX609" fmla="*/ 10935342 w 13759469"/>
                <a:gd name="connsiteY609" fmla="*/ 259350 h 3211035"/>
                <a:gd name="connsiteX610" fmla="*/ 10949706 w 13759469"/>
                <a:gd name="connsiteY610" fmla="*/ 255245 h 3211035"/>
                <a:gd name="connsiteX611" fmla="*/ 10963900 w 13759469"/>
                <a:gd name="connsiteY611" fmla="*/ 251200 h 3211035"/>
                <a:gd name="connsiteX612" fmla="*/ 10977927 w 13759469"/>
                <a:gd name="connsiteY612" fmla="*/ 247214 h 3211035"/>
                <a:gd name="connsiteX613" fmla="*/ 10991786 w 13759469"/>
                <a:gd name="connsiteY613" fmla="*/ 243287 h 3211035"/>
                <a:gd name="connsiteX614" fmla="*/ 11005487 w 13759469"/>
                <a:gd name="connsiteY614" fmla="*/ 239419 h 3211035"/>
                <a:gd name="connsiteX615" fmla="*/ 11019028 w 13759469"/>
                <a:gd name="connsiteY615" fmla="*/ 235609 h 3211035"/>
                <a:gd name="connsiteX616" fmla="*/ 11032415 w 13759469"/>
                <a:gd name="connsiteY616" fmla="*/ 231856 h 3211035"/>
                <a:gd name="connsiteX617" fmla="*/ 11045649 w 13759469"/>
                <a:gd name="connsiteY617" fmla="*/ 228161 h 3211035"/>
                <a:gd name="connsiteX618" fmla="*/ 11058734 w 13759469"/>
                <a:gd name="connsiteY618" fmla="*/ 224522 h 3211035"/>
                <a:gd name="connsiteX619" fmla="*/ 11071667 w 13759469"/>
                <a:gd name="connsiteY619" fmla="*/ 220939 h 3211035"/>
                <a:gd name="connsiteX620" fmla="*/ 11084460 w 13759469"/>
                <a:gd name="connsiteY620" fmla="*/ 217412 h 3211035"/>
                <a:gd name="connsiteX621" fmla="*/ 11097114 w 13759469"/>
                <a:gd name="connsiteY621" fmla="*/ 213939 h 3211035"/>
                <a:gd name="connsiteX622" fmla="*/ 11109626 w 13759469"/>
                <a:gd name="connsiteY622" fmla="*/ 210521 h 3211035"/>
                <a:gd name="connsiteX623" fmla="*/ 11122003 w 13759469"/>
                <a:gd name="connsiteY623" fmla="*/ 207158 h 3211035"/>
                <a:gd name="connsiteX624" fmla="*/ 11134252 w 13759469"/>
                <a:gd name="connsiteY624" fmla="*/ 203848 h 3211035"/>
                <a:gd name="connsiteX625" fmla="*/ 11146369 w 13759469"/>
                <a:gd name="connsiteY625" fmla="*/ 200592 h 3211035"/>
                <a:gd name="connsiteX626" fmla="*/ 11158361 w 13759469"/>
                <a:gd name="connsiteY626" fmla="*/ 197388 h 3211035"/>
                <a:gd name="connsiteX627" fmla="*/ 11170228 w 13759469"/>
                <a:gd name="connsiteY627" fmla="*/ 194236 h 3211035"/>
                <a:gd name="connsiteX628" fmla="*/ 11181975 w 13759469"/>
                <a:gd name="connsiteY628" fmla="*/ 191136 h 3211035"/>
                <a:gd name="connsiteX629" fmla="*/ 11193605 w 13759469"/>
                <a:gd name="connsiteY629" fmla="*/ 188087 h 3211035"/>
                <a:gd name="connsiteX630" fmla="*/ 11205121 w 13759469"/>
                <a:gd name="connsiteY630" fmla="*/ 185088 h 3211035"/>
                <a:gd name="connsiteX631" fmla="*/ 11216525 w 13759469"/>
                <a:gd name="connsiteY631" fmla="*/ 182140 h 3211035"/>
                <a:gd name="connsiteX632" fmla="*/ 11227819 w 13759469"/>
                <a:gd name="connsiteY632" fmla="*/ 179242 h 3211035"/>
                <a:gd name="connsiteX633" fmla="*/ 11239009 w 13759469"/>
                <a:gd name="connsiteY633" fmla="*/ 176393 h 3211035"/>
                <a:gd name="connsiteX634" fmla="*/ 11250096 w 13759469"/>
                <a:gd name="connsiteY634" fmla="*/ 173593 h 3211035"/>
                <a:gd name="connsiteX635" fmla="*/ 11261083 w 13759469"/>
                <a:gd name="connsiteY635" fmla="*/ 170841 h 3211035"/>
                <a:gd name="connsiteX636" fmla="*/ 11271973 w 13759469"/>
                <a:gd name="connsiteY636" fmla="*/ 168137 h 3211035"/>
                <a:gd name="connsiteX637" fmla="*/ 11282769 w 13759469"/>
                <a:gd name="connsiteY637" fmla="*/ 165480 h 3211035"/>
                <a:gd name="connsiteX638" fmla="*/ 11293475 w 13759469"/>
                <a:gd name="connsiteY638" fmla="*/ 162870 h 3211035"/>
                <a:gd name="connsiteX639" fmla="*/ 11304092 w 13759469"/>
                <a:gd name="connsiteY639" fmla="*/ 160306 h 3211035"/>
                <a:gd name="connsiteX640" fmla="*/ 11314624 w 13759469"/>
                <a:gd name="connsiteY640" fmla="*/ 157788 h 3211035"/>
                <a:gd name="connsiteX641" fmla="*/ 11325074 w 13759469"/>
                <a:gd name="connsiteY641" fmla="*/ 155315 h 3211035"/>
                <a:gd name="connsiteX642" fmla="*/ 11335446 w 13759469"/>
                <a:gd name="connsiteY642" fmla="*/ 152887 h 3211035"/>
                <a:gd name="connsiteX643" fmla="*/ 11345741 w 13759469"/>
                <a:gd name="connsiteY643" fmla="*/ 150504 h 3211035"/>
                <a:gd name="connsiteX644" fmla="*/ 11355963 w 13759469"/>
                <a:gd name="connsiteY644" fmla="*/ 148164 h 3211035"/>
                <a:gd name="connsiteX645" fmla="*/ 11366115 w 13759469"/>
                <a:gd name="connsiteY645" fmla="*/ 145867 h 3211035"/>
                <a:gd name="connsiteX646" fmla="*/ 11376199 w 13759469"/>
                <a:gd name="connsiteY646" fmla="*/ 143614 h 3211035"/>
                <a:gd name="connsiteX647" fmla="*/ 11386219 w 13759469"/>
                <a:gd name="connsiteY647" fmla="*/ 141403 h 3211035"/>
                <a:gd name="connsiteX648" fmla="*/ 11396179 w 13759469"/>
                <a:gd name="connsiteY648" fmla="*/ 139233 h 3211035"/>
                <a:gd name="connsiteX649" fmla="*/ 11406080 w 13759469"/>
                <a:gd name="connsiteY649" fmla="*/ 137106 h 3211035"/>
                <a:gd name="connsiteX650" fmla="*/ 11415925 w 13759469"/>
                <a:gd name="connsiteY650" fmla="*/ 135018 h 3211035"/>
                <a:gd name="connsiteX651" fmla="*/ 11425717 w 13759469"/>
                <a:gd name="connsiteY651" fmla="*/ 132971 h 3211035"/>
                <a:gd name="connsiteX652" fmla="*/ 11435463 w 13759469"/>
                <a:gd name="connsiteY652" fmla="*/ 130964 h 3211035"/>
                <a:gd name="connsiteX653" fmla="*/ 11445159 w 13759469"/>
                <a:gd name="connsiteY653" fmla="*/ 128996 h 3211035"/>
                <a:gd name="connsiteX654" fmla="*/ 11454812 w 13759469"/>
                <a:gd name="connsiteY654" fmla="*/ 127067 h 3211035"/>
                <a:gd name="connsiteX655" fmla="*/ 11464425 w 13759469"/>
                <a:gd name="connsiteY655" fmla="*/ 125177 h 3211035"/>
                <a:gd name="connsiteX656" fmla="*/ 11474000 w 13759469"/>
                <a:gd name="connsiteY656" fmla="*/ 123324 h 3211035"/>
                <a:gd name="connsiteX657" fmla="*/ 11483542 w 13759469"/>
                <a:gd name="connsiteY657" fmla="*/ 121509 h 3211035"/>
                <a:gd name="connsiteX658" fmla="*/ 11493053 w 13759469"/>
                <a:gd name="connsiteY658" fmla="*/ 119731 h 3211035"/>
                <a:gd name="connsiteX659" fmla="*/ 11502533 w 13759469"/>
                <a:gd name="connsiteY659" fmla="*/ 117989 h 3211035"/>
                <a:gd name="connsiteX660" fmla="*/ 11511989 w 13759469"/>
                <a:gd name="connsiteY660" fmla="*/ 116282 h 3211035"/>
                <a:gd name="connsiteX661" fmla="*/ 11521425 w 13759469"/>
                <a:gd name="connsiteY661" fmla="*/ 114612 h 3211035"/>
                <a:gd name="connsiteX662" fmla="*/ 11530837 w 13759469"/>
                <a:gd name="connsiteY662" fmla="*/ 112976 h 3211035"/>
                <a:gd name="connsiteX663" fmla="*/ 11540235 w 13759469"/>
                <a:gd name="connsiteY663" fmla="*/ 111374 h 3211035"/>
                <a:gd name="connsiteX664" fmla="*/ 11549620 w 13759469"/>
                <a:gd name="connsiteY664" fmla="*/ 109806 h 3211035"/>
                <a:gd name="connsiteX665" fmla="*/ 11558993 w 13759469"/>
                <a:gd name="connsiteY665" fmla="*/ 108272 h 3211035"/>
                <a:gd name="connsiteX666" fmla="*/ 11568359 w 13759469"/>
                <a:gd name="connsiteY666" fmla="*/ 106771 h 3211035"/>
                <a:gd name="connsiteX667" fmla="*/ 11577723 w 13759469"/>
                <a:gd name="connsiteY667" fmla="*/ 105301 h 3211035"/>
                <a:gd name="connsiteX668" fmla="*/ 11587081 w 13759469"/>
                <a:gd name="connsiteY668" fmla="*/ 103864 h 3211035"/>
                <a:gd name="connsiteX669" fmla="*/ 11596442 w 13759469"/>
                <a:gd name="connsiteY669" fmla="*/ 102458 h 3211035"/>
                <a:gd name="connsiteX670" fmla="*/ 11605809 w 13759469"/>
                <a:gd name="connsiteY670" fmla="*/ 101083 h 3211035"/>
                <a:gd name="connsiteX671" fmla="*/ 11615185 w 13759469"/>
                <a:gd name="connsiteY671" fmla="*/ 99739 h 3211035"/>
                <a:gd name="connsiteX672" fmla="*/ 11624567 w 13759469"/>
                <a:gd name="connsiteY672" fmla="*/ 98425 h 3211035"/>
                <a:gd name="connsiteX673" fmla="*/ 11633966 w 13759469"/>
                <a:gd name="connsiteY673" fmla="*/ 97139 h 3211035"/>
                <a:gd name="connsiteX674" fmla="*/ 11643380 w 13759469"/>
                <a:gd name="connsiteY674" fmla="*/ 95883 h 3211035"/>
                <a:gd name="connsiteX675" fmla="*/ 11652814 w 13759469"/>
                <a:gd name="connsiteY675" fmla="*/ 94655 h 3211035"/>
                <a:gd name="connsiteX676" fmla="*/ 11662272 w 13759469"/>
                <a:gd name="connsiteY676" fmla="*/ 93456 h 3211035"/>
                <a:gd name="connsiteX677" fmla="*/ 11671753 w 13759469"/>
                <a:gd name="connsiteY677" fmla="*/ 92284 h 3211035"/>
                <a:gd name="connsiteX678" fmla="*/ 11681266 w 13759469"/>
                <a:gd name="connsiteY678" fmla="*/ 91138 h 3211035"/>
                <a:gd name="connsiteX679" fmla="*/ 11690806 w 13759469"/>
                <a:gd name="connsiteY679" fmla="*/ 90019 h 3211035"/>
                <a:gd name="connsiteX680" fmla="*/ 11700383 w 13759469"/>
                <a:gd name="connsiteY680" fmla="*/ 88926 h 3211035"/>
                <a:gd name="connsiteX681" fmla="*/ 11709997 w 13759469"/>
                <a:gd name="connsiteY681" fmla="*/ 87859 h 3211035"/>
                <a:gd name="connsiteX682" fmla="*/ 11719652 w 13759469"/>
                <a:gd name="connsiteY682" fmla="*/ 86817 h 3211035"/>
                <a:gd name="connsiteX683" fmla="*/ 11729351 w 13759469"/>
                <a:gd name="connsiteY683" fmla="*/ 85799 h 3211035"/>
                <a:gd name="connsiteX684" fmla="*/ 11739095 w 13759469"/>
                <a:gd name="connsiteY684" fmla="*/ 84806 h 3211035"/>
                <a:gd name="connsiteX685" fmla="*/ 11748889 w 13759469"/>
                <a:gd name="connsiteY685" fmla="*/ 83836 h 3211035"/>
                <a:gd name="connsiteX686" fmla="*/ 11758736 w 13759469"/>
                <a:gd name="connsiteY686" fmla="*/ 82889 h 3211035"/>
                <a:gd name="connsiteX687" fmla="*/ 11768638 w 13759469"/>
                <a:gd name="connsiteY687" fmla="*/ 81964 h 3211035"/>
                <a:gd name="connsiteX688" fmla="*/ 11778596 w 13759469"/>
                <a:gd name="connsiteY688" fmla="*/ 81062 h 3211035"/>
                <a:gd name="connsiteX689" fmla="*/ 11788621 w 13759469"/>
                <a:gd name="connsiteY689" fmla="*/ 80182 h 3211035"/>
                <a:gd name="connsiteX690" fmla="*/ 11798705 w 13759469"/>
                <a:gd name="connsiteY690" fmla="*/ 79322 h 3211035"/>
                <a:gd name="connsiteX691" fmla="*/ 11808859 w 13759469"/>
                <a:gd name="connsiteY691" fmla="*/ 78484 h 3211035"/>
                <a:gd name="connsiteX692" fmla="*/ 11819084 w 13759469"/>
                <a:gd name="connsiteY692" fmla="*/ 77666 h 3211035"/>
                <a:gd name="connsiteX693" fmla="*/ 11829380 w 13759469"/>
                <a:gd name="connsiteY693" fmla="*/ 76867 h 3211035"/>
                <a:gd name="connsiteX694" fmla="*/ 11839753 w 13759469"/>
                <a:gd name="connsiteY694" fmla="*/ 76088 h 3211035"/>
                <a:gd name="connsiteX695" fmla="*/ 11850206 w 13759469"/>
                <a:gd name="connsiteY695" fmla="*/ 75328 h 3211035"/>
                <a:gd name="connsiteX696" fmla="*/ 11860741 w 13759469"/>
                <a:gd name="connsiteY696" fmla="*/ 74585 h 3211035"/>
                <a:gd name="connsiteX697" fmla="*/ 11871361 w 13759469"/>
                <a:gd name="connsiteY697" fmla="*/ 73861 h 3211035"/>
                <a:gd name="connsiteX698" fmla="*/ 11882068 w 13759469"/>
                <a:gd name="connsiteY698" fmla="*/ 73154 h 3211035"/>
                <a:gd name="connsiteX699" fmla="*/ 11892867 w 13759469"/>
                <a:gd name="connsiteY699" fmla="*/ 72463 h 3211035"/>
                <a:gd name="connsiteX700" fmla="*/ 11903760 w 13759469"/>
                <a:gd name="connsiteY700" fmla="*/ 71790 h 3211035"/>
                <a:gd name="connsiteX701" fmla="*/ 11925854 w 13759469"/>
                <a:gd name="connsiteY701" fmla="*/ 70488 h 3211035"/>
                <a:gd name="connsiteX702" fmla="*/ 11936860 w 13759469"/>
                <a:gd name="connsiteY702" fmla="*/ 69905 h 3211035"/>
                <a:gd name="connsiteX703" fmla="*/ 11947984 w 13759469"/>
                <a:gd name="connsiteY703" fmla="*/ 69404 h 3211035"/>
                <a:gd name="connsiteX704" fmla="*/ 11959159 w 13759469"/>
                <a:gd name="connsiteY704" fmla="*/ 68986 h 3211035"/>
                <a:gd name="connsiteX705" fmla="*/ 11970380 w 13759469"/>
                <a:gd name="connsiteY705" fmla="*/ 68649 h 3211035"/>
                <a:gd name="connsiteX706" fmla="*/ 11981653 w 13759469"/>
                <a:gd name="connsiteY706" fmla="*/ 68393 h 3211035"/>
                <a:gd name="connsiteX707" fmla="*/ 11992973 w 13759469"/>
                <a:gd name="connsiteY707" fmla="*/ 68216 h 3211035"/>
                <a:gd name="connsiteX708" fmla="*/ 12004338 w 13759469"/>
                <a:gd name="connsiteY708" fmla="*/ 68116 h 3211035"/>
                <a:gd name="connsiteX709" fmla="*/ 12015747 w 13759469"/>
                <a:gd name="connsiteY709" fmla="*/ 68091 h 3211035"/>
                <a:gd name="connsiteX710" fmla="*/ 12027200 w 13759469"/>
                <a:gd name="connsiteY710" fmla="*/ 68140 h 3211035"/>
                <a:gd name="connsiteX711" fmla="*/ 12038694 w 13759469"/>
                <a:gd name="connsiteY711" fmla="*/ 68261 h 3211035"/>
                <a:gd name="connsiteX712" fmla="*/ 12050223 w 13759469"/>
                <a:gd name="connsiteY712" fmla="*/ 68452 h 3211035"/>
                <a:gd name="connsiteX713" fmla="*/ 12061795 w 13759469"/>
                <a:gd name="connsiteY713" fmla="*/ 68712 h 3211035"/>
                <a:gd name="connsiteX714" fmla="*/ 12073402 w 13759469"/>
                <a:gd name="connsiteY714" fmla="*/ 69039 h 3211035"/>
                <a:gd name="connsiteX715" fmla="*/ 12085044 w 13759469"/>
                <a:gd name="connsiteY715" fmla="*/ 69432 h 3211035"/>
                <a:gd name="connsiteX716" fmla="*/ 12096720 w 13759469"/>
                <a:gd name="connsiteY716" fmla="*/ 69889 h 3211035"/>
                <a:gd name="connsiteX717" fmla="*/ 12108430 w 13759469"/>
                <a:gd name="connsiteY717" fmla="*/ 70408 h 3211035"/>
                <a:gd name="connsiteX718" fmla="*/ 12120166 w 13759469"/>
                <a:gd name="connsiteY718" fmla="*/ 70986 h 3211035"/>
                <a:gd name="connsiteX719" fmla="*/ 12131936 w 13759469"/>
                <a:gd name="connsiteY719" fmla="*/ 71625 h 3211035"/>
                <a:gd name="connsiteX720" fmla="*/ 12143733 w 13759469"/>
                <a:gd name="connsiteY720" fmla="*/ 72320 h 3211035"/>
                <a:gd name="connsiteX721" fmla="*/ 12155552 w 13759469"/>
                <a:gd name="connsiteY721" fmla="*/ 73070 h 3211035"/>
                <a:gd name="connsiteX722" fmla="*/ 12167401 w 13759469"/>
                <a:gd name="connsiteY722" fmla="*/ 73875 h 3211035"/>
                <a:gd name="connsiteX723" fmla="*/ 12179272 w 13759469"/>
                <a:gd name="connsiteY723" fmla="*/ 74731 h 3211035"/>
                <a:gd name="connsiteX724" fmla="*/ 12191166 w 13759469"/>
                <a:gd name="connsiteY724" fmla="*/ 75639 h 3211035"/>
                <a:gd name="connsiteX725" fmla="*/ 12203079 w 13759469"/>
                <a:gd name="connsiteY725" fmla="*/ 76595 h 3211035"/>
                <a:gd name="connsiteX726" fmla="*/ 12215012 w 13759469"/>
                <a:gd name="connsiteY726" fmla="*/ 77598 h 3211035"/>
                <a:gd name="connsiteX727" fmla="*/ 12226961 w 13759469"/>
                <a:gd name="connsiteY727" fmla="*/ 78646 h 3211035"/>
                <a:gd name="connsiteX728" fmla="*/ 12238927 w 13759469"/>
                <a:gd name="connsiteY728" fmla="*/ 79738 h 3211035"/>
                <a:gd name="connsiteX729" fmla="*/ 12250908 w 13759469"/>
                <a:gd name="connsiteY729" fmla="*/ 80872 h 3211035"/>
                <a:gd name="connsiteX730" fmla="*/ 12262902 w 13759469"/>
                <a:gd name="connsiteY730" fmla="*/ 82047 h 3211035"/>
                <a:gd name="connsiteX731" fmla="*/ 12274907 w 13759469"/>
                <a:gd name="connsiteY731" fmla="*/ 83260 h 3211035"/>
                <a:gd name="connsiteX732" fmla="*/ 12286924 w 13759469"/>
                <a:gd name="connsiteY732" fmla="*/ 84510 h 3211035"/>
                <a:gd name="connsiteX733" fmla="*/ 12298948 w 13759469"/>
                <a:gd name="connsiteY733" fmla="*/ 85796 h 3211035"/>
                <a:gd name="connsiteX734" fmla="*/ 12310980 w 13759469"/>
                <a:gd name="connsiteY734" fmla="*/ 87115 h 3211035"/>
                <a:gd name="connsiteX735" fmla="*/ 12323018 w 13759469"/>
                <a:gd name="connsiteY735" fmla="*/ 88466 h 3211035"/>
                <a:gd name="connsiteX736" fmla="*/ 12335062 w 13759469"/>
                <a:gd name="connsiteY736" fmla="*/ 89847 h 3211035"/>
                <a:gd name="connsiteX737" fmla="*/ 12347107 w 13759469"/>
                <a:gd name="connsiteY737" fmla="*/ 91257 h 3211035"/>
                <a:gd name="connsiteX738" fmla="*/ 12359156 w 13759469"/>
                <a:gd name="connsiteY738" fmla="*/ 92694 h 3211035"/>
                <a:gd name="connsiteX739" fmla="*/ 12371203 w 13759469"/>
                <a:gd name="connsiteY739" fmla="*/ 94156 h 3211035"/>
                <a:gd name="connsiteX740" fmla="*/ 12383250 w 13759469"/>
                <a:gd name="connsiteY740" fmla="*/ 95642 h 3211035"/>
                <a:gd name="connsiteX741" fmla="*/ 12395294 w 13759469"/>
                <a:gd name="connsiteY741" fmla="*/ 97149 h 3211035"/>
                <a:gd name="connsiteX742" fmla="*/ 12407333 w 13759469"/>
                <a:gd name="connsiteY742" fmla="*/ 98677 h 3211035"/>
                <a:gd name="connsiteX743" fmla="*/ 12419367 w 13759469"/>
                <a:gd name="connsiteY743" fmla="*/ 100223 h 3211035"/>
                <a:gd name="connsiteX744" fmla="*/ 12431396 w 13759469"/>
                <a:gd name="connsiteY744" fmla="*/ 101785 h 3211035"/>
                <a:gd name="connsiteX745" fmla="*/ 12443413 w 13759469"/>
                <a:gd name="connsiteY745" fmla="*/ 103362 h 3211035"/>
                <a:gd name="connsiteX746" fmla="*/ 12455423 w 13759469"/>
                <a:gd name="connsiteY746" fmla="*/ 104953 h 3211035"/>
                <a:gd name="connsiteX747" fmla="*/ 12467422 w 13759469"/>
                <a:gd name="connsiteY747" fmla="*/ 106556 h 3211035"/>
                <a:gd name="connsiteX748" fmla="*/ 12479408 w 13759469"/>
                <a:gd name="connsiteY748" fmla="*/ 108169 h 3211035"/>
                <a:gd name="connsiteX749" fmla="*/ 12491378 w 13759469"/>
                <a:gd name="connsiteY749" fmla="*/ 109789 h 3211035"/>
                <a:gd name="connsiteX750" fmla="*/ 12503334 w 13759469"/>
                <a:gd name="connsiteY750" fmla="*/ 111417 h 3211035"/>
                <a:gd name="connsiteX751" fmla="*/ 12515273 w 13759469"/>
                <a:gd name="connsiteY751" fmla="*/ 113049 h 3211035"/>
                <a:gd name="connsiteX752" fmla="*/ 12527193 w 13759469"/>
                <a:gd name="connsiteY752" fmla="*/ 114684 h 3211035"/>
                <a:gd name="connsiteX753" fmla="*/ 12539094 w 13759469"/>
                <a:gd name="connsiteY753" fmla="*/ 116321 h 3211035"/>
                <a:gd name="connsiteX754" fmla="*/ 12550973 w 13759469"/>
                <a:gd name="connsiteY754" fmla="*/ 117957 h 3211035"/>
                <a:gd name="connsiteX755" fmla="*/ 12562831 w 13759469"/>
                <a:gd name="connsiteY755" fmla="*/ 119592 h 3211035"/>
                <a:gd name="connsiteX756" fmla="*/ 12574663 w 13759469"/>
                <a:gd name="connsiteY756" fmla="*/ 121223 h 3211035"/>
                <a:gd name="connsiteX757" fmla="*/ 12586472 w 13759469"/>
                <a:gd name="connsiteY757" fmla="*/ 122849 h 3211035"/>
                <a:gd name="connsiteX758" fmla="*/ 12598252 w 13759469"/>
                <a:gd name="connsiteY758" fmla="*/ 124467 h 3211035"/>
                <a:gd name="connsiteX759" fmla="*/ 12610005 w 13759469"/>
                <a:gd name="connsiteY759" fmla="*/ 126077 h 3211035"/>
                <a:gd name="connsiteX760" fmla="*/ 12621729 w 13759469"/>
                <a:gd name="connsiteY760" fmla="*/ 127677 h 3211035"/>
                <a:gd name="connsiteX761" fmla="*/ 12633421 w 13759469"/>
                <a:gd name="connsiteY761" fmla="*/ 129264 h 3211035"/>
                <a:gd name="connsiteX762" fmla="*/ 12645081 w 13759469"/>
                <a:gd name="connsiteY762" fmla="*/ 130837 h 3211035"/>
                <a:gd name="connsiteX763" fmla="*/ 12656706 w 13759469"/>
                <a:gd name="connsiteY763" fmla="*/ 132395 h 3211035"/>
                <a:gd name="connsiteX764" fmla="*/ 12668297 w 13759469"/>
                <a:gd name="connsiteY764" fmla="*/ 133936 h 3211035"/>
                <a:gd name="connsiteX765" fmla="*/ 12679851 w 13759469"/>
                <a:gd name="connsiteY765" fmla="*/ 135457 h 3211035"/>
                <a:gd name="connsiteX766" fmla="*/ 12691367 w 13759469"/>
                <a:gd name="connsiteY766" fmla="*/ 136958 h 3211035"/>
                <a:gd name="connsiteX767" fmla="*/ 12702845 w 13759469"/>
                <a:gd name="connsiteY767" fmla="*/ 138437 h 3211035"/>
                <a:gd name="connsiteX768" fmla="*/ 12714280 w 13759469"/>
                <a:gd name="connsiteY768" fmla="*/ 139891 h 3211035"/>
                <a:gd name="connsiteX769" fmla="*/ 12725675 w 13759469"/>
                <a:gd name="connsiteY769" fmla="*/ 141320 h 3211035"/>
                <a:gd name="connsiteX770" fmla="*/ 12737025 w 13759469"/>
                <a:gd name="connsiteY770" fmla="*/ 142722 h 3211035"/>
                <a:gd name="connsiteX771" fmla="*/ 12748330 w 13759469"/>
                <a:gd name="connsiteY771" fmla="*/ 144093 h 3211035"/>
                <a:gd name="connsiteX772" fmla="*/ 12759590 w 13759469"/>
                <a:gd name="connsiteY772" fmla="*/ 145435 h 3211035"/>
                <a:gd name="connsiteX773" fmla="*/ 12770801 w 13759469"/>
                <a:gd name="connsiteY773" fmla="*/ 146743 h 3211035"/>
                <a:gd name="connsiteX774" fmla="*/ 12781964 w 13759469"/>
                <a:gd name="connsiteY774" fmla="*/ 148017 h 3211035"/>
                <a:gd name="connsiteX775" fmla="*/ 12793076 w 13759469"/>
                <a:gd name="connsiteY775" fmla="*/ 149255 h 3211035"/>
                <a:gd name="connsiteX776" fmla="*/ 12804137 w 13759469"/>
                <a:gd name="connsiteY776" fmla="*/ 150455 h 3211035"/>
                <a:gd name="connsiteX777" fmla="*/ 12815144 w 13759469"/>
                <a:gd name="connsiteY777" fmla="*/ 151616 h 3211035"/>
                <a:gd name="connsiteX778" fmla="*/ 12826098 w 13759469"/>
                <a:gd name="connsiteY778" fmla="*/ 152736 h 3211035"/>
                <a:gd name="connsiteX779" fmla="*/ 12836995 w 13759469"/>
                <a:gd name="connsiteY779" fmla="*/ 153812 h 3211035"/>
                <a:gd name="connsiteX780" fmla="*/ 12847835 w 13759469"/>
                <a:gd name="connsiteY780" fmla="*/ 154844 h 3211035"/>
                <a:gd name="connsiteX781" fmla="*/ 12858617 w 13759469"/>
                <a:gd name="connsiteY781" fmla="*/ 155829 h 3211035"/>
                <a:gd name="connsiteX782" fmla="*/ 12869338 w 13759469"/>
                <a:gd name="connsiteY782" fmla="*/ 156766 h 3211035"/>
                <a:gd name="connsiteX783" fmla="*/ 12880000 w 13759469"/>
                <a:gd name="connsiteY783" fmla="*/ 157654 h 3211035"/>
                <a:gd name="connsiteX784" fmla="*/ 12890598 w 13759469"/>
                <a:gd name="connsiteY784" fmla="*/ 158490 h 3211035"/>
                <a:gd name="connsiteX785" fmla="*/ 12901133 w 13759469"/>
                <a:gd name="connsiteY785" fmla="*/ 159272 h 3211035"/>
                <a:gd name="connsiteX786" fmla="*/ 12911602 w 13759469"/>
                <a:gd name="connsiteY786" fmla="*/ 160000 h 3211035"/>
                <a:gd name="connsiteX787" fmla="*/ 12922005 w 13759469"/>
                <a:gd name="connsiteY787" fmla="*/ 160670 h 3211035"/>
                <a:gd name="connsiteX788" fmla="*/ 12932341 w 13759469"/>
                <a:gd name="connsiteY788" fmla="*/ 161282 h 3211035"/>
                <a:gd name="connsiteX789" fmla="*/ 12942606 w 13759469"/>
                <a:gd name="connsiteY789" fmla="*/ 161834 h 3211035"/>
                <a:gd name="connsiteX790" fmla="*/ 12952801 w 13759469"/>
                <a:gd name="connsiteY790" fmla="*/ 162323 h 3211035"/>
                <a:gd name="connsiteX791" fmla="*/ 12962926 w 13759469"/>
                <a:gd name="connsiteY791" fmla="*/ 162749 h 3211035"/>
                <a:gd name="connsiteX792" fmla="*/ 12972977 w 13759469"/>
                <a:gd name="connsiteY792" fmla="*/ 163109 h 3211035"/>
                <a:gd name="connsiteX793" fmla="*/ 12982953 w 13759469"/>
                <a:gd name="connsiteY793" fmla="*/ 163402 h 3211035"/>
                <a:gd name="connsiteX794" fmla="*/ 12992856 w 13759469"/>
                <a:gd name="connsiteY794" fmla="*/ 163625 h 3211035"/>
                <a:gd name="connsiteX795" fmla="*/ 13002681 w 13759469"/>
                <a:gd name="connsiteY795" fmla="*/ 163777 h 3211035"/>
                <a:gd name="connsiteX796" fmla="*/ 13012427 w 13759469"/>
                <a:gd name="connsiteY796" fmla="*/ 163857 h 3211035"/>
                <a:gd name="connsiteX797" fmla="*/ 13022094 w 13759469"/>
                <a:gd name="connsiteY797" fmla="*/ 163861 h 3211035"/>
                <a:gd name="connsiteX798" fmla="*/ 13031682 w 13759469"/>
                <a:gd name="connsiteY798" fmla="*/ 163790 h 3211035"/>
                <a:gd name="connsiteX799" fmla="*/ 13041187 w 13759469"/>
                <a:gd name="connsiteY799" fmla="*/ 163640 h 3211035"/>
                <a:gd name="connsiteX800" fmla="*/ 13059872 w 13759469"/>
                <a:gd name="connsiteY800" fmla="*/ 163100 h 3211035"/>
                <a:gd name="connsiteX801" fmla="*/ 13069090 w 13759469"/>
                <a:gd name="connsiteY801" fmla="*/ 162730 h 3211035"/>
                <a:gd name="connsiteX802" fmla="*/ 13078207 w 13759469"/>
                <a:gd name="connsiteY802" fmla="*/ 162323 h 3211035"/>
                <a:gd name="connsiteX803" fmla="*/ 13087261 w 13759469"/>
                <a:gd name="connsiteY803" fmla="*/ 161878 h 3211035"/>
                <a:gd name="connsiteX804" fmla="*/ 13096247 w 13759469"/>
                <a:gd name="connsiteY804" fmla="*/ 161395 h 3211035"/>
                <a:gd name="connsiteX805" fmla="*/ 13105172 w 13759469"/>
                <a:gd name="connsiteY805" fmla="*/ 160875 h 3211035"/>
                <a:gd name="connsiteX806" fmla="*/ 13114035 w 13759469"/>
                <a:gd name="connsiteY806" fmla="*/ 160319 h 3211035"/>
                <a:gd name="connsiteX807" fmla="*/ 13122838 w 13759469"/>
                <a:gd name="connsiteY807" fmla="*/ 159727 h 3211035"/>
                <a:gd name="connsiteX808" fmla="*/ 13131577 w 13759469"/>
                <a:gd name="connsiteY808" fmla="*/ 159098 h 3211035"/>
                <a:gd name="connsiteX809" fmla="*/ 13140257 w 13759469"/>
                <a:gd name="connsiteY809" fmla="*/ 158435 h 3211035"/>
                <a:gd name="connsiteX810" fmla="*/ 13148878 w 13759469"/>
                <a:gd name="connsiteY810" fmla="*/ 157735 h 3211035"/>
                <a:gd name="connsiteX811" fmla="*/ 13157435 w 13759469"/>
                <a:gd name="connsiteY811" fmla="*/ 157002 h 3211035"/>
                <a:gd name="connsiteX812" fmla="*/ 13165937 w 13759469"/>
                <a:gd name="connsiteY812" fmla="*/ 156234 h 3211035"/>
                <a:gd name="connsiteX813" fmla="*/ 13174381 w 13759469"/>
                <a:gd name="connsiteY813" fmla="*/ 155432 h 3211035"/>
                <a:gd name="connsiteX814" fmla="*/ 13182769 w 13759469"/>
                <a:gd name="connsiteY814" fmla="*/ 154596 h 3211035"/>
                <a:gd name="connsiteX815" fmla="*/ 13191099 w 13759469"/>
                <a:gd name="connsiteY815" fmla="*/ 153728 h 3211035"/>
                <a:gd name="connsiteX816" fmla="*/ 13199374 w 13759469"/>
                <a:gd name="connsiteY816" fmla="*/ 152826 h 3211035"/>
                <a:gd name="connsiteX817" fmla="*/ 13207588 w 13759469"/>
                <a:gd name="connsiteY817" fmla="*/ 151892 h 3211035"/>
                <a:gd name="connsiteX818" fmla="*/ 13215753 w 13759469"/>
                <a:gd name="connsiteY818" fmla="*/ 150926 h 3211035"/>
                <a:gd name="connsiteX819" fmla="*/ 13223864 w 13759469"/>
                <a:gd name="connsiteY819" fmla="*/ 149929 h 3211035"/>
                <a:gd name="connsiteX820" fmla="*/ 13231916 w 13759469"/>
                <a:gd name="connsiteY820" fmla="*/ 148899 h 3211035"/>
                <a:gd name="connsiteX821" fmla="*/ 13239920 w 13759469"/>
                <a:gd name="connsiteY821" fmla="*/ 147840 h 3211035"/>
                <a:gd name="connsiteX822" fmla="*/ 13247872 w 13759469"/>
                <a:gd name="connsiteY822" fmla="*/ 146750 h 3211035"/>
                <a:gd name="connsiteX823" fmla="*/ 13255771 w 13759469"/>
                <a:gd name="connsiteY823" fmla="*/ 145629 h 3211035"/>
                <a:gd name="connsiteX824" fmla="*/ 13263620 w 13759469"/>
                <a:gd name="connsiteY824" fmla="*/ 144480 h 3211035"/>
                <a:gd name="connsiteX825" fmla="*/ 13271418 w 13759469"/>
                <a:gd name="connsiteY825" fmla="*/ 143300 h 3211035"/>
                <a:gd name="connsiteX826" fmla="*/ 13279166 w 13759469"/>
                <a:gd name="connsiteY826" fmla="*/ 142091 h 3211035"/>
                <a:gd name="connsiteX827" fmla="*/ 13286864 w 13759469"/>
                <a:gd name="connsiteY827" fmla="*/ 140854 h 3211035"/>
                <a:gd name="connsiteX828" fmla="*/ 13294515 w 13759469"/>
                <a:gd name="connsiteY828" fmla="*/ 139589 h 3211035"/>
                <a:gd name="connsiteX829" fmla="*/ 13302119 w 13759469"/>
                <a:gd name="connsiteY829" fmla="*/ 138296 h 3211035"/>
                <a:gd name="connsiteX830" fmla="*/ 13309674 w 13759469"/>
                <a:gd name="connsiteY830" fmla="*/ 136976 h 3211035"/>
                <a:gd name="connsiteX831" fmla="*/ 13317182 w 13759469"/>
                <a:gd name="connsiteY831" fmla="*/ 135628 h 3211035"/>
                <a:gd name="connsiteX832" fmla="*/ 13324646 w 13759469"/>
                <a:gd name="connsiteY832" fmla="*/ 134255 h 3211035"/>
                <a:gd name="connsiteX833" fmla="*/ 13332065 w 13759469"/>
                <a:gd name="connsiteY833" fmla="*/ 132854 h 3211035"/>
                <a:gd name="connsiteX834" fmla="*/ 13339438 w 13759469"/>
                <a:gd name="connsiteY834" fmla="*/ 131428 h 3211035"/>
                <a:gd name="connsiteX835" fmla="*/ 13346769 w 13759469"/>
                <a:gd name="connsiteY835" fmla="*/ 129977 h 3211035"/>
                <a:gd name="connsiteX836" fmla="*/ 13354054 w 13759469"/>
                <a:gd name="connsiteY836" fmla="*/ 128500 h 3211035"/>
                <a:gd name="connsiteX837" fmla="*/ 13361298 w 13759469"/>
                <a:gd name="connsiteY837" fmla="*/ 126999 h 3211035"/>
                <a:gd name="connsiteX838" fmla="*/ 13368499 w 13759469"/>
                <a:gd name="connsiteY838" fmla="*/ 125473 h 3211035"/>
                <a:gd name="connsiteX839" fmla="*/ 13375659 w 13759469"/>
                <a:gd name="connsiteY839" fmla="*/ 123924 h 3211035"/>
                <a:gd name="connsiteX840" fmla="*/ 13382779 w 13759469"/>
                <a:gd name="connsiteY840" fmla="*/ 122351 h 3211035"/>
                <a:gd name="connsiteX841" fmla="*/ 13389858 w 13759469"/>
                <a:gd name="connsiteY841" fmla="*/ 120755 h 3211035"/>
                <a:gd name="connsiteX842" fmla="*/ 13396897 w 13759469"/>
                <a:gd name="connsiteY842" fmla="*/ 119137 h 3211035"/>
                <a:gd name="connsiteX843" fmla="*/ 13403898 w 13759469"/>
                <a:gd name="connsiteY843" fmla="*/ 117496 h 3211035"/>
                <a:gd name="connsiteX844" fmla="*/ 13410862 w 13759469"/>
                <a:gd name="connsiteY844" fmla="*/ 115832 h 3211035"/>
                <a:gd name="connsiteX845" fmla="*/ 13417785 w 13759469"/>
                <a:gd name="connsiteY845" fmla="*/ 114148 h 3211035"/>
                <a:gd name="connsiteX846" fmla="*/ 13424673 w 13759469"/>
                <a:gd name="connsiteY846" fmla="*/ 112443 h 3211035"/>
                <a:gd name="connsiteX847" fmla="*/ 13431525 w 13759469"/>
                <a:gd name="connsiteY847" fmla="*/ 110716 h 3211035"/>
                <a:gd name="connsiteX848" fmla="*/ 13438340 w 13759469"/>
                <a:gd name="connsiteY848" fmla="*/ 108970 h 3211035"/>
                <a:gd name="connsiteX849" fmla="*/ 13445122 w 13759469"/>
                <a:gd name="connsiteY849" fmla="*/ 107204 h 3211035"/>
                <a:gd name="connsiteX850" fmla="*/ 13451869 w 13759469"/>
                <a:gd name="connsiteY850" fmla="*/ 105417 h 3211035"/>
                <a:gd name="connsiteX851" fmla="*/ 13458579 w 13759469"/>
                <a:gd name="connsiteY851" fmla="*/ 103612 h 3211035"/>
                <a:gd name="connsiteX852" fmla="*/ 13465260 w 13759469"/>
                <a:gd name="connsiteY852" fmla="*/ 101788 h 3211035"/>
                <a:gd name="connsiteX853" fmla="*/ 13471906 w 13759469"/>
                <a:gd name="connsiteY853" fmla="*/ 99946 h 3211035"/>
                <a:gd name="connsiteX854" fmla="*/ 13478519 w 13759469"/>
                <a:gd name="connsiteY854" fmla="*/ 98086 h 3211035"/>
                <a:gd name="connsiteX855" fmla="*/ 13485105 w 13759469"/>
                <a:gd name="connsiteY855" fmla="*/ 96208 h 3211035"/>
                <a:gd name="connsiteX856" fmla="*/ 13491657 w 13759469"/>
                <a:gd name="connsiteY856" fmla="*/ 94314 h 3211035"/>
                <a:gd name="connsiteX857" fmla="*/ 13498182 w 13759469"/>
                <a:gd name="connsiteY857" fmla="*/ 92402 h 3211035"/>
                <a:gd name="connsiteX858" fmla="*/ 13504675 w 13759469"/>
                <a:gd name="connsiteY858" fmla="*/ 90474 h 3211035"/>
                <a:gd name="connsiteX859" fmla="*/ 13511139 w 13759469"/>
                <a:gd name="connsiteY859" fmla="*/ 88530 h 3211035"/>
                <a:gd name="connsiteX860" fmla="*/ 13517576 w 13759469"/>
                <a:gd name="connsiteY860" fmla="*/ 86571 h 3211035"/>
                <a:gd name="connsiteX861" fmla="*/ 13523988 w 13759469"/>
                <a:gd name="connsiteY861" fmla="*/ 84596 h 3211035"/>
                <a:gd name="connsiteX862" fmla="*/ 13530370 w 13759469"/>
                <a:gd name="connsiteY862" fmla="*/ 82607 h 3211035"/>
                <a:gd name="connsiteX863" fmla="*/ 13536726 w 13759469"/>
                <a:gd name="connsiteY863" fmla="*/ 80604 h 3211035"/>
                <a:gd name="connsiteX864" fmla="*/ 13543060 w 13759469"/>
                <a:gd name="connsiteY864" fmla="*/ 78586 h 3211035"/>
                <a:gd name="connsiteX865" fmla="*/ 13549365 w 13759469"/>
                <a:gd name="connsiteY865" fmla="*/ 76555 h 3211035"/>
                <a:gd name="connsiteX866" fmla="*/ 13555646 w 13759469"/>
                <a:gd name="connsiteY866" fmla="*/ 74511 h 3211035"/>
                <a:gd name="connsiteX867" fmla="*/ 13561906 w 13759469"/>
                <a:gd name="connsiteY867" fmla="*/ 72453 h 3211035"/>
                <a:gd name="connsiteX868" fmla="*/ 13568141 w 13759469"/>
                <a:gd name="connsiteY868" fmla="*/ 70384 h 3211035"/>
                <a:gd name="connsiteX869" fmla="*/ 13574357 w 13759469"/>
                <a:gd name="connsiteY869" fmla="*/ 68302 h 3211035"/>
                <a:gd name="connsiteX870" fmla="*/ 13580547 w 13759469"/>
                <a:gd name="connsiteY870" fmla="*/ 66210 h 3211035"/>
                <a:gd name="connsiteX871" fmla="*/ 13586720 w 13759469"/>
                <a:gd name="connsiteY871" fmla="*/ 64105 h 3211035"/>
                <a:gd name="connsiteX872" fmla="*/ 13592870 w 13759469"/>
                <a:gd name="connsiteY872" fmla="*/ 61990 h 3211035"/>
                <a:gd name="connsiteX873" fmla="*/ 13599000 w 13759469"/>
                <a:gd name="connsiteY873" fmla="*/ 59865 h 3211035"/>
                <a:gd name="connsiteX874" fmla="*/ 13605113 w 13759469"/>
                <a:gd name="connsiteY874" fmla="*/ 57730 h 3211035"/>
                <a:gd name="connsiteX875" fmla="*/ 13611205 w 13759469"/>
                <a:gd name="connsiteY875" fmla="*/ 55585 h 3211035"/>
                <a:gd name="connsiteX876" fmla="*/ 13617283 w 13759469"/>
                <a:gd name="connsiteY876" fmla="*/ 53432 h 3211035"/>
                <a:gd name="connsiteX877" fmla="*/ 13623341 w 13759469"/>
                <a:gd name="connsiteY877" fmla="*/ 51269 h 3211035"/>
                <a:gd name="connsiteX878" fmla="*/ 13629383 w 13759469"/>
                <a:gd name="connsiteY878" fmla="*/ 49097 h 3211035"/>
                <a:gd name="connsiteX879" fmla="*/ 13635410 w 13759469"/>
                <a:gd name="connsiteY879" fmla="*/ 46918 h 3211035"/>
                <a:gd name="connsiteX880" fmla="*/ 13641419 w 13759469"/>
                <a:gd name="connsiteY880" fmla="*/ 44732 h 3211035"/>
                <a:gd name="connsiteX881" fmla="*/ 13647417 w 13759469"/>
                <a:gd name="connsiteY881" fmla="*/ 42537 h 3211035"/>
                <a:gd name="connsiteX882" fmla="*/ 13653400 w 13759469"/>
                <a:gd name="connsiteY882" fmla="*/ 40337 h 3211035"/>
                <a:gd name="connsiteX883" fmla="*/ 13659370 w 13759469"/>
                <a:gd name="connsiteY883" fmla="*/ 38129 h 3211035"/>
                <a:gd name="connsiteX884" fmla="*/ 13665328 w 13759469"/>
                <a:gd name="connsiteY884" fmla="*/ 35916 h 3211035"/>
                <a:gd name="connsiteX885" fmla="*/ 13671270 w 13759469"/>
                <a:gd name="connsiteY885" fmla="*/ 33698 h 3211035"/>
                <a:gd name="connsiteX886" fmla="*/ 13677208 w 13759469"/>
                <a:gd name="connsiteY886" fmla="*/ 31473 h 3211035"/>
                <a:gd name="connsiteX887" fmla="*/ 13683131 w 13759469"/>
                <a:gd name="connsiteY887" fmla="*/ 29244 h 3211035"/>
                <a:gd name="connsiteX888" fmla="*/ 13689041 w 13759469"/>
                <a:gd name="connsiteY888" fmla="*/ 27011 h 3211035"/>
                <a:gd name="connsiteX889" fmla="*/ 13694951 w 13759469"/>
                <a:gd name="connsiteY889" fmla="*/ 24772 h 3211035"/>
                <a:gd name="connsiteX890" fmla="*/ 13700840 w 13759469"/>
                <a:gd name="connsiteY890" fmla="*/ 22532 h 3211035"/>
                <a:gd name="connsiteX891" fmla="*/ 13706730 w 13759469"/>
                <a:gd name="connsiteY891" fmla="*/ 20287 h 3211035"/>
                <a:gd name="connsiteX892" fmla="*/ 13712610 w 13759469"/>
                <a:gd name="connsiteY892" fmla="*/ 18040 h 3211035"/>
                <a:gd name="connsiteX893" fmla="*/ 13718486 w 13759469"/>
                <a:gd name="connsiteY893" fmla="*/ 15789 h 3211035"/>
                <a:gd name="connsiteX894" fmla="*/ 13724351 w 13759469"/>
                <a:gd name="connsiteY894" fmla="*/ 13537 h 3211035"/>
                <a:gd name="connsiteX895" fmla="*/ 13730215 w 13759469"/>
                <a:gd name="connsiteY895" fmla="*/ 11283 h 3211035"/>
                <a:gd name="connsiteX896" fmla="*/ 13736071 w 13759469"/>
                <a:gd name="connsiteY896" fmla="*/ 9028 h 3211035"/>
                <a:gd name="connsiteX897" fmla="*/ 13741923 w 13759469"/>
                <a:gd name="connsiteY897" fmla="*/ 6772 h 3211035"/>
                <a:gd name="connsiteX898" fmla="*/ 13747777 w 13759469"/>
                <a:gd name="connsiteY898" fmla="*/ 4514 h 321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Lst>
              <a:rect l="l" t="t" r="r" b="b"/>
              <a:pathLst>
                <a:path w="13759469" h="3211035">
                  <a:moveTo>
                    <a:pt x="13759469" y="0"/>
                  </a:moveTo>
                  <a:lnTo>
                    <a:pt x="13759469" y="2398235"/>
                  </a:lnTo>
                  <a:lnTo>
                    <a:pt x="13759469" y="2661760"/>
                  </a:lnTo>
                  <a:lnTo>
                    <a:pt x="13759469" y="3211035"/>
                  </a:lnTo>
                  <a:lnTo>
                    <a:pt x="0" y="3211035"/>
                  </a:lnTo>
                  <a:lnTo>
                    <a:pt x="0" y="2661760"/>
                  </a:lnTo>
                  <a:lnTo>
                    <a:pt x="0" y="2398235"/>
                  </a:lnTo>
                  <a:lnTo>
                    <a:pt x="0" y="2191946"/>
                  </a:lnTo>
                  <a:lnTo>
                    <a:pt x="6054" y="2223114"/>
                  </a:lnTo>
                  <a:lnTo>
                    <a:pt x="20059" y="2220394"/>
                  </a:lnTo>
                  <a:lnTo>
                    <a:pt x="34064" y="2217674"/>
                  </a:lnTo>
                  <a:lnTo>
                    <a:pt x="48071" y="2214953"/>
                  </a:lnTo>
                  <a:lnTo>
                    <a:pt x="62075" y="2212231"/>
                  </a:lnTo>
                  <a:lnTo>
                    <a:pt x="76078" y="2209509"/>
                  </a:lnTo>
                  <a:lnTo>
                    <a:pt x="90081" y="2206786"/>
                  </a:lnTo>
                  <a:lnTo>
                    <a:pt x="104082" y="2204062"/>
                  </a:lnTo>
                  <a:lnTo>
                    <a:pt x="118081" y="2201337"/>
                  </a:lnTo>
                  <a:lnTo>
                    <a:pt x="132079" y="2198610"/>
                  </a:lnTo>
                  <a:lnTo>
                    <a:pt x="146075" y="2195882"/>
                  </a:lnTo>
                  <a:lnTo>
                    <a:pt x="160067" y="2193151"/>
                  </a:lnTo>
                  <a:lnTo>
                    <a:pt x="174056" y="2190419"/>
                  </a:lnTo>
                  <a:lnTo>
                    <a:pt x="188044" y="2187685"/>
                  </a:lnTo>
                  <a:lnTo>
                    <a:pt x="202027" y="2184949"/>
                  </a:lnTo>
                  <a:lnTo>
                    <a:pt x="216007" y="2182210"/>
                  </a:lnTo>
                  <a:lnTo>
                    <a:pt x="229984" y="2179469"/>
                  </a:lnTo>
                  <a:lnTo>
                    <a:pt x="243954" y="2176723"/>
                  </a:lnTo>
                  <a:lnTo>
                    <a:pt x="257922" y="2173976"/>
                  </a:lnTo>
                  <a:lnTo>
                    <a:pt x="271885" y="2171226"/>
                  </a:lnTo>
                  <a:lnTo>
                    <a:pt x="285842" y="2168471"/>
                  </a:lnTo>
                  <a:lnTo>
                    <a:pt x="299794" y="2165714"/>
                  </a:lnTo>
                  <a:lnTo>
                    <a:pt x="313740" y="2162952"/>
                  </a:lnTo>
                  <a:lnTo>
                    <a:pt x="327681" y="2160188"/>
                  </a:lnTo>
                  <a:lnTo>
                    <a:pt x="341616" y="2157419"/>
                  </a:lnTo>
                  <a:lnTo>
                    <a:pt x="355544" y="2154645"/>
                  </a:lnTo>
                  <a:lnTo>
                    <a:pt x="369465" y="2151867"/>
                  </a:lnTo>
                  <a:lnTo>
                    <a:pt x="383380" y="2149085"/>
                  </a:lnTo>
                  <a:lnTo>
                    <a:pt x="397287" y="2146298"/>
                  </a:lnTo>
                  <a:lnTo>
                    <a:pt x="411187" y="2143506"/>
                  </a:lnTo>
                  <a:lnTo>
                    <a:pt x="425079" y="2140709"/>
                  </a:lnTo>
                  <a:lnTo>
                    <a:pt x="438962" y="2137907"/>
                  </a:lnTo>
                  <a:lnTo>
                    <a:pt x="452838" y="2135099"/>
                  </a:lnTo>
                  <a:lnTo>
                    <a:pt x="466705" y="2132286"/>
                  </a:lnTo>
                  <a:lnTo>
                    <a:pt x="480563" y="2129466"/>
                  </a:lnTo>
                  <a:lnTo>
                    <a:pt x="494411" y="2126641"/>
                  </a:lnTo>
                  <a:lnTo>
                    <a:pt x="508250" y="2123810"/>
                  </a:lnTo>
                  <a:lnTo>
                    <a:pt x="522080" y="2120972"/>
                  </a:lnTo>
                  <a:lnTo>
                    <a:pt x="535899" y="2118128"/>
                  </a:lnTo>
                  <a:lnTo>
                    <a:pt x="549708" y="2115277"/>
                  </a:lnTo>
                  <a:lnTo>
                    <a:pt x="563508" y="2112420"/>
                  </a:lnTo>
                  <a:lnTo>
                    <a:pt x="577295" y="2109555"/>
                  </a:lnTo>
                  <a:lnTo>
                    <a:pt x="591072" y="2106684"/>
                  </a:lnTo>
                  <a:lnTo>
                    <a:pt x="604837" y="2103805"/>
                  </a:lnTo>
                  <a:lnTo>
                    <a:pt x="618591" y="2100918"/>
                  </a:lnTo>
                  <a:lnTo>
                    <a:pt x="632332" y="2098023"/>
                  </a:lnTo>
                  <a:lnTo>
                    <a:pt x="646061" y="2095121"/>
                  </a:lnTo>
                  <a:lnTo>
                    <a:pt x="659778" y="2092211"/>
                  </a:lnTo>
                  <a:lnTo>
                    <a:pt x="673483" y="2089293"/>
                  </a:lnTo>
                  <a:lnTo>
                    <a:pt x="687174" y="2086366"/>
                  </a:lnTo>
                  <a:lnTo>
                    <a:pt x="700852" y="2083430"/>
                  </a:lnTo>
                  <a:lnTo>
                    <a:pt x="714515" y="2080486"/>
                  </a:lnTo>
                  <a:lnTo>
                    <a:pt x="728166" y="2077532"/>
                  </a:lnTo>
                  <a:lnTo>
                    <a:pt x="741802" y="2074570"/>
                  </a:lnTo>
                  <a:lnTo>
                    <a:pt x="755423" y="2071598"/>
                  </a:lnTo>
                  <a:lnTo>
                    <a:pt x="769030" y="2068618"/>
                  </a:lnTo>
                  <a:lnTo>
                    <a:pt x="782622" y="2065627"/>
                  </a:lnTo>
                  <a:lnTo>
                    <a:pt x="796198" y="2062627"/>
                  </a:lnTo>
                  <a:lnTo>
                    <a:pt x="809760" y="2059617"/>
                  </a:lnTo>
                  <a:lnTo>
                    <a:pt x="823305" y="2056596"/>
                  </a:lnTo>
                  <a:lnTo>
                    <a:pt x="836834" y="2053565"/>
                  </a:lnTo>
                  <a:lnTo>
                    <a:pt x="850347" y="2050524"/>
                  </a:lnTo>
                  <a:lnTo>
                    <a:pt x="863842" y="2047472"/>
                  </a:lnTo>
                  <a:lnTo>
                    <a:pt x="877322" y="2044409"/>
                  </a:lnTo>
                  <a:lnTo>
                    <a:pt x="890783" y="2041335"/>
                  </a:lnTo>
                  <a:lnTo>
                    <a:pt x="904228" y="2038250"/>
                  </a:lnTo>
                  <a:lnTo>
                    <a:pt x="917654" y="2035153"/>
                  </a:lnTo>
                  <a:lnTo>
                    <a:pt x="931064" y="2032045"/>
                  </a:lnTo>
                  <a:lnTo>
                    <a:pt x="944453" y="2028925"/>
                  </a:lnTo>
                  <a:lnTo>
                    <a:pt x="957826" y="2025794"/>
                  </a:lnTo>
                  <a:lnTo>
                    <a:pt x="971177" y="2022650"/>
                  </a:lnTo>
                  <a:lnTo>
                    <a:pt x="984512" y="2019495"/>
                  </a:lnTo>
                  <a:lnTo>
                    <a:pt x="997826" y="2016326"/>
                  </a:lnTo>
                  <a:lnTo>
                    <a:pt x="1011120" y="2013145"/>
                  </a:lnTo>
                  <a:lnTo>
                    <a:pt x="1024395" y="2009951"/>
                  </a:lnTo>
                  <a:lnTo>
                    <a:pt x="1037650" y="2006745"/>
                  </a:lnTo>
                  <a:lnTo>
                    <a:pt x="1050883" y="2003525"/>
                  </a:lnTo>
                  <a:lnTo>
                    <a:pt x="1064097" y="2000292"/>
                  </a:lnTo>
                  <a:lnTo>
                    <a:pt x="1077288" y="1997045"/>
                  </a:lnTo>
                  <a:lnTo>
                    <a:pt x="1090459" y="1993785"/>
                  </a:lnTo>
                  <a:lnTo>
                    <a:pt x="1103608" y="1990511"/>
                  </a:lnTo>
                  <a:lnTo>
                    <a:pt x="1116735" y="1987222"/>
                  </a:lnTo>
                  <a:lnTo>
                    <a:pt x="1129840" y="1983920"/>
                  </a:lnTo>
                  <a:lnTo>
                    <a:pt x="1142922" y="1980604"/>
                  </a:lnTo>
                  <a:lnTo>
                    <a:pt x="1155983" y="1977273"/>
                  </a:lnTo>
                  <a:lnTo>
                    <a:pt x="1169019" y="1973926"/>
                  </a:lnTo>
                  <a:lnTo>
                    <a:pt x="1182032" y="1970566"/>
                  </a:lnTo>
                  <a:lnTo>
                    <a:pt x="1195022" y="1967190"/>
                  </a:lnTo>
                  <a:lnTo>
                    <a:pt x="1207989" y="1963799"/>
                  </a:lnTo>
                  <a:lnTo>
                    <a:pt x="1220929" y="1960392"/>
                  </a:lnTo>
                  <a:lnTo>
                    <a:pt x="1233848" y="1956971"/>
                  </a:lnTo>
                  <a:lnTo>
                    <a:pt x="1246741" y="1953533"/>
                  </a:lnTo>
                  <a:lnTo>
                    <a:pt x="1259608" y="1950079"/>
                  </a:lnTo>
                  <a:lnTo>
                    <a:pt x="1272451" y="1946609"/>
                  </a:lnTo>
                  <a:lnTo>
                    <a:pt x="1285268" y="1943123"/>
                  </a:lnTo>
                  <a:lnTo>
                    <a:pt x="1298060" y="1939621"/>
                  </a:lnTo>
                  <a:lnTo>
                    <a:pt x="1310825" y="1936102"/>
                  </a:lnTo>
                  <a:lnTo>
                    <a:pt x="1323565" y="1932565"/>
                  </a:lnTo>
                  <a:lnTo>
                    <a:pt x="1336277" y="1929012"/>
                  </a:lnTo>
                  <a:lnTo>
                    <a:pt x="1361608" y="1921859"/>
                  </a:lnTo>
                  <a:lnTo>
                    <a:pt x="1374291" y="1918214"/>
                  </a:lnTo>
                  <a:lnTo>
                    <a:pt x="1386819" y="1914540"/>
                  </a:lnTo>
                  <a:lnTo>
                    <a:pt x="1399237" y="1910826"/>
                  </a:lnTo>
                  <a:lnTo>
                    <a:pt x="1411545" y="1907073"/>
                  </a:lnTo>
                  <a:lnTo>
                    <a:pt x="1423749" y="1903282"/>
                  </a:lnTo>
                  <a:lnTo>
                    <a:pt x="1435850" y="1899453"/>
                  </a:lnTo>
                  <a:lnTo>
                    <a:pt x="1447852" y="1895589"/>
                  </a:lnTo>
                  <a:lnTo>
                    <a:pt x="1459758" y="1891689"/>
                  </a:lnTo>
                  <a:lnTo>
                    <a:pt x="1471569" y="1887755"/>
                  </a:lnTo>
                  <a:lnTo>
                    <a:pt x="1483291" y="1883787"/>
                  </a:lnTo>
                  <a:lnTo>
                    <a:pt x="1494922" y="1879786"/>
                  </a:lnTo>
                  <a:lnTo>
                    <a:pt x="1506470" y="1875754"/>
                  </a:lnTo>
                  <a:lnTo>
                    <a:pt x="1517935" y="1871692"/>
                  </a:lnTo>
                  <a:lnTo>
                    <a:pt x="1529320" y="1867600"/>
                  </a:lnTo>
                  <a:lnTo>
                    <a:pt x="1540629" y="1863479"/>
                  </a:lnTo>
                  <a:lnTo>
                    <a:pt x="1551865" y="1859331"/>
                  </a:lnTo>
                  <a:lnTo>
                    <a:pt x="1563028" y="1855155"/>
                  </a:lnTo>
                  <a:lnTo>
                    <a:pt x="1574124" y="1850954"/>
                  </a:lnTo>
                  <a:lnTo>
                    <a:pt x="1585155" y="1846727"/>
                  </a:lnTo>
                  <a:lnTo>
                    <a:pt x="1596123" y="1842477"/>
                  </a:lnTo>
                  <a:lnTo>
                    <a:pt x="1607032" y="1838204"/>
                  </a:lnTo>
                  <a:lnTo>
                    <a:pt x="1617883" y="1833909"/>
                  </a:lnTo>
                  <a:lnTo>
                    <a:pt x="1628682" y="1829593"/>
                  </a:lnTo>
                  <a:lnTo>
                    <a:pt x="1639430" y="1825256"/>
                  </a:lnTo>
                  <a:lnTo>
                    <a:pt x="1650129" y="1820900"/>
                  </a:lnTo>
                  <a:lnTo>
                    <a:pt x="1660784" y="1816527"/>
                  </a:lnTo>
                  <a:lnTo>
                    <a:pt x="1671395" y="1812135"/>
                  </a:lnTo>
                  <a:lnTo>
                    <a:pt x="1681969" y="1807728"/>
                  </a:lnTo>
                  <a:lnTo>
                    <a:pt x="1692505" y="1803304"/>
                  </a:lnTo>
                  <a:lnTo>
                    <a:pt x="1703007" y="1798866"/>
                  </a:lnTo>
                  <a:lnTo>
                    <a:pt x="1713479" y="1794415"/>
                  </a:lnTo>
                  <a:lnTo>
                    <a:pt x="1723923" y="1789951"/>
                  </a:lnTo>
                  <a:lnTo>
                    <a:pt x="1734343" y="1785475"/>
                  </a:lnTo>
                  <a:lnTo>
                    <a:pt x="1744740" y="1780988"/>
                  </a:lnTo>
                  <a:lnTo>
                    <a:pt x="1755118" y="1776491"/>
                  </a:lnTo>
                  <a:lnTo>
                    <a:pt x="1765479" y="1771986"/>
                  </a:lnTo>
                  <a:lnTo>
                    <a:pt x="1775828" y="1767472"/>
                  </a:lnTo>
                  <a:lnTo>
                    <a:pt x="1786166" y="1762951"/>
                  </a:lnTo>
                  <a:lnTo>
                    <a:pt x="1796497" y="1758424"/>
                  </a:lnTo>
                  <a:lnTo>
                    <a:pt x="1806823" y="1753892"/>
                  </a:lnTo>
                  <a:lnTo>
                    <a:pt x="1817147" y="1749355"/>
                  </a:lnTo>
                  <a:lnTo>
                    <a:pt x="1827473" y="1744815"/>
                  </a:lnTo>
                  <a:lnTo>
                    <a:pt x="1837802" y="1740272"/>
                  </a:lnTo>
                  <a:lnTo>
                    <a:pt x="1848140" y="1735727"/>
                  </a:lnTo>
                  <a:lnTo>
                    <a:pt x="1858487" y="1731182"/>
                  </a:lnTo>
                  <a:lnTo>
                    <a:pt x="1868847" y="1726636"/>
                  </a:lnTo>
                  <a:lnTo>
                    <a:pt x="1879222" y="1722092"/>
                  </a:lnTo>
                  <a:lnTo>
                    <a:pt x="1889618" y="1717549"/>
                  </a:lnTo>
                  <a:lnTo>
                    <a:pt x="1900034" y="1713009"/>
                  </a:lnTo>
                  <a:lnTo>
                    <a:pt x="1910476" y="1708473"/>
                  </a:lnTo>
                  <a:lnTo>
                    <a:pt x="1920944" y="1703941"/>
                  </a:lnTo>
                  <a:lnTo>
                    <a:pt x="1931444" y="1699414"/>
                  </a:lnTo>
                  <a:lnTo>
                    <a:pt x="1941976" y="1694894"/>
                  </a:lnTo>
                  <a:lnTo>
                    <a:pt x="1952545" y="1690381"/>
                  </a:lnTo>
                  <a:lnTo>
                    <a:pt x="1963155" y="1685876"/>
                  </a:lnTo>
                  <a:lnTo>
                    <a:pt x="1973806" y="1681380"/>
                  </a:lnTo>
                  <a:lnTo>
                    <a:pt x="1984502" y="1676893"/>
                  </a:lnTo>
                  <a:lnTo>
                    <a:pt x="1995248" y="1672418"/>
                  </a:lnTo>
                  <a:lnTo>
                    <a:pt x="2006043" y="1667954"/>
                  </a:lnTo>
                  <a:lnTo>
                    <a:pt x="2016894" y="1663502"/>
                  </a:lnTo>
                  <a:lnTo>
                    <a:pt x="2027801" y="1659063"/>
                  </a:lnTo>
                  <a:lnTo>
                    <a:pt x="2038769" y="1654638"/>
                  </a:lnTo>
                  <a:lnTo>
                    <a:pt x="2049800" y="1650228"/>
                  </a:lnTo>
                  <a:lnTo>
                    <a:pt x="2060897" y="1645834"/>
                  </a:lnTo>
                  <a:lnTo>
                    <a:pt x="2072063" y="1641457"/>
                  </a:lnTo>
                  <a:lnTo>
                    <a:pt x="2083300" y="1637097"/>
                  </a:lnTo>
                  <a:lnTo>
                    <a:pt x="2094613" y="1632755"/>
                  </a:lnTo>
                  <a:lnTo>
                    <a:pt x="2106005" y="1628433"/>
                  </a:lnTo>
                  <a:lnTo>
                    <a:pt x="2117476" y="1624131"/>
                  </a:lnTo>
                  <a:lnTo>
                    <a:pt x="2129032" y="1619850"/>
                  </a:lnTo>
                  <a:lnTo>
                    <a:pt x="2140674" y="1615590"/>
                  </a:lnTo>
                  <a:lnTo>
                    <a:pt x="2152407" y="1611354"/>
                  </a:lnTo>
                  <a:lnTo>
                    <a:pt x="2164233" y="1607140"/>
                  </a:lnTo>
                  <a:lnTo>
                    <a:pt x="2176154" y="1602951"/>
                  </a:lnTo>
                  <a:lnTo>
                    <a:pt x="2188173" y="1598788"/>
                  </a:lnTo>
                  <a:lnTo>
                    <a:pt x="2200296" y="1594650"/>
                  </a:lnTo>
                  <a:lnTo>
                    <a:pt x="2212522" y="1590539"/>
                  </a:lnTo>
                  <a:lnTo>
                    <a:pt x="2224856" y="1586457"/>
                  </a:lnTo>
                  <a:lnTo>
                    <a:pt x="2237301" y="1582403"/>
                  </a:lnTo>
                  <a:lnTo>
                    <a:pt x="2249859" y="1578379"/>
                  </a:lnTo>
                  <a:lnTo>
                    <a:pt x="2262535" y="1574385"/>
                  </a:lnTo>
                  <a:lnTo>
                    <a:pt x="2275329" y="1570422"/>
                  </a:lnTo>
                  <a:lnTo>
                    <a:pt x="2288248" y="1566492"/>
                  </a:lnTo>
                  <a:lnTo>
                    <a:pt x="2301290" y="1562594"/>
                  </a:lnTo>
                  <a:lnTo>
                    <a:pt x="2314462" y="1558731"/>
                  </a:lnTo>
                  <a:lnTo>
                    <a:pt x="2327766" y="1554902"/>
                  </a:lnTo>
                  <a:lnTo>
                    <a:pt x="2341202" y="1551109"/>
                  </a:lnTo>
                  <a:lnTo>
                    <a:pt x="2354780" y="1547353"/>
                  </a:lnTo>
                  <a:lnTo>
                    <a:pt x="2368494" y="1543634"/>
                  </a:lnTo>
                  <a:lnTo>
                    <a:pt x="2382354" y="1539954"/>
                  </a:lnTo>
                  <a:lnTo>
                    <a:pt x="2396359" y="1536313"/>
                  </a:lnTo>
                  <a:lnTo>
                    <a:pt x="2410515" y="1532711"/>
                  </a:lnTo>
                  <a:lnTo>
                    <a:pt x="2424822" y="1529151"/>
                  </a:lnTo>
                  <a:lnTo>
                    <a:pt x="2439285" y="1525633"/>
                  </a:lnTo>
                  <a:lnTo>
                    <a:pt x="2453905" y="1522157"/>
                  </a:lnTo>
                  <a:lnTo>
                    <a:pt x="2468689" y="1518726"/>
                  </a:lnTo>
                  <a:lnTo>
                    <a:pt x="2483635" y="1515338"/>
                  </a:lnTo>
                  <a:lnTo>
                    <a:pt x="2498749" y="1511996"/>
                  </a:lnTo>
                  <a:lnTo>
                    <a:pt x="2529532" y="1505444"/>
                  </a:lnTo>
                  <a:lnTo>
                    <a:pt x="2545080" y="1502274"/>
                  </a:lnTo>
                  <a:lnTo>
                    <a:pt x="2560835" y="1499168"/>
                  </a:lnTo>
                  <a:lnTo>
                    <a:pt x="2576742" y="1496136"/>
                  </a:lnTo>
                  <a:lnTo>
                    <a:pt x="2592797" y="1493175"/>
                  </a:lnTo>
                  <a:lnTo>
                    <a:pt x="2609000" y="1490286"/>
                  </a:lnTo>
                  <a:lnTo>
                    <a:pt x="2625348" y="1487465"/>
                  </a:lnTo>
                  <a:lnTo>
                    <a:pt x="2641839" y="1484711"/>
                  </a:lnTo>
                  <a:lnTo>
                    <a:pt x="2658470" y="1482022"/>
                  </a:lnTo>
                  <a:lnTo>
                    <a:pt x="2675239" y="1479396"/>
                  </a:lnTo>
                  <a:lnTo>
                    <a:pt x="2692144" y="1476832"/>
                  </a:lnTo>
                  <a:lnTo>
                    <a:pt x="2709181" y="1474327"/>
                  </a:lnTo>
                  <a:lnTo>
                    <a:pt x="2726351" y="1471882"/>
                  </a:lnTo>
                  <a:lnTo>
                    <a:pt x="2743648" y="1469492"/>
                  </a:lnTo>
                  <a:lnTo>
                    <a:pt x="2761073" y="1467158"/>
                  </a:lnTo>
                  <a:lnTo>
                    <a:pt x="2778622" y="1464876"/>
                  </a:lnTo>
                  <a:lnTo>
                    <a:pt x="2796294" y="1462645"/>
                  </a:lnTo>
                  <a:lnTo>
                    <a:pt x="2814083" y="1460463"/>
                  </a:lnTo>
                  <a:lnTo>
                    <a:pt x="2831991" y="1458329"/>
                  </a:lnTo>
                  <a:lnTo>
                    <a:pt x="2850015" y="1456241"/>
                  </a:lnTo>
                  <a:lnTo>
                    <a:pt x="2868150" y="1454196"/>
                  </a:lnTo>
                  <a:lnTo>
                    <a:pt x="2886396" y="1452194"/>
                  </a:lnTo>
                  <a:lnTo>
                    <a:pt x="2904751" y="1450233"/>
                  </a:lnTo>
                  <a:lnTo>
                    <a:pt x="2923212" y="1448310"/>
                  </a:lnTo>
                  <a:lnTo>
                    <a:pt x="2941777" y="1446424"/>
                  </a:lnTo>
                  <a:lnTo>
                    <a:pt x="2960443" y="1444573"/>
                  </a:lnTo>
                  <a:lnTo>
                    <a:pt x="2979208" y="1442755"/>
                  </a:lnTo>
                  <a:lnTo>
                    <a:pt x="2998070" y="1440969"/>
                  </a:lnTo>
                  <a:lnTo>
                    <a:pt x="3017027" y="1439212"/>
                  </a:lnTo>
                  <a:lnTo>
                    <a:pt x="3036077" y="1437484"/>
                  </a:lnTo>
                  <a:lnTo>
                    <a:pt x="3055216" y="1435781"/>
                  </a:lnTo>
                  <a:lnTo>
                    <a:pt x="3074444" y="1434103"/>
                  </a:lnTo>
                  <a:lnTo>
                    <a:pt x="3093757" y="1432448"/>
                  </a:lnTo>
                  <a:lnTo>
                    <a:pt x="3113154" y="1430813"/>
                  </a:lnTo>
                  <a:lnTo>
                    <a:pt x="3132632" y="1429197"/>
                  </a:lnTo>
                  <a:lnTo>
                    <a:pt x="3152189" y="1427598"/>
                  </a:lnTo>
                  <a:lnTo>
                    <a:pt x="3171822" y="1426015"/>
                  </a:lnTo>
                  <a:lnTo>
                    <a:pt x="3191531" y="1424445"/>
                  </a:lnTo>
                  <a:lnTo>
                    <a:pt x="3211311" y="1422887"/>
                  </a:lnTo>
                  <a:lnTo>
                    <a:pt x="3231161" y="1421339"/>
                  </a:lnTo>
                  <a:lnTo>
                    <a:pt x="3251080" y="1419799"/>
                  </a:lnTo>
                  <a:lnTo>
                    <a:pt x="3271063" y="1418265"/>
                  </a:lnTo>
                  <a:lnTo>
                    <a:pt x="3291110" y="1416736"/>
                  </a:lnTo>
                  <a:lnTo>
                    <a:pt x="3311217" y="1415209"/>
                  </a:lnTo>
                  <a:lnTo>
                    <a:pt x="3331384" y="1413685"/>
                  </a:lnTo>
                  <a:lnTo>
                    <a:pt x="3351607" y="1412158"/>
                  </a:lnTo>
                  <a:lnTo>
                    <a:pt x="3371885" y="1410629"/>
                  </a:lnTo>
                  <a:lnTo>
                    <a:pt x="3392214" y="1409096"/>
                  </a:lnTo>
                  <a:lnTo>
                    <a:pt x="3412594" y="1407556"/>
                  </a:lnTo>
                  <a:lnTo>
                    <a:pt x="3433020" y="1406008"/>
                  </a:lnTo>
                  <a:lnTo>
                    <a:pt x="3453494" y="1404451"/>
                  </a:lnTo>
                  <a:lnTo>
                    <a:pt x="3474008" y="1402881"/>
                  </a:lnTo>
                  <a:lnTo>
                    <a:pt x="3494565" y="1401299"/>
                  </a:lnTo>
                  <a:lnTo>
                    <a:pt x="3515160" y="1399701"/>
                  </a:lnTo>
                  <a:lnTo>
                    <a:pt x="3535792" y="1398086"/>
                  </a:lnTo>
                  <a:lnTo>
                    <a:pt x="3556458" y="1396451"/>
                  </a:lnTo>
                  <a:lnTo>
                    <a:pt x="3577156" y="1394796"/>
                  </a:lnTo>
                  <a:lnTo>
                    <a:pt x="3597883" y="1393119"/>
                  </a:lnTo>
                  <a:lnTo>
                    <a:pt x="3618638" y="1391417"/>
                  </a:lnTo>
                  <a:lnTo>
                    <a:pt x="3639419" y="1389689"/>
                  </a:lnTo>
                  <a:lnTo>
                    <a:pt x="3660223" y="1387933"/>
                  </a:lnTo>
                  <a:lnTo>
                    <a:pt x="3681048" y="1386147"/>
                  </a:lnTo>
                  <a:lnTo>
                    <a:pt x="3701891" y="1384330"/>
                  </a:lnTo>
                  <a:lnTo>
                    <a:pt x="3722751" y="1382480"/>
                  </a:lnTo>
                  <a:lnTo>
                    <a:pt x="3743625" y="1380594"/>
                  </a:lnTo>
                  <a:lnTo>
                    <a:pt x="3764511" y="1378671"/>
                  </a:lnTo>
                  <a:lnTo>
                    <a:pt x="3785407" y="1376709"/>
                  </a:lnTo>
                  <a:lnTo>
                    <a:pt x="3806311" y="1374706"/>
                  </a:lnTo>
                  <a:lnTo>
                    <a:pt x="3827219" y="1372661"/>
                  </a:lnTo>
                  <a:lnTo>
                    <a:pt x="3848132" y="1370572"/>
                  </a:lnTo>
                  <a:lnTo>
                    <a:pt x="3869044" y="1368437"/>
                  </a:lnTo>
                  <a:lnTo>
                    <a:pt x="3889956" y="1366253"/>
                  </a:lnTo>
                  <a:lnTo>
                    <a:pt x="3910864" y="1364021"/>
                  </a:lnTo>
                  <a:lnTo>
                    <a:pt x="3931766" y="1361736"/>
                  </a:lnTo>
                  <a:lnTo>
                    <a:pt x="3952662" y="1359398"/>
                  </a:lnTo>
                  <a:lnTo>
                    <a:pt x="3973546" y="1357005"/>
                  </a:lnTo>
                  <a:lnTo>
                    <a:pt x="3994418" y="1354554"/>
                  </a:lnTo>
                  <a:lnTo>
                    <a:pt x="4015276" y="1352045"/>
                  </a:lnTo>
                  <a:lnTo>
                    <a:pt x="4036117" y="1349475"/>
                  </a:lnTo>
                  <a:lnTo>
                    <a:pt x="4056939" y="1346843"/>
                  </a:lnTo>
                  <a:lnTo>
                    <a:pt x="4077740" y="1344147"/>
                  </a:lnTo>
                  <a:lnTo>
                    <a:pt x="4098517" y="1341384"/>
                  </a:lnTo>
                  <a:lnTo>
                    <a:pt x="4119269" y="1338554"/>
                  </a:lnTo>
                  <a:lnTo>
                    <a:pt x="4139993" y="1335653"/>
                  </a:lnTo>
                  <a:lnTo>
                    <a:pt x="4160687" y="1332681"/>
                  </a:lnTo>
                  <a:lnTo>
                    <a:pt x="4181349" y="1329635"/>
                  </a:lnTo>
                  <a:lnTo>
                    <a:pt x="4201976" y="1326514"/>
                  </a:lnTo>
                  <a:lnTo>
                    <a:pt x="4222568" y="1323317"/>
                  </a:lnTo>
                  <a:lnTo>
                    <a:pt x="4243120" y="1320040"/>
                  </a:lnTo>
                  <a:lnTo>
                    <a:pt x="4263631" y="1316682"/>
                  </a:lnTo>
                  <a:lnTo>
                    <a:pt x="4284098" y="1313242"/>
                  </a:lnTo>
                  <a:lnTo>
                    <a:pt x="4304521" y="1309718"/>
                  </a:lnTo>
                  <a:lnTo>
                    <a:pt x="4324896" y="1306106"/>
                  </a:lnTo>
                  <a:lnTo>
                    <a:pt x="4345221" y="1302407"/>
                  </a:lnTo>
                  <a:lnTo>
                    <a:pt x="4365494" y="1298619"/>
                  </a:lnTo>
                  <a:lnTo>
                    <a:pt x="4385712" y="1294738"/>
                  </a:lnTo>
                  <a:lnTo>
                    <a:pt x="4405874" y="1290764"/>
                  </a:lnTo>
                  <a:lnTo>
                    <a:pt x="4425979" y="1286694"/>
                  </a:lnTo>
                  <a:lnTo>
                    <a:pt x="4446021" y="1282527"/>
                  </a:lnTo>
                  <a:lnTo>
                    <a:pt x="4485873" y="1273903"/>
                  </a:lnTo>
                  <a:lnTo>
                    <a:pt x="4505862" y="1269366"/>
                  </a:lnTo>
                  <a:lnTo>
                    <a:pt x="4525759" y="1264665"/>
                  </a:lnTo>
                  <a:lnTo>
                    <a:pt x="4545635" y="1259788"/>
                  </a:lnTo>
                  <a:lnTo>
                    <a:pt x="4565487" y="1254739"/>
                  </a:lnTo>
                  <a:lnTo>
                    <a:pt x="4585320" y="1249523"/>
                  </a:lnTo>
                  <a:lnTo>
                    <a:pt x="4605133" y="1244145"/>
                  </a:lnTo>
                  <a:lnTo>
                    <a:pt x="4624927" y="1238609"/>
                  </a:lnTo>
                  <a:lnTo>
                    <a:pt x="4644703" y="1232918"/>
                  </a:lnTo>
                  <a:lnTo>
                    <a:pt x="4664461" y="1227078"/>
                  </a:lnTo>
                  <a:lnTo>
                    <a:pt x="4684203" y="1221093"/>
                  </a:lnTo>
                  <a:lnTo>
                    <a:pt x="4703927" y="1214967"/>
                  </a:lnTo>
                  <a:lnTo>
                    <a:pt x="4723637" y="1208704"/>
                  </a:lnTo>
                  <a:lnTo>
                    <a:pt x="4743333" y="1202308"/>
                  </a:lnTo>
                  <a:lnTo>
                    <a:pt x="4763014" y="1195786"/>
                  </a:lnTo>
                  <a:lnTo>
                    <a:pt x="4782684" y="1189139"/>
                  </a:lnTo>
                  <a:lnTo>
                    <a:pt x="4802340" y="1182374"/>
                  </a:lnTo>
                  <a:lnTo>
                    <a:pt x="4821983" y="1175493"/>
                  </a:lnTo>
                  <a:lnTo>
                    <a:pt x="4841618" y="1168501"/>
                  </a:lnTo>
                  <a:lnTo>
                    <a:pt x="4861243" y="1161404"/>
                  </a:lnTo>
                  <a:lnTo>
                    <a:pt x="4880857" y="1154203"/>
                  </a:lnTo>
                  <a:lnTo>
                    <a:pt x="4900464" y="1146906"/>
                  </a:lnTo>
                  <a:lnTo>
                    <a:pt x="4920063" y="1139515"/>
                  </a:lnTo>
                  <a:lnTo>
                    <a:pt x="4939655" y="1132036"/>
                  </a:lnTo>
                  <a:lnTo>
                    <a:pt x="4959241" y="1124471"/>
                  </a:lnTo>
                  <a:lnTo>
                    <a:pt x="4978823" y="1116826"/>
                  </a:lnTo>
                  <a:lnTo>
                    <a:pt x="4998398" y="1109104"/>
                  </a:lnTo>
                  <a:lnTo>
                    <a:pt x="5017971" y="1101311"/>
                  </a:lnTo>
                  <a:lnTo>
                    <a:pt x="5037539" y="1093450"/>
                  </a:lnTo>
                  <a:lnTo>
                    <a:pt x="5057106" y="1085525"/>
                  </a:lnTo>
                  <a:lnTo>
                    <a:pt x="5076671" y="1077542"/>
                  </a:lnTo>
                  <a:lnTo>
                    <a:pt x="5096235" y="1069504"/>
                  </a:lnTo>
                  <a:lnTo>
                    <a:pt x="5115799" y="1061415"/>
                  </a:lnTo>
                  <a:lnTo>
                    <a:pt x="5135364" y="1053281"/>
                  </a:lnTo>
                  <a:lnTo>
                    <a:pt x="5154931" y="1045104"/>
                  </a:lnTo>
                  <a:lnTo>
                    <a:pt x="5174498" y="1036889"/>
                  </a:lnTo>
                  <a:lnTo>
                    <a:pt x="5194070" y="1028642"/>
                  </a:lnTo>
                  <a:lnTo>
                    <a:pt x="5213645" y="1020366"/>
                  </a:lnTo>
                  <a:lnTo>
                    <a:pt x="5233223" y="1012064"/>
                  </a:lnTo>
                  <a:lnTo>
                    <a:pt x="5252808" y="1003742"/>
                  </a:lnTo>
                  <a:lnTo>
                    <a:pt x="5272399" y="995404"/>
                  </a:lnTo>
                  <a:lnTo>
                    <a:pt x="5291994" y="987054"/>
                  </a:lnTo>
                  <a:lnTo>
                    <a:pt x="5311598" y="978696"/>
                  </a:lnTo>
                  <a:lnTo>
                    <a:pt x="5331211" y="970335"/>
                  </a:lnTo>
                  <a:lnTo>
                    <a:pt x="5350831" y="961974"/>
                  </a:lnTo>
                  <a:lnTo>
                    <a:pt x="5370462" y="953619"/>
                  </a:lnTo>
                  <a:lnTo>
                    <a:pt x="5390103" y="945273"/>
                  </a:lnTo>
                  <a:lnTo>
                    <a:pt x="5409754" y="936941"/>
                  </a:lnTo>
                  <a:lnTo>
                    <a:pt x="5429417" y="928626"/>
                  </a:lnTo>
                  <a:lnTo>
                    <a:pt x="5449094" y="920334"/>
                  </a:lnTo>
                  <a:lnTo>
                    <a:pt x="5468783" y="912068"/>
                  </a:lnTo>
                  <a:lnTo>
                    <a:pt x="5488486" y="903833"/>
                  </a:lnTo>
                  <a:lnTo>
                    <a:pt x="5508202" y="895633"/>
                  </a:lnTo>
                  <a:lnTo>
                    <a:pt x="5527936" y="887472"/>
                  </a:lnTo>
                  <a:lnTo>
                    <a:pt x="5547684" y="879354"/>
                  </a:lnTo>
                  <a:lnTo>
                    <a:pt x="5567451" y="871284"/>
                  </a:lnTo>
                  <a:lnTo>
                    <a:pt x="5587232" y="863266"/>
                  </a:lnTo>
                  <a:lnTo>
                    <a:pt x="5607034" y="855305"/>
                  </a:lnTo>
                  <a:lnTo>
                    <a:pt x="5626854" y="847404"/>
                  </a:lnTo>
                  <a:lnTo>
                    <a:pt x="5646694" y="839567"/>
                  </a:lnTo>
                  <a:lnTo>
                    <a:pt x="5666554" y="831799"/>
                  </a:lnTo>
                  <a:lnTo>
                    <a:pt x="5686435" y="824105"/>
                  </a:lnTo>
                  <a:lnTo>
                    <a:pt x="5706338" y="816488"/>
                  </a:lnTo>
                  <a:lnTo>
                    <a:pt x="5726264" y="808953"/>
                  </a:lnTo>
                  <a:lnTo>
                    <a:pt x="5746212" y="801503"/>
                  </a:lnTo>
                  <a:lnTo>
                    <a:pt x="5766184" y="794143"/>
                  </a:lnTo>
                  <a:lnTo>
                    <a:pt x="5786182" y="786878"/>
                  </a:lnTo>
                  <a:lnTo>
                    <a:pt x="5806204" y="779712"/>
                  </a:lnTo>
                  <a:lnTo>
                    <a:pt x="5826252" y="772648"/>
                  </a:lnTo>
                  <a:lnTo>
                    <a:pt x="5846327" y="765692"/>
                  </a:lnTo>
                  <a:lnTo>
                    <a:pt x="5866430" y="758846"/>
                  </a:lnTo>
                  <a:lnTo>
                    <a:pt x="5886560" y="752116"/>
                  </a:lnTo>
                  <a:lnTo>
                    <a:pt x="5906720" y="745506"/>
                  </a:lnTo>
                  <a:lnTo>
                    <a:pt x="5926908" y="739020"/>
                  </a:lnTo>
                  <a:lnTo>
                    <a:pt x="5947127" y="732662"/>
                  </a:lnTo>
                  <a:lnTo>
                    <a:pt x="5967377" y="726436"/>
                  </a:lnTo>
                  <a:lnTo>
                    <a:pt x="5987659" y="720347"/>
                  </a:lnTo>
                  <a:lnTo>
                    <a:pt x="6007973" y="714398"/>
                  </a:lnTo>
                  <a:lnTo>
                    <a:pt x="6028321" y="708595"/>
                  </a:lnTo>
                  <a:lnTo>
                    <a:pt x="6048702" y="702940"/>
                  </a:lnTo>
                  <a:lnTo>
                    <a:pt x="6069117" y="697439"/>
                  </a:lnTo>
                  <a:lnTo>
                    <a:pt x="6089569" y="692096"/>
                  </a:lnTo>
                  <a:lnTo>
                    <a:pt x="6110055" y="686914"/>
                  </a:lnTo>
                  <a:lnTo>
                    <a:pt x="6130580" y="681898"/>
                  </a:lnTo>
                  <a:lnTo>
                    <a:pt x="6151141" y="677053"/>
                  </a:lnTo>
                  <a:lnTo>
                    <a:pt x="6171741" y="672381"/>
                  </a:lnTo>
                  <a:lnTo>
                    <a:pt x="6192378" y="667888"/>
                  </a:lnTo>
                  <a:lnTo>
                    <a:pt x="6213057" y="663578"/>
                  </a:lnTo>
                  <a:lnTo>
                    <a:pt x="6233774" y="659455"/>
                  </a:lnTo>
                  <a:lnTo>
                    <a:pt x="6254533" y="655522"/>
                  </a:lnTo>
                  <a:lnTo>
                    <a:pt x="6275335" y="651785"/>
                  </a:lnTo>
                  <a:lnTo>
                    <a:pt x="6296179" y="648247"/>
                  </a:lnTo>
                  <a:lnTo>
                    <a:pt x="6317067" y="644913"/>
                  </a:lnTo>
                  <a:lnTo>
                    <a:pt x="6337998" y="641787"/>
                  </a:lnTo>
                  <a:lnTo>
                    <a:pt x="6358975" y="638873"/>
                  </a:lnTo>
                  <a:lnTo>
                    <a:pt x="6379999" y="636174"/>
                  </a:lnTo>
                  <a:lnTo>
                    <a:pt x="6401066" y="633696"/>
                  </a:lnTo>
                  <a:lnTo>
                    <a:pt x="6422183" y="631442"/>
                  </a:lnTo>
                  <a:lnTo>
                    <a:pt x="6443349" y="629417"/>
                  </a:lnTo>
                  <a:lnTo>
                    <a:pt x="6485919" y="626063"/>
                  </a:lnTo>
                  <a:lnTo>
                    <a:pt x="6507092" y="624788"/>
                  </a:lnTo>
                  <a:lnTo>
                    <a:pt x="6528467" y="623803"/>
                  </a:lnTo>
                  <a:lnTo>
                    <a:pt x="6549927" y="623108"/>
                  </a:lnTo>
                  <a:lnTo>
                    <a:pt x="6571468" y="622699"/>
                  </a:lnTo>
                  <a:lnTo>
                    <a:pt x="6593094" y="622570"/>
                  </a:lnTo>
                  <a:lnTo>
                    <a:pt x="6614798" y="622714"/>
                  </a:lnTo>
                  <a:lnTo>
                    <a:pt x="6636580" y="623125"/>
                  </a:lnTo>
                  <a:lnTo>
                    <a:pt x="6658441" y="623798"/>
                  </a:lnTo>
                  <a:lnTo>
                    <a:pt x="6680375" y="624726"/>
                  </a:lnTo>
                  <a:lnTo>
                    <a:pt x="6702384" y="625904"/>
                  </a:lnTo>
                  <a:lnTo>
                    <a:pt x="6724463" y="627325"/>
                  </a:lnTo>
                  <a:lnTo>
                    <a:pt x="6746614" y="628984"/>
                  </a:lnTo>
                  <a:lnTo>
                    <a:pt x="6768832" y="630874"/>
                  </a:lnTo>
                  <a:lnTo>
                    <a:pt x="6791118" y="632990"/>
                  </a:lnTo>
                  <a:lnTo>
                    <a:pt x="6813469" y="635325"/>
                  </a:lnTo>
                  <a:lnTo>
                    <a:pt x="6835884" y="637873"/>
                  </a:lnTo>
                  <a:lnTo>
                    <a:pt x="6858359" y="640629"/>
                  </a:lnTo>
                  <a:lnTo>
                    <a:pt x="6880896" y="643586"/>
                  </a:lnTo>
                  <a:lnTo>
                    <a:pt x="6903491" y="646738"/>
                  </a:lnTo>
                  <a:lnTo>
                    <a:pt x="6926141" y="650079"/>
                  </a:lnTo>
                  <a:lnTo>
                    <a:pt x="6948849" y="653603"/>
                  </a:lnTo>
                  <a:lnTo>
                    <a:pt x="6971609" y="657304"/>
                  </a:lnTo>
                  <a:lnTo>
                    <a:pt x="6994421" y="661176"/>
                  </a:lnTo>
                  <a:lnTo>
                    <a:pt x="7017284" y="665213"/>
                  </a:lnTo>
                  <a:lnTo>
                    <a:pt x="7040194" y="669408"/>
                  </a:lnTo>
                  <a:lnTo>
                    <a:pt x="7063152" y="673756"/>
                  </a:lnTo>
                  <a:lnTo>
                    <a:pt x="7086154" y="678250"/>
                  </a:lnTo>
                  <a:lnTo>
                    <a:pt x="7109198" y="682884"/>
                  </a:lnTo>
                  <a:lnTo>
                    <a:pt x="7132286" y="687652"/>
                  </a:lnTo>
                  <a:lnTo>
                    <a:pt x="7155413" y="692549"/>
                  </a:lnTo>
                  <a:lnTo>
                    <a:pt x="7178580" y="697567"/>
                  </a:lnTo>
                  <a:lnTo>
                    <a:pt x="7201782" y="702701"/>
                  </a:lnTo>
                  <a:lnTo>
                    <a:pt x="7225019" y="707944"/>
                  </a:lnTo>
                  <a:lnTo>
                    <a:pt x="7248291" y="713291"/>
                  </a:lnTo>
                  <a:lnTo>
                    <a:pt x="7271593" y="718735"/>
                  </a:lnTo>
                  <a:lnTo>
                    <a:pt x="7294927" y="724271"/>
                  </a:lnTo>
                  <a:lnTo>
                    <a:pt x="7318287" y="729891"/>
                  </a:lnTo>
                  <a:lnTo>
                    <a:pt x="7341677" y="735590"/>
                  </a:lnTo>
                  <a:lnTo>
                    <a:pt x="7365090" y="741362"/>
                  </a:lnTo>
                  <a:lnTo>
                    <a:pt x="7388527" y="747201"/>
                  </a:lnTo>
                  <a:lnTo>
                    <a:pt x="7411986" y="753099"/>
                  </a:lnTo>
                  <a:lnTo>
                    <a:pt x="7435465" y="759052"/>
                  </a:lnTo>
                  <a:lnTo>
                    <a:pt x="7458963" y="765053"/>
                  </a:lnTo>
                  <a:lnTo>
                    <a:pt x="7482479" y="771096"/>
                  </a:lnTo>
                  <a:lnTo>
                    <a:pt x="7506008" y="777174"/>
                  </a:lnTo>
                  <a:lnTo>
                    <a:pt x="7529553" y="783282"/>
                  </a:lnTo>
                  <a:lnTo>
                    <a:pt x="7553110" y="789413"/>
                  </a:lnTo>
                  <a:lnTo>
                    <a:pt x="7576677" y="795562"/>
                  </a:lnTo>
                  <a:lnTo>
                    <a:pt x="7600254" y="801721"/>
                  </a:lnTo>
                  <a:lnTo>
                    <a:pt x="7623838" y="807885"/>
                  </a:lnTo>
                  <a:lnTo>
                    <a:pt x="7647426" y="814047"/>
                  </a:lnTo>
                  <a:lnTo>
                    <a:pt x="7671020" y="820203"/>
                  </a:lnTo>
                  <a:lnTo>
                    <a:pt x="7694616" y="826344"/>
                  </a:lnTo>
                  <a:lnTo>
                    <a:pt x="7718214" y="832465"/>
                  </a:lnTo>
                  <a:lnTo>
                    <a:pt x="7741811" y="838560"/>
                  </a:lnTo>
                  <a:lnTo>
                    <a:pt x="7765406" y="844623"/>
                  </a:lnTo>
                  <a:lnTo>
                    <a:pt x="7788997" y="850648"/>
                  </a:lnTo>
                  <a:lnTo>
                    <a:pt x="7812583" y="856628"/>
                  </a:lnTo>
                  <a:lnTo>
                    <a:pt x="7836163" y="862556"/>
                  </a:lnTo>
                  <a:lnTo>
                    <a:pt x="7859733" y="868427"/>
                  </a:lnTo>
                  <a:lnTo>
                    <a:pt x="7883294" y="874236"/>
                  </a:lnTo>
                  <a:lnTo>
                    <a:pt x="7906843" y="879975"/>
                  </a:lnTo>
                  <a:lnTo>
                    <a:pt x="7930379" y="885638"/>
                  </a:lnTo>
                  <a:lnTo>
                    <a:pt x="7953900" y="891219"/>
                  </a:lnTo>
                  <a:lnTo>
                    <a:pt x="7977406" y="896712"/>
                  </a:lnTo>
                  <a:lnTo>
                    <a:pt x="8000894" y="902110"/>
                  </a:lnTo>
                  <a:lnTo>
                    <a:pt x="8024362" y="907409"/>
                  </a:lnTo>
                  <a:lnTo>
                    <a:pt x="8047809" y="912600"/>
                  </a:lnTo>
                  <a:lnTo>
                    <a:pt x="8071234" y="917678"/>
                  </a:lnTo>
                  <a:lnTo>
                    <a:pt x="8094635" y="922637"/>
                  </a:lnTo>
                  <a:lnTo>
                    <a:pt x="8118011" y="927471"/>
                  </a:lnTo>
                  <a:lnTo>
                    <a:pt x="8141360" y="932173"/>
                  </a:lnTo>
                  <a:lnTo>
                    <a:pt x="8164681" y="936737"/>
                  </a:lnTo>
                  <a:lnTo>
                    <a:pt x="8187971" y="941156"/>
                  </a:lnTo>
                  <a:lnTo>
                    <a:pt x="8211230" y="945426"/>
                  </a:lnTo>
                  <a:lnTo>
                    <a:pt x="8234455" y="949537"/>
                  </a:lnTo>
                  <a:lnTo>
                    <a:pt x="8257646" y="953488"/>
                  </a:lnTo>
                  <a:lnTo>
                    <a:pt x="8280801" y="957268"/>
                  </a:lnTo>
                  <a:lnTo>
                    <a:pt x="8303919" y="960873"/>
                  </a:lnTo>
                  <a:lnTo>
                    <a:pt x="8326998" y="964296"/>
                  </a:lnTo>
                  <a:lnTo>
                    <a:pt x="8350034" y="967530"/>
                  </a:lnTo>
                  <a:lnTo>
                    <a:pt x="8373029" y="970571"/>
                  </a:lnTo>
                  <a:lnTo>
                    <a:pt x="8395981" y="973412"/>
                  </a:lnTo>
                  <a:lnTo>
                    <a:pt x="8418888" y="976044"/>
                  </a:lnTo>
                  <a:lnTo>
                    <a:pt x="8441747" y="978465"/>
                  </a:lnTo>
                  <a:lnTo>
                    <a:pt x="8464558" y="980665"/>
                  </a:lnTo>
                  <a:lnTo>
                    <a:pt x="8487319" y="982639"/>
                  </a:lnTo>
                  <a:lnTo>
                    <a:pt x="8510029" y="984381"/>
                  </a:lnTo>
                  <a:lnTo>
                    <a:pt x="8532688" y="985885"/>
                  </a:lnTo>
                  <a:lnTo>
                    <a:pt x="8555290" y="987143"/>
                  </a:lnTo>
                  <a:lnTo>
                    <a:pt x="8577836" y="988151"/>
                  </a:lnTo>
                  <a:lnTo>
                    <a:pt x="8600325" y="988901"/>
                  </a:lnTo>
                  <a:lnTo>
                    <a:pt x="8622756" y="989387"/>
                  </a:lnTo>
                  <a:lnTo>
                    <a:pt x="8645125" y="989602"/>
                  </a:lnTo>
                  <a:lnTo>
                    <a:pt x="8667432" y="989541"/>
                  </a:lnTo>
                  <a:lnTo>
                    <a:pt x="8689676" y="989196"/>
                  </a:lnTo>
                  <a:lnTo>
                    <a:pt x="8711852" y="988561"/>
                  </a:lnTo>
                  <a:lnTo>
                    <a:pt x="8733964" y="987631"/>
                  </a:lnTo>
                  <a:lnTo>
                    <a:pt x="8777861" y="984867"/>
                  </a:lnTo>
                  <a:lnTo>
                    <a:pt x="8799858" y="983037"/>
                  </a:lnTo>
                  <a:lnTo>
                    <a:pt x="8821803" y="980959"/>
                  </a:lnTo>
                  <a:lnTo>
                    <a:pt x="8843787" y="978631"/>
                  </a:lnTo>
                  <a:lnTo>
                    <a:pt x="8865804" y="976057"/>
                  </a:lnTo>
                  <a:lnTo>
                    <a:pt x="8887856" y="973242"/>
                  </a:lnTo>
                  <a:lnTo>
                    <a:pt x="8909940" y="970191"/>
                  </a:lnTo>
                  <a:lnTo>
                    <a:pt x="8932052" y="966908"/>
                  </a:lnTo>
                  <a:lnTo>
                    <a:pt x="8954193" y="963399"/>
                  </a:lnTo>
                  <a:lnTo>
                    <a:pt x="8976359" y="959667"/>
                  </a:lnTo>
                  <a:lnTo>
                    <a:pt x="8998550" y="955718"/>
                  </a:lnTo>
                  <a:lnTo>
                    <a:pt x="9020757" y="951555"/>
                  </a:lnTo>
                  <a:lnTo>
                    <a:pt x="9042987" y="947184"/>
                  </a:lnTo>
                  <a:lnTo>
                    <a:pt x="9065234" y="942611"/>
                  </a:lnTo>
                  <a:lnTo>
                    <a:pt x="9087496" y="937838"/>
                  </a:lnTo>
                  <a:lnTo>
                    <a:pt x="9109771" y="932871"/>
                  </a:lnTo>
                  <a:lnTo>
                    <a:pt x="9132058" y="927715"/>
                  </a:lnTo>
                  <a:lnTo>
                    <a:pt x="9154351" y="922373"/>
                  </a:lnTo>
                  <a:lnTo>
                    <a:pt x="9176653" y="916851"/>
                  </a:lnTo>
                  <a:lnTo>
                    <a:pt x="9198961" y="911154"/>
                  </a:lnTo>
                  <a:lnTo>
                    <a:pt x="9221267" y="905285"/>
                  </a:lnTo>
                  <a:lnTo>
                    <a:pt x="9243577" y="899250"/>
                  </a:lnTo>
                  <a:lnTo>
                    <a:pt x="9265887" y="893054"/>
                  </a:lnTo>
                  <a:lnTo>
                    <a:pt x="9288193" y="886701"/>
                  </a:lnTo>
                  <a:lnTo>
                    <a:pt x="9310493" y="880195"/>
                  </a:lnTo>
                  <a:lnTo>
                    <a:pt x="9332785" y="873541"/>
                  </a:lnTo>
                  <a:lnTo>
                    <a:pt x="9355069" y="866744"/>
                  </a:lnTo>
                  <a:lnTo>
                    <a:pt x="9377338" y="859808"/>
                  </a:lnTo>
                  <a:lnTo>
                    <a:pt x="9399597" y="852739"/>
                  </a:lnTo>
                  <a:lnTo>
                    <a:pt x="9421839" y="845539"/>
                  </a:lnTo>
                  <a:lnTo>
                    <a:pt x="9444063" y="838215"/>
                  </a:lnTo>
                  <a:lnTo>
                    <a:pt x="9466266" y="830772"/>
                  </a:lnTo>
                  <a:lnTo>
                    <a:pt x="9488449" y="823212"/>
                  </a:lnTo>
                  <a:lnTo>
                    <a:pt x="9510607" y="815542"/>
                  </a:lnTo>
                  <a:lnTo>
                    <a:pt x="9532739" y="807765"/>
                  </a:lnTo>
                  <a:lnTo>
                    <a:pt x="9554843" y="799886"/>
                  </a:lnTo>
                  <a:lnTo>
                    <a:pt x="9576917" y="791911"/>
                  </a:lnTo>
                  <a:lnTo>
                    <a:pt x="9598958" y="783842"/>
                  </a:lnTo>
                  <a:lnTo>
                    <a:pt x="9620965" y="775686"/>
                  </a:lnTo>
                  <a:lnTo>
                    <a:pt x="9642935" y="767447"/>
                  </a:lnTo>
                  <a:lnTo>
                    <a:pt x="9664867" y="759129"/>
                  </a:lnTo>
                  <a:lnTo>
                    <a:pt x="9686757" y="750737"/>
                  </a:lnTo>
                  <a:lnTo>
                    <a:pt x="9708606" y="742275"/>
                  </a:lnTo>
                  <a:lnTo>
                    <a:pt x="9730410" y="733748"/>
                  </a:lnTo>
                  <a:lnTo>
                    <a:pt x="9752167" y="725161"/>
                  </a:lnTo>
                  <a:lnTo>
                    <a:pt x="9773874" y="716518"/>
                  </a:lnTo>
                  <a:lnTo>
                    <a:pt x="9795530" y="707824"/>
                  </a:lnTo>
                  <a:lnTo>
                    <a:pt x="9817133" y="699084"/>
                  </a:lnTo>
                  <a:lnTo>
                    <a:pt x="9838681" y="690302"/>
                  </a:lnTo>
                  <a:lnTo>
                    <a:pt x="9860171" y="681482"/>
                  </a:lnTo>
                  <a:lnTo>
                    <a:pt x="9881601" y="672629"/>
                  </a:lnTo>
                  <a:lnTo>
                    <a:pt x="9902969" y="663749"/>
                  </a:lnTo>
                  <a:lnTo>
                    <a:pt x="9924275" y="654845"/>
                  </a:lnTo>
                  <a:lnTo>
                    <a:pt x="9945514" y="645921"/>
                  </a:lnTo>
                  <a:lnTo>
                    <a:pt x="9966685" y="636984"/>
                  </a:lnTo>
                  <a:lnTo>
                    <a:pt x="9987786" y="628037"/>
                  </a:lnTo>
                  <a:lnTo>
                    <a:pt x="10008815" y="619084"/>
                  </a:lnTo>
                  <a:lnTo>
                    <a:pt x="10029770" y="610131"/>
                  </a:lnTo>
                  <a:lnTo>
                    <a:pt x="10050647" y="601182"/>
                  </a:lnTo>
                  <a:lnTo>
                    <a:pt x="10071446" y="592243"/>
                  </a:lnTo>
                  <a:lnTo>
                    <a:pt x="10092165" y="583315"/>
                  </a:lnTo>
                  <a:lnTo>
                    <a:pt x="10112799" y="574406"/>
                  </a:lnTo>
                  <a:lnTo>
                    <a:pt x="10133351" y="565519"/>
                  </a:lnTo>
                  <a:lnTo>
                    <a:pt x="10153813" y="556659"/>
                  </a:lnTo>
                  <a:lnTo>
                    <a:pt x="10174188" y="547831"/>
                  </a:lnTo>
                  <a:lnTo>
                    <a:pt x="10194471" y="539039"/>
                  </a:lnTo>
                  <a:lnTo>
                    <a:pt x="10214659" y="530287"/>
                  </a:lnTo>
                  <a:lnTo>
                    <a:pt x="10234753" y="521581"/>
                  </a:lnTo>
                  <a:lnTo>
                    <a:pt x="10254748" y="512925"/>
                  </a:lnTo>
                  <a:lnTo>
                    <a:pt x="10274642" y="504324"/>
                  </a:lnTo>
                  <a:lnTo>
                    <a:pt x="10294436" y="495782"/>
                  </a:lnTo>
                  <a:lnTo>
                    <a:pt x="10314125" y="487303"/>
                  </a:lnTo>
                  <a:lnTo>
                    <a:pt x="10333706" y="478893"/>
                  </a:lnTo>
                  <a:lnTo>
                    <a:pt x="10353180" y="470556"/>
                  </a:lnTo>
                  <a:lnTo>
                    <a:pt x="10372542" y="462297"/>
                  </a:lnTo>
                  <a:lnTo>
                    <a:pt x="10391790" y="454119"/>
                  </a:lnTo>
                  <a:lnTo>
                    <a:pt x="10410925" y="446029"/>
                  </a:lnTo>
                  <a:lnTo>
                    <a:pt x="10429942" y="438029"/>
                  </a:lnTo>
                  <a:lnTo>
                    <a:pt x="10448837" y="430126"/>
                  </a:lnTo>
                  <a:lnTo>
                    <a:pt x="10467611" y="422323"/>
                  </a:lnTo>
                  <a:lnTo>
                    <a:pt x="10486263" y="414625"/>
                  </a:lnTo>
                  <a:lnTo>
                    <a:pt x="10504786" y="407038"/>
                  </a:lnTo>
                  <a:lnTo>
                    <a:pt x="10523182" y="399564"/>
                  </a:lnTo>
                  <a:lnTo>
                    <a:pt x="10541446" y="392210"/>
                  </a:lnTo>
                  <a:lnTo>
                    <a:pt x="10559578" y="384979"/>
                  </a:lnTo>
                  <a:lnTo>
                    <a:pt x="10577574" y="377876"/>
                  </a:lnTo>
                  <a:lnTo>
                    <a:pt x="10595432" y="370906"/>
                  </a:lnTo>
                  <a:lnTo>
                    <a:pt x="10613154" y="364073"/>
                  </a:lnTo>
                  <a:lnTo>
                    <a:pt x="10630728" y="357382"/>
                  </a:lnTo>
                  <a:lnTo>
                    <a:pt x="10648161" y="350837"/>
                  </a:lnTo>
                  <a:lnTo>
                    <a:pt x="10665446" y="344444"/>
                  </a:lnTo>
                  <a:lnTo>
                    <a:pt x="10682583" y="338206"/>
                  </a:lnTo>
                  <a:lnTo>
                    <a:pt x="10699567" y="332129"/>
                  </a:lnTo>
                  <a:lnTo>
                    <a:pt x="10716400" y="326216"/>
                  </a:lnTo>
                  <a:lnTo>
                    <a:pt x="10733076" y="320473"/>
                  </a:lnTo>
                  <a:lnTo>
                    <a:pt x="10749592" y="314903"/>
                  </a:lnTo>
                  <a:lnTo>
                    <a:pt x="10765947" y="309512"/>
                  </a:lnTo>
                  <a:lnTo>
                    <a:pt x="10782139" y="304304"/>
                  </a:lnTo>
                  <a:lnTo>
                    <a:pt x="10798168" y="299284"/>
                  </a:lnTo>
                  <a:lnTo>
                    <a:pt x="10829784" y="289803"/>
                  </a:lnTo>
                  <a:lnTo>
                    <a:pt x="10845418" y="285266"/>
                  </a:lnTo>
                  <a:lnTo>
                    <a:pt x="10860866" y="280791"/>
                  </a:lnTo>
                  <a:lnTo>
                    <a:pt x="10876127" y="276379"/>
                  </a:lnTo>
                  <a:lnTo>
                    <a:pt x="10891199" y="272029"/>
                  </a:lnTo>
                  <a:lnTo>
                    <a:pt x="10906092" y="267741"/>
                  </a:lnTo>
                  <a:lnTo>
                    <a:pt x="10920805" y="263515"/>
                  </a:lnTo>
                  <a:lnTo>
                    <a:pt x="10935342" y="259350"/>
                  </a:lnTo>
                  <a:lnTo>
                    <a:pt x="10949706" y="255245"/>
                  </a:lnTo>
                  <a:lnTo>
                    <a:pt x="10963900" y="251200"/>
                  </a:lnTo>
                  <a:lnTo>
                    <a:pt x="10977927" y="247214"/>
                  </a:lnTo>
                  <a:lnTo>
                    <a:pt x="10991786" y="243287"/>
                  </a:lnTo>
                  <a:lnTo>
                    <a:pt x="11005487" y="239419"/>
                  </a:lnTo>
                  <a:lnTo>
                    <a:pt x="11019028" y="235609"/>
                  </a:lnTo>
                  <a:lnTo>
                    <a:pt x="11032415" y="231856"/>
                  </a:lnTo>
                  <a:lnTo>
                    <a:pt x="11045649" y="228161"/>
                  </a:lnTo>
                  <a:lnTo>
                    <a:pt x="11058734" y="224522"/>
                  </a:lnTo>
                  <a:lnTo>
                    <a:pt x="11071667" y="220939"/>
                  </a:lnTo>
                  <a:lnTo>
                    <a:pt x="11084460" y="217412"/>
                  </a:lnTo>
                  <a:lnTo>
                    <a:pt x="11097114" y="213939"/>
                  </a:lnTo>
                  <a:lnTo>
                    <a:pt x="11109626" y="210521"/>
                  </a:lnTo>
                  <a:lnTo>
                    <a:pt x="11122003" y="207158"/>
                  </a:lnTo>
                  <a:lnTo>
                    <a:pt x="11134252" y="203848"/>
                  </a:lnTo>
                  <a:lnTo>
                    <a:pt x="11146369" y="200592"/>
                  </a:lnTo>
                  <a:lnTo>
                    <a:pt x="11158361" y="197388"/>
                  </a:lnTo>
                  <a:lnTo>
                    <a:pt x="11170228" y="194236"/>
                  </a:lnTo>
                  <a:lnTo>
                    <a:pt x="11181975" y="191136"/>
                  </a:lnTo>
                  <a:lnTo>
                    <a:pt x="11193605" y="188087"/>
                  </a:lnTo>
                  <a:lnTo>
                    <a:pt x="11205121" y="185088"/>
                  </a:lnTo>
                  <a:lnTo>
                    <a:pt x="11216525" y="182140"/>
                  </a:lnTo>
                  <a:lnTo>
                    <a:pt x="11227819" y="179242"/>
                  </a:lnTo>
                  <a:lnTo>
                    <a:pt x="11239009" y="176393"/>
                  </a:lnTo>
                  <a:lnTo>
                    <a:pt x="11250096" y="173593"/>
                  </a:lnTo>
                  <a:lnTo>
                    <a:pt x="11261083" y="170841"/>
                  </a:lnTo>
                  <a:lnTo>
                    <a:pt x="11271973" y="168137"/>
                  </a:lnTo>
                  <a:lnTo>
                    <a:pt x="11282769" y="165480"/>
                  </a:lnTo>
                  <a:lnTo>
                    <a:pt x="11293475" y="162870"/>
                  </a:lnTo>
                  <a:lnTo>
                    <a:pt x="11304092" y="160306"/>
                  </a:lnTo>
                  <a:lnTo>
                    <a:pt x="11314624" y="157788"/>
                  </a:lnTo>
                  <a:lnTo>
                    <a:pt x="11325074" y="155315"/>
                  </a:lnTo>
                  <a:lnTo>
                    <a:pt x="11335446" y="152887"/>
                  </a:lnTo>
                  <a:lnTo>
                    <a:pt x="11345741" y="150504"/>
                  </a:lnTo>
                  <a:lnTo>
                    <a:pt x="11355963" y="148164"/>
                  </a:lnTo>
                  <a:lnTo>
                    <a:pt x="11366115" y="145867"/>
                  </a:lnTo>
                  <a:lnTo>
                    <a:pt x="11376199" y="143614"/>
                  </a:lnTo>
                  <a:lnTo>
                    <a:pt x="11386219" y="141403"/>
                  </a:lnTo>
                  <a:lnTo>
                    <a:pt x="11396179" y="139233"/>
                  </a:lnTo>
                  <a:lnTo>
                    <a:pt x="11406080" y="137106"/>
                  </a:lnTo>
                  <a:lnTo>
                    <a:pt x="11415925" y="135018"/>
                  </a:lnTo>
                  <a:lnTo>
                    <a:pt x="11425717" y="132971"/>
                  </a:lnTo>
                  <a:lnTo>
                    <a:pt x="11435463" y="130964"/>
                  </a:lnTo>
                  <a:lnTo>
                    <a:pt x="11445159" y="128996"/>
                  </a:lnTo>
                  <a:lnTo>
                    <a:pt x="11454812" y="127067"/>
                  </a:lnTo>
                  <a:lnTo>
                    <a:pt x="11464425" y="125177"/>
                  </a:lnTo>
                  <a:lnTo>
                    <a:pt x="11474000" y="123324"/>
                  </a:lnTo>
                  <a:lnTo>
                    <a:pt x="11483542" y="121509"/>
                  </a:lnTo>
                  <a:lnTo>
                    <a:pt x="11493053" y="119731"/>
                  </a:lnTo>
                  <a:lnTo>
                    <a:pt x="11502533" y="117989"/>
                  </a:lnTo>
                  <a:lnTo>
                    <a:pt x="11511989" y="116282"/>
                  </a:lnTo>
                  <a:lnTo>
                    <a:pt x="11521425" y="114612"/>
                  </a:lnTo>
                  <a:lnTo>
                    <a:pt x="11530837" y="112976"/>
                  </a:lnTo>
                  <a:lnTo>
                    <a:pt x="11540235" y="111374"/>
                  </a:lnTo>
                  <a:lnTo>
                    <a:pt x="11549620" y="109806"/>
                  </a:lnTo>
                  <a:lnTo>
                    <a:pt x="11558993" y="108272"/>
                  </a:lnTo>
                  <a:lnTo>
                    <a:pt x="11568359" y="106771"/>
                  </a:lnTo>
                  <a:lnTo>
                    <a:pt x="11577723" y="105301"/>
                  </a:lnTo>
                  <a:lnTo>
                    <a:pt x="11587081" y="103864"/>
                  </a:lnTo>
                  <a:lnTo>
                    <a:pt x="11596442" y="102458"/>
                  </a:lnTo>
                  <a:lnTo>
                    <a:pt x="11605809" y="101083"/>
                  </a:lnTo>
                  <a:lnTo>
                    <a:pt x="11615185" y="99739"/>
                  </a:lnTo>
                  <a:lnTo>
                    <a:pt x="11624567" y="98425"/>
                  </a:lnTo>
                  <a:lnTo>
                    <a:pt x="11633966" y="97139"/>
                  </a:lnTo>
                  <a:lnTo>
                    <a:pt x="11643380" y="95883"/>
                  </a:lnTo>
                  <a:lnTo>
                    <a:pt x="11652814" y="94655"/>
                  </a:lnTo>
                  <a:lnTo>
                    <a:pt x="11662272" y="93456"/>
                  </a:lnTo>
                  <a:lnTo>
                    <a:pt x="11671753" y="92284"/>
                  </a:lnTo>
                  <a:lnTo>
                    <a:pt x="11681266" y="91138"/>
                  </a:lnTo>
                  <a:lnTo>
                    <a:pt x="11690806" y="90019"/>
                  </a:lnTo>
                  <a:lnTo>
                    <a:pt x="11700383" y="88926"/>
                  </a:lnTo>
                  <a:lnTo>
                    <a:pt x="11709997" y="87859"/>
                  </a:lnTo>
                  <a:lnTo>
                    <a:pt x="11719652" y="86817"/>
                  </a:lnTo>
                  <a:lnTo>
                    <a:pt x="11729351" y="85799"/>
                  </a:lnTo>
                  <a:lnTo>
                    <a:pt x="11739095" y="84806"/>
                  </a:lnTo>
                  <a:lnTo>
                    <a:pt x="11748889" y="83836"/>
                  </a:lnTo>
                  <a:lnTo>
                    <a:pt x="11758736" y="82889"/>
                  </a:lnTo>
                  <a:lnTo>
                    <a:pt x="11768638" y="81964"/>
                  </a:lnTo>
                  <a:lnTo>
                    <a:pt x="11778596" y="81062"/>
                  </a:lnTo>
                  <a:lnTo>
                    <a:pt x="11788621" y="80182"/>
                  </a:lnTo>
                  <a:lnTo>
                    <a:pt x="11798705" y="79322"/>
                  </a:lnTo>
                  <a:lnTo>
                    <a:pt x="11808859" y="78484"/>
                  </a:lnTo>
                  <a:lnTo>
                    <a:pt x="11819084" y="77666"/>
                  </a:lnTo>
                  <a:lnTo>
                    <a:pt x="11829380" y="76867"/>
                  </a:lnTo>
                  <a:lnTo>
                    <a:pt x="11839753" y="76088"/>
                  </a:lnTo>
                  <a:lnTo>
                    <a:pt x="11850206" y="75328"/>
                  </a:lnTo>
                  <a:lnTo>
                    <a:pt x="11860741" y="74585"/>
                  </a:lnTo>
                  <a:lnTo>
                    <a:pt x="11871361" y="73861"/>
                  </a:lnTo>
                  <a:lnTo>
                    <a:pt x="11882068" y="73154"/>
                  </a:lnTo>
                  <a:lnTo>
                    <a:pt x="11892867" y="72463"/>
                  </a:lnTo>
                  <a:lnTo>
                    <a:pt x="11903760" y="71790"/>
                  </a:lnTo>
                  <a:lnTo>
                    <a:pt x="11925854" y="70488"/>
                  </a:lnTo>
                  <a:lnTo>
                    <a:pt x="11936860" y="69905"/>
                  </a:lnTo>
                  <a:lnTo>
                    <a:pt x="11947984" y="69404"/>
                  </a:lnTo>
                  <a:lnTo>
                    <a:pt x="11959159" y="68986"/>
                  </a:lnTo>
                  <a:lnTo>
                    <a:pt x="11970380" y="68649"/>
                  </a:lnTo>
                  <a:lnTo>
                    <a:pt x="11981653" y="68393"/>
                  </a:lnTo>
                  <a:lnTo>
                    <a:pt x="11992973" y="68216"/>
                  </a:lnTo>
                  <a:lnTo>
                    <a:pt x="12004338" y="68116"/>
                  </a:lnTo>
                  <a:lnTo>
                    <a:pt x="12015747" y="68091"/>
                  </a:lnTo>
                  <a:lnTo>
                    <a:pt x="12027200" y="68140"/>
                  </a:lnTo>
                  <a:lnTo>
                    <a:pt x="12038694" y="68261"/>
                  </a:lnTo>
                  <a:lnTo>
                    <a:pt x="12050223" y="68452"/>
                  </a:lnTo>
                  <a:lnTo>
                    <a:pt x="12061795" y="68712"/>
                  </a:lnTo>
                  <a:lnTo>
                    <a:pt x="12073402" y="69039"/>
                  </a:lnTo>
                  <a:lnTo>
                    <a:pt x="12085044" y="69432"/>
                  </a:lnTo>
                  <a:lnTo>
                    <a:pt x="12096720" y="69889"/>
                  </a:lnTo>
                  <a:lnTo>
                    <a:pt x="12108430" y="70408"/>
                  </a:lnTo>
                  <a:lnTo>
                    <a:pt x="12120166" y="70986"/>
                  </a:lnTo>
                  <a:lnTo>
                    <a:pt x="12131936" y="71625"/>
                  </a:lnTo>
                  <a:lnTo>
                    <a:pt x="12143733" y="72320"/>
                  </a:lnTo>
                  <a:lnTo>
                    <a:pt x="12155552" y="73070"/>
                  </a:lnTo>
                  <a:lnTo>
                    <a:pt x="12167401" y="73875"/>
                  </a:lnTo>
                  <a:lnTo>
                    <a:pt x="12179272" y="74731"/>
                  </a:lnTo>
                  <a:lnTo>
                    <a:pt x="12191166" y="75639"/>
                  </a:lnTo>
                  <a:lnTo>
                    <a:pt x="12203079" y="76595"/>
                  </a:lnTo>
                  <a:lnTo>
                    <a:pt x="12215012" y="77598"/>
                  </a:lnTo>
                  <a:lnTo>
                    <a:pt x="12226961" y="78646"/>
                  </a:lnTo>
                  <a:lnTo>
                    <a:pt x="12238927" y="79738"/>
                  </a:lnTo>
                  <a:lnTo>
                    <a:pt x="12250908" y="80872"/>
                  </a:lnTo>
                  <a:lnTo>
                    <a:pt x="12262902" y="82047"/>
                  </a:lnTo>
                  <a:lnTo>
                    <a:pt x="12274907" y="83260"/>
                  </a:lnTo>
                  <a:lnTo>
                    <a:pt x="12286924" y="84510"/>
                  </a:lnTo>
                  <a:lnTo>
                    <a:pt x="12298948" y="85796"/>
                  </a:lnTo>
                  <a:lnTo>
                    <a:pt x="12310980" y="87115"/>
                  </a:lnTo>
                  <a:lnTo>
                    <a:pt x="12323018" y="88466"/>
                  </a:lnTo>
                  <a:lnTo>
                    <a:pt x="12335062" y="89847"/>
                  </a:lnTo>
                  <a:lnTo>
                    <a:pt x="12347107" y="91257"/>
                  </a:lnTo>
                  <a:lnTo>
                    <a:pt x="12359156" y="92694"/>
                  </a:lnTo>
                  <a:lnTo>
                    <a:pt x="12371203" y="94156"/>
                  </a:lnTo>
                  <a:lnTo>
                    <a:pt x="12383250" y="95642"/>
                  </a:lnTo>
                  <a:lnTo>
                    <a:pt x="12395294" y="97149"/>
                  </a:lnTo>
                  <a:lnTo>
                    <a:pt x="12407333" y="98677"/>
                  </a:lnTo>
                  <a:lnTo>
                    <a:pt x="12419367" y="100223"/>
                  </a:lnTo>
                  <a:lnTo>
                    <a:pt x="12431396" y="101785"/>
                  </a:lnTo>
                  <a:lnTo>
                    <a:pt x="12443413" y="103362"/>
                  </a:lnTo>
                  <a:lnTo>
                    <a:pt x="12455423" y="104953"/>
                  </a:lnTo>
                  <a:lnTo>
                    <a:pt x="12467422" y="106556"/>
                  </a:lnTo>
                  <a:lnTo>
                    <a:pt x="12479408" y="108169"/>
                  </a:lnTo>
                  <a:lnTo>
                    <a:pt x="12491378" y="109789"/>
                  </a:lnTo>
                  <a:lnTo>
                    <a:pt x="12503334" y="111417"/>
                  </a:lnTo>
                  <a:lnTo>
                    <a:pt x="12515273" y="113049"/>
                  </a:lnTo>
                  <a:lnTo>
                    <a:pt x="12527193" y="114684"/>
                  </a:lnTo>
                  <a:lnTo>
                    <a:pt x="12539094" y="116321"/>
                  </a:lnTo>
                  <a:lnTo>
                    <a:pt x="12550973" y="117957"/>
                  </a:lnTo>
                  <a:lnTo>
                    <a:pt x="12562831" y="119592"/>
                  </a:lnTo>
                  <a:lnTo>
                    <a:pt x="12574663" y="121223"/>
                  </a:lnTo>
                  <a:lnTo>
                    <a:pt x="12586472" y="122849"/>
                  </a:lnTo>
                  <a:lnTo>
                    <a:pt x="12598252" y="124467"/>
                  </a:lnTo>
                  <a:lnTo>
                    <a:pt x="12610005" y="126077"/>
                  </a:lnTo>
                  <a:lnTo>
                    <a:pt x="12621729" y="127677"/>
                  </a:lnTo>
                  <a:lnTo>
                    <a:pt x="12633421" y="129264"/>
                  </a:lnTo>
                  <a:lnTo>
                    <a:pt x="12645081" y="130837"/>
                  </a:lnTo>
                  <a:lnTo>
                    <a:pt x="12656706" y="132395"/>
                  </a:lnTo>
                  <a:lnTo>
                    <a:pt x="12668297" y="133936"/>
                  </a:lnTo>
                  <a:lnTo>
                    <a:pt x="12679851" y="135457"/>
                  </a:lnTo>
                  <a:lnTo>
                    <a:pt x="12691367" y="136958"/>
                  </a:lnTo>
                  <a:lnTo>
                    <a:pt x="12702845" y="138437"/>
                  </a:lnTo>
                  <a:lnTo>
                    <a:pt x="12714280" y="139891"/>
                  </a:lnTo>
                  <a:lnTo>
                    <a:pt x="12725675" y="141320"/>
                  </a:lnTo>
                  <a:lnTo>
                    <a:pt x="12737025" y="142722"/>
                  </a:lnTo>
                  <a:lnTo>
                    <a:pt x="12748330" y="144093"/>
                  </a:lnTo>
                  <a:lnTo>
                    <a:pt x="12759590" y="145435"/>
                  </a:lnTo>
                  <a:lnTo>
                    <a:pt x="12770801" y="146743"/>
                  </a:lnTo>
                  <a:lnTo>
                    <a:pt x="12781964" y="148017"/>
                  </a:lnTo>
                  <a:lnTo>
                    <a:pt x="12793076" y="149255"/>
                  </a:lnTo>
                  <a:lnTo>
                    <a:pt x="12804137" y="150455"/>
                  </a:lnTo>
                  <a:lnTo>
                    <a:pt x="12815144" y="151616"/>
                  </a:lnTo>
                  <a:lnTo>
                    <a:pt x="12826098" y="152736"/>
                  </a:lnTo>
                  <a:lnTo>
                    <a:pt x="12836995" y="153812"/>
                  </a:lnTo>
                  <a:lnTo>
                    <a:pt x="12847835" y="154844"/>
                  </a:lnTo>
                  <a:lnTo>
                    <a:pt x="12858617" y="155829"/>
                  </a:lnTo>
                  <a:lnTo>
                    <a:pt x="12869338" y="156766"/>
                  </a:lnTo>
                  <a:lnTo>
                    <a:pt x="12880000" y="157654"/>
                  </a:lnTo>
                  <a:lnTo>
                    <a:pt x="12890598" y="158490"/>
                  </a:lnTo>
                  <a:lnTo>
                    <a:pt x="12901133" y="159272"/>
                  </a:lnTo>
                  <a:lnTo>
                    <a:pt x="12911602" y="160000"/>
                  </a:lnTo>
                  <a:lnTo>
                    <a:pt x="12922005" y="160670"/>
                  </a:lnTo>
                  <a:lnTo>
                    <a:pt x="12932341" y="161282"/>
                  </a:lnTo>
                  <a:lnTo>
                    <a:pt x="12942606" y="161834"/>
                  </a:lnTo>
                  <a:lnTo>
                    <a:pt x="12952801" y="162323"/>
                  </a:lnTo>
                  <a:lnTo>
                    <a:pt x="12962926" y="162749"/>
                  </a:lnTo>
                  <a:lnTo>
                    <a:pt x="12972977" y="163109"/>
                  </a:lnTo>
                  <a:lnTo>
                    <a:pt x="12982953" y="163402"/>
                  </a:lnTo>
                  <a:lnTo>
                    <a:pt x="12992856" y="163625"/>
                  </a:lnTo>
                  <a:lnTo>
                    <a:pt x="13002681" y="163777"/>
                  </a:lnTo>
                  <a:lnTo>
                    <a:pt x="13012427" y="163857"/>
                  </a:lnTo>
                  <a:lnTo>
                    <a:pt x="13022094" y="163861"/>
                  </a:lnTo>
                  <a:lnTo>
                    <a:pt x="13031682" y="163790"/>
                  </a:lnTo>
                  <a:lnTo>
                    <a:pt x="13041187" y="163640"/>
                  </a:lnTo>
                  <a:lnTo>
                    <a:pt x="13059872" y="163100"/>
                  </a:lnTo>
                  <a:lnTo>
                    <a:pt x="13069090" y="162730"/>
                  </a:lnTo>
                  <a:lnTo>
                    <a:pt x="13078207" y="162323"/>
                  </a:lnTo>
                  <a:lnTo>
                    <a:pt x="13087261" y="161878"/>
                  </a:lnTo>
                  <a:lnTo>
                    <a:pt x="13096247" y="161395"/>
                  </a:lnTo>
                  <a:lnTo>
                    <a:pt x="13105172" y="160875"/>
                  </a:lnTo>
                  <a:lnTo>
                    <a:pt x="13114035" y="160319"/>
                  </a:lnTo>
                  <a:lnTo>
                    <a:pt x="13122838" y="159727"/>
                  </a:lnTo>
                  <a:lnTo>
                    <a:pt x="13131577" y="159098"/>
                  </a:lnTo>
                  <a:lnTo>
                    <a:pt x="13140257" y="158435"/>
                  </a:lnTo>
                  <a:lnTo>
                    <a:pt x="13148878" y="157735"/>
                  </a:lnTo>
                  <a:lnTo>
                    <a:pt x="13157435" y="157002"/>
                  </a:lnTo>
                  <a:lnTo>
                    <a:pt x="13165937" y="156234"/>
                  </a:lnTo>
                  <a:lnTo>
                    <a:pt x="13174381" y="155432"/>
                  </a:lnTo>
                  <a:lnTo>
                    <a:pt x="13182769" y="154596"/>
                  </a:lnTo>
                  <a:lnTo>
                    <a:pt x="13191099" y="153728"/>
                  </a:lnTo>
                  <a:lnTo>
                    <a:pt x="13199374" y="152826"/>
                  </a:lnTo>
                  <a:lnTo>
                    <a:pt x="13207588" y="151892"/>
                  </a:lnTo>
                  <a:lnTo>
                    <a:pt x="13215753" y="150926"/>
                  </a:lnTo>
                  <a:lnTo>
                    <a:pt x="13223864" y="149929"/>
                  </a:lnTo>
                  <a:lnTo>
                    <a:pt x="13231916" y="148899"/>
                  </a:lnTo>
                  <a:lnTo>
                    <a:pt x="13239920" y="147840"/>
                  </a:lnTo>
                  <a:lnTo>
                    <a:pt x="13247872" y="146750"/>
                  </a:lnTo>
                  <a:lnTo>
                    <a:pt x="13255771" y="145629"/>
                  </a:lnTo>
                  <a:lnTo>
                    <a:pt x="13263620" y="144480"/>
                  </a:lnTo>
                  <a:lnTo>
                    <a:pt x="13271418" y="143300"/>
                  </a:lnTo>
                  <a:lnTo>
                    <a:pt x="13279166" y="142091"/>
                  </a:lnTo>
                  <a:lnTo>
                    <a:pt x="13286864" y="140854"/>
                  </a:lnTo>
                  <a:lnTo>
                    <a:pt x="13294515" y="139589"/>
                  </a:lnTo>
                  <a:lnTo>
                    <a:pt x="13302119" y="138296"/>
                  </a:lnTo>
                  <a:lnTo>
                    <a:pt x="13309674" y="136976"/>
                  </a:lnTo>
                  <a:lnTo>
                    <a:pt x="13317182" y="135628"/>
                  </a:lnTo>
                  <a:lnTo>
                    <a:pt x="13324646" y="134255"/>
                  </a:lnTo>
                  <a:lnTo>
                    <a:pt x="13332065" y="132854"/>
                  </a:lnTo>
                  <a:lnTo>
                    <a:pt x="13339438" y="131428"/>
                  </a:lnTo>
                  <a:lnTo>
                    <a:pt x="13346769" y="129977"/>
                  </a:lnTo>
                  <a:lnTo>
                    <a:pt x="13354054" y="128500"/>
                  </a:lnTo>
                  <a:lnTo>
                    <a:pt x="13361298" y="126999"/>
                  </a:lnTo>
                  <a:lnTo>
                    <a:pt x="13368499" y="125473"/>
                  </a:lnTo>
                  <a:lnTo>
                    <a:pt x="13375659" y="123924"/>
                  </a:lnTo>
                  <a:lnTo>
                    <a:pt x="13382779" y="122351"/>
                  </a:lnTo>
                  <a:lnTo>
                    <a:pt x="13389858" y="120755"/>
                  </a:lnTo>
                  <a:lnTo>
                    <a:pt x="13396897" y="119137"/>
                  </a:lnTo>
                  <a:lnTo>
                    <a:pt x="13403898" y="117496"/>
                  </a:lnTo>
                  <a:lnTo>
                    <a:pt x="13410862" y="115832"/>
                  </a:lnTo>
                  <a:lnTo>
                    <a:pt x="13417785" y="114148"/>
                  </a:lnTo>
                  <a:lnTo>
                    <a:pt x="13424673" y="112443"/>
                  </a:lnTo>
                  <a:lnTo>
                    <a:pt x="13431525" y="110716"/>
                  </a:lnTo>
                  <a:lnTo>
                    <a:pt x="13438340" y="108970"/>
                  </a:lnTo>
                  <a:lnTo>
                    <a:pt x="13445122" y="107204"/>
                  </a:lnTo>
                  <a:lnTo>
                    <a:pt x="13451869" y="105417"/>
                  </a:lnTo>
                  <a:lnTo>
                    <a:pt x="13458579" y="103612"/>
                  </a:lnTo>
                  <a:lnTo>
                    <a:pt x="13465260" y="101788"/>
                  </a:lnTo>
                  <a:lnTo>
                    <a:pt x="13471906" y="99946"/>
                  </a:lnTo>
                  <a:lnTo>
                    <a:pt x="13478519" y="98086"/>
                  </a:lnTo>
                  <a:lnTo>
                    <a:pt x="13485105" y="96208"/>
                  </a:lnTo>
                  <a:lnTo>
                    <a:pt x="13491657" y="94314"/>
                  </a:lnTo>
                  <a:lnTo>
                    <a:pt x="13498182" y="92402"/>
                  </a:lnTo>
                  <a:lnTo>
                    <a:pt x="13504675" y="90474"/>
                  </a:lnTo>
                  <a:lnTo>
                    <a:pt x="13511139" y="88530"/>
                  </a:lnTo>
                  <a:lnTo>
                    <a:pt x="13517576" y="86571"/>
                  </a:lnTo>
                  <a:lnTo>
                    <a:pt x="13523988" y="84596"/>
                  </a:lnTo>
                  <a:lnTo>
                    <a:pt x="13530370" y="82607"/>
                  </a:lnTo>
                  <a:lnTo>
                    <a:pt x="13536726" y="80604"/>
                  </a:lnTo>
                  <a:lnTo>
                    <a:pt x="13543060" y="78586"/>
                  </a:lnTo>
                  <a:lnTo>
                    <a:pt x="13549365" y="76555"/>
                  </a:lnTo>
                  <a:lnTo>
                    <a:pt x="13555646" y="74511"/>
                  </a:lnTo>
                  <a:lnTo>
                    <a:pt x="13561906" y="72453"/>
                  </a:lnTo>
                  <a:lnTo>
                    <a:pt x="13568141" y="70384"/>
                  </a:lnTo>
                  <a:lnTo>
                    <a:pt x="13574357" y="68302"/>
                  </a:lnTo>
                  <a:lnTo>
                    <a:pt x="13580547" y="66210"/>
                  </a:lnTo>
                  <a:lnTo>
                    <a:pt x="13586720" y="64105"/>
                  </a:lnTo>
                  <a:lnTo>
                    <a:pt x="13592870" y="61990"/>
                  </a:lnTo>
                  <a:lnTo>
                    <a:pt x="13599000" y="59865"/>
                  </a:lnTo>
                  <a:lnTo>
                    <a:pt x="13605113" y="57730"/>
                  </a:lnTo>
                  <a:lnTo>
                    <a:pt x="13611205" y="55585"/>
                  </a:lnTo>
                  <a:lnTo>
                    <a:pt x="13617283" y="53432"/>
                  </a:lnTo>
                  <a:lnTo>
                    <a:pt x="13623341" y="51269"/>
                  </a:lnTo>
                  <a:lnTo>
                    <a:pt x="13629383" y="49097"/>
                  </a:lnTo>
                  <a:lnTo>
                    <a:pt x="13635410" y="46918"/>
                  </a:lnTo>
                  <a:lnTo>
                    <a:pt x="13641419" y="44732"/>
                  </a:lnTo>
                  <a:lnTo>
                    <a:pt x="13647417" y="42537"/>
                  </a:lnTo>
                  <a:lnTo>
                    <a:pt x="13653400" y="40337"/>
                  </a:lnTo>
                  <a:lnTo>
                    <a:pt x="13659370" y="38129"/>
                  </a:lnTo>
                  <a:lnTo>
                    <a:pt x="13665328" y="35916"/>
                  </a:lnTo>
                  <a:lnTo>
                    <a:pt x="13671270" y="33698"/>
                  </a:lnTo>
                  <a:lnTo>
                    <a:pt x="13677208" y="31473"/>
                  </a:lnTo>
                  <a:lnTo>
                    <a:pt x="13683131" y="29244"/>
                  </a:lnTo>
                  <a:lnTo>
                    <a:pt x="13689041" y="27011"/>
                  </a:lnTo>
                  <a:lnTo>
                    <a:pt x="13694951" y="24772"/>
                  </a:lnTo>
                  <a:lnTo>
                    <a:pt x="13700840" y="22532"/>
                  </a:lnTo>
                  <a:lnTo>
                    <a:pt x="13706730" y="20287"/>
                  </a:lnTo>
                  <a:lnTo>
                    <a:pt x="13712610" y="18040"/>
                  </a:lnTo>
                  <a:lnTo>
                    <a:pt x="13718486" y="15789"/>
                  </a:lnTo>
                  <a:lnTo>
                    <a:pt x="13724351" y="13537"/>
                  </a:lnTo>
                  <a:lnTo>
                    <a:pt x="13730215" y="11283"/>
                  </a:lnTo>
                  <a:lnTo>
                    <a:pt x="13736071" y="9028"/>
                  </a:lnTo>
                  <a:lnTo>
                    <a:pt x="13741923" y="6772"/>
                  </a:lnTo>
                  <a:lnTo>
                    <a:pt x="13747777" y="4514"/>
                  </a:lnTo>
                  <a:close/>
                </a:path>
              </a:pathLst>
            </a:custGeom>
            <a:gradFill>
              <a:gsLst>
                <a:gs pos="100000">
                  <a:schemeClr val="accent3">
                    <a:alpha val="0"/>
                  </a:schemeClr>
                </a:gs>
                <a:gs pos="0">
                  <a:schemeClr val="accent3"/>
                </a:gs>
              </a:gsLst>
              <a:lin ang="5100000" scaled="0"/>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BF9ABB99-5FD5-484A-8C9D-C4004DC693E0}"/>
                </a:ext>
              </a:extLst>
            </p:cNvPr>
            <p:cNvSpPr/>
            <p:nvPr/>
          </p:nvSpPr>
          <p:spPr>
            <a:xfrm>
              <a:off x="-547038" y="4606639"/>
              <a:ext cx="13759469" cy="2252732"/>
            </a:xfrm>
            <a:custGeom>
              <a:avLst/>
              <a:gdLst>
                <a:gd name="connsiteX0" fmla="*/ 13748031 w 13759469"/>
                <a:gd name="connsiteY0" fmla="*/ 0 h 2252732"/>
                <a:gd name="connsiteX1" fmla="*/ 13759469 w 13759469"/>
                <a:gd name="connsiteY1" fmla="*/ 29618 h 2252732"/>
                <a:gd name="connsiteX2" fmla="*/ 13747777 w 13759469"/>
                <a:gd name="connsiteY2" fmla="*/ 34132 h 2252732"/>
                <a:gd name="connsiteX3" fmla="*/ 13741923 w 13759469"/>
                <a:gd name="connsiteY3" fmla="*/ 36390 h 2252732"/>
                <a:gd name="connsiteX4" fmla="*/ 13736071 w 13759469"/>
                <a:gd name="connsiteY4" fmla="*/ 38646 h 2252732"/>
                <a:gd name="connsiteX5" fmla="*/ 13730215 w 13759469"/>
                <a:gd name="connsiteY5" fmla="*/ 40901 h 2252732"/>
                <a:gd name="connsiteX6" fmla="*/ 13724351 w 13759469"/>
                <a:gd name="connsiteY6" fmla="*/ 43155 h 2252732"/>
                <a:gd name="connsiteX7" fmla="*/ 13718486 w 13759469"/>
                <a:gd name="connsiteY7" fmla="*/ 45407 h 2252732"/>
                <a:gd name="connsiteX8" fmla="*/ 13712610 w 13759469"/>
                <a:gd name="connsiteY8" fmla="*/ 47658 h 2252732"/>
                <a:gd name="connsiteX9" fmla="*/ 13706730 w 13759469"/>
                <a:gd name="connsiteY9" fmla="*/ 49905 h 2252732"/>
                <a:gd name="connsiteX10" fmla="*/ 13700840 w 13759469"/>
                <a:gd name="connsiteY10" fmla="*/ 52150 h 2252732"/>
                <a:gd name="connsiteX11" fmla="*/ 13694951 w 13759469"/>
                <a:gd name="connsiteY11" fmla="*/ 54390 h 2252732"/>
                <a:gd name="connsiteX12" fmla="*/ 13689041 w 13759469"/>
                <a:gd name="connsiteY12" fmla="*/ 56629 h 2252732"/>
                <a:gd name="connsiteX13" fmla="*/ 13683131 w 13759469"/>
                <a:gd name="connsiteY13" fmla="*/ 58862 h 2252732"/>
                <a:gd name="connsiteX14" fmla="*/ 13677208 w 13759469"/>
                <a:gd name="connsiteY14" fmla="*/ 61091 h 2252732"/>
                <a:gd name="connsiteX15" fmla="*/ 13671270 w 13759469"/>
                <a:gd name="connsiteY15" fmla="*/ 63316 h 2252732"/>
                <a:gd name="connsiteX16" fmla="*/ 13665328 w 13759469"/>
                <a:gd name="connsiteY16" fmla="*/ 65534 h 2252732"/>
                <a:gd name="connsiteX17" fmla="*/ 13659370 w 13759469"/>
                <a:gd name="connsiteY17" fmla="*/ 67747 h 2252732"/>
                <a:gd name="connsiteX18" fmla="*/ 13653400 w 13759469"/>
                <a:gd name="connsiteY18" fmla="*/ 69955 h 2252732"/>
                <a:gd name="connsiteX19" fmla="*/ 13647417 w 13759469"/>
                <a:gd name="connsiteY19" fmla="*/ 72155 h 2252732"/>
                <a:gd name="connsiteX20" fmla="*/ 13641419 w 13759469"/>
                <a:gd name="connsiteY20" fmla="*/ 74350 h 2252732"/>
                <a:gd name="connsiteX21" fmla="*/ 13635410 w 13759469"/>
                <a:gd name="connsiteY21" fmla="*/ 76536 h 2252732"/>
                <a:gd name="connsiteX22" fmla="*/ 13629383 w 13759469"/>
                <a:gd name="connsiteY22" fmla="*/ 78715 h 2252732"/>
                <a:gd name="connsiteX23" fmla="*/ 13623341 w 13759469"/>
                <a:gd name="connsiteY23" fmla="*/ 80887 h 2252732"/>
                <a:gd name="connsiteX24" fmla="*/ 13617283 w 13759469"/>
                <a:gd name="connsiteY24" fmla="*/ 83050 h 2252732"/>
                <a:gd name="connsiteX25" fmla="*/ 13611205 w 13759469"/>
                <a:gd name="connsiteY25" fmla="*/ 85203 h 2252732"/>
                <a:gd name="connsiteX26" fmla="*/ 13605113 w 13759469"/>
                <a:gd name="connsiteY26" fmla="*/ 87348 h 2252732"/>
                <a:gd name="connsiteX27" fmla="*/ 13599000 w 13759469"/>
                <a:gd name="connsiteY27" fmla="*/ 89483 h 2252732"/>
                <a:gd name="connsiteX28" fmla="*/ 13592870 w 13759469"/>
                <a:gd name="connsiteY28" fmla="*/ 91608 h 2252732"/>
                <a:gd name="connsiteX29" fmla="*/ 13586720 w 13759469"/>
                <a:gd name="connsiteY29" fmla="*/ 93723 h 2252732"/>
                <a:gd name="connsiteX30" fmla="*/ 13580547 w 13759469"/>
                <a:gd name="connsiteY30" fmla="*/ 95828 h 2252732"/>
                <a:gd name="connsiteX31" fmla="*/ 13574357 w 13759469"/>
                <a:gd name="connsiteY31" fmla="*/ 97920 h 2252732"/>
                <a:gd name="connsiteX32" fmla="*/ 13568141 w 13759469"/>
                <a:gd name="connsiteY32" fmla="*/ 100002 h 2252732"/>
                <a:gd name="connsiteX33" fmla="*/ 13561906 w 13759469"/>
                <a:gd name="connsiteY33" fmla="*/ 102071 h 2252732"/>
                <a:gd name="connsiteX34" fmla="*/ 13555646 w 13759469"/>
                <a:gd name="connsiteY34" fmla="*/ 104129 h 2252732"/>
                <a:gd name="connsiteX35" fmla="*/ 13549365 w 13759469"/>
                <a:gd name="connsiteY35" fmla="*/ 106173 h 2252732"/>
                <a:gd name="connsiteX36" fmla="*/ 13543060 w 13759469"/>
                <a:gd name="connsiteY36" fmla="*/ 108204 h 2252732"/>
                <a:gd name="connsiteX37" fmla="*/ 13536726 w 13759469"/>
                <a:gd name="connsiteY37" fmla="*/ 110222 h 2252732"/>
                <a:gd name="connsiteX38" fmla="*/ 13530370 w 13759469"/>
                <a:gd name="connsiteY38" fmla="*/ 112225 h 2252732"/>
                <a:gd name="connsiteX39" fmla="*/ 13523988 w 13759469"/>
                <a:gd name="connsiteY39" fmla="*/ 114214 h 2252732"/>
                <a:gd name="connsiteX40" fmla="*/ 13517576 w 13759469"/>
                <a:gd name="connsiteY40" fmla="*/ 116189 h 2252732"/>
                <a:gd name="connsiteX41" fmla="*/ 13511139 w 13759469"/>
                <a:gd name="connsiteY41" fmla="*/ 118148 h 2252732"/>
                <a:gd name="connsiteX42" fmla="*/ 13504675 w 13759469"/>
                <a:gd name="connsiteY42" fmla="*/ 120092 h 2252732"/>
                <a:gd name="connsiteX43" fmla="*/ 13498182 w 13759469"/>
                <a:gd name="connsiteY43" fmla="*/ 122020 h 2252732"/>
                <a:gd name="connsiteX44" fmla="*/ 13491657 w 13759469"/>
                <a:gd name="connsiteY44" fmla="*/ 123932 h 2252732"/>
                <a:gd name="connsiteX45" fmla="*/ 13485105 w 13759469"/>
                <a:gd name="connsiteY45" fmla="*/ 125826 h 2252732"/>
                <a:gd name="connsiteX46" fmla="*/ 13478519 w 13759469"/>
                <a:gd name="connsiteY46" fmla="*/ 127704 h 2252732"/>
                <a:gd name="connsiteX47" fmla="*/ 13471906 w 13759469"/>
                <a:gd name="connsiteY47" fmla="*/ 129564 h 2252732"/>
                <a:gd name="connsiteX48" fmla="*/ 13465260 w 13759469"/>
                <a:gd name="connsiteY48" fmla="*/ 131406 h 2252732"/>
                <a:gd name="connsiteX49" fmla="*/ 13458579 w 13759469"/>
                <a:gd name="connsiteY49" fmla="*/ 133230 h 2252732"/>
                <a:gd name="connsiteX50" fmla="*/ 13451869 w 13759469"/>
                <a:gd name="connsiteY50" fmla="*/ 135035 h 2252732"/>
                <a:gd name="connsiteX51" fmla="*/ 13445122 w 13759469"/>
                <a:gd name="connsiteY51" fmla="*/ 136822 h 2252732"/>
                <a:gd name="connsiteX52" fmla="*/ 13438340 w 13759469"/>
                <a:gd name="connsiteY52" fmla="*/ 138588 h 2252732"/>
                <a:gd name="connsiteX53" fmla="*/ 13431525 w 13759469"/>
                <a:gd name="connsiteY53" fmla="*/ 140334 h 2252732"/>
                <a:gd name="connsiteX54" fmla="*/ 13424673 w 13759469"/>
                <a:gd name="connsiteY54" fmla="*/ 142061 h 2252732"/>
                <a:gd name="connsiteX55" fmla="*/ 13417785 w 13759469"/>
                <a:gd name="connsiteY55" fmla="*/ 143766 h 2252732"/>
                <a:gd name="connsiteX56" fmla="*/ 13410862 w 13759469"/>
                <a:gd name="connsiteY56" fmla="*/ 145450 h 2252732"/>
                <a:gd name="connsiteX57" fmla="*/ 13403898 w 13759469"/>
                <a:gd name="connsiteY57" fmla="*/ 147114 h 2252732"/>
                <a:gd name="connsiteX58" fmla="*/ 13396897 w 13759469"/>
                <a:gd name="connsiteY58" fmla="*/ 148755 h 2252732"/>
                <a:gd name="connsiteX59" fmla="*/ 13389858 w 13759469"/>
                <a:gd name="connsiteY59" fmla="*/ 150373 h 2252732"/>
                <a:gd name="connsiteX60" fmla="*/ 13382779 w 13759469"/>
                <a:gd name="connsiteY60" fmla="*/ 151969 h 2252732"/>
                <a:gd name="connsiteX61" fmla="*/ 13375659 w 13759469"/>
                <a:gd name="connsiteY61" fmla="*/ 153542 h 2252732"/>
                <a:gd name="connsiteX62" fmla="*/ 13368499 w 13759469"/>
                <a:gd name="connsiteY62" fmla="*/ 155091 h 2252732"/>
                <a:gd name="connsiteX63" fmla="*/ 13361298 w 13759469"/>
                <a:gd name="connsiteY63" fmla="*/ 156617 h 2252732"/>
                <a:gd name="connsiteX64" fmla="*/ 13354054 w 13759469"/>
                <a:gd name="connsiteY64" fmla="*/ 158118 h 2252732"/>
                <a:gd name="connsiteX65" fmla="*/ 13346769 w 13759469"/>
                <a:gd name="connsiteY65" fmla="*/ 159595 h 2252732"/>
                <a:gd name="connsiteX66" fmla="*/ 13339438 w 13759469"/>
                <a:gd name="connsiteY66" fmla="*/ 161046 h 2252732"/>
                <a:gd name="connsiteX67" fmla="*/ 13332065 w 13759469"/>
                <a:gd name="connsiteY67" fmla="*/ 162472 h 2252732"/>
                <a:gd name="connsiteX68" fmla="*/ 13324646 w 13759469"/>
                <a:gd name="connsiteY68" fmla="*/ 163873 h 2252732"/>
                <a:gd name="connsiteX69" fmla="*/ 13317182 w 13759469"/>
                <a:gd name="connsiteY69" fmla="*/ 165246 h 2252732"/>
                <a:gd name="connsiteX70" fmla="*/ 13309674 w 13759469"/>
                <a:gd name="connsiteY70" fmla="*/ 166594 h 2252732"/>
                <a:gd name="connsiteX71" fmla="*/ 13302119 w 13759469"/>
                <a:gd name="connsiteY71" fmla="*/ 167914 h 2252732"/>
                <a:gd name="connsiteX72" fmla="*/ 13294515 w 13759469"/>
                <a:gd name="connsiteY72" fmla="*/ 169207 h 2252732"/>
                <a:gd name="connsiteX73" fmla="*/ 13286864 w 13759469"/>
                <a:gd name="connsiteY73" fmla="*/ 170472 h 2252732"/>
                <a:gd name="connsiteX74" fmla="*/ 13279166 w 13759469"/>
                <a:gd name="connsiteY74" fmla="*/ 171709 h 2252732"/>
                <a:gd name="connsiteX75" fmla="*/ 13271418 w 13759469"/>
                <a:gd name="connsiteY75" fmla="*/ 172918 h 2252732"/>
                <a:gd name="connsiteX76" fmla="*/ 13263620 w 13759469"/>
                <a:gd name="connsiteY76" fmla="*/ 174098 h 2252732"/>
                <a:gd name="connsiteX77" fmla="*/ 13255771 w 13759469"/>
                <a:gd name="connsiteY77" fmla="*/ 175247 h 2252732"/>
                <a:gd name="connsiteX78" fmla="*/ 13247872 w 13759469"/>
                <a:gd name="connsiteY78" fmla="*/ 176368 h 2252732"/>
                <a:gd name="connsiteX79" fmla="*/ 13239920 w 13759469"/>
                <a:gd name="connsiteY79" fmla="*/ 177458 h 2252732"/>
                <a:gd name="connsiteX80" fmla="*/ 13231916 w 13759469"/>
                <a:gd name="connsiteY80" fmla="*/ 178517 h 2252732"/>
                <a:gd name="connsiteX81" fmla="*/ 13223864 w 13759469"/>
                <a:gd name="connsiteY81" fmla="*/ 179547 h 2252732"/>
                <a:gd name="connsiteX82" fmla="*/ 13215753 w 13759469"/>
                <a:gd name="connsiteY82" fmla="*/ 180544 h 2252732"/>
                <a:gd name="connsiteX83" fmla="*/ 13207588 w 13759469"/>
                <a:gd name="connsiteY83" fmla="*/ 181510 h 2252732"/>
                <a:gd name="connsiteX84" fmla="*/ 13199374 w 13759469"/>
                <a:gd name="connsiteY84" fmla="*/ 182444 h 2252732"/>
                <a:gd name="connsiteX85" fmla="*/ 13191099 w 13759469"/>
                <a:gd name="connsiteY85" fmla="*/ 183346 h 2252732"/>
                <a:gd name="connsiteX86" fmla="*/ 13182769 w 13759469"/>
                <a:gd name="connsiteY86" fmla="*/ 184214 h 2252732"/>
                <a:gd name="connsiteX87" fmla="*/ 13174381 w 13759469"/>
                <a:gd name="connsiteY87" fmla="*/ 185050 h 2252732"/>
                <a:gd name="connsiteX88" fmla="*/ 13165937 w 13759469"/>
                <a:gd name="connsiteY88" fmla="*/ 185852 h 2252732"/>
                <a:gd name="connsiteX89" fmla="*/ 13157435 w 13759469"/>
                <a:gd name="connsiteY89" fmla="*/ 186620 h 2252732"/>
                <a:gd name="connsiteX90" fmla="*/ 13148878 w 13759469"/>
                <a:gd name="connsiteY90" fmla="*/ 187353 h 2252732"/>
                <a:gd name="connsiteX91" fmla="*/ 13140257 w 13759469"/>
                <a:gd name="connsiteY91" fmla="*/ 188053 h 2252732"/>
                <a:gd name="connsiteX92" fmla="*/ 13131577 w 13759469"/>
                <a:gd name="connsiteY92" fmla="*/ 188716 h 2252732"/>
                <a:gd name="connsiteX93" fmla="*/ 13122838 w 13759469"/>
                <a:gd name="connsiteY93" fmla="*/ 189345 h 2252732"/>
                <a:gd name="connsiteX94" fmla="*/ 13114035 w 13759469"/>
                <a:gd name="connsiteY94" fmla="*/ 189937 h 2252732"/>
                <a:gd name="connsiteX95" fmla="*/ 13105172 w 13759469"/>
                <a:gd name="connsiteY95" fmla="*/ 190493 h 2252732"/>
                <a:gd name="connsiteX96" fmla="*/ 13096247 w 13759469"/>
                <a:gd name="connsiteY96" fmla="*/ 191013 h 2252732"/>
                <a:gd name="connsiteX97" fmla="*/ 13087261 w 13759469"/>
                <a:gd name="connsiteY97" fmla="*/ 191496 h 2252732"/>
                <a:gd name="connsiteX98" fmla="*/ 13078207 w 13759469"/>
                <a:gd name="connsiteY98" fmla="*/ 191941 h 2252732"/>
                <a:gd name="connsiteX99" fmla="*/ 13069090 w 13759469"/>
                <a:gd name="connsiteY99" fmla="*/ 192348 h 2252732"/>
                <a:gd name="connsiteX100" fmla="*/ 13059872 w 13759469"/>
                <a:gd name="connsiteY100" fmla="*/ 192718 h 2252732"/>
                <a:gd name="connsiteX101" fmla="*/ 13041187 w 13759469"/>
                <a:gd name="connsiteY101" fmla="*/ 193258 h 2252732"/>
                <a:gd name="connsiteX102" fmla="*/ 13031682 w 13759469"/>
                <a:gd name="connsiteY102" fmla="*/ 193408 h 2252732"/>
                <a:gd name="connsiteX103" fmla="*/ 13022094 w 13759469"/>
                <a:gd name="connsiteY103" fmla="*/ 193479 h 2252732"/>
                <a:gd name="connsiteX104" fmla="*/ 13012427 w 13759469"/>
                <a:gd name="connsiteY104" fmla="*/ 193475 h 2252732"/>
                <a:gd name="connsiteX105" fmla="*/ 13002681 w 13759469"/>
                <a:gd name="connsiteY105" fmla="*/ 193395 h 2252732"/>
                <a:gd name="connsiteX106" fmla="*/ 12992856 w 13759469"/>
                <a:gd name="connsiteY106" fmla="*/ 193243 h 2252732"/>
                <a:gd name="connsiteX107" fmla="*/ 12982953 w 13759469"/>
                <a:gd name="connsiteY107" fmla="*/ 193020 h 2252732"/>
                <a:gd name="connsiteX108" fmla="*/ 12972977 w 13759469"/>
                <a:gd name="connsiteY108" fmla="*/ 192727 h 2252732"/>
                <a:gd name="connsiteX109" fmla="*/ 12962926 w 13759469"/>
                <a:gd name="connsiteY109" fmla="*/ 192367 h 2252732"/>
                <a:gd name="connsiteX110" fmla="*/ 12952801 w 13759469"/>
                <a:gd name="connsiteY110" fmla="*/ 191941 h 2252732"/>
                <a:gd name="connsiteX111" fmla="*/ 12942606 w 13759469"/>
                <a:gd name="connsiteY111" fmla="*/ 191452 h 2252732"/>
                <a:gd name="connsiteX112" fmla="*/ 12932341 w 13759469"/>
                <a:gd name="connsiteY112" fmla="*/ 190900 h 2252732"/>
                <a:gd name="connsiteX113" fmla="*/ 12922005 w 13759469"/>
                <a:gd name="connsiteY113" fmla="*/ 190288 h 2252732"/>
                <a:gd name="connsiteX114" fmla="*/ 12911602 w 13759469"/>
                <a:gd name="connsiteY114" fmla="*/ 189618 h 2252732"/>
                <a:gd name="connsiteX115" fmla="*/ 12901133 w 13759469"/>
                <a:gd name="connsiteY115" fmla="*/ 188890 h 2252732"/>
                <a:gd name="connsiteX116" fmla="*/ 12890598 w 13759469"/>
                <a:gd name="connsiteY116" fmla="*/ 188108 h 2252732"/>
                <a:gd name="connsiteX117" fmla="*/ 12880000 w 13759469"/>
                <a:gd name="connsiteY117" fmla="*/ 187272 h 2252732"/>
                <a:gd name="connsiteX118" fmla="*/ 12869338 w 13759469"/>
                <a:gd name="connsiteY118" fmla="*/ 186384 h 2252732"/>
                <a:gd name="connsiteX119" fmla="*/ 12858617 w 13759469"/>
                <a:gd name="connsiteY119" fmla="*/ 185447 h 2252732"/>
                <a:gd name="connsiteX120" fmla="*/ 12847835 w 13759469"/>
                <a:gd name="connsiteY120" fmla="*/ 184462 h 2252732"/>
                <a:gd name="connsiteX121" fmla="*/ 12836995 w 13759469"/>
                <a:gd name="connsiteY121" fmla="*/ 183430 h 2252732"/>
                <a:gd name="connsiteX122" fmla="*/ 12826098 w 13759469"/>
                <a:gd name="connsiteY122" fmla="*/ 182354 h 2252732"/>
                <a:gd name="connsiteX123" fmla="*/ 12815144 w 13759469"/>
                <a:gd name="connsiteY123" fmla="*/ 181234 h 2252732"/>
                <a:gd name="connsiteX124" fmla="*/ 12804137 w 13759469"/>
                <a:gd name="connsiteY124" fmla="*/ 180073 h 2252732"/>
                <a:gd name="connsiteX125" fmla="*/ 12793076 w 13759469"/>
                <a:gd name="connsiteY125" fmla="*/ 178873 h 2252732"/>
                <a:gd name="connsiteX126" fmla="*/ 12781964 w 13759469"/>
                <a:gd name="connsiteY126" fmla="*/ 177635 h 2252732"/>
                <a:gd name="connsiteX127" fmla="*/ 12770801 w 13759469"/>
                <a:gd name="connsiteY127" fmla="*/ 176361 h 2252732"/>
                <a:gd name="connsiteX128" fmla="*/ 12759590 w 13759469"/>
                <a:gd name="connsiteY128" fmla="*/ 175053 h 2252732"/>
                <a:gd name="connsiteX129" fmla="*/ 12748330 w 13759469"/>
                <a:gd name="connsiteY129" fmla="*/ 173711 h 2252732"/>
                <a:gd name="connsiteX130" fmla="*/ 12737025 w 13759469"/>
                <a:gd name="connsiteY130" fmla="*/ 172340 h 2252732"/>
                <a:gd name="connsiteX131" fmla="*/ 12725675 w 13759469"/>
                <a:gd name="connsiteY131" fmla="*/ 170938 h 2252732"/>
                <a:gd name="connsiteX132" fmla="*/ 12714280 w 13759469"/>
                <a:gd name="connsiteY132" fmla="*/ 169509 h 2252732"/>
                <a:gd name="connsiteX133" fmla="*/ 12702845 w 13759469"/>
                <a:gd name="connsiteY133" fmla="*/ 168055 h 2252732"/>
                <a:gd name="connsiteX134" fmla="*/ 12691367 w 13759469"/>
                <a:gd name="connsiteY134" fmla="*/ 166576 h 2252732"/>
                <a:gd name="connsiteX135" fmla="*/ 12679851 w 13759469"/>
                <a:gd name="connsiteY135" fmla="*/ 165075 h 2252732"/>
                <a:gd name="connsiteX136" fmla="*/ 12668297 w 13759469"/>
                <a:gd name="connsiteY136" fmla="*/ 163554 h 2252732"/>
                <a:gd name="connsiteX137" fmla="*/ 12656706 w 13759469"/>
                <a:gd name="connsiteY137" fmla="*/ 162013 h 2252732"/>
                <a:gd name="connsiteX138" fmla="*/ 12645081 w 13759469"/>
                <a:gd name="connsiteY138" fmla="*/ 160455 h 2252732"/>
                <a:gd name="connsiteX139" fmla="*/ 12633421 w 13759469"/>
                <a:gd name="connsiteY139" fmla="*/ 158882 h 2252732"/>
                <a:gd name="connsiteX140" fmla="*/ 12621729 w 13759469"/>
                <a:gd name="connsiteY140" fmla="*/ 157295 h 2252732"/>
                <a:gd name="connsiteX141" fmla="*/ 12610005 w 13759469"/>
                <a:gd name="connsiteY141" fmla="*/ 155695 h 2252732"/>
                <a:gd name="connsiteX142" fmla="*/ 12598252 w 13759469"/>
                <a:gd name="connsiteY142" fmla="*/ 154085 h 2252732"/>
                <a:gd name="connsiteX143" fmla="*/ 12586472 w 13759469"/>
                <a:gd name="connsiteY143" fmla="*/ 152467 h 2252732"/>
                <a:gd name="connsiteX144" fmla="*/ 12574663 w 13759469"/>
                <a:gd name="connsiteY144" fmla="*/ 150841 h 2252732"/>
                <a:gd name="connsiteX145" fmla="*/ 12562831 w 13759469"/>
                <a:gd name="connsiteY145" fmla="*/ 149210 h 2252732"/>
                <a:gd name="connsiteX146" fmla="*/ 12550973 w 13759469"/>
                <a:gd name="connsiteY146" fmla="*/ 147575 h 2252732"/>
                <a:gd name="connsiteX147" fmla="*/ 12539094 w 13759469"/>
                <a:gd name="connsiteY147" fmla="*/ 145939 h 2252732"/>
                <a:gd name="connsiteX148" fmla="*/ 12527193 w 13759469"/>
                <a:gd name="connsiteY148" fmla="*/ 144302 h 2252732"/>
                <a:gd name="connsiteX149" fmla="*/ 12515273 w 13759469"/>
                <a:gd name="connsiteY149" fmla="*/ 142667 h 2252732"/>
                <a:gd name="connsiteX150" fmla="*/ 12503334 w 13759469"/>
                <a:gd name="connsiteY150" fmla="*/ 141035 h 2252732"/>
                <a:gd name="connsiteX151" fmla="*/ 12491378 w 13759469"/>
                <a:gd name="connsiteY151" fmla="*/ 139407 h 2252732"/>
                <a:gd name="connsiteX152" fmla="*/ 12479408 w 13759469"/>
                <a:gd name="connsiteY152" fmla="*/ 137787 h 2252732"/>
                <a:gd name="connsiteX153" fmla="*/ 12467422 w 13759469"/>
                <a:gd name="connsiteY153" fmla="*/ 136174 h 2252732"/>
                <a:gd name="connsiteX154" fmla="*/ 12455423 w 13759469"/>
                <a:gd name="connsiteY154" fmla="*/ 134571 h 2252732"/>
                <a:gd name="connsiteX155" fmla="*/ 12443413 w 13759469"/>
                <a:gd name="connsiteY155" fmla="*/ 132980 h 2252732"/>
                <a:gd name="connsiteX156" fmla="*/ 12431396 w 13759469"/>
                <a:gd name="connsiteY156" fmla="*/ 131403 h 2252732"/>
                <a:gd name="connsiteX157" fmla="*/ 12419367 w 13759469"/>
                <a:gd name="connsiteY157" fmla="*/ 129841 h 2252732"/>
                <a:gd name="connsiteX158" fmla="*/ 12407333 w 13759469"/>
                <a:gd name="connsiteY158" fmla="*/ 128295 h 2252732"/>
                <a:gd name="connsiteX159" fmla="*/ 12395294 w 13759469"/>
                <a:gd name="connsiteY159" fmla="*/ 126767 h 2252732"/>
                <a:gd name="connsiteX160" fmla="*/ 12383250 w 13759469"/>
                <a:gd name="connsiteY160" fmla="*/ 125260 h 2252732"/>
                <a:gd name="connsiteX161" fmla="*/ 12371203 w 13759469"/>
                <a:gd name="connsiteY161" fmla="*/ 123774 h 2252732"/>
                <a:gd name="connsiteX162" fmla="*/ 12359156 w 13759469"/>
                <a:gd name="connsiteY162" fmla="*/ 122312 h 2252732"/>
                <a:gd name="connsiteX163" fmla="*/ 12347107 w 13759469"/>
                <a:gd name="connsiteY163" fmla="*/ 120875 h 2252732"/>
                <a:gd name="connsiteX164" fmla="*/ 12335062 w 13759469"/>
                <a:gd name="connsiteY164" fmla="*/ 119465 h 2252732"/>
                <a:gd name="connsiteX165" fmla="*/ 12323018 w 13759469"/>
                <a:gd name="connsiteY165" fmla="*/ 118084 h 2252732"/>
                <a:gd name="connsiteX166" fmla="*/ 12310980 w 13759469"/>
                <a:gd name="connsiteY166" fmla="*/ 116733 h 2252732"/>
                <a:gd name="connsiteX167" fmla="*/ 12298948 w 13759469"/>
                <a:gd name="connsiteY167" fmla="*/ 115414 h 2252732"/>
                <a:gd name="connsiteX168" fmla="*/ 12286924 w 13759469"/>
                <a:gd name="connsiteY168" fmla="*/ 114128 h 2252732"/>
                <a:gd name="connsiteX169" fmla="*/ 12274907 w 13759469"/>
                <a:gd name="connsiteY169" fmla="*/ 112878 h 2252732"/>
                <a:gd name="connsiteX170" fmla="*/ 12262902 w 13759469"/>
                <a:gd name="connsiteY170" fmla="*/ 111665 h 2252732"/>
                <a:gd name="connsiteX171" fmla="*/ 12250908 w 13759469"/>
                <a:gd name="connsiteY171" fmla="*/ 110490 h 2252732"/>
                <a:gd name="connsiteX172" fmla="*/ 12238927 w 13759469"/>
                <a:gd name="connsiteY172" fmla="*/ 109356 h 2252732"/>
                <a:gd name="connsiteX173" fmla="*/ 12226961 w 13759469"/>
                <a:gd name="connsiteY173" fmla="*/ 108264 h 2252732"/>
                <a:gd name="connsiteX174" fmla="*/ 12215012 w 13759469"/>
                <a:gd name="connsiteY174" fmla="*/ 107216 h 2252732"/>
                <a:gd name="connsiteX175" fmla="*/ 12203079 w 13759469"/>
                <a:gd name="connsiteY175" fmla="*/ 106213 h 2252732"/>
                <a:gd name="connsiteX176" fmla="*/ 12191166 w 13759469"/>
                <a:gd name="connsiteY176" fmla="*/ 105257 h 2252732"/>
                <a:gd name="connsiteX177" fmla="*/ 12179272 w 13759469"/>
                <a:gd name="connsiteY177" fmla="*/ 104349 h 2252732"/>
                <a:gd name="connsiteX178" fmla="*/ 12167401 w 13759469"/>
                <a:gd name="connsiteY178" fmla="*/ 103493 h 2252732"/>
                <a:gd name="connsiteX179" fmla="*/ 12155552 w 13759469"/>
                <a:gd name="connsiteY179" fmla="*/ 102688 h 2252732"/>
                <a:gd name="connsiteX180" fmla="*/ 12143733 w 13759469"/>
                <a:gd name="connsiteY180" fmla="*/ 101938 h 2252732"/>
                <a:gd name="connsiteX181" fmla="*/ 12131936 w 13759469"/>
                <a:gd name="connsiteY181" fmla="*/ 101243 h 2252732"/>
                <a:gd name="connsiteX182" fmla="*/ 12120166 w 13759469"/>
                <a:gd name="connsiteY182" fmla="*/ 100604 h 2252732"/>
                <a:gd name="connsiteX183" fmla="*/ 12108430 w 13759469"/>
                <a:gd name="connsiteY183" fmla="*/ 100026 h 2252732"/>
                <a:gd name="connsiteX184" fmla="*/ 12096720 w 13759469"/>
                <a:gd name="connsiteY184" fmla="*/ 99507 h 2252732"/>
                <a:gd name="connsiteX185" fmla="*/ 12085044 w 13759469"/>
                <a:gd name="connsiteY185" fmla="*/ 99050 h 2252732"/>
                <a:gd name="connsiteX186" fmla="*/ 12073402 w 13759469"/>
                <a:gd name="connsiteY186" fmla="*/ 98657 h 2252732"/>
                <a:gd name="connsiteX187" fmla="*/ 12061795 w 13759469"/>
                <a:gd name="connsiteY187" fmla="*/ 98330 h 2252732"/>
                <a:gd name="connsiteX188" fmla="*/ 12050223 w 13759469"/>
                <a:gd name="connsiteY188" fmla="*/ 98070 h 2252732"/>
                <a:gd name="connsiteX189" fmla="*/ 12038694 w 13759469"/>
                <a:gd name="connsiteY189" fmla="*/ 97879 h 2252732"/>
                <a:gd name="connsiteX190" fmla="*/ 12027200 w 13759469"/>
                <a:gd name="connsiteY190" fmla="*/ 97758 h 2252732"/>
                <a:gd name="connsiteX191" fmla="*/ 12015747 w 13759469"/>
                <a:gd name="connsiteY191" fmla="*/ 97709 h 2252732"/>
                <a:gd name="connsiteX192" fmla="*/ 12004338 w 13759469"/>
                <a:gd name="connsiteY192" fmla="*/ 97734 h 2252732"/>
                <a:gd name="connsiteX193" fmla="*/ 11992973 w 13759469"/>
                <a:gd name="connsiteY193" fmla="*/ 97834 h 2252732"/>
                <a:gd name="connsiteX194" fmla="*/ 11981653 w 13759469"/>
                <a:gd name="connsiteY194" fmla="*/ 98011 h 2252732"/>
                <a:gd name="connsiteX195" fmla="*/ 11970380 w 13759469"/>
                <a:gd name="connsiteY195" fmla="*/ 98267 h 2252732"/>
                <a:gd name="connsiteX196" fmla="*/ 11959159 w 13759469"/>
                <a:gd name="connsiteY196" fmla="*/ 98604 h 2252732"/>
                <a:gd name="connsiteX197" fmla="*/ 11947984 w 13759469"/>
                <a:gd name="connsiteY197" fmla="*/ 99022 h 2252732"/>
                <a:gd name="connsiteX198" fmla="*/ 11936860 w 13759469"/>
                <a:gd name="connsiteY198" fmla="*/ 99523 h 2252732"/>
                <a:gd name="connsiteX199" fmla="*/ 11925854 w 13759469"/>
                <a:gd name="connsiteY199" fmla="*/ 100106 h 2252732"/>
                <a:gd name="connsiteX200" fmla="*/ 11903760 w 13759469"/>
                <a:gd name="connsiteY200" fmla="*/ 101408 h 2252732"/>
                <a:gd name="connsiteX201" fmla="*/ 11892867 w 13759469"/>
                <a:gd name="connsiteY201" fmla="*/ 102081 h 2252732"/>
                <a:gd name="connsiteX202" fmla="*/ 11882068 w 13759469"/>
                <a:gd name="connsiteY202" fmla="*/ 102772 h 2252732"/>
                <a:gd name="connsiteX203" fmla="*/ 11871361 w 13759469"/>
                <a:gd name="connsiteY203" fmla="*/ 103479 h 2252732"/>
                <a:gd name="connsiteX204" fmla="*/ 11860741 w 13759469"/>
                <a:gd name="connsiteY204" fmla="*/ 104203 h 2252732"/>
                <a:gd name="connsiteX205" fmla="*/ 11850206 w 13759469"/>
                <a:gd name="connsiteY205" fmla="*/ 104946 h 2252732"/>
                <a:gd name="connsiteX206" fmla="*/ 11839753 w 13759469"/>
                <a:gd name="connsiteY206" fmla="*/ 105706 h 2252732"/>
                <a:gd name="connsiteX207" fmla="*/ 11829380 w 13759469"/>
                <a:gd name="connsiteY207" fmla="*/ 106485 h 2252732"/>
                <a:gd name="connsiteX208" fmla="*/ 11819084 w 13759469"/>
                <a:gd name="connsiteY208" fmla="*/ 107284 h 2252732"/>
                <a:gd name="connsiteX209" fmla="*/ 11808859 w 13759469"/>
                <a:gd name="connsiteY209" fmla="*/ 108102 h 2252732"/>
                <a:gd name="connsiteX210" fmla="*/ 11798705 w 13759469"/>
                <a:gd name="connsiteY210" fmla="*/ 108940 h 2252732"/>
                <a:gd name="connsiteX211" fmla="*/ 11788621 w 13759469"/>
                <a:gd name="connsiteY211" fmla="*/ 109800 h 2252732"/>
                <a:gd name="connsiteX212" fmla="*/ 11778596 w 13759469"/>
                <a:gd name="connsiteY212" fmla="*/ 110680 h 2252732"/>
                <a:gd name="connsiteX213" fmla="*/ 11768638 w 13759469"/>
                <a:gd name="connsiteY213" fmla="*/ 111582 h 2252732"/>
                <a:gd name="connsiteX214" fmla="*/ 11758736 w 13759469"/>
                <a:gd name="connsiteY214" fmla="*/ 112507 h 2252732"/>
                <a:gd name="connsiteX215" fmla="*/ 11748889 w 13759469"/>
                <a:gd name="connsiteY215" fmla="*/ 113454 h 2252732"/>
                <a:gd name="connsiteX216" fmla="*/ 11739095 w 13759469"/>
                <a:gd name="connsiteY216" fmla="*/ 114424 h 2252732"/>
                <a:gd name="connsiteX217" fmla="*/ 11729351 w 13759469"/>
                <a:gd name="connsiteY217" fmla="*/ 115417 h 2252732"/>
                <a:gd name="connsiteX218" fmla="*/ 11719652 w 13759469"/>
                <a:gd name="connsiteY218" fmla="*/ 116435 h 2252732"/>
                <a:gd name="connsiteX219" fmla="*/ 11709997 w 13759469"/>
                <a:gd name="connsiteY219" fmla="*/ 117477 h 2252732"/>
                <a:gd name="connsiteX220" fmla="*/ 11700383 w 13759469"/>
                <a:gd name="connsiteY220" fmla="*/ 118544 h 2252732"/>
                <a:gd name="connsiteX221" fmla="*/ 11690806 w 13759469"/>
                <a:gd name="connsiteY221" fmla="*/ 119637 h 2252732"/>
                <a:gd name="connsiteX222" fmla="*/ 11681266 w 13759469"/>
                <a:gd name="connsiteY222" fmla="*/ 120756 h 2252732"/>
                <a:gd name="connsiteX223" fmla="*/ 11671753 w 13759469"/>
                <a:gd name="connsiteY223" fmla="*/ 121902 h 2252732"/>
                <a:gd name="connsiteX224" fmla="*/ 11662272 w 13759469"/>
                <a:gd name="connsiteY224" fmla="*/ 123074 h 2252732"/>
                <a:gd name="connsiteX225" fmla="*/ 11652814 w 13759469"/>
                <a:gd name="connsiteY225" fmla="*/ 124273 h 2252732"/>
                <a:gd name="connsiteX226" fmla="*/ 11643380 w 13759469"/>
                <a:gd name="connsiteY226" fmla="*/ 125501 h 2252732"/>
                <a:gd name="connsiteX227" fmla="*/ 11633966 w 13759469"/>
                <a:gd name="connsiteY227" fmla="*/ 126757 h 2252732"/>
                <a:gd name="connsiteX228" fmla="*/ 11624567 w 13759469"/>
                <a:gd name="connsiteY228" fmla="*/ 128043 h 2252732"/>
                <a:gd name="connsiteX229" fmla="*/ 11615185 w 13759469"/>
                <a:gd name="connsiteY229" fmla="*/ 129357 h 2252732"/>
                <a:gd name="connsiteX230" fmla="*/ 11605809 w 13759469"/>
                <a:gd name="connsiteY230" fmla="*/ 130701 h 2252732"/>
                <a:gd name="connsiteX231" fmla="*/ 11596442 w 13759469"/>
                <a:gd name="connsiteY231" fmla="*/ 132076 h 2252732"/>
                <a:gd name="connsiteX232" fmla="*/ 11587081 w 13759469"/>
                <a:gd name="connsiteY232" fmla="*/ 133482 h 2252732"/>
                <a:gd name="connsiteX233" fmla="*/ 11577723 w 13759469"/>
                <a:gd name="connsiteY233" fmla="*/ 134919 h 2252732"/>
                <a:gd name="connsiteX234" fmla="*/ 11568359 w 13759469"/>
                <a:gd name="connsiteY234" fmla="*/ 136389 h 2252732"/>
                <a:gd name="connsiteX235" fmla="*/ 11558993 w 13759469"/>
                <a:gd name="connsiteY235" fmla="*/ 137890 h 2252732"/>
                <a:gd name="connsiteX236" fmla="*/ 11549620 w 13759469"/>
                <a:gd name="connsiteY236" fmla="*/ 139424 h 2252732"/>
                <a:gd name="connsiteX237" fmla="*/ 11540235 w 13759469"/>
                <a:gd name="connsiteY237" fmla="*/ 140992 h 2252732"/>
                <a:gd name="connsiteX238" fmla="*/ 11530837 w 13759469"/>
                <a:gd name="connsiteY238" fmla="*/ 142594 h 2252732"/>
                <a:gd name="connsiteX239" fmla="*/ 11521425 w 13759469"/>
                <a:gd name="connsiteY239" fmla="*/ 144230 h 2252732"/>
                <a:gd name="connsiteX240" fmla="*/ 11511989 w 13759469"/>
                <a:gd name="connsiteY240" fmla="*/ 145900 h 2252732"/>
                <a:gd name="connsiteX241" fmla="*/ 11502533 w 13759469"/>
                <a:gd name="connsiteY241" fmla="*/ 147607 h 2252732"/>
                <a:gd name="connsiteX242" fmla="*/ 11493053 w 13759469"/>
                <a:gd name="connsiteY242" fmla="*/ 149349 h 2252732"/>
                <a:gd name="connsiteX243" fmla="*/ 11483542 w 13759469"/>
                <a:gd name="connsiteY243" fmla="*/ 151127 h 2252732"/>
                <a:gd name="connsiteX244" fmla="*/ 11474000 w 13759469"/>
                <a:gd name="connsiteY244" fmla="*/ 152942 h 2252732"/>
                <a:gd name="connsiteX245" fmla="*/ 11464425 w 13759469"/>
                <a:gd name="connsiteY245" fmla="*/ 154795 h 2252732"/>
                <a:gd name="connsiteX246" fmla="*/ 11454812 w 13759469"/>
                <a:gd name="connsiteY246" fmla="*/ 156685 h 2252732"/>
                <a:gd name="connsiteX247" fmla="*/ 11445159 w 13759469"/>
                <a:gd name="connsiteY247" fmla="*/ 158614 h 2252732"/>
                <a:gd name="connsiteX248" fmla="*/ 11435463 w 13759469"/>
                <a:gd name="connsiteY248" fmla="*/ 160582 h 2252732"/>
                <a:gd name="connsiteX249" fmla="*/ 11425717 w 13759469"/>
                <a:gd name="connsiteY249" fmla="*/ 162589 h 2252732"/>
                <a:gd name="connsiteX250" fmla="*/ 11415925 w 13759469"/>
                <a:gd name="connsiteY250" fmla="*/ 164636 h 2252732"/>
                <a:gd name="connsiteX251" fmla="*/ 11406080 w 13759469"/>
                <a:gd name="connsiteY251" fmla="*/ 166724 h 2252732"/>
                <a:gd name="connsiteX252" fmla="*/ 11396179 w 13759469"/>
                <a:gd name="connsiteY252" fmla="*/ 168851 h 2252732"/>
                <a:gd name="connsiteX253" fmla="*/ 11386219 w 13759469"/>
                <a:gd name="connsiteY253" fmla="*/ 171021 h 2252732"/>
                <a:gd name="connsiteX254" fmla="*/ 11376199 w 13759469"/>
                <a:gd name="connsiteY254" fmla="*/ 173232 h 2252732"/>
                <a:gd name="connsiteX255" fmla="*/ 11366115 w 13759469"/>
                <a:gd name="connsiteY255" fmla="*/ 175485 h 2252732"/>
                <a:gd name="connsiteX256" fmla="*/ 11355963 w 13759469"/>
                <a:gd name="connsiteY256" fmla="*/ 177782 h 2252732"/>
                <a:gd name="connsiteX257" fmla="*/ 11345741 w 13759469"/>
                <a:gd name="connsiteY257" fmla="*/ 180122 h 2252732"/>
                <a:gd name="connsiteX258" fmla="*/ 11335446 w 13759469"/>
                <a:gd name="connsiteY258" fmla="*/ 182505 h 2252732"/>
                <a:gd name="connsiteX259" fmla="*/ 11325074 w 13759469"/>
                <a:gd name="connsiteY259" fmla="*/ 184933 h 2252732"/>
                <a:gd name="connsiteX260" fmla="*/ 11314624 w 13759469"/>
                <a:gd name="connsiteY260" fmla="*/ 187406 h 2252732"/>
                <a:gd name="connsiteX261" fmla="*/ 11304092 w 13759469"/>
                <a:gd name="connsiteY261" fmla="*/ 189924 h 2252732"/>
                <a:gd name="connsiteX262" fmla="*/ 11293475 w 13759469"/>
                <a:gd name="connsiteY262" fmla="*/ 192488 h 2252732"/>
                <a:gd name="connsiteX263" fmla="*/ 11282769 w 13759469"/>
                <a:gd name="connsiteY263" fmla="*/ 195098 h 2252732"/>
                <a:gd name="connsiteX264" fmla="*/ 11271973 w 13759469"/>
                <a:gd name="connsiteY264" fmla="*/ 197755 h 2252732"/>
                <a:gd name="connsiteX265" fmla="*/ 11261083 w 13759469"/>
                <a:gd name="connsiteY265" fmla="*/ 200459 h 2252732"/>
                <a:gd name="connsiteX266" fmla="*/ 11250096 w 13759469"/>
                <a:gd name="connsiteY266" fmla="*/ 203211 h 2252732"/>
                <a:gd name="connsiteX267" fmla="*/ 11239009 w 13759469"/>
                <a:gd name="connsiteY267" fmla="*/ 206011 h 2252732"/>
                <a:gd name="connsiteX268" fmla="*/ 11227819 w 13759469"/>
                <a:gd name="connsiteY268" fmla="*/ 208860 h 2252732"/>
                <a:gd name="connsiteX269" fmla="*/ 11216525 w 13759469"/>
                <a:gd name="connsiteY269" fmla="*/ 211758 h 2252732"/>
                <a:gd name="connsiteX270" fmla="*/ 11205121 w 13759469"/>
                <a:gd name="connsiteY270" fmla="*/ 214706 h 2252732"/>
                <a:gd name="connsiteX271" fmla="*/ 11193605 w 13759469"/>
                <a:gd name="connsiteY271" fmla="*/ 217705 h 2252732"/>
                <a:gd name="connsiteX272" fmla="*/ 11181975 w 13759469"/>
                <a:gd name="connsiteY272" fmla="*/ 220754 h 2252732"/>
                <a:gd name="connsiteX273" fmla="*/ 11170228 w 13759469"/>
                <a:gd name="connsiteY273" fmla="*/ 223854 h 2252732"/>
                <a:gd name="connsiteX274" fmla="*/ 11158361 w 13759469"/>
                <a:gd name="connsiteY274" fmla="*/ 227006 h 2252732"/>
                <a:gd name="connsiteX275" fmla="*/ 11146369 w 13759469"/>
                <a:gd name="connsiteY275" fmla="*/ 230210 h 2252732"/>
                <a:gd name="connsiteX276" fmla="*/ 11134252 w 13759469"/>
                <a:gd name="connsiteY276" fmla="*/ 233466 h 2252732"/>
                <a:gd name="connsiteX277" fmla="*/ 11122003 w 13759469"/>
                <a:gd name="connsiteY277" fmla="*/ 236776 h 2252732"/>
                <a:gd name="connsiteX278" fmla="*/ 11109626 w 13759469"/>
                <a:gd name="connsiteY278" fmla="*/ 240139 h 2252732"/>
                <a:gd name="connsiteX279" fmla="*/ 11097114 w 13759469"/>
                <a:gd name="connsiteY279" fmla="*/ 243557 h 2252732"/>
                <a:gd name="connsiteX280" fmla="*/ 11084460 w 13759469"/>
                <a:gd name="connsiteY280" fmla="*/ 247030 h 2252732"/>
                <a:gd name="connsiteX281" fmla="*/ 11071667 w 13759469"/>
                <a:gd name="connsiteY281" fmla="*/ 250557 h 2252732"/>
                <a:gd name="connsiteX282" fmla="*/ 11058734 w 13759469"/>
                <a:gd name="connsiteY282" fmla="*/ 254140 h 2252732"/>
                <a:gd name="connsiteX283" fmla="*/ 11045649 w 13759469"/>
                <a:gd name="connsiteY283" fmla="*/ 257779 h 2252732"/>
                <a:gd name="connsiteX284" fmla="*/ 11032415 w 13759469"/>
                <a:gd name="connsiteY284" fmla="*/ 261474 h 2252732"/>
                <a:gd name="connsiteX285" fmla="*/ 11019028 w 13759469"/>
                <a:gd name="connsiteY285" fmla="*/ 265227 h 2252732"/>
                <a:gd name="connsiteX286" fmla="*/ 11005487 w 13759469"/>
                <a:gd name="connsiteY286" fmla="*/ 269037 h 2252732"/>
                <a:gd name="connsiteX287" fmla="*/ 10991786 w 13759469"/>
                <a:gd name="connsiteY287" fmla="*/ 272905 h 2252732"/>
                <a:gd name="connsiteX288" fmla="*/ 10977927 w 13759469"/>
                <a:gd name="connsiteY288" fmla="*/ 276832 h 2252732"/>
                <a:gd name="connsiteX289" fmla="*/ 10963900 w 13759469"/>
                <a:gd name="connsiteY289" fmla="*/ 280818 h 2252732"/>
                <a:gd name="connsiteX290" fmla="*/ 10949706 w 13759469"/>
                <a:gd name="connsiteY290" fmla="*/ 284863 h 2252732"/>
                <a:gd name="connsiteX291" fmla="*/ 10935342 w 13759469"/>
                <a:gd name="connsiteY291" fmla="*/ 288968 h 2252732"/>
                <a:gd name="connsiteX292" fmla="*/ 10920805 w 13759469"/>
                <a:gd name="connsiteY292" fmla="*/ 293133 h 2252732"/>
                <a:gd name="connsiteX293" fmla="*/ 10906092 w 13759469"/>
                <a:gd name="connsiteY293" fmla="*/ 297359 h 2252732"/>
                <a:gd name="connsiteX294" fmla="*/ 10891199 w 13759469"/>
                <a:gd name="connsiteY294" fmla="*/ 301647 h 2252732"/>
                <a:gd name="connsiteX295" fmla="*/ 10876127 w 13759469"/>
                <a:gd name="connsiteY295" fmla="*/ 305997 h 2252732"/>
                <a:gd name="connsiteX296" fmla="*/ 10860866 w 13759469"/>
                <a:gd name="connsiteY296" fmla="*/ 310409 h 2252732"/>
                <a:gd name="connsiteX297" fmla="*/ 10845418 w 13759469"/>
                <a:gd name="connsiteY297" fmla="*/ 314884 h 2252732"/>
                <a:gd name="connsiteX298" fmla="*/ 10829784 w 13759469"/>
                <a:gd name="connsiteY298" fmla="*/ 319421 h 2252732"/>
                <a:gd name="connsiteX299" fmla="*/ 10798168 w 13759469"/>
                <a:gd name="connsiteY299" fmla="*/ 328902 h 2252732"/>
                <a:gd name="connsiteX300" fmla="*/ 10782139 w 13759469"/>
                <a:gd name="connsiteY300" fmla="*/ 333922 h 2252732"/>
                <a:gd name="connsiteX301" fmla="*/ 10765947 w 13759469"/>
                <a:gd name="connsiteY301" fmla="*/ 339130 h 2252732"/>
                <a:gd name="connsiteX302" fmla="*/ 10749592 w 13759469"/>
                <a:gd name="connsiteY302" fmla="*/ 344521 h 2252732"/>
                <a:gd name="connsiteX303" fmla="*/ 10733076 w 13759469"/>
                <a:gd name="connsiteY303" fmla="*/ 350091 h 2252732"/>
                <a:gd name="connsiteX304" fmla="*/ 10716400 w 13759469"/>
                <a:gd name="connsiteY304" fmla="*/ 355834 h 2252732"/>
                <a:gd name="connsiteX305" fmla="*/ 10699567 w 13759469"/>
                <a:gd name="connsiteY305" fmla="*/ 361747 h 2252732"/>
                <a:gd name="connsiteX306" fmla="*/ 10682583 w 13759469"/>
                <a:gd name="connsiteY306" fmla="*/ 367824 h 2252732"/>
                <a:gd name="connsiteX307" fmla="*/ 10665446 w 13759469"/>
                <a:gd name="connsiteY307" fmla="*/ 374062 h 2252732"/>
                <a:gd name="connsiteX308" fmla="*/ 10648161 w 13759469"/>
                <a:gd name="connsiteY308" fmla="*/ 380455 h 2252732"/>
                <a:gd name="connsiteX309" fmla="*/ 10630728 w 13759469"/>
                <a:gd name="connsiteY309" fmla="*/ 387000 h 2252732"/>
                <a:gd name="connsiteX310" fmla="*/ 10613154 w 13759469"/>
                <a:gd name="connsiteY310" fmla="*/ 393691 h 2252732"/>
                <a:gd name="connsiteX311" fmla="*/ 10595432 w 13759469"/>
                <a:gd name="connsiteY311" fmla="*/ 400524 h 2252732"/>
                <a:gd name="connsiteX312" fmla="*/ 10577574 w 13759469"/>
                <a:gd name="connsiteY312" fmla="*/ 407494 h 2252732"/>
                <a:gd name="connsiteX313" fmla="*/ 10559578 w 13759469"/>
                <a:gd name="connsiteY313" fmla="*/ 414597 h 2252732"/>
                <a:gd name="connsiteX314" fmla="*/ 10541446 w 13759469"/>
                <a:gd name="connsiteY314" fmla="*/ 421828 h 2252732"/>
                <a:gd name="connsiteX315" fmla="*/ 10523182 w 13759469"/>
                <a:gd name="connsiteY315" fmla="*/ 429182 h 2252732"/>
                <a:gd name="connsiteX316" fmla="*/ 10504786 w 13759469"/>
                <a:gd name="connsiteY316" fmla="*/ 436656 h 2252732"/>
                <a:gd name="connsiteX317" fmla="*/ 10486263 w 13759469"/>
                <a:gd name="connsiteY317" fmla="*/ 444243 h 2252732"/>
                <a:gd name="connsiteX318" fmla="*/ 10467611 w 13759469"/>
                <a:gd name="connsiteY318" fmla="*/ 451941 h 2252732"/>
                <a:gd name="connsiteX319" fmla="*/ 10448837 w 13759469"/>
                <a:gd name="connsiteY319" fmla="*/ 459744 h 2252732"/>
                <a:gd name="connsiteX320" fmla="*/ 10429942 w 13759469"/>
                <a:gd name="connsiteY320" fmla="*/ 467647 h 2252732"/>
                <a:gd name="connsiteX321" fmla="*/ 10410925 w 13759469"/>
                <a:gd name="connsiteY321" fmla="*/ 475647 h 2252732"/>
                <a:gd name="connsiteX322" fmla="*/ 10391790 w 13759469"/>
                <a:gd name="connsiteY322" fmla="*/ 483737 h 2252732"/>
                <a:gd name="connsiteX323" fmla="*/ 10372542 w 13759469"/>
                <a:gd name="connsiteY323" fmla="*/ 491915 h 2252732"/>
                <a:gd name="connsiteX324" fmla="*/ 10353180 w 13759469"/>
                <a:gd name="connsiteY324" fmla="*/ 500174 h 2252732"/>
                <a:gd name="connsiteX325" fmla="*/ 10333706 w 13759469"/>
                <a:gd name="connsiteY325" fmla="*/ 508511 h 2252732"/>
                <a:gd name="connsiteX326" fmla="*/ 10314125 w 13759469"/>
                <a:gd name="connsiteY326" fmla="*/ 516921 h 2252732"/>
                <a:gd name="connsiteX327" fmla="*/ 10294436 w 13759469"/>
                <a:gd name="connsiteY327" fmla="*/ 525400 h 2252732"/>
                <a:gd name="connsiteX328" fmla="*/ 10274642 w 13759469"/>
                <a:gd name="connsiteY328" fmla="*/ 533942 h 2252732"/>
                <a:gd name="connsiteX329" fmla="*/ 10254748 w 13759469"/>
                <a:gd name="connsiteY329" fmla="*/ 542543 h 2252732"/>
                <a:gd name="connsiteX330" fmla="*/ 10234753 w 13759469"/>
                <a:gd name="connsiteY330" fmla="*/ 551199 h 2252732"/>
                <a:gd name="connsiteX331" fmla="*/ 10214659 w 13759469"/>
                <a:gd name="connsiteY331" fmla="*/ 559905 h 2252732"/>
                <a:gd name="connsiteX332" fmla="*/ 10194471 w 13759469"/>
                <a:gd name="connsiteY332" fmla="*/ 568657 h 2252732"/>
                <a:gd name="connsiteX333" fmla="*/ 10174188 w 13759469"/>
                <a:gd name="connsiteY333" fmla="*/ 577449 h 2252732"/>
                <a:gd name="connsiteX334" fmla="*/ 10153813 w 13759469"/>
                <a:gd name="connsiteY334" fmla="*/ 586277 h 2252732"/>
                <a:gd name="connsiteX335" fmla="*/ 10133351 w 13759469"/>
                <a:gd name="connsiteY335" fmla="*/ 595137 h 2252732"/>
                <a:gd name="connsiteX336" fmla="*/ 10112799 w 13759469"/>
                <a:gd name="connsiteY336" fmla="*/ 604024 h 2252732"/>
                <a:gd name="connsiteX337" fmla="*/ 10092165 w 13759469"/>
                <a:gd name="connsiteY337" fmla="*/ 612933 h 2252732"/>
                <a:gd name="connsiteX338" fmla="*/ 10071446 w 13759469"/>
                <a:gd name="connsiteY338" fmla="*/ 621861 h 2252732"/>
                <a:gd name="connsiteX339" fmla="*/ 10050647 w 13759469"/>
                <a:gd name="connsiteY339" fmla="*/ 630800 h 2252732"/>
                <a:gd name="connsiteX340" fmla="*/ 10029770 w 13759469"/>
                <a:gd name="connsiteY340" fmla="*/ 639749 h 2252732"/>
                <a:gd name="connsiteX341" fmla="*/ 10008815 w 13759469"/>
                <a:gd name="connsiteY341" fmla="*/ 648702 h 2252732"/>
                <a:gd name="connsiteX342" fmla="*/ 9987786 w 13759469"/>
                <a:gd name="connsiteY342" fmla="*/ 657655 h 2252732"/>
                <a:gd name="connsiteX343" fmla="*/ 9966685 w 13759469"/>
                <a:gd name="connsiteY343" fmla="*/ 666602 h 2252732"/>
                <a:gd name="connsiteX344" fmla="*/ 9945514 w 13759469"/>
                <a:gd name="connsiteY344" fmla="*/ 675539 h 2252732"/>
                <a:gd name="connsiteX345" fmla="*/ 9924275 w 13759469"/>
                <a:gd name="connsiteY345" fmla="*/ 684463 h 2252732"/>
                <a:gd name="connsiteX346" fmla="*/ 9902969 w 13759469"/>
                <a:gd name="connsiteY346" fmla="*/ 693367 h 2252732"/>
                <a:gd name="connsiteX347" fmla="*/ 9881601 w 13759469"/>
                <a:gd name="connsiteY347" fmla="*/ 702247 h 2252732"/>
                <a:gd name="connsiteX348" fmla="*/ 9860171 w 13759469"/>
                <a:gd name="connsiteY348" fmla="*/ 711100 h 2252732"/>
                <a:gd name="connsiteX349" fmla="*/ 9838681 w 13759469"/>
                <a:gd name="connsiteY349" fmla="*/ 719920 h 2252732"/>
                <a:gd name="connsiteX350" fmla="*/ 9817133 w 13759469"/>
                <a:gd name="connsiteY350" fmla="*/ 728702 h 2252732"/>
                <a:gd name="connsiteX351" fmla="*/ 9795530 w 13759469"/>
                <a:gd name="connsiteY351" fmla="*/ 737442 h 2252732"/>
                <a:gd name="connsiteX352" fmla="*/ 9773874 w 13759469"/>
                <a:gd name="connsiteY352" fmla="*/ 746136 h 2252732"/>
                <a:gd name="connsiteX353" fmla="*/ 9752167 w 13759469"/>
                <a:gd name="connsiteY353" fmla="*/ 754779 h 2252732"/>
                <a:gd name="connsiteX354" fmla="*/ 9730410 w 13759469"/>
                <a:gd name="connsiteY354" fmla="*/ 763366 h 2252732"/>
                <a:gd name="connsiteX355" fmla="*/ 9708606 w 13759469"/>
                <a:gd name="connsiteY355" fmla="*/ 771893 h 2252732"/>
                <a:gd name="connsiteX356" fmla="*/ 9686757 w 13759469"/>
                <a:gd name="connsiteY356" fmla="*/ 780355 h 2252732"/>
                <a:gd name="connsiteX357" fmla="*/ 9664867 w 13759469"/>
                <a:gd name="connsiteY357" fmla="*/ 788747 h 2252732"/>
                <a:gd name="connsiteX358" fmla="*/ 9642935 w 13759469"/>
                <a:gd name="connsiteY358" fmla="*/ 797065 h 2252732"/>
                <a:gd name="connsiteX359" fmla="*/ 9620965 w 13759469"/>
                <a:gd name="connsiteY359" fmla="*/ 805304 h 2252732"/>
                <a:gd name="connsiteX360" fmla="*/ 9598958 w 13759469"/>
                <a:gd name="connsiteY360" fmla="*/ 813460 h 2252732"/>
                <a:gd name="connsiteX361" fmla="*/ 9576917 w 13759469"/>
                <a:gd name="connsiteY361" fmla="*/ 821529 h 2252732"/>
                <a:gd name="connsiteX362" fmla="*/ 9554843 w 13759469"/>
                <a:gd name="connsiteY362" fmla="*/ 829504 h 2252732"/>
                <a:gd name="connsiteX363" fmla="*/ 9532739 w 13759469"/>
                <a:gd name="connsiteY363" fmla="*/ 837383 h 2252732"/>
                <a:gd name="connsiteX364" fmla="*/ 9510607 w 13759469"/>
                <a:gd name="connsiteY364" fmla="*/ 845160 h 2252732"/>
                <a:gd name="connsiteX365" fmla="*/ 9488449 w 13759469"/>
                <a:gd name="connsiteY365" fmla="*/ 852830 h 2252732"/>
                <a:gd name="connsiteX366" fmla="*/ 9466266 w 13759469"/>
                <a:gd name="connsiteY366" fmla="*/ 860390 h 2252732"/>
                <a:gd name="connsiteX367" fmla="*/ 9444063 w 13759469"/>
                <a:gd name="connsiteY367" fmla="*/ 867833 h 2252732"/>
                <a:gd name="connsiteX368" fmla="*/ 9421839 w 13759469"/>
                <a:gd name="connsiteY368" fmla="*/ 875157 h 2252732"/>
                <a:gd name="connsiteX369" fmla="*/ 9399597 w 13759469"/>
                <a:gd name="connsiteY369" fmla="*/ 882357 h 2252732"/>
                <a:gd name="connsiteX370" fmla="*/ 9377338 w 13759469"/>
                <a:gd name="connsiteY370" fmla="*/ 889426 h 2252732"/>
                <a:gd name="connsiteX371" fmla="*/ 9355069 w 13759469"/>
                <a:gd name="connsiteY371" fmla="*/ 896362 h 2252732"/>
                <a:gd name="connsiteX372" fmla="*/ 9332785 w 13759469"/>
                <a:gd name="connsiteY372" fmla="*/ 903159 h 2252732"/>
                <a:gd name="connsiteX373" fmla="*/ 9310493 w 13759469"/>
                <a:gd name="connsiteY373" fmla="*/ 909813 h 2252732"/>
                <a:gd name="connsiteX374" fmla="*/ 9288193 w 13759469"/>
                <a:gd name="connsiteY374" fmla="*/ 916319 h 2252732"/>
                <a:gd name="connsiteX375" fmla="*/ 9265887 w 13759469"/>
                <a:gd name="connsiteY375" fmla="*/ 922672 h 2252732"/>
                <a:gd name="connsiteX376" fmla="*/ 9243577 w 13759469"/>
                <a:gd name="connsiteY376" fmla="*/ 928868 h 2252732"/>
                <a:gd name="connsiteX377" fmla="*/ 9221267 w 13759469"/>
                <a:gd name="connsiteY377" fmla="*/ 934903 h 2252732"/>
                <a:gd name="connsiteX378" fmla="*/ 9198961 w 13759469"/>
                <a:gd name="connsiteY378" fmla="*/ 940772 h 2252732"/>
                <a:gd name="connsiteX379" fmla="*/ 9176653 w 13759469"/>
                <a:gd name="connsiteY379" fmla="*/ 946469 h 2252732"/>
                <a:gd name="connsiteX380" fmla="*/ 9154351 w 13759469"/>
                <a:gd name="connsiteY380" fmla="*/ 951991 h 2252732"/>
                <a:gd name="connsiteX381" fmla="*/ 9132058 w 13759469"/>
                <a:gd name="connsiteY381" fmla="*/ 957333 h 2252732"/>
                <a:gd name="connsiteX382" fmla="*/ 9109771 w 13759469"/>
                <a:gd name="connsiteY382" fmla="*/ 962489 h 2252732"/>
                <a:gd name="connsiteX383" fmla="*/ 9087496 w 13759469"/>
                <a:gd name="connsiteY383" fmla="*/ 967456 h 2252732"/>
                <a:gd name="connsiteX384" fmla="*/ 9065234 w 13759469"/>
                <a:gd name="connsiteY384" fmla="*/ 972229 h 2252732"/>
                <a:gd name="connsiteX385" fmla="*/ 9042987 w 13759469"/>
                <a:gd name="connsiteY385" fmla="*/ 976802 h 2252732"/>
                <a:gd name="connsiteX386" fmla="*/ 9020757 w 13759469"/>
                <a:gd name="connsiteY386" fmla="*/ 981173 h 2252732"/>
                <a:gd name="connsiteX387" fmla="*/ 8998550 w 13759469"/>
                <a:gd name="connsiteY387" fmla="*/ 985336 h 2252732"/>
                <a:gd name="connsiteX388" fmla="*/ 8976359 w 13759469"/>
                <a:gd name="connsiteY388" fmla="*/ 989285 h 2252732"/>
                <a:gd name="connsiteX389" fmla="*/ 8954193 w 13759469"/>
                <a:gd name="connsiteY389" fmla="*/ 993017 h 2252732"/>
                <a:gd name="connsiteX390" fmla="*/ 8932052 w 13759469"/>
                <a:gd name="connsiteY390" fmla="*/ 996526 h 2252732"/>
                <a:gd name="connsiteX391" fmla="*/ 8909940 w 13759469"/>
                <a:gd name="connsiteY391" fmla="*/ 999809 h 2252732"/>
                <a:gd name="connsiteX392" fmla="*/ 8887856 w 13759469"/>
                <a:gd name="connsiteY392" fmla="*/ 1002860 h 2252732"/>
                <a:gd name="connsiteX393" fmla="*/ 8865804 w 13759469"/>
                <a:gd name="connsiteY393" fmla="*/ 1005675 h 2252732"/>
                <a:gd name="connsiteX394" fmla="*/ 8843787 w 13759469"/>
                <a:gd name="connsiteY394" fmla="*/ 1008249 h 2252732"/>
                <a:gd name="connsiteX395" fmla="*/ 8821803 w 13759469"/>
                <a:gd name="connsiteY395" fmla="*/ 1010577 h 2252732"/>
                <a:gd name="connsiteX396" fmla="*/ 8799858 w 13759469"/>
                <a:gd name="connsiteY396" fmla="*/ 1012655 h 2252732"/>
                <a:gd name="connsiteX397" fmla="*/ 8777861 w 13759469"/>
                <a:gd name="connsiteY397" fmla="*/ 1014485 h 2252732"/>
                <a:gd name="connsiteX398" fmla="*/ 8733964 w 13759469"/>
                <a:gd name="connsiteY398" fmla="*/ 1017249 h 2252732"/>
                <a:gd name="connsiteX399" fmla="*/ 8711852 w 13759469"/>
                <a:gd name="connsiteY399" fmla="*/ 1018179 h 2252732"/>
                <a:gd name="connsiteX400" fmla="*/ 8689676 w 13759469"/>
                <a:gd name="connsiteY400" fmla="*/ 1018814 h 2252732"/>
                <a:gd name="connsiteX401" fmla="*/ 8667432 w 13759469"/>
                <a:gd name="connsiteY401" fmla="*/ 1019159 h 2252732"/>
                <a:gd name="connsiteX402" fmla="*/ 8645125 w 13759469"/>
                <a:gd name="connsiteY402" fmla="*/ 1019220 h 2252732"/>
                <a:gd name="connsiteX403" fmla="*/ 8622756 w 13759469"/>
                <a:gd name="connsiteY403" fmla="*/ 1019005 h 2252732"/>
                <a:gd name="connsiteX404" fmla="*/ 8600325 w 13759469"/>
                <a:gd name="connsiteY404" fmla="*/ 1018519 h 2252732"/>
                <a:gd name="connsiteX405" fmla="*/ 8577836 w 13759469"/>
                <a:gd name="connsiteY405" fmla="*/ 1017769 h 2252732"/>
                <a:gd name="connsiteX406" fmla="*/ 8555290 w 13759469"/>
                <a:gd name="connsiteY406" fmla="*/ 1016761 h 2252732"/>
                <a:gd name="connsiteX407" fmla="*/ 8532688 w 13759469"/>
                <a:gd name="connsiteY407" fmla="*/ 1015503 h 2252732"/>
                <a:gd name="connsiteX408" fmla="*/ 8510029 w 13759469"/>
                <a:gd name="connsiteY408" fmla="*/ 1013999 h 2252732"/>
                <a:gd name="connsiteX409" fmla="*/ 8487319 w 13759469"/>
                <a:gd name="connsiteY409" fmla="*/ 1012257 h 2252732"/>
                <a:gd name="connsiteX410" fmla="*/ 8464558 w 13759469"/>
                <a:gd name="connsiteY410" fmla="*/ 1010283 h 2252732"/>
                <a:gd name="connsiteX411" fmla="*/ 8441747 w 13759469"/>
                <a:gd name="connsiteY411" fmla="*/ 1008083 h 2252732"/>
                <a:gd name="connsiteX412" fmla="*/ 8418888 w 13759469"/>
                <a:gd name="connsiteY412" fmla="*/ 1005662 h 2252732"/>
                <a:gd name="connsiteX413" fmla="*/ 8395981 w 13759469"/>
                <a:gd name="connsiteY413" fmla="*/ 1003030 h 2252732"/>
                <a:gd name="connsiteX414" fmla="*/ 8373029 w 13759469"/>
                <a:gd name="connsiteY414" fmla="*/ 1000189 h 2252732"/>
                <a:gd name="connsiteX415" fmla="*/ 8350034 w 13759469"/>
                <a:gd name="connsiteY415" fmla="*/ 997148 h 2252732"/>
                <a:gd name="connsiteX416" fmla="*/ 8326998 w 13759469"/>
                <a:gd name="connsiteY416" fmla="*/ 993914 h 2252732"/>
                <a:gd name="connsiteX417" fmla="*/ 8303919 w 13759469"/>
                <a:gd name="connsiteY417" fmla="*/ 990491 h 2252732"/>
                <a:gd name="connsiteX418" fmla="*/ 8280801 w 13759469"/>
                <a:gd name="connsiteY418" fmla="*/ 986886 h 2252732"/>
                <a:gd name="connsiteX419" fmla="*/ 8257646 w 13759469"/>
                <a:gd name="connsiteY419" fmla="*/ 983106 h 2252732"/>
                <a:gd name="connsiteX420" fmla="*/ 8234455 w 13759469"/>
                <a:gd name="connsiteY420" fmla="*/ 979155 h 2252732"/>
                <a:gd name="connsiteX421" fmla="*/ 8211230 w 13759469"/>
                <a:gd name="connsiteY421" fmla="*/ 975044 h 2252732"/>
                <a:gd name="connsiteX422" fmla="*/ 8187971 w 13759469"/>
                <a:gd name="connsiteY422" fmla="*/ 970774 h 2252732"/>
                <a:gd name="connsiteX423" fmla="*/ 8164681 w 13759469"/>
                <a:gd name="connsiteY423" fmla="*/ 966355 h 2252732"/>
                <a:gd name="connsiteX424" fmla="*/ 8141360 w 13759469"/>
                <a:gd name="connsiteY424" fmla="*/ 961791 h 2252732"/>
                <a:gd name="connsiteX425" fmla="*/ 8118011 w 13759469"/>
                <a:gd name="connsiteY425" fmla="*/ 957089 h 2252732"/>
                <a:gd name="connsiteX426" fmla="*/ 8094635 w 13759469"/>
                <a:gd name="connsiteY426" fmla="*/ 952255 h 2252732"/>
                <a:gd name="connsiteX427" fmla="*/ 8071234 w 13759469"/>
                <a:gd name="connsiteY427" fmla="*/ 947296 h 2252732"/>
                <a:gd name="connsiteX428" fmla="*/ 8047809 w 13759469"/>
                <a:gd name="connsiteY428" fmla="*/ 942218 h 2252732"/>
                <a:gd name="connsiteX429" fmla="*/ 8024362 w 13759469"/>
                <a:gd name="connsiteY429" fmla="*/ 937027 h 2252732"/>
                <a:gd name="connsiteX430" fmla="*/ 8000894 w 13759469"/>
                <a:gd name="connsiteY430" fmla="*/ 931728 h 2252732"/>
                <a:gd name="connsiteX431" fmla="*/ 7977406 w 13759469"/>
                <a:gd name="connsiteY431" fmla="*/ 926330 h 2252732"/>
                <a:gd name="connsiteX432" fmla="*/ 7953900 w 13759469"/>
                <a:gd name="connsiteY432" fmla="*/ 920837 h 2252732"/>
                <a:gd name="connsiteX433" fmla="*/ 7930379 w 13759469"/>
                <a:gd name="connsiteY433" fmla="*/ 915256 h 2252732"/>
                <a:gd name="connsiteX434" fmla="*/ 7906843 w 13759469"/>
                <a:gd name="connsiteY434" fmla="*/ 909593 h 2252732"/>
                <a:gd name="connsiteX435" fmla="*/ 7883294 w 13759469"/>
                <a:gd name="connsiteY435" fmla="*/ 903854 h 2252732"/>
                <a:gd name="connsiteX436" fmla="*/ 7859733 w 13759469"/>
                <a:gd name="connsiteY436" fmla="*/ 898045 h 2252732"/>
                <a:gd name="connsiteX437" fmla="*/ 7836163 w 13759469"/>
                <a:gd name="connsiteY437" fmla="*/ 892174 h 2252732"/>
                <a:gd name="connsiteX438" fmla="*/ 7812583 w 13759469"/>
                <a:gd name="connsiteY438" fmla="*/ 886246 h 2252732"/>
                <a:gd name="connsiteX439" fmla="*/ 7788997 w 13759469"/>
                <a:gd name="connsiteY439" fmla="*/ 880266 h 2252732"/>
                <a:gd name="connsiteX440" fmla="*/ 7765406 w 13759469"/>
                <a:gd name="connsiteY440" fmla="*/ 874241 h 2252732"/>
                <a:gd name="connsiteX441" fmla="*/ 7741811 w 13759469"/>
                <a:gd name="connsiteY441" fmla="*/ 868178 h 2252732"/>
                <a:gd name="connsiteX442" fmla="*/ 7718214 w 13759469"/>
                <a:gd name="connsiteY442" fmla="*/ 862083 h 2252732"/>
                <a:gd name="connsiteX443" fmla="*/ 7694616 w 13759469"/>
                <a:gd name="connsiteY443" fmla="*/ 855962 h 2252732"/>
                <a:gd name="connsiteX444" fmla="*/ 7671020 w 13759469"/>
                <a:gd name="connsiteY444" fmla="*/ 849821 h 2252732"/>
                <a:gd name="connsiteX445" fmla="*/ 7647426 w 13759469"/>
                <a:gd name="connsiteY445" fmla="*/ 843665 h 2252732"/>
                <a:gd name="connsiteX446" fmla="*/ 7623838 w 13759469"/>
                <a:gd name="connsiteY446" fmla="*/ 837503 h 2252732"/>
                <a:gd name="connsiteX447" fmla="*/ 7600254 w 13759469"/>
                <a:gd name="connsiteY447" fmla="*/ 831339 h 2252732"/>
                <a:gd name="connsiteX448" fmla="*/ 7576677 w 13759469"/>
                <a:gd name="connsiteY448" fmla="*/ 825180 h 2252732"/>
                <a:gd name="connsiteX449" fmla="*/ 7553110 w 13759469"/>
                <a:gd name="connsiteY449" fmla="*/ 819031 h 2252732"/>
                <a:gd name="connsiteX450" fmla="*/ 7529553 w 13759469"/>
                <a:gd name="connsiteY450" fmla="*/ 812900 h 2252732"/>
                <a:gd name="connsiteX451" fmla="*/ 7506008 w 13759469"/>
                <a:gd name="connsiteY451" fmla="*/ 806792 h 2252732"/>
                <a:gd name="connsiteX452" fmla="*/ 7482479 w 13759469"/>
                <a:gd name="connsiteY452" fmla="*/ 800714 h 2252732"/>
                <a:gd name="connsiteX453" fmla="*/ 7458963 w 13759469"/>
                <a:gd name="connsiteY453" fmla="*/ 794671 h 2252732"/>
                <a:gd name="connsiteX454" fmla="*/ 7435465 w 13759469"/>
                <a:gd name="connsiteY454" fmla="*/ 788670 h 2252732"/>
                <a:gd name="connsiteX455" fmla="*/ 7411986 w 13759469"/>
                <a:gd name="connsiteY455" fmla="*/ 782717 h 2252732"/>
                <a:gd name="connsiteX456" fmla="*/ 7388527 w 13759469"/>
                <a:gd name="connsiteY456" fmla="*/ 776819 h 2252732"/>
                <a:gd name="connsiteX457" fmla="*/ 7365090 w 13759469"/>
                <a:gd name="connsiteY457" fmla="*/ 770980 h 2252732"/>
                <a:gd name="connsiteX458" fmla="*/ 7341677 w 13759469"/>
                <a:gd name="connsiteY458" fmla="*/ 765208 h 2252732"/>
                <a:gd name="connsiteX459" fmla="*/ 7318287 w 13759469"/>
                <a:gd name="connsiteY459" fmla="*/ 759509 h 2252732"/>
                <a:gd name="connsiteX460" fmla="*/ 7294927 w 13759469"/>
                <a:gd name="connsiteY460" fmla="*/ 753889 h 2252732"/>
                <a:gd name="connsiteX461" fmla="*/ 7271593 w 13759469"/>
                <a:gd name="connsiteY461" fmla="*/ 748353 h 2252732"/>
                <a:gd name="connsiteX462" fmla="*/ 7248291 w 13759469"/>
                <a:gd name="connsiteY462" fmla="*/ 742909 h 2252732"/>
                <a:gd name="connsiteX463" fmla="*/ 7225019 w 13759469"/>
                <a:gd name="connsiteY463" fmla="*/ 737562 h 2252732"/>
                <a:gd name="connsiteX464" fmla="*/ 7201782 w 13759469"/>
                <a:gd name="connsiteY464" fmla="*/ 732319 h 2252732"/>
                <a:gd name="connsiteX465" fmla="*/ 7178580 w 13759469"/>
                <a:gd name="connsiteY465" fmla="*/ 727185 h 2252732"/>
                <a:gd name="connsiteX466" fmla="*/ 7155413 w 13759469"/>
                <a:gd name="connsiteY466" fmla="*/ 722167 h 2252732"/>
                <a:gd name="connsiteX467" fmla="*/ 7132286 w 13759469"/>
                <a:gd name="connsiteY467" fmla="*/ 717270 h 2252732"/>
                <a:gd name="connsiteX468" fmla="*/ 7109198 w 13759469"/>
                <a:gd name="connsiteY468" fmla="*/ 712502 h 2252732"/>
                <a:gd name="connsiteX469" fmla="*/ 7086154 w 13759469"/>
                <a:gd name="connsiteY469" fmla="*/ 707868 h 2252732"/>
                <a:gd name="connsiteX470" fmla="*/ 7063152 w 13759469"/>
                <a:gd name="connsiteY470" fmla="*/ 703374 h 2252732"/>
                <a:gd name="connsiteX471" fmla="*/ 7040194 w 13759469"/>
                <a:gd name="connsiteY471" fmla="*/ 699026 h 2252732"/>
                <a:gd name="connsiteX472" fmla="*/ 7017284 w 13759469"/>
                <a:gd name="connsiteY472" fmla="*/ 694831 h 2252732"/>
                <a:gd name="connsiteX473" fmla="*/ 6994421 w 13759469"/>
                <a:gd name="connsiteY473" fmla="*/ 690794 h 2252732"/>
                <a:gd name="connsiteX474" fmla="*/ 6971609 w 13759469"/>
                <a:gd name="connsiteY474" fmla="*/ 686922 h 2252732"/>
                <a:gd name="connsiteX475" fmla="*/ 6948849 w 13759469"/>
                <a:gd name="connsiteY475" fmla="*/ 683221 h 2252732"/>
                <a:gd name="connsiteX476" fmla="*/ 6926141 w 13759469"/>
                <a:gd name="connsiteY476" fmla="*/ 679697 h 2252732"/>
                <a:gd name="connsiteX477" fmla="*/ 6903491 w 13759469"/>
                <a:gd name="connsiteY477" fmla="*/ 676356 h 2252732"/>
                <a:gd name="connsiteX478" fmla="*/ 6880896 w 13759469"/>
                <a:gd name="connsiteY478" fmla="*/ 673204 h 2252732"/>
                <a:gd name="connsiteX479" fmla="*/ 6858359 w 13759469"/>
                <a:gd name="connsiteY479" fmla="*/ 670247 h 2252732"/>
                <a:gd name="connsiteX480" fmla="*/ 6835884 w 13759469"/>
                <a:gd name="connsiteY480" fmla="*/ 667491 h 2252732"/>
                <a:gd name="connsiteX481" fmla="*/ 6813468 w 13759469"/>
                <a:gd name="connsiteY481" fmla="*/ 664943 h 2252732"/>
                <a:gd name="connsiteX482" fmla="*/ 6791118 w 13759469"/>
                <a:gd name="connsiteY482" fmla="*/ 662608 h 2252732"/>
                <a:gd name="connsiteX483" fmla="*/ 6768832 w 13759469"/>
                <a:gd name="connsiteY483" fmla="*/ 660492 h 2252732"/>
                <a:gd name="connsiteX484" fmla="*/ 6746613 w 13759469"/>
                <a:gd name="connsiteY484" fmla="*/ 658602 h 2252732"/>
                <a:gd name="connsiteX485" fmla="*/ 6724463 w 13759469"/>
                <a:gd name="connsiteY485" fmla="*/ 656943 h 2252732"/>
                <a:gd name="connsiteX486" fmla="*/ 6702384 w 13759469"/>
                <a:gd name="connsiteY486" fmla="*/ 655522 h 2252732"/>
                <a:gd name="connsiteX487" fmla="*/ 6680375 w 13759469"/>
                <a:gd name="connsiteY487" fmla="*/ 654344 h 2252732"/>
                <a:gd name="connsiteX488" fmla="*/ 6658440 w 13759469"/>
                <a:gd name="connsiteY488" fmla="*/ 653416 h 2252732"/>
                <a:gd name="connsiteX489" fmla="*/ 6636580 w 13759469"/>
                <a:gd name="connsiteY489" fmla="*/ 652743 h 2252732"/>
                <a:gd name="connsiteX490" fmla="*/ 6614798 w 13759469"/>
                <a:gd name="connsiteY490" fmla="*/ 652332 h 2252732"/>
                <a:gd name="connsiteX491" fmla="*/ 6593093 w 13759469"/>
                <a:gd name="connsiteY491" fmla="*/ 652188 h 2252732"/>
                <a:gd name="connsiteX492" fmla="*/ 6571468 w 13759469"/>
                <a:gd name="connsiteY492" fmla="*/ 652317 h 2252732"/>
                <a:gd name="connsiteX493" fmla="*/ 6549927 w 13759469"/>
                <a:gd name="connsiteY493" fmla="*/ 652726 h 2252732"/>
                <a:gd name="connsiteX494" fmla="*/ 6528467 w 13759469"/>
                <a:gd name="connsiteY494" fmla="*/ 653421 h 2252732"/>
                <a:gd name="connsiteX495" fmla="*/ 6507092 w 13759469"/>
                <a:gd name="connsiteY495" fmla="*/ 654406 h 2252732"/>
                <a:gd name="connsiteX496" fmla="*/ 6485918 w 13759469"/>
                <a:gd name="connsiteY496" fmla="*/ 655681 h 2252732"/>
                <a:gd name="connsiteX497" fmla="*/ 6443348 w 13759469"/>
                <a:gd name="connsiteY497" fmla="*/ 659035 h 2252732"/>
                <a:gd name="connsiteX498" fmla="*/ 6422183 w 13759469"/>
                <a:gd name="connsiteY498" fmla="*/ 661060 h 2252732"/>
                <a:gd name="connsiteX499" fmla="*/ 6401066 w 13759469"/>
                <a:gd name="connsiteY499" fmla="*/ 663314 h 2252732"/>
                <a:gd name="connsiteX500" fmla="*/ 6379998 w 13759469"/>
                <a:gd name="connsiteY500" fmla="*/ 665792 h 2252732"/>
                <a:gd name="connsiteX501" fmla="*/ 6358975 w 13759469"/>
                <a:gd name="connsiteY501" fmla="*/ 668491 h 2252732"/>
                <a:gd name="connsiteX502" fmla="*/ 6337998 w 13759469"/>
                <a:gd name="connsiteY502" fmla="*/ 671405 h 2252732"/>
                <a:gd name="connsiteX503" fmla="*/ 6317067 w 13759469"/>
                <a:gd name="connsiteY503" fmla="*/ 674531 h 2252732"/>
                <a:gd name="connsiteX504" fmla="*/ 6296179 w 13759469"/>
                <a:gd name="connsiteY504" fmla="*/ 677865 h 2252732"/>
                <a:gd name="connsiteX505" fmla="*/ 6275335 w 13759469"/>
                <a:gd name="connsiteY505" fmla="*/ 681403 h 2252732"/>
                <a:gd name="connsiteX506" fmla="*/ 6254533 w 13759469"/>
                <a:gd name="connsiteY506" fmla="*/ 685140 h 2252732"/>
                <a:gd name="connsiteX507" fmla="*/ 6233774 w 13759469"/>
                <a:gd name="connsiteY507" fmla="*/ 689073 h 2252732"/>
                <a:gd name="connsiteX508" fmla="*/ 6213056 w 13759469"/>
                <a:gd name="connsiteY508" fmla="*/ 693196 h 2252732"/>
                <a:gd name="connsiteX509" fmla="*/ 6192378 w 13759469"/>
                <a:gd name="connsiteY509" fmla="*/ 697506 h 2252732"/>
                <a:gd name="connsiteX510" fmla="*/ 6171740 w 13759469"/>
                <a:gd name="connsiteY510" fmla="*/ 701999 h 2252732"/>
                <a:gd name="connsiteX511" fmla="*/ 6151140 w 13759469"/>
                <a:gd name="connsiteY511" fmla="*/ 706671 h 2252732"/>
                <a:gd name="connsiteX512" fmla="*/ 6130579 w 13759469"/>
                <a:gd name="connsiteY512" fmla="*/ 711516 h 2252732"/>
                <a:gd name="connsiteX513" fmla="*/ 6110055 w 13759469"/>
                <a:gd name="connsiteY513" fmla="*/ 716532 h 2252732"/>
                <a:gd name="connsiteX514" fmla="*/ 6089569 w 13759469"/>
                <a:gd name="connsiteY514" fmla="*/ 721714 h 2252732"/>
                <a:gd name="connsiteX515" fmla="*/ 6069117 w 13759469"/>
                <a:gd name="connsiteY515" fmla="*/ 727057 h 2252732"/>
                <a:gd name="connsiteX516" fmla="*/ 6048702 w 13759469"/>
                <a:gd name="connsiteY516" fmla="*/ 732558 h 2252732"/>
                <a:gd name="connsiteX517" fmla="*/ 6028321 w 13759469"/>
                <a:gd name="connsiteY517" fmla="*/ 738213 h 2252732"/>
                <a:gd name="connsiteX518" fmla="*/ 6007973 w 13759469"/>
                <a:gd name="connsiteY518" fmla="*/ 744016 h 2252732"/>
                <a:gd name="connsiteX519" fmla="*/ 5987659 w 13759469"/>
                <a:gd name="connsiteY519" fmla="*/ 749965 h 2252732"/>
                <a:gd name="connsiteX520" fmla="*/ 5967377 w 13759469"/>
                <a:gd name="connsiteY520" fmla="*/ 756054 h 2252732"/>
                <a:gd name="connsiteX521" fmla="*/ 5947127 w 13759469"/>
                <a:gd name="connsiteY521" fmla="*/ 762280 h 2252732"/>
                <a:gd name="connsiteX522" fmla="*/ 5926908 w 13759469"/>
                <a:gd name="connsiteY522" fmla="*/ 768638 h 2252732"/>
                <a:gd name="connsiteX523" fmla="*/ 5906720 w 13759469"/>
                <a:gd name="connsiteY523" fmla="*/ 775124 h 2252732"/>
                <a:gd name="connsiteX524" fmla="*/ 5886560 w 13759469"/>
                <a:gd name="connsiteY524" fmla="*/ 781734 h 2252732"/>
                <a:gd name="connsiteX525" fmla="*/ 5866429 w 13759469"/>
                <a:gd name="connsiteY525" fmla="*/ 788464 h 2252732"/>
                <a:gd name="connsiteX526" fmla="*/ 5846327 w 13759469"/>
                <a:gd name="connsiteY526" fmla="*/ 795310 h 2252732"/>
                <a:gd name="connsiteX527" fmla="*/ 5826252 w 13759469"/>
                <a:gd name="connsiteY527" fmla="*/ 802266 h 2252732"/>
                <a:gd name="connsiteX528" fmla="*/ 5806204 w 13759469"/>
                <a:gd name="connsiteY528" fmla="*/ 809330 h 2252732"/>
                <a:gd name="connsiteX529" fmla="*/ 5786182 w 13759469"/>
                <a:gd name="connsiteY529" fmla="*/ 816496 h 2252732"/>
                <a:gd name="connsiteX530" fmla="*/ 5766184 w 13759469"/>
                <a:gd name="connsiteY530" fmla="*/ 823761 h 2252732"/>
                <a:gd name="connsiteX531" fmla="*/ 5746212 w 13759469"/>
                <a:gd name="connsiteY531" fmla="*/ 831121 h 2252732"/>
                <a:gd name="connsiteX532" fmla="*/ 5726264 w 13759469"/>
                <a:gd name="connsiteY532" fmla="*/ 838571 h 2252732"/>
                <a:gd name="connsiteX533" fmla="*/ 5706338 w 13759469"/>
                <a:gd name="connsiteY533" fmla="*/ 846106 h 2252732"/>
                <a:gd name="connsiteX534" fmla="*/ 5686435 w 13759469"/>
                <a:gd name="connsiteY534" fmla="*/ 853723 h 2252732"/>
                <a:gd name="connsiteX535" fmla="*/ 5666554 w 13759469"/>
                <a:gd name="connsiteY535" fmla="*/ 861417 h 2252732"/>
                <a:gd name="connsiteX536" fmla="*/ 5646694 w 13759469"/>
                <a:gd name="connsiteY536" fmla="*/ 869185 h 2252732"/>
                <a:gd name="connsiteX537" fmla="*/ 5626854 w 13759469"/>
                <a:gd name="connsiteY537" fmla="*/ 877022 h 2252732"/>
                <a:gd name="connsiteX538" fmla="*/ 5607034 w 13759469"/>
                <a:gd name="connsiteY538" fmla="*/ 884923 h 2252732"/>
                <a:gd name="connsiteX539" fmla="*/ 5587232 w 13759469"/>
                <a:gd name="connsiteY539" fmla="*/ 892884 h 2252732"/>
                <a:gd name="connsiteX540" fmla="*/ 5567450 w 13759469"/>
                <a:gd name="connsiteY540" fmla="*/ 900902 h 2252732"/>
                <a:gd name="connsiteX541" fmla="*/ 5547684 w 13759469"/>
                <a:gd name="connsiteY541" fmla="*/ 908972 h 2252732"/>
                <a:gd name="connsiteX542" fmla="*/ 5527935 w 13759469"/>
                <a:gd name="connsiteY542" fmla="*/ 917090 h 2252732"/>
                <a:gd name="connsiteX543" fmla="*/ 5508202 w 13759469"/>
                <a:gd name="connsiteY543" fmla="*/ 925251 h 2252732"/>
                <a:gd name="connsiteX544" fmla="*/ 5488485 w 13759469"/>
                <a:gd name="connsiteY544" fmla="*/ 933451 h 2252732"/>
                <a:gd name="connsiteX545" fmla="*/ 5468783 w 13759469"/>
                <a:gd name="connsiteY545" fmla="*/ 941686 h 2252732"/>
                <a:gd name="connsiteX546" fmla="*/ 5449093 w 13759469"/>
                <a:gd name="connsiteY546" fmla="*/ 949952 h 2252732"/>
                <a:gd name="connsiteX547" fmla="*/ 5429417 w 13759469"/>
                <a:gd name="connsiteY547" fmla="*/ 958244 h 2252732"/>
                <a:gd name="connsiteX548" fmla="*/ 5409754 w 13759469"/>
                <a:gd name="connsiteY548" fmla="*/ 966559 h 2252732"/>
                <a:gd name="connsiteX549" fmla="*/ 5390102 w 13759469"/>
                <a:gd name="connsiteY549" fmla="*/ 974891 h 2252732"/>
                <a:gd name="connsiteX550" fmla="*/ 5370462 w 13759469"/>
                <a:gd name="connsiteY550" fmla="*/ 983237 h 2252732"/>
                <a:gd name="connsiteX551" fmla="*/ 5350831 w 13759469"/>
                <a:gd name="connsiteY551" fmla="*/ 991592 h 2252732"/>
                <a:gd name="connsiteX552" fmla="*/ 5331210 w 13759469"/>
                <a:gd name="connsiteY552" fmla="*/ 999953 h 2252732"/>
                <a:gd name="connsiteX553" fmla="*/ 5311598 w 13759469"/>
                <a:gd name="connsiteY553" fmla="*/ 1008314 h 2252732"/>
                <a:gd name="connsiteX554" fmla="*/ 5291994 w 13759469"/>
                <a:gd name="connsiteY554" fmla="*/ 1016672 h 2252732"/>
                <a:gd name="connsiteX555" fmla="*/ 5272398 w 13759469"/>
                <a:gd name="connsiteY555" fmla="*/ 1025022 h 2252732"/>
                <a:gd name="connsiteX556" fmla="*/ 5252807 w 13759469"/>
                <a:gd name="connsiteY556" fmla="*/ 1033360 h 2252732"/>
                <a:gd name="connsiteX557" fmla="*/ 5233223 w 13759469"/>
                <a:gd name="connsiteY557" fmla="*/ 1041682 h 2252732"/>
                <a:gd name="connsiteX558" fmla="*/ 5213644 w 13759469"/>
                <a:gd name="connsiteY558" fmla="*/ 1049984 h 2252732"/>
                <a:gd name="connsiteX559" fmla="*/ 5194069 w 13759469"/>
                <a:gd name="connsiteY559" fmla="*/ 1058260 h 2252732"/>
                <a:gd name="connsiteX560" fmla="*/ 5174498 w 13759469"/>
                <a:gd name="connsiteY560" fmla="*/ 1066507 h 2252732"/>
                <a:gd name="connsiteX561" fmla="*/ 5154930 w 13759469"/>
                <a:gd name="connsiteY561" fmla="*/ 1074722 h 2252732"/>
                <a:gd name="connsiteX562" fmla="*/ 5135363 w 13759469"/>
                <a:gd name="connsiteY562" fmla="*/ 1082899 h 2252732"/>
                <a:gd name="connsiteX563" fmla="*/ 5115798 w 13759469"/>
                <a:gd name="connsiteY563" fmla="*/ 1091033 h 2252732"/>
                <a:gd name="connsiteX564" fmla="*/ 5096235 w 13759469"/>
                <a:gd name="connsiteY564" fmla="*/ 1099122 h 2252732"/>
                <a:gd name="connsiteX565" fmla="*/ 5076671 w 13759469"/>
                <a:gd name="connsiteY565" fmla="*/ 1107160 h 2252732"/>
                <a:gd name="connsiteX566" fmla="*/ 5057106 w 13759469"/>
                <a:gd name="connsiteY566" fmla="*/ 1115143 h 2252732"/>
                <a:gd name="connsiteX567" fmla="*/ 5037539 w 13759469"/>
                <a:gd name="connsiteY567" fmla="*/ 1123068 h 2252732"/>
                <a:gd name="connsiteX568" fmla="*/ 5017970 w 13759469"/>
                <a:gd name="connsiteY568" fmla="*/ 1130929 h 2252732"/>
                <a:gd name="connsiteX569" fmla="*/ 4998398 w 13759469"/>
                <a:gd name="connsiteY569" fmla="*/ 1138722 h 2252732"/>
                <a:gd name="connsiteX570" fmla="*/ 4978822 w 13759469"/>
                <a:gd name="connsiteY570" fmla="*/ 1146444 h 2252732"/>
                <a:gd name="connsiteX571" fmla="*/ 4959241 w 13759469"/>
                <a:gd name="connsiteY571" fmla="*/ 1154089 h 2252732"/>
                <a:gd name="connsiteX572" fmla="*/ 4939655 w 13759469"/>
                <a:gd name="connsiteY572" fmla="*/ 1161654 h 2252732"/>
                <a:gd name="connsiteX573" fmla="*/ 4920063 w 13759469"/>
                <a:gd name="connsiteY573" fmla="*/ 1169133 h 2252732"/>
                <a:gd name="connsiteX574" fmla="*/ 4900464 w 13759469"/>
                <a:gd name="connsiteY574" fmla="*/ 1176524 h 2252732"/>
                <a:gd name="connsiteX575" fmla="*/ 4880857 w 13759469"/>
                <a:gd name="connsiteY575" fmla="*/ 1183821 h 2252732"/>
                <a:gd name="connsiteX576" fmla="*/ 4861243 w 13759469"/>
                <a:gd name="connsiteY576" fmla="*/ 1191022 h 2252732"/>
                <a:gd name="connsiteX577" fmla="*/ 4841618 w 13759469"/>
                <a:gd name="connsiteY577" fmla="*/ 1198119 h 2252732"/>
                <a:gd name="connsiteX578" fmla="*/ 4821983 w 13759469"/>
                <a:gd name="connsiteY578" fmla="*/ 1205111 h 2252732"/>
                <a:gd name="connsiteX579" fmla="*/ 4802340 w 13759469"/>
                <a:gd name="connsiteY579" fmla="*/ 1211992 h 2252732"/>
                <a:gd name="connsiteX580" fmla="*/ 4782683 w 13759469"/>
                <a:gd name="connsiteY580" fmla="*/ 1218757 h 2252732"/>
                <a:gd name="connsiteX581" fmla="*/ 4763014 w 13759469"/>
                <a:gd name="connsiteY581" fmla="*/ 1225404 h 2252732"/>
                <a:gd name="connsiteX582" fmla="*/ 4743332 w 13759469"/>
                <a:gd name="connsiteY582" fmla="*/ 1231926 h 2252732"/>
                <a:gd name="connsiteX583" fmla="*/ 4723637 w 13759469"/>
                <a:gd name="connsiteY583" fmla="*/ 1238322 h 2252732"/>
                <a:gd name="connsiteX584" fmla="*/ 4703927 w 13759469"/>
                <a:gd name="connsiteY584" fmla="*/ 1244585 h 2252732"/>
                <a:gd name="connsiteX585" fmla="*/ 4684203 w 13759469"/>
                <a:gd name="connsiteY585" fmla="*/ 1250711 h 2252732"/>
                <a:gd name="connsiteX586" fmla="*/ 4664461 w 13759469"/>
                <a:gd name="connsiteY586" fmla="*/ 1256696 h 2252732"/>
                <a:gd name="connsiteX587" fmla="*/ 4644703 w 13759469"/>
                <a:gd name="connsiteY587" fmla="*/ 1262536 h 2252732"/>
                <a:gd name="connsiteX588" fmla="*/ 4624927 w 13759469"/>
                <a:gd name="connsiteY588" fmla="*/ 1268227 h 2252732"/>
                <a:gd name="connsiteX589" fmla="*/ 4605133 w 13759469"/>
                <a:gd name="connsiteY589" fmla="*/ 1273763 h 2252732"/>
                <a:gd name="connsiteX590" fmla="*/ 4585320 w 13759469"/>
                <a:gd name="connsiteY590" fmla="*/ 1279141 h 2252732"/>
                <a:gd name="connsiteX591" fmla="*/ 4565487 w 13759469"/>
                <a:gd name="connsiteY591" fmla="*/ 1284357 h 2252732"/>
                <a:gd name="connsiteX592" fmla="*/ 4545635 w 13759469"/>
                <a:gd name="connsiteY592" fmla="*/ 1289406 h 2252732"/>
                <a:gd name="connsiteX593" fmla="*/ 4525759 w 13759469"/>
                <a:gd name="connsiteY593" fmla="*/ 1294283 h 2252732"/>
                <a:gd name="connsiteX594" fmla="*/ 4505862 w 13759469"/>
                <a:gd name="connsiteY594" fmla="*/ 1298984 h 2252732"/>
                <a:gd name="connsiteX595" fmla="*/ 4485873 w 13759469"/>
                <a:gd name="connsiteY595" fmla="*/ 1303521 h 2252732"/>
                <a:gd name="connsiteX596" fmla="*/ 4446021 w 13759469"/>
                <a:gd name="connsiteY596" fmla="*/ 1312145 h 2252732"/>
                <a:gd name="connsiteX597" fmla="*/ 4425979 w 13759469"/>
                <a:gd name="connsiteY597" fmla="*/ 1316312 h 2252732"/>
                <a:gd name="connsiteX598" fmla="*/ 4405874 w 13759469"/>
                <a:gd name="connsiteY598" fmla="*/ 1320382 h 2252732"/>
                <a:gd name="connsiteX599" fmla="*/ 4385712 w 13759469"/>
                <a:gd name="connsiteY599" fmla="*/ 1324356 h 2252732"/>
                <a:gd name="connsiteX600" fmla="*/ 4365494 w 13759469"/>
                <a:gd name="connsiteY600" fmla="*/ 1328237 h 2252732"/>
                <a:gd name="connsiteX601" fmla="*/ 4345221 w 13759469"/>
                <a:gd name="connsiteY601" fmla="*/ 1332025 h 2252732"/>
                <a:gd name="connsiteX602" fmla="*/ 4324896 w 13759469"/>
                <a:gd name="connsiteY602" fmla="*/ 1335724 h 2252732"/>
                <a:gd name="connsiteX603" fmla="*/ 4304521 w 13759469"/>
                <a:gd name="connsiteY603" fmla="*/ 1339336 h 2252732"/>
                <a:gd name="connsiteX604" fmla="*/ 4284098 w 13759469"/>
                <a:gd name="connsiteY604" fmla="*/ 1342860 h 2252732"/>
                <a:gd name="connsiteX605" fmla="*/ 4263631 w 13759469"/>
                <a:gd name="connsiteY605" fmla="*/ 1346300 h 2252732"/>
                <a:gd name="connsiteX606" fmla="*/ 4243120 w 13759469"/>
                <a:gd name="connsiteY606" fmla="*/ 1349658 h 2252732"/>
                <a:gd name="connsiteX607" fmla="*/ 4222568 w 13759469"/>
                <a:gd name="connsiteY607" fmla="*/ 1352935 h 2252732"/>
                <a:gd name="connsiteX608" fmla="*/ 4201976 w 13759469"/>
                <a:gd name="connsiteY608" fmla="*/ 1356132 h 2252732"/>
                <a:gd name="connsiteX609" fmla="*/ 4181349 w 13759469"/>
                <a:gd name="connsiteY609" fmla="*/ 1359253 h 2252732"/>
                <a:gd name="connsiteX610" fmla="*/ 4160687 w 13759469"/>
                <a:gd name="connsiteY610" fmla="*/ 1362299 h 2252732"/>
                <a:gd name="connsiteX611" fmla="*/ 4139993 w 13759469"/>
                <a:gd name="connsiteY611" fmla="*/ 1365271 h 2252732"/>
                <a:gd name="connsiteX612" fmla="*/ 4119269 w 13759469"/>
                <a:gd name="connsiteY612" fmla="*/ 1368172 h 2252732"/>
                <a:gd name="connsiteX613" fmla="*/ 4098517 w 13759469"/>
                <a:gd name="connsiteY613" fmla="*/ 1371002 h 2252732"/>
                <a:gd name="connsiteX614" fmla="*/ 4077740 w 13759469"/>
                <a:gd name="connsiteY614" fmla="*/ 1373765 h 2252732"/>
                <a:gd name="connsiteX615" fmla="*/ 4056939 w 13759469"/>
                <a:gd name="connsiteY615" fmla="*/ 1376461 h 2252732"/>
                <a:gd name="connsiteX616" fmla="*/ 4036117 w 13759469"/>
                <a:gd name="connsiteY616" fmla="*/ 1379093 h 2252732"/>
                <a:gd name="connsiteX617" fmla="*/ 4015276 w 13759469"/>
                <a:gd name="connsiteY617" fmla="*/ 1381663 h 2252732"/>
                <a:gd name="connsiteX618" fmla="*/ 3994418 w 13759469"/>
                <a:gd name="connsiteY618" fmla="*/ 1384172 h 2252732"/>
                <a:gd name="connsiteX619" fmla="*/ 3973546 w 13759469"/>
                <a:gd name="connsiteY619" fmla="*/ 1386623 h 2252732"/>
                <a:gd name="connsiteX620" fmla="*/ 3952662 w 13759469"/>
                <a:gd name="connsiteY620" fmla="*/ 1389016 h 2252732"/>
                <a:gd name="connsiteX621" fmla="*/ 3931766 w 13759469"/>
                <a:gd name="connsiteY621" fmla="*/ 1391354 h 2252732"/>
                <a:gd name="connsiteX622" fmla="*/ 3910864 w 13759469"/>
                <a:gd name="connsiteY622" fmla="*/ 1393639 h 2252732"/>
                <a:gd name="connsiteX623" fmla="*/ 3889956 w 13759469"/>
                <a:gd name="connsiteY623" fmla="*/ 1395871 h 2252732"/>
                <a:gd name="connsiteX624" fmla="*/ 3869044 w 13759469"/>
                <a:gd name="connsiteY624" fmla="*/ 1398055 h 2252732"/>
                <a:gd name="connsiteX625" fmla="*/ 3848132 w 13759469"/>
                <a:gd name="connsiteY625" fmla="*/ 1400190 h 2252732"/>
                <a:gd name="connsiteX626" fmla="*/ 3827219 w 13759469"/>
                <a:gd name="connsiteY626" fmla="*/ 1402279 h 2252732"/>
                <a:gd name="connsiteX627" fmla="*/ 3806311 w 13759469"/>
                <a:gd name="connsiteY627" fmla="*/ 1404324 h 2252732"/>
                <a:gd name="connsiteX628" fmla="*/ 3785407 w 13759469"/>
                <a:gd name="connsiteY628" fmla="*/ 1406327 h 2252732"/>
                <a:gd name="connsiteX629" fmla="*/ 3764511 w 13759469"/>
                <a:gd name="connsiteY629" fmla="*/ 1408289 h 2252732"/>
                <a:gd name="connsiteX630" fmla="*/ 3743625 w 13759469"/>
                <a:gd name="connsiteY630" fmla="*/ 1410212 h 2252732"/>
                <a:gd name="connsiteX631" fmla="*/ 3722751 w 13759469"/>
                <a:gd name="connsiteY631" fmla="*/ 1412098 h 2252732"/>
                <a:gd name="connsiteX632" fmla="*/ 3701891 w 13759469"/>
                <a:gd name="connsiteY632" fmla="*/ 1413948 h 2252732"/>
                <a:gd name="connsiteX633" fmla="*/ 3681048 w 13759469"/>
                <a:gd name="connsiteY633" fmla="*/ 1415765 h 2252732"/>
                <a:gd name="connsiteX634" fmla="*/ 3660223 w 13759469"/>
                <a:gd name="connsiteY634" fmla="*/ 1417551 h 2252732"/>
                <a:gd name="connsiteX635" fmla="*/ 3639419 w 13759469"/>
                <a:gd name="connsiteY635" fmla="*/ 1419307 h 2252732"/>
                <a:gd name="connsiteX636" fmla="*/ 3618638 w 13759469"/>
                <a:gd name="connsiteY636" fmla="*/ 1421035 h 2252732"/>
                <a:gd name="connsiteX637" fmla="*/ 3597883 w 13759469"/>
                <a:gd name="connsiteY637" fmla="*/ 1422737 h 2252732"/>
                <a:gd name="connsiteX638" fmla="*/ 3577156 w 13759469"/>
                <a:gd name="connsiteY638" fmla="*/ 1424414 h 2252732"/>
                <a:gd name="connsiteX639" fmla="*/ 3556458 w 13759469"/>
                <a:gd name="connsiteY639" fmla="*/ 1426069 h 2252732"/>
                <a:gd name="connsiteX640" fmla="*/ 3535792 w 13759469"/>
                <a:gd name="connsiteY640" fmla="*/ 1427704 h 2252732"/>
                <a:gd name="connsiteX641" fmla="*/ 3515160 w 13759469"/>
                <a:gd name="connsiteY641" fmla="*/ 1429319 h 2252732"/>
                <a:gd name="connsiteX642" fmla="*/ 3494565 w 13759469"/>
                <a:gd name="connsiteY642" fmla="*/ 1430917 h 2252732"/>
                <a:gd name="connsiteX643" fmla="*/ 3474008 w 13759469"/>
                <a:gd name="connsiteY643" fmla="*/ 1432499 h 2252732"/>
                <a:gd name="connsiteX644" fmla="*/ 3453494 w 13759469"/>
                <a:gd name="connsiteY644" fmla="*/ 1434069 h 2252732"/>
                <a:gd name="connsiteX645" fmla="*/ 3433020 w 13759469"/>
                <a:gd name="connsiteY645" fmla="*/ 1435626 h 2252732"/>
                <a:gd name="connsiteX646" fmla="*/ 3412594 w 13759469"/>
                <a:gd name="connsiteY646" fmla="*/ 1437174 h 2252732"/>
                <a:gd name="connsiteX647" fmla="*/ 3392214 w 13759469"/>
                <a:gd name="connsiteY647" fmla="*/ 1438714 h 2252732"/>
                <a:gd name="connsiteX648" fmla="*/ 3371885 w 13759469"/>
                <a:gd name="connsiteY648" fmla="*/ 1440247 h 2252732"/>
                <a:gd name="connsiteX649" fmla="*/ 3351607 w 13759469"/>
                <a:gd name="connsiteY649" fmla="*/ 1441776 h 2252732"/>
                <a:gd name="connsiteX650" fmla="*/ 3331384 w 13759469"/>
                <a:gd name="connsiteY650" fmla="*/ 1443303 h 2252732"/>
                <a:gd name="connsiteX651" fmla="*/ 3311217 w 13759469"/>
                <a:gd name="connsiteY651" fmla="*/ 1444827 h 2252732"/>
                <a:gd name="connsiteX652" fmla="*/ 3291110 w 13759469"/>
                <a:gd name="connsiteY652" fmla="*/ 1446354 h 2252732"/>
                <a:gd name="connsiteX653" fmla="*/ 3271063 w 13759469"/>
                <a:gd name="connsiteY653" fmla="*/ 1447883 h 2252732"/>
                <a:gd name="connsiteX654" fmla="*/ 3251080 w 13759469"/>
                <a:gd name="connsiteY654" fmla="*/ 1449417 h 2252732"/>
                <a:gd name="connsiteX655" fmla="*/ 3231161 w 13759469"/>
                <a:gd name="connsiteY655" fmla="*/ 1450957 h 2252732"/>
                <a:gd name="connsiteX656" fmla="*/ 3211311 w 13759469"/>
                <a:gd name="connsiteY656" fmla="*/ 1452505 h 2252732"/>
                <a:gd name="connsiteX657" fmla="*/ 3191531 w 13759469"/>
                <a:gd name="connsiteY657" fmla="*/ 1454063 h 2252732"/>
                <a:gd name="connsiteX658" fmla="*/ 3171822 w 13759469"/>
                <a:gd name="connsiteY658" fmla="*/ 1455633 h 2252732"/>
                <a:gd name="connsiteX659" fmla="*/ 3152189 w 13759469"/>
                <a:gd name="connsiteY659" fmla="*/ 1457216 h 2252732"/>
                <a:gd name="connsiteX660" fmla="*/ 3132632 w 13759469"/>
                <a:gd name="connsiteY660" fmla="*/ 1458815 h 2252732"/>
                <a:gd name="connsiteX661" fmla="*/ 3113154 w 13759469"/>
                <a:gd name="connsiteY661" fmla="*/ 1460431 h 2252732"/>
                <a:gd name="connsiteX662" fmla="*/ 3093757 w 13759469"/>
                <a:gd name="connsiteY662" fmla="*/ 1462066 h 2252732"/>
                <a:gd name="connsiteX663" fmla="*/ 3074444 w 13759469"/>
                <a:gd name="connsiteY663" fmla="*/ 1463721 h 2252732"/>
                <a:gd name="connsiteX664" fmla="*/ 3055216 w 13759469"/>
                <a:gd name="connsiteY664" fmla="*/ 1465399 h 2252732"/>
                <a:gd name="connsiteX665" fmla="*/ 3036077 w 13759469"/>
                <a:gd name="connsiteY665" fmla="*/ 1467102 h 2252732"/>
                <a:gd name="connsiteX666" fmla="*/ 3017027 w 13759469"/>
                <a:gd name="connsiteY666" fmla="*/ 1468830 h 2252732"/>
                <a:gd name="connsiteX667" fmla="*/ 2998070 w 13759469"/>
                <a:gd name="connsiteY667" fmla="*/ 1470587 h 2252732"/>
                <a:gd name="connsiteX668" fmla="*/ 2979208 w 13759469"/>
                <a:gd name="connsiteY668" fmla="*/ 1472373 h 2252732"/>
                <a:gd name="connsiteX669" fmla="*/ 2960443 w 13759469"/>
                <a:gd name="connsiteY669" fmla="*/ 1474191 h 2252732"/>
                <a:gd name="connsiteX670" fmla="*/ 2941777 w 13759469"/>
                <a:gd name="connsiteY670" fmla="*/ 1476042 h 2252732"/>
                <a:gd name="connsiteX671" fmla="*/ 2923212 w 13759469"/>
                <a:gd name="connsiteY671" fmla="*/ 1477928 h 2252732"/>
                <a:gd name="connsiteX672" fmla="*/ 2904751 w 13759469"/>
                <a:gd name="connsiteY672" fmla="*/ 1479851 h 2252732"/>
                <a:gd name="connsiteX673" fmla="*/ 2886396 w 13759469"/>
                <a:gd name="connsiteY673" fmla="*/ 1481812 h 2252732"/>
                <a:gd name="connsiteX674" fmla="*/ 2868150 w 13759469"/>
                <a:gd name="connsiteY674" fmla="*/ 1483814 h 2252732"/>
                <a:gd name="connsiteX675" fmla="*/ 2850015 w 13759469"/>
                <a:gd name="connsiteY675" fmla="*/ 1485859 h 2252732"/>
                <a:gd name="connsiteX676" fmla="*/ 2831991 w 13759469"/>
                <a:gd name="connsiteY676" fmla="*/ 1487947 h 2252732"/>
                <a:gd name="connsiteX677" fmla="*/ 2814083 w 13759469"/>
                <a:gd name="connsiteY677" fmla="*/ 1490081 h 2252732"/>
                <a:gd name="connsiteX678" fmla="*/ 2796294 w 13759469"/>
                <a:gd name="connsiteY678" fmla="*/ 1492263 h 2252732"/>
                <a:gd name="connsiteX679" fmla="*/ 2778622 w 13759469"/>
                <a:gd name="connsiteY679" fmla="*/ 1494494 h 2252732"/>
                <a:gd name="connsiteX680" fmla="*/ 2761073 w 13759469"/>
                <a:gd name="connsiteY680" fmla="*/ 1496776 h 2252732"/>
                <a:gd name="connsiteX681" fmla="*/ 2743648 w 13759469"/>
                <a:gd name="connsiteY681" fmla="*/ 1499110 h 2252732"/>
                <a:gd name="connsiteX682" fmla="*/ 2726351 w 13759469"/>
                <a:gd name="connsiteY682" fmla="*/ 1501500 h 2252732"/>
                <a:gd name="connsiteX683" fmla="*/ 2709181 w 13759469"/>
                <a:gd name="connsiteY683" fmla="*/ 1503945 h 2252732"/>
                <a:gd name="connsiteX684" fmla="*/ 2692144 w 13759469"/>
                <a:gd name="connsiteY684" fmla="*/ 1506450 h 2252732"/>
                <a:gd name="connsiteX685" fmla="*/ 2675239 w 13759469"/>
                <a:gd name="connsiteY685" fmla="*/ 1509014 h 2252732"/>
                <a:gd name="connsiteX686" fmla="*/ 2658470 w 13759469"/>
                <a:gd name="connsiteY686" fmla="*/ 1511640 h 2252732"/>
                <a:gd name="connsiteX687" fmla="*/ 2641839 w 13759469"/>
                <a:gd name="connsiteY687" fmla="*/ 1514329 h 2252732"/>
                <a:gd name="connsiteX688" fmla="*/ 2625348 w 13759469"/>
                <a:gd name="connsiteY688" fmla="*/ 1517083 h 2252732"/>
                <a:gd name="connsiteX689" fmla="*/ 2609000 w 13759469"/>
                <a:gd name="connsiteY689" fmla="*/ 1519904 h 2252732"/>
                <a:gd name="connsiteX690" fmla="*/ 2592797 w 13759469"/>
                <a:gd name="connsiteY690" fmla="*/ 1522793 h 2252732"/>
                <a:gd name="connsiteX691" fmla="*/ 2576742 w 13759469"/>
                <a:gd name="connsiteY691" fmla="*/ 1525754 h 2252732"/>
                <a:gd name="connsiteX692" fmla="*/ 2560835 w 13759469"/>
                <a:gd name="connsiteY692" fmla="*/ 1528786 h 2252732"/>
                <a:gd name="connsiteX693" fmla="*/ 2545080 w 13759469"/>
                <a:gd name="connsiteY693" fmla="*/ 1531892 h 2252732"/>
                <a:gd name="connsiteX694" fmla="*/ 2529532 w 13759469"/>
                <a:gd name="connsiteY694" fmla="*/ 1535062 h 2252732"/>
                <a:gd name="connsiteX695" fmla="*/ 2498749 w 13759469"/>
                <a:gd name="connsiteY695" fmla="*/ 1541614 h 2252732"/>
                <a:gd name="connsiteX696" fmla="*/ 2483635 w 13759469"/>
                <a:gd name="connsiteY696" fmla="*/ 1544956 h 2252732"/>
                <a:gd name="connsiteX697" fmla="*/ 2468689 w 13759469"/>
                <a:gd name="connsiteY697" fmla="*/ 1548344 h 2252732"/>
                <a:gd name="connsiteX698" fmla="*/ 2453905 w 13759469"/>
                <a:gd name="connsiteY698" fmla="*/ 1551775 h 2252732"/>
                <a:gd name="connsiteX699" fmla="*/ 2439285 w 13759469"/>
                <a:gd name="connsiteY699" fmla="*/ 1555251 h 2252732"/>
                <a:gd name="connsiteX700" fmla="*/ 2424822 w 13759469"/>
                <a:gd name="connsiteY700" fmla="*/ 1558769 h 2252732"/>
                <a:gd name="connsiteX701" fmla="*/ 2410515 w 13759469"/>
                <a:gd name="connsiteY701" fmla="*/ 1562329 h 2252732"/>
                <a:gd name="connsiteX702" fmla="*/ 2396359 w 13759469"/>
                <a:gd name="connsiteY702" fmla="*/ 1565931 h 2252732"/>
                <a:gd name="connsiteX703" fmla="*/ 2382354 w 13759469"/>
                <a:gd name="connsiteY703" fmla="*/ 1569572 h 2252732"/>
                <a:gd name="connsiteX704" fmla="*/ 2368494 w 13759469"/>
                <a:gd name="connsiteY704" fmla="*/ 1573252 h 2252732"/>
                <a:gd name="connsiteX705" fmla="*/ 2354780 w 13759469"/>
                <a:gd name="connsiteY705" fmla="*/ 1576971 h 2252732"/>
                <a:gd name="connsiteX706" fmla="*/ 2341202 w 13759469"/>
                <a:gd name="connsiteY706" fmla="*/ 1580727 h 2252732"/>
                <a:gd name="connsiteX707" fmla="*/ 2327766 w 13759469"/>
                <a:gd name="connsiteY707" fmla="*/ 1584520 h 2252732"/>
                <a:gd name="connsiteX708" fmla="*/ 2314462 w 13759469"/>
                <a:gd name="connsiteY708" fmla="*/ 1588349 h 2252732"/>
                <a:gd name="connsiteX709" fmla="*/ 2301290 w 13759469"/>
                <a:gd name="connsiteY709" fmla="*/ 1592212 h 2252732"/>
                <a:gd name="connsiteX710" fmla="*/ 2288248 w 13759469"/>
                <a:gd name="connsiteY710" fmla="*/ 1596110 h 2252732"/>
                <a:gd name="connsiteX711" fmla="*/ 2275329 w 13759469"/>
                <a:gd name="connsiteY711" fmla="*/ 1600040 h 2252732"/>
                <a:gd name="connsiteX712" fmla="*/ 2262535 w 13759469"/>
                <a:gd name="connsiteY712" fmla="*/ 1604003 h 2252732"/>
                <a:gd name="connsiteX713" fmla="*/ 2249859 w 13759469"/>
                <a:gd name="connsiteY713" fmla="*/ 1607997 h 2252732"/>
                <a:gd name="connsiteX714" fmla="*/ 2237301 w 13759469"/>
                <a:gd name="connsiteY714" fmla="*/ 1612021 h 2252732"/>
                <a:gd name="connsiteX715" fmla="*/ 2224856 w 13759469"/>
                <a:gd name="connsiteY715" fmla="*/ 1616075 h 2252732"/>
                <a:gd name="connsiteX716" fmla="*/ 2212522 w 13759469"/>
                <a:gd name="connsiteY716" fmla="*/ 1620157 h 2252732"/>
                <a:gd name="connsiteX717" fmla="*/ 2200296 w 13759469"/>
                <a:gd name="connsiteY717" fmla="*/ 1624268 h 2252732"/>
                <a:gd name="connsiteX718" fmla="*/ 2188173 w 13759469"/>
                <a:gd name="connsiteY718" fmla="*/ 1628406 h 2252732"/>
                <a:gd name="connsiteX719" fmla="*/ 2176154 w 13759469"/>
                <a:gd name="connsiteY719" fmla="*/ 1632569 h 2252732"/>
                <a:gd name="connsiteX720" fmla="*/ 2164233 w 13759469"/>
                <a:gd name="connsiteY720" fmla="*/ 1636758 h 2252732"/>
                <a:gd name="connsiteX721" fmla="*/ 2152407 w 13759469"/>
                <a:gd name="connsiteY721" fmla="*/ 1640972 h 2252732"/>
                <a:gd name="connsiteX722" fmla="*/ 2140674 w 13759469"/>
                <a:gd name="connsiteY722" fmla="*/ 1645208 h 2252732"/>
                <a:gd name="connsiteX723" fmla="*/ 2129032 w 13759469"/>
                <a:gd name="connsiteY723" fmla="*/ 1649468 h 2252732"/>
                <a:gd name="connsiteX724" fmla="*/ 2117476 w 13759469"/>
                <a:gd name="connsiteY724" fmla="*/ 1653749 h 2252732"/>
                <a:gd name="connsiteX725" fmla="*/ 2106005 w 13759469"/>
                <a:gd name="connsiteY725" fmla="*/ 1658051 h 2252732"/>
                <a:gd name="connsiteX726" fmla="*/ 2094613 w 13759469"/>
                <a:gd name="connsiteY726" fmla="*/ 1662373 h 2252732"/>
                <a:gd name="connsiteX727" fmla="*/ 2083300 w 13759469"/>
                <a:gd name="connsiteY727" fmla="*/ 1666715 h 2252732"/>
                <a:gd name="connsiteX728" fmla="*/ 2072063 w 13759469"/>
                <a:gd name="connsiteY728" fmla="*/ 1671075 h 2252732"/>
                <a:gd name="connsiteX729" fmla="*/ 2060897 w 13759469"/>
                <a:gd name="connsiteY729" fmla="*/ 1675452 h 2252732"/>
                <a:gd name="connsiteX730" fmla="*/ 2049800 w 13759469"/>
                <a:gd name="connsiteY730" fmla="*/ 1679846 h 2252732"/>
                <a:gd name="connsiteX731" fmla="*/ 2038769 w 13759469"/>
                <a:gd name="connsiteY731" fmla="*/ 1684256 h 2252732"/>
                <a:gd name="connsiteX732" fmla="*/ 2027801 w 13759469"/>
                <a:gd name="connsiteY732" fmla="*/ 1688681 h 2252732"/>
                <a:gd name="connsiteX733" fmla="*/ 2016894 w 13759469"/>
                <a:gd name="connsiteY733" fmla="*/ 1693120 h 2252732"/>
                <a:gd name="connsiteX734" fmla="*/ 2006043 w 13759469"/>
                <a:gd name="connsiteY734" fmla="*/ 1697572 h 2252732"/>
                <a:gd name="connsiteX735" fmla="*/ 1995248 w 13759469"/>
                <a:gd name="connsiteY735" fmla="*/ 1702036 h 2252732"/>
                <a:gd name="connsiteX736" fmla="*/ 1984502 w 13759469"/>
                <a:gd name="connsiteY736" fmla="*/ 1706511 h 2252732"/>
                <a:gd name="connsiteX737" fmla="*/ 1973806 w 13759469"/>
                <a:gd name="connsiteY737" fmla="*/ 1710998 h 2252732"/>
                <a:gd name="connsiteX738" fmla="*/ 1963155 w 13759469"/>
                <a:gd name="connsiteY738" fmla="*/ 1715494 h 2252732"/>
                <a:gd name="connsiteX739" fmla="*/ 1952545 w 13759469"/>
                <a:gd name="connsiteY739" fmla="*/ 1719999 h 2252732"/>
                <a:gd name="connsiteX740" fmla="*/ 1941976 w 13759469"/>
                <a:gd name="connsiteY740" fmla="*/ 1724512 h 2252732"/>
                <a:gd name="connsiteX741" fmla="*/ 1931444 w 13759469"/>
                <a:gd name="connsiteY741" fmla="*/ 1729032 h 2252732"/>
                <a:gd name="connsiteX742" fmla="*/ 1920944 w 13759469"/>
                <a:gd name="connsiteY742" fmla="*/ 1733559 h 2252732"/>
                <a:gd name="connsiteX743" fmla="*/ 1910476 w 13759469"/>
                <a:gd name="connsiteY743" fmla="*/ 1738091 h 2252732"/>
                <a:gd name="connsiteX744" fmla="*/ 1900034 w 13759469"/>
                <a:gd name="connsiteY744" fmla="*/ 1742627 h 2252732"/>
                <a:gd name="connsiteX745" fmla="*/ 1889618 w 13759469"/>
                <a:gd name="connsiteY745" fmla="*/ 1747167 h 2252732"/>
                <a:gd name="connsiteX746" fmla="*/ 1879222 w 13759469"/>
                <a:gd name="connsiteY746" fmla="*/ 1751710 h 2252732"/>
                <a:gd name="connsiteX747" fmla="*/ 1868847 w 13759469"/>
                <a:gd name="connsiteY747" fmla="*/ 1756254 h 2252732"/>
                <a:gd name="connsiteX748" fmla="*/ 1858487 w 13759469"/>
                <a:gd name="connsiteY748" fmla="*/ 1760800 h 2252732"/>
                <a:gd name="connsiteX749" fmla="*/ 1848140 w 13759469"/>
                <a:gd name="connsiteY749" fmla="*/ 1765345 h 2252732"/>
                <a:gd name="connsiteX750" fmla="*/ 1837802 w 13759469"/>
                <a:gd name="connsiteY750" fmla="*/ 1769890 h 2252732"/>
                <a:gd name="connsiteX751" fmla="*/ 1827473 w 13759469"/>
                <a:gd name="connsiteY751" fmla="*/ 1774433 h 2252732"/>
                <a:gd name="connsiteX752" fmla="*/ 1817147 w 13759469"/>
                <a:gd name="connsiteY752" fmla="*/ 1778973 h 2252732"/>
                <a:gd name="connsiteX753" fmla="*/ 1806823 w 13759469"/>
                <a:gd name="connsiteY753" fmla="*/ 1783510 h 2252732"/>
                <a:gd name="connsiteX754" fmla="*/ 1796497 w 13759469"/>
                <a:gd name="connsiteY754" fmla="*/ 1788042 h 2252732"/>
                <a:gd name="connsiteX755" fmla="*/ 1786166 w 13759469"/>
                <a:gd name="connsiteY755" fmla="*/ 1792569 h 2252732"/>
                <a:gd name="connsiteX756" fmla="*/ 1775828 w 13759469"/>
                <a:gd name="connsiteY756" fmla="*/ 1797090 h 2252732"/>
                <a:gd name="connsiteX757" fmla="*/ 1765479 w 13759469"/>
                <a:gd name="connsiteY757" fmla="*/ 1801604 h 2252732"/>
                <a:gd name="connsiteX758" fmla="*/ 1755118 w 13759469"/>
                <a:gd name="connsiteY758" fmla="*/ 1806109 h 2252732"/>
                <a:gd name="connsiteX759" fmla="*/ 1744740 w 13759469"/>
                <a:gd name="connsiteY759" fmla="*/ 1810606 h 2252732"/>
                <a:gd name="connsiteX760" fmla="*/ 1734343 w 13759469"/>
                <a:gd name="connsiteY760" fmla="*/ 1815093 h 2252732"/>
                <a:gd name="connsiteX761" fmla="*/ 1723923 w 13759469"/>
                <a:gd name="connsiteY761" fmla="*/ 1819569 h 2252732"/>
                <a:gd name="connsiteX762" fmla="*/ 1713479 w 13759469"/>
                <a:gd name="connsiteY762" fmla="*/ 1824033 h 2252732"/>
                <a:gd name="connsiteX763" fmla="*/ 1703007 w 13759469"/>
                <a:gd name="connsiteY763" fmla="*/ 1828484 h 2252732"/>
                <a:gd name="connsiteX764" fmla="*/ 1692505 w 13759469"/>
                <a:gd name="connsiteY764" fmla="*/ 1832922 h 2252732"/>
                <a:gd name="connsiteX765" fmla="*/ 1681969 w 13759469"/>
                <a:gd name="connsiteY765" fmla="*/ 1837346 h 2252732"/>
                <a:gd name="connsiteX766" fmla="*/ 1671395 w 13759469"/>
                <a:gd name="connsiteY766" fmla="*/ 1841753 h 2252732"/>
                <a:gd name="connsiteX767" fmla="*/ 1660784 w 13759469"/>
                <a:gd name="connsiteY767" fmla="*/ 1846145 h 2252732"/>
                <a:gd name="connsiteX768" fmla="*/ 1650129 w 13759469"/>
                <a:gd name="connsiteY768" fmla="*/ 1850518 h 2252732"/>
                <a:gd name="connsiteX769" fmla="*/ 1639430 w 13759469"/>
                <a:gd name="connsiteY769" fmla="*/ 1854874 h 2252732"/>
                <a:gd name="connsiteX770" fmla="*/ 1628682 w 13759469"/>
                <a:gd name="connsiteY770" fmla="*/ 1859211 h 2252732"/>
                <a:gd name="connsiteX771" fmla="*/ 1617883 w 13759469"/>
                <a:gd name="connsiteY771" fmla="*/ 1863527 h 2252732"/>
                <a:gd name="connsiteX772" fmla="*/ 1607032 w 13759469"/>
                <a:gd name="connsiteY772" fmla="*/ 1867822 h 2252732"/>
                <a:gd name="connsiteX773" fmla="*/ 1596123 w 13759469"/>
                <a:gd name="connsiteY773" fmla="*/ 1872095 h 2252732"/>
                <a:gd name="connsiteX774" fmla="*/ 1585155 w 13759469"/>
                <a:gd name="connsiteY774" fmla="*/ 1876345 h 2252732"/>
                <a:gd name="connsiteX775" fmla="*/ 1574124 w 13759469"/>
                <a:gd name="connsiteY775" fmla="*/ 1880572 h 2252732"/>
                <a:gd name="connsiteX776" fmla="*/ 1563028 w 13759469"/>
                <a:gd name="connsiteY776" fmla="*/ 1884773 h 2252732"/>
                <a:gd name="connsiteX777" fmla="*/ 1551865 w 13759469"/>
                <a:gd name="connsiteY777" fmla="*/ 1888949 h 2252732"/>
                <a:gd name="connsiteX778" fmla="*/ 1540629 w 13759469"/>
                <a:gd name="connsiteY778" fmla="*/ 1893097 h 2252732"/>
                <a:gd name="connsiteX779" fmla="*/ 1529320 w 13759469"/>
                <a:gd name="connsiteY779" fmla="*/ 1897218 h 2252732"/>
                <a:gd name="connsiteX780" fmla="*/ 1517935 w 13759469"/>
                <a:gd name="connsiteY780" fmla="*/ 1901310 h 2252732"/>
                <a:gd name="connsiteX781" fmla="*/ 1506470 w 13759469"/>
                <a:gd name="connsiteY781" fmla="*/ 1905372 h 2252732"/>
                <a:gd name="connsiteX782" fmla="*/ 1494922 w 13759469"/>
                <a:gd name="connsiteY782" fmla="*/ 1909404 h 2252732"/>
                <a:gd name="connsiteX783" fmla="*/ 1483291 w 13759469"/>
                <a:gd name="connsiteY783" fmla="*/ 1913405 h 2252732"/>
                <a:gd name="connsiteX784" fmla="*/ 1471569 w 13759469"/>
                <a:gd name="connsiteY784" fmla="*/ 1917373 h 2252732"/>
                <a:gd name="connsiteX785" fmla="*/ 1459758 w 13759469"/>
                <a:gd name="connsiteY785" fmla="*/ 1921307 h 2252732"/>
                <a:gd name="connsiteX786" fmla="*/ 1447852 w 13759469"/>
                <a:gd name="connsiteY786" fmla="*/ 1925207 h 2252732"/>
                <a:gd name="connsiteX787" fmla="*/ 1435850 w 13759469"/>
                <a:gd name="connsiteY787" fmla="*/ 1929071 h 2252732"/>
                <a:gd name="connsiteX788" fmla="*/ 1423749 w 13759469"/>
                <a:gd name="connsiteY788" fmla="*/ 1932900 h 2252732"/>
                <a:gd name="connsiteX789" fmla="*/ 1411545 w 13759469"/>
                <a:gd name="connsiteY789" fmla="*/ 1936691 h 2252732"/>
                <a:gd name="connsiteX790" fmla="*/ 1399237 w 13759469"/>
                <a:gd name="connsiteY790" fmla="*/ 1940444 h 2252732"/>
                <a:gd name="connsiteX791" fmla="*/ 1386819 w 13759469"/>
                <a:gd name="connsiteY791" fmla="*/ 1944158 h 2252732"/>
                <a:gd name="connsiteX792" fmla="*/ 1374291 w 13759469"/>
                <a:gd name="connsiteY792" fmla="*/ 1947832 h 2252732"/>
                <a:gd name="connsiteX793" fmla="*/ 1361608 w 13759469"/>
                <a:gd name="connsiteY793" fmla="*/ 1951477 h 2252732"/>
                <a:gd name="connsiteX794" fmla="*/ 1336277 w 13759469"/>
                <a:gd name="connsiteY794" fmla="*/ 1958630 h 2252732"/>
                <a:gd name="connsiteX795" fmla="*/ 1323565 w 13759469"/>
                <a:gd name="connsiteY795" fmla="*/ 1962183 h 2252732"/>
                <a:gd name="connsiteX796" fmla="*/ 1310825 w 13759469"/>
                <a:gd name="connsiteY796" fmla="*/ 1965720 h 2252732"/>
                <a:gd name="connsiteX797" fmla="*/ 1298060 w 13759469"/>
                <a:gd name="connsiteY797" fmla="*/ 1969239 h 2252732"/>
                <a:gd name="connsiteX798" fmla="*/ 1285268 w 13759469"/>
                <a:gd name="connsiteY798" fmla="*/ 1972741 h 2252732"/>
                <a:gd name="connsiteX799" fmla="*/ 1272451 w 13759469"/>
                <a:gd name="connsiteY799" fmla="*/ 1976227 h 2252732"/>
                <a:gd name="connsiteX800" fmla="*/ 1259608 w 13759469"/>
                <a:gd name="connsiteY800" fmla="*/ 1979697 h 2252732"/>
                <a:gd name="connsiteX801" fmla="*/ 1246741 w 13759469"/>
                <a:gd name="connsiteY801" fmla="*/ 1983151 h 2252732"/>
                <a:gd name="connsiteX802" fmla="*/ 1233848 w 13759469"/>
                <a:gd name="connsiteY802" fmla="*/ 1986589 h 2252732"/>
                <a:gd name="connsiteX803" fmla="*/ 1220929 w 13759469"/>
                <a:gd name="connsiteY803" fmla="*/ 1990010 h 2252732"/>
                <a:gd name="connsiteX804" fmla="*/ 1207989 w 13759469"/>
                <a:gd name="connsiteY804" fmla="*/ 1993417 h 2252732"/>
                <a:gd name="connsiteX805" fmla="*/ 1195022 w 13759469"/>
                <a:gd name="connsiteY805" fmla="*/ 1996808 h 2252732"/>
                <a:gd name="connsiteX806" fmla="*/ 1182032 w 13759469"/>
                <a:gd name="connsiteY806" fmla="*/ 2000184 h 2252732"/>
                <a:gd name="connsiteX807" fmla="*/ 1169019 w 13759469"/>
                <a:gd name="connsiteY807" fmla="*/ 2003544 h 2252732"/>
                <a:gd name="connsiteX808" fmla="*/ 1155983 w 13759469"/>
                <a:gd name="connsiteY808" fmla="*/ 2006891 h 2252732"/>
                <a:gd name="connsiteX809" fmla="*/ 1142922 w 13759469"/>
                <a:gd name="connsiteY809" fmla="*/ 2010222 h 2252732"/>
                <a:gd name="connsiteX810" fmla="*/ 1129840 w 13759469"/>
                <a:gd name="connsiteY810" fmla="*/ 2013538 h 2252732"/>
                <a:gd name="connsiteX811" fmla="*/ 1116735 w 13759469"/>
                <a:gd name="connsiteY811" fmla="*/ 2016840 h 2252732"/>
                <a:gd name="connsiteX812" fmla="*/ 1103608 w 13759469"/>
                <a:gd name="connsiteY812" fmla="*/ 2020129 h 2252732"/>
                <a:gd name="connsiteX813" fmla="*/ 1090459 w 13759469"/>
                <a:gd name="connsiteY813" fmla="*/ 2023403 h 2252732"/>
                <a:gd name="connsiteX814" fmla="*/ 1077288 w 13759469"/>
                <a:gd name="connsiteY814" fmla="*/ 2026663 h 2252732"/>
                <a:gd name="connsiteX815" fmla="*/ 1064097 w 13759469"/>
                <a:gd name="connsiteY815" fmla="*/ 2029910 h 2252732"/>
                <a:gd name="connsiteX816" fmla="*/ 1050883 w 13759469"/>
                <a:gd name="connsiteY816" fmla="*/ 2033143 h 2252732"/>
                <a:gd name="connsiteX817" fmla="*/ 1037650 w 13759469"/>
                <a:gd name="connsiteY817" fmla="*/ 2036363 h 2252732"/>
                <a:gd name="connsiteX818" fmla="*/ 1024395 w 13759469"/>
                <a:gd name="connsiteY818" fmla="*/ 2039569 h 2252732"/>
                <a:gd name="connsiteX819" fmla="*/ 1011120 w 13759469"/>
                <a:gd name="connsiteY819" fmla="*/ 2042763 h 2252732"/>
                <a:gd name="connsiteX820" fmla="*/ 997826 w 13759469"/>
                <a:gd name="connsiteY820" fmla="*/ 2045944 h 2252732"/>
                <a:gd name="connsiteX821" fmla="*/ 984512 w 13759469"/>
                <a:gd name="connsiteY821" fmla="*/ 2049113 h 2252732"/>
                <a:gd name="connsiteX822" fmla="*/ 971177 w 13759469"/>
                <a:gd name="connsiteY822" fmla="*/ 2052268 h 2252732"/>
                <a:gd name="connsiteX823" fmla="*/ 957826 w 13759469"/>
                <a:gd name="connsiteY823" fmla="*/ 2055412 h 2252732"/>
                <a:gd name="connsiteX824" fmla="*/ 944453 w 13759469"/>
                <a:gd name="connsiteY824" fmla="*/ 2058543 h 2252732"/>
                <a:gd name="connsiteX825" fmla="*/ 931064 w 13759469"/>
                <a:gd name="connsiteY825" fmla="*/ 2061663 h 2252732"/>
                <a:gd name="connsiteX826" fmla="*/ 917654 w 13759469"/>
                <a:gd name="connsiteY826" fmla="*/ 2064771 h 2252732"/>
                <a:gd name="connsiteX827" fmla="*/ 904228 w 13759469"/>
                <a:gd name="connsiteY827" fmla="*/ 2067868 h 2252732"/>
                <a:gd name="connsiteX828" fmla="*/ 890783 w 13759469"/>
                <a:gd name="connsiteY828" fmla="*/ 2070953 h 2252732"/>
                <a:gd name="connsiteX829" fmla="*/ 877322 w 13759469"/>
                <a:gd name="connsiteY829" fmla="*/ 2074027 h 2252732"/>
                <a:gd name="connsiteX830" fmla="*/ 863842 w 13759469"/>
                <a:gd name="connsiteY830" fmla="*/ 2077090 h 2252732"/>
                <a:gd name="connsiteX831" fmla="*/ 850347 w 13759469"/>
                <a:gd name="connsiteY831" fmla="*/ 2080142 h 2252732"/>
                <a:gd name="connsiteX832" fmla="*/ 836834 w 13759469"/>
                <a:gd name="connsiteY832" fmla="*/ 2083183 h 2252732"/>
                <a:gd name="connsiteX833" fmla="*/ 823305 w 13759469"/>
                <a:gd name="connsiteY833" fmla="*/ 2086214 h 2252732"/>
                <a:gd name="connsiteX834" fmla="*/ 809760 w 13759469"/>
                <a:gd name="connsiteY834" fmla="*/ 2089235 h 2252732"/>
                <a:gd name="connsiteX835" fmla="*/ 796198 w 13759469"/>
                <a:gd name="connsiteY835" fmla="*/ 2092245 h 2252732"/>
                <a:gd name="connsiteX836" fmla="*/ 782622 w 13759469"/>
                <a:gd name="connsiteY836" fmla="*/ 2095245 h 2252732"/>
                <a:gd name="connsiteX837" fmla="*/ 769030 w 13759469"/>
                <a:gd name="connsiteY837" fmla="*/ 2098236 h 2252732"/>
                <a:gd name="connsiteX838" fmla="*/ 755423 w 13759469"/>
                <a:gd name="connsiteY838" fmla="*/ 2101216 h 2252732"/>
                <a:gd name="connsiteX839" fmla="*/ 741802 w 13759469"/>
                <a:gd name="connsiteY839" fmla="*/ 2104188 h 2252732"/>
                <a:gd name="connsiteX840" fmla="*/ 728166 w 13759469"/>
                <a:gd name="connsiteY840" fmla="*/ 2107150 h 2252732"/>
                <a:gd name="connsiteX841" fmla="*/ 714515 w 13759469"/>
                <a:gd name="connsiteY841" fmla="*/ 2110104 h 2252732"/>
                <a:gd name="connsiteX842" fmla="*/ 700852 w 13759469"/>
                <a:gd name="connsiteY842" fmla="*/ 2113048 h 2252732"/>
                <a:gd name="connsiteX843" fmla="*/ 687174 w 13759469"/>
                <a:gd name="connsiteY843" fmla="*/ 2115984 h 2252732"/>
                <a:gd name="connsiteX844" fmla="*/ 673483 w 13759469"/>
                <a:gd name="connsiteY844" fmla="*/ 2118911 h 2252732"/>
                <a:gd name="connsiteX845" fmla="*/ 659778 w 13759469"/>
                <a:gd name="connsiteY845" fmla="*/ 2121829 h 2252732"/>
                <a:gd name="connsiteX846" fmla="*/ 646061 w 13759469"/>
                <a:gd name="connsiteY846" fmla="*/ 2124739 h 2252732"/>
                <a:gd name="connsiteX847" fmla="*/ 632332 w 13759469"/>
                <a:gd name="connsiteY847" fmla="*/ 2127641 h 2252732"/>
                <a:gd name="connsiteX848" fmla="*/ 618591 w 13759469"/>
                <a:gd name="connsiteY848" fmla="*/ 2130536 h 2252732"/>
                <a:gd name="connsiteX849" fmla="*/ 604837 w 13759469"/>
                <a:gd name="connsiteY849" fmla="*/ 2133423 h 2252732"/>
                <a:gd name="connsiteX850" fmla="*/ 591072 w 13759469"/>
                <a:gd name="connsiteY850" fmla="*/ 2136302 h 2252732"/>
                <a:gd name="connsiteX851" fmla="*/ 577295 w 13759469"/>
                <a:gd name="connsiteY851" fmla="*/ 2139173 h 2252732"/>
                <a:gd name="connsiteX852" fmla="*/ 563508 w 13759469"/>
                <a:gd name="connsiteY852" fmla="*/ 2142038 h 2252732"/>
                <a:gd name="connsiteX853" fmla="*/ 549708 w 13759469"/>
                <a:gd name="connsiteY853" fmla="*/ 2144895 h 2252732"/>
                <a:gd name="connsiteX854" fmla="*/ 535899 w 13759469"/>
                <a:gd name="connsiteY854" fmla="*/ 2147746 h 2252732"/>
                <a:gd name="connsiteX855" fmla="*/ 522080 w 13759469"/>
                <a:gd name="connsiteY855" fmla="*/ 2150590 h 2252732"/>
                <a:gd name="connsiteX856" fmla="*/ 508250 w 13759469"/>
                <a:gd name="connsiteY856" fmla="*/ 2153428 h 2252732"/>
                <a:gd name="connsiteX857" fmla="*/ 494411 w 13759469"/>
                <a:gd name="connsiteY857" fmla="*/ 2156259 h 2252732"/>
                <a:gd name="connsiteX858" fmla="*/ 480563 w 13759469"/>
                <a:gd name="connsiteY858" fmla="*/ 2159084 h 2252732"/>
                <a:gd name="connsiteX859" fmla="*/ 466705 w 13759469"/>
                <a:gd name="connsiteY859" fmla="*/ 2161904 h 2252732"/>
                <a:gd name="connsiteX860" fmla="*/ 452838 w 13759469"/>
                <a:gd name="connsiteY860" fmla="*/ 2164717 h 2252732"/>
                <a:gd name="connsiteX861" fmla="*/ 438962 w 13759469"/>
                <a:gd name="connsiteY861" fmla="*/ 2167525 h 2252732"/>
                <a:gd name="connsiteX862" fmla="*/ 425079 w 13759469"/>
                <a:gd name="connsiteY862" fmla="*/ 2170327 h 2252732"/>
                <a:gd name="connsiteX863" fmla="*/ 411187 w 13759469"/>
                <a:gd name="connsiteY863" fmla="*/ 2173124 h 2252732"/>
                <a:gd name="connsiteX864" fmla="*/ 397287 w 13759469"/>
                <a:gd name="connsiteY864" fmla="*/ 2175916 h 2252732"/>
                <a:gd name="connsiteX865" fmla="*/ 383380 w 13759469"/>
                <a:gd name="connsiteY865" fmla="*/ 2178703 h 2252732"/>
                <a:gd name="connsiteX866" fmla="*/ 369465 w 13759469"/>
                <a:gd name="connsiteY866" fmla="*/ 2181485 h 2252732"/>
                <a:gd name="connsiteX867" fmla="*/ 355544 w 13759469"/>
                <a:gd name="connsiteY867" fmla="*/ 2184263 h 2252732"/>
                <a:gd name="connsiteX868" fmla="*/ 341616 w 13759469"/>
                <a:gd name="connsiteY868" fmla="*/ 2187037 h 2252732"/>
                <a:gd name="connsiteX869" fmla="*/ 327681 w 13759469"/>
                <a:gd name="connsiteY869" fmla="*/ 2189806 h 2252732"/>
                <a:gd name="connsiteX870" fmla="*/ 313740 w 13759469"/>
                <a:gd name="connsiteY870" fmla="*/ 2192570 h 2252732"/>
                <a:gd name="connsiteX871" fmla="*/ 299794 w 13759469"/>
                <a:gd name="connsiteY871" fmla="*/ 2195332 h 2252732"/>
                <a:gd name="connsiteX872" fmla="*/ 285842 w 13759469"/>
                <a:gd name="connsiteY872" fmla="*/ 2198089 h 2252732"/>
                <a:gd name="connsiteX873" fmla="*/ 271885 w 13759469"/>
                <a:gd name="connsiteY873" fmla="*/ 2200844 h 2252732"/>
                <a:gd name="connsiteX874" fmla="*/ 257922 w 13759469"/>
                <a:gd name="connsiteY874" fmla="*/ 2203594 h 2252732"/>
                <a:gd name="connsiteX875" fmla="*/ 243954 w 13759469"/>
                <a:gd name="connsiteY875" fmla="*/ 2206341 h 2252732"/>
                <a:gd name="connsiteX876" fmla="*/ 229984 w 13759469"/>
                <a:gd name="connsiteY876" fmla="*/ 2209087 h 2252732"/>
                <a:gd name="connsiteX877" fmla="*/ 216007 w 13759469"/>
                <a:gd name="connsiteY877" fmla="*/ 2211828 h 2252732"/>
                <a:gd name="connsiteX878" fmla="*/ 202027 w 13759469"/>
                <a:gd name="connsiteY878" fmla="*/ 2214567 h 2252732"/>
                <a:gd name="connsiteX879" fmla="*/ 188044 w 13759469"/>
                <a:gd name="connsiteY879" fmla="*/ 2217303 h 2252732"/>
                <a:gd name="connsiteX880" fmla="*/ 174056 w 13759469"/>
                <a:gd name="connsiteY880" fmla="*/ 2220037 h 2252732"/>
                <a:gd name="connsiteX881" fmla="*/ 160067 w 13759469"/>
                <a:gd name="connsiteY881" fmla="*/ 2222769 h 2252732"/>
                <a:gd name="connsiteX882" fmla="*/ 146075 w 13759469"/>
                <a:gd name="connsiteY882" fmla="*/ 2225500 h 2252732"/>
                <a:gd name="connsiteX883" fmla="*/ 132079 w 13759469"/>
                <a:gd name="connsiteY883" fmla="*/ 2228228 h 2252732"/>
                <a:gd name="connsiteX884" fmla="*/ 118081 w 13759469"/>
                <a:gd name="connsiteY884" fmla="*/ 2230955 h 2252732"/>
                <a:gd name="connsiteX885" fmla="*/ 104082 w 13759469"/>
                <a:gd name="connsiteY885" fmla="*/ 2233680 h 2252732"/>
                <a:gd name="connsiteX886" fmla="*/ 90081 w 13759469"/>
                <a:gd name="connsiteY886" fmla="*/ 2236404 h 2252732"/>
                <a:gd name="connsiteX887" fmla="*/ 76078 w 13759469"/>
                <a:gd name="connsiteY887" fmla="*/ 2239127 h 2252732"/>
                <a:gd name="connsiteX888" fmla="*/ 62075 w 13759469"/>
                <a:gd name="connsiteY888" fmla="*/ 2241849 h 2252732"/>
                <a:gd name="connsiteX889" fmla="*/ 48071 w 13759469"/>
                <a:gd name="connsiteY889" fmla="*/ 2244571 h 2252732"/>
                <a:gd name="connsiteX890" fmla="*/ 34064 w 13759469"/>
                <a:gd name="connsiteY890" fmla="*/ 2247292 h 2252732"/>
                <a:gd name="connsiteX891" fmla="*/ 20059 w 13759469"/>
                <a:gd name="connsiteY891" fmla="*/ 2250012 h 2252732"/>
                <a:gd name="connsiteX892" fmla="*/ 6054 w 13759469"/>
                <a:gd name="connsiteY892" fmla="*/ 2252732 h 2252732"/>
                <a:gd name="connsiteX893" fmla="*/ 0 w 13759469"/>
                <a:gd name="connsiteY893" fmla="*/ 2221564 h 2252732"/>
                <a:gd name="connsiteX894" fmla="*/ 14006 w 13759469"/>
                <a:gd name="connsiteY894" fmla="*/ 2218844 h 2252732"/>
                <a:gd name="connsiteX895" fmla="*/ 28010 w 13759469"/>
                <a:gd name="connsiteY895" fmla="*/ 2216124 h 2252732"/>
                <a:gd name="connsiteX896" fmla="*/ 42013 w 13759469"/>
                <a:gd name="connsiteY896" fmla="*/ 2213404 h 2252732"/>
                <a:gd name="connsiteX897" fmla="*/ 56016 w 13759469"/>
                <a:gd name="connsiteY897" fmla="*/ 2210683 h 2252732"/>
                <a:gd name="connsiteX898" fmla="*/ 70018 w 13759469"/>
                <a:gd name="connsiteY898" fmla="*/ 2207961 h 2252732"/>
                <a:gd name="connsiteX899" fmla="*/ 84017 w 13759469"/>
                <a:gd name="connsiteY899" fmla="*/ 2205239 h 2252732"/>
                <a:gd name="connsiteX900" fmla="*/ 98015 w 13759469"/>
                <a:gd name="connsiteY900" fmla="*/ 2202515 h 2252732"/>
                <a:gd name="connsiteX901" fmla="*/ 112011 w 13759469"/>
                <a:gd name="connsiteY901" fmla="*/ 2199791 h 2252732"/>
                <a:gd name="connsiteX902" fmla="*/ 126004 w 13759469"/>
                <a:gd name="connsiteY902" fmla="*/ 2197065 h 2252732"/>
                <a:gd name="connsiteX903" fmla="*/ 139993 w 13759469"/>
                <a:gd name="connsiteY903" fmla="*/ 2194338 h 2252732"/>
                <a:gd name="connsiteX904" fmla="*/ 153981 w 13759469"/>
                <a:gd name="connsiteY904" fmla="*/ 2191608 h 2252732"/>
                <a:gd name="connsiteX905" fmla="*/ 167966 w 13759469"/>
                <a:gd name="connsiteY905" fmla="*/ 2188877 h 2252732"/>
                <a:gd name="connsiteX906" fmla="*/ 181946 w 13759469"/>
                <a:gd name="connsiteY906" fmla="*/ 2186144 h 2252732"/>
                <a:gd name="connsiteX907" fmla="*/ 195923 w 13759469"/>
                <a:gd name="connsiteY907" fmla="*/ 2183409 h 2252732"/>
                <a:gd name="connsiteX908" fmla="*/ 209895 w 13759469"/>
                <a:gd name="connsiteY908" fmla="*/ 2180672 h 2252732"/>
                <a:gd name="connsiteX909" fmla="*/ 223862 w 13759469"/>
                <a:gd name="connsiteY909" fmla="*/ 2177933 h 2252732"/>
                <a:gd name="connsiteX910" fmla="*/ 237827 w 13759469"/>
                <a:gd name="connsiteY910" fmla="*/ 2175188 h 2252732"/>
                <a:gd name="connsiteX911" fmla="*/ 251785 w 13759469"/>
                <a:gd name="connsiteY911" fmla="*/ 2172443 h 2252732"/>
                <a:gd name="connsiteX912" fmla="*/ 265737 w 13759469"/>
                <a:gd name="connsiteY912" fmla="*/ 2169694 h 2252732"/>
                <a:gd name="connsiteX913" fmla="*/ 279686 w 13759469"/>
                <a:gd name="connsiteY913" fmla="*/ 2166941 h 2252732"/>
                <a:gd name="connsiteX914" fmla="*/ 293628 w 13759469"/>
                <a:gd name="connsiteY914" fmla="*/ 2164186 h 2252732"/>
                <a:gd name="connsiteX915" fmla="*/ 307563 w 13759469"/>
                <a:gd name="connsiteY915" fmla="*/ 2161427 h 2252732"/>
                <a:gd name="connsiteX916" fmla="*/ 321493 w 13759469"/>
                <a:gd name="connsiteY916" fmla="*/ 2158664 h 2252732"/>
                <a:gd name="connsiteX917" fmla="*/ 335415 w 13759469"/>
                <a:gd name="connsiteY917" fmla="*/ 2155898 h 2252732"/>
                <a:gd name="connsiteX918" fmla="*/ 349331 w 13759469"/>
                <a:gd name="connsiteY918" fmla="*/ 2153127 h 2252732"/>
                <a:gd name="connsiteX919" fmla="*/ 363240 w 13759469"/>
                <a:gd name="connsiteY919" fmla="*/ 2150352 h 2252732"/>
                <a:gd name="connsiteX920" fmla="*/ 377141 w 13759469"/>
                <a:gd name="connsiteY920" fmla="*/ 2147572 h 2252732"/>
                <a:gd name="connsiteX921" fmla="*/ 391034 w 13759469"/>
                <a:gd name="connsiteY921" fmla="*/ 2144788 h 2252732"/>
                <a:gd name="connsiteX922" fmla="*/ 404920 w 13759469"/>
                <a:gd name="connsiteY922" fmla="*/ 2141999 h 2252732"/>
                <a:gd name="connsiteX923" fmla="*/ 418796 w 13759469"/>
                <a:gd name="connsiteY923" fmla="*/ 2139205 h 2252732"/>
                <a:gd name="connsiteX924" fmla="*/ 432665 w 13759469"/>
                <a:gd name="connsiteY924" fmla="*/ 2136406 h 2252732"/>
                <a:gd name="connsiteX925" fmla="*/ 446525 w 13759469"/>
                <a:gd name="connsiteY925" fmla="*/ 2133601 h 2252732"/>
                <a:gd name="connsiteX926" fmla="*/ 460375 w 13759469"/>
                <a:gd name="connsiteY926" fmla="*/ 2130791 h 2252732"/>
                <a:gd name="connsiteX927" fmla="*/ 474216 w 13759469"/>
                <a:gd name="connsiteY927" fmla="*/ 2127975 h 2252732"/>
                <a:gd name="connsiteX928" fmla="*/ 488048 w 13759469"/>
                <a:gd name="connsiteY928" fmla="*/ 2125153 h 2252732"/>
                <a:gd name="connsiteX929" fmla="*/ 501869 w 13759469"/>
                <a:gd name="connsiteY929" fmla="*/ 2122326 h 2252732"/>
                <a:gd name="connsiteX930" fmla="*/ 515680 w 13759469"/>
                <a:gd name="connsiteY930" fmla="*/ 2119492 h 2252732"/>
                <a:gd name="connsiteX931" fmla="*/ 529481 w 13759469"/>
                <a:gd name="connsiteY931" fmla="*/ 2116652 h 2252732"/>
                <a:gd name="connsiteX932" fmla="*/ 543270 w 13759469"/>
                <a:gd name="connsiteY932" fmla="*/ 2113805 h 2252732"/>
                <a:gd name="connsiteX933" fmla="*/ 557049 w 13759469"/>
                <a:gd name="connsiteY933" fmla="*/ 2110952 h 2252732"/>
                <a:gd name="connsiteX934" fmla="*/ 570816 w 13759469"/>
                <a:gd name="connsiteY934" fmla="*/ 2108092 h 2252732"/>
                <a:gd name="connsiteX935" fmla="*/ 584572 w 13759469"/>
                <a:gd name="connsiteY935" fmla="*/ 2105225 h 2252732"/>
                <a:gd name="connsiteX936" fmla="*/ 598315 w 13759469"/>
                <a:gd name="connsiteY936" fmla="*/ 2102350 h 2252732"/>
                <a:gd name="connsiteX937" fmla="*/ 612047 w 13759469"/>
                <a:gd name="connsiteY937" fmla="*/ 2099468 h 2252732"/>
                <a:gd name="connsiteX938" fmla="*/ 625766 w 13759469"/>
                <a:gd name="connsiteY938" fmla="*/ 2096578 h 2252732"/>
                <a:gd name="connsiteX939" fmla="*/ 639472 w 13759469"/>
                <a:gd name="connsiteY939" fmla="*/ 2093681 h 2252732"/>
                <a:gd name="connsiteX940" fmla="*/ 653165 w 13759469"/>
                <a:gd name="connsiteY940" fmla="*/ 2090776 h 2252732"/>
                <a:gd name="connsiteX941" fmla="*/ 666845 w 13759469"/>
                <a:gd name="connsiteY941" fmla="*/ 2087863 h 2252732"/>
                <a:gd name="connsiteX942" fmla="*/ 680511 w 13759469"/>
                <a:gd name="connsiteY942" fmla="*/ 2084941 h 2252732"/>
                <a:gd name="connsiteX943" fmla="*/ 694163 w 13759469"/>
                <a:gd name="connsiteY943" fmla="*/ 2082011 h 2252732"/>
                <a:gd name="connsiteX944" fmla="*/ 707802 w 13759469"/>
                <a:gd name="connsiteY944" fmla="*/ 2079072 h 2252732"/>
                <a:gd name="connsiteX945" fmla="*/ 721425 w 13759469"/>
                <a:gd name="connsiteY945" fmla="*/ 2076124 h 2252732"/>
                <a:gd name="connsiteX946" fmla="*/ 735034 w 13759469"/>
                <a:gd name="connsiteY946" fmla="*/ 2073168 h 2252732"/>
                <a:gd name="connsiteX947" fmla="*/ 748629 w 13759469"/>
                <a:gd name="connsiteY947" fmla="*/ 2070202 h 2252732"/>
                <a:gd name="connsiteX948" fmla="*/ 762207 w 13759469"/>
                <a:gd name="connsiteY948" fmla="*/ 2067228 h 2252732"/>
                <a:gd name="connsiteX949" fmla="*/ 775771 w 13759469"/>
                <a:gd name="connsiteY949" fmla="*/ 2064243 h 2252732"/>
                <a:gd name="connsiteX950" fmla="*/ 789318 w 13759469"/>
                <a:gd name="connsiteY950" fmla="*/ 2061249 h 2252732"/>
                <a:gd name="connsiteX951" fmla="*/ 802849 w 13759469"/>
                <a:gd name="connsiteY951" fmla="*/ 2058246 h 2252732"/>
                <a:gd name="connsiteX952" fmla="*/ 816364 w 13759469"/>
                <a:gd name="connsiteY952" fmla="*/ 2055232 h 2252732"/>
                <a:gd name="connsiteX953" fmla="*/ 829862 w 13759469"/>
                <a:gd name="connsiteY953" fmla="*/ 2052208 h 2252732"/>
                <a:gd name="connsiteX954" fmla="*/ 843343 w 13759469"/>
                <a:gd name="connsiteY954" fmla="*/ 2049174 h 2252732"/>
                <a:gd name="connsiteX955" fmla="*/ 856807 w 13759469"/>
                <a:gd name="connsiteY955" fmla="*/ 2046129 h 2252732"/>
                <a:gd name="connsiteX956" fmla="*/ 870253 w 13759469"/>
                <a:gd name="connsiteY956" fmla="*/ 2043073 h 2252732"/>
                <a:gd name="connsiteX957" fmla="*/ 883683 w 13759469"/>
                <a:gd name="connsiteY957" fmla="*/ 2040007 h 2252732"/>
                <a:gd name="connsiteX958" fmla="*/ 897093 w 13759469"/>
                <a:gd name="connsiteY958" fmla="*/ 2036930 h 2252732"/>
                <a:gd name="connsiteX959" fmla="*/ 910486 w 13759469"/>
                <a:gd name="connsiteY959" fmla="*/ 2033841 h 2252732"/>
                <a:gd name="connsiteX960" fmla="*/ 923858 w 13759469"/>
                <a:gd name="connsiteY960" fmla="*/ 2030742 h 2252732"/>
                <a:gd name="connsiteX961" fmla="*/ 937214 w 13759469"/>
                <a:gd name="connsiteY961" fmla="*/ 2027630 h 2252732"/>
                <a:gd name="connsiteX962" fmla="*/ 950549 w 13759469"/>
                <a:gd name="connsiteY962" fmla="*/ 2024507 h 2252732"/>
                <a:gd name="connsiteX963" fmla="*/ 963866 w 13759469"/>
                <a:gd name="connsiteY963" fmla="*/ 2021372 h 2252732"/>
                <a:gd name="connsiteX964" fmla="*/ 977161 w 13759469"/>
                <a:gd name="connsiteY964" fmla="*/ 2018225 h 2252732"/>
                <a:gd name="connsiteX965" fmla="*/ 990438 w 13759469"/>
                <a:gd name="connsiteY965" fmla="*/ 2015066 h 2252732"/>
                <a:gd name="connsiteX966" fmla="*/ 1003694 w 13759469"/>
                <a:gd name="connsiteY966" fmla="*/ 2011894 h 2252732"/>
                <a:gd name="connsiteX967" fmla="*/ 1016929 w 13759469"/>
                <a:gd name="connsiteY967" fmla="*/ 2008710 h 2252732"/>
                <a:gd name="connsiteX968" fmla="*/ 1030144 w 13759469"/>
                <a:gd name="connsiteY968" fmla="*/ 2005513 h 2252732"/>
                <a:gd name="connsiteX969" fmla="*/ 1043337 w 13759469"/>
                <a:gd name="connsiteY969" fmla="*/ 2002302 h 2252732"/>
                <a:gd name="connsiteX970" fmla="*/ 1056508 w 13759469"/>
                <a:gd name="connsiteY970" fmla="*/ 1999080 h 2252732"/>
                <a:gd name="connsiteX971" fmla="*/ 1069660 w 13759469"/>
                <a:gd name="connsiteY971" fmla="*/ 1995843 h 2252732"/>
                <a:gd name="connsiteX972" fmla="*/ 1082787 w 13759469"/>
                <a:gd name="connsiteY972" fmla="*/ 1992594 h 2252732"/>
                <a:gd name="connsiteX973" fmla="*/ 1095894 w 13759469"/>
                <a:gd name="connsiteY973" fmla="*/ 1989330 h 2252732"/>
                <a:gd name="connsiteX974" fmla="*/ 1108977 w 13759469"/>
                <a:gd name="connsiteY974" fmla="*/ 1986053 h 2252732"/>
                <a:gd name="connsiteX975" fmla="*/ 1122037 w 13759469"/>
                <a:gd name="connsiteY975" fmla="*/ 1982762 h 2252732"/>
                <a:gd name="connsiteX976" fmla="*/ 1135076 w 13759469"/>
                <a:gd name="connsiteY976" fmla="*/ 1979457 h 2252732"/>
                <a:gd name="connsiteX977" fmla="*/ 1148089 w 13759469"/>
                <a:gd name="connsiteY977" fmla="*/ 1976138 h 2252732"/>
                <a:gd name="connsiteX978" fmla="*/ 1161080 w 13759469"/>
                <a:gd name="connsiteY978" fmla="*/ 1972803 h 2252732"/>
                <a:gd name="connsiteX979" fmla="*/ 1174046 w 13759469"/>
                <a:gd name="connsiteY979" fmla="*/ 1969455 h 2252732"/>
                <a:gd name="connsiteX980" fmla="*/ 1186989 w 13759469"/>
                <a:gd name="connsiteY980" fmla="*/ 1966091 h 2252732"/>
                <a:gd name="connsiteX981" fmla="*/ 1199906 w 13759469"/>
                <a:gd name="connsiteY981" fmla="*/ 1962713 h 2252732"/>
                <a:gd name="connsiteX982" fmla="*/ 1212801 w 13759469"/>
                <a:gd name="connsiteY982" fmla="*/ 1959318 h 2252732"/>
                <a:gd name="connsiteX983" fmla="*/ 1225667 w 13759469"/>
                <a:gd name="connsiteY983" fmla="*/ 1955911 h 2252732"/>
                <a:gd name="connsiteX984" fmla="*/ 1238510 w 13759469"/>
                <a:gd name="connsiteY984" fmla="*/ 1952486 h 2252732"/>
                <a:gd name="connsiteX985" fmla="*/ 1251327 w 13759469"/>
                <a:gd name="connsiteY985" fmla="*/ 1949046 h 2252732"/>
                <a:gd name="connsiteX986" fmla="*/ 1264118 w 13759469"/>
                <a:gd name="connsiteY986" fmla="*/ 1945590 h 2252732"/>
                <a:gd name="connsiteX987" fmla="*/ 1276884 w 13759469"/>
                <a:gd name="connsiteY987" fmla="*/ 1942118 h 2252732"/>
                <a:gd name="connsiteX988" fmla="*/ 1289621 w 13759469"/>
                <a:gd name="connsiteY988" fmla="*/ 1938631 h 2252732"/>
                <a:gd name="connsiteX989" fmla="*/ 1302333 w 13759469"/>
                <a:gd name="connsiteY989" fmla="*/ 1935126 h 2252732"/>
                <a:gd name="connsiteX990" fmla="*/ 1315018 w 13759469"/>
                <a:gd name="connsiteY990" fmla="*/ 1931605 h 2252732"/>
                <a:gd name="connsiteX991" fmla="*/ 1327675 w 13759469"/>
                <a:gd name="connsiteY991" fmla="*/ 1928068 h 2252732"/>
                <a:gd name="connsiteX992" fmla="*/ 1352922 w 13759469"/>
                <a:gd name="connsiteY992" fmla="*/ 1920937 h 2252732"/>
                <a:gd name="connsiteX993" fmla="*/ 1365357 w 13759469"/>
                <a:gd name="connsiteY993" fmla="*/ 1917365 h 2252732"/>
                <a:gd name="connsiteX994" fmla="*/ 1377722 w 13759469"/>
                <a:gd name="connsiteY994" fmla="*/ 1913739 h 2252732"/>
                <a:gd name="connsiteX995" fmla="*/ 1389976 w 13759469"/>
                <a:gd name="connsiteY995" fmla="*/ 1910075 h 2252732"/>
                <a:gd name="connsiteX996" fmla="*/ 1402126 w 13759469"/>
                <a:gd name="connsiteY996" fmla="*/ 1906370 h 2252732"/>
                <a:gd name="connsiteX997" fmla="*/ 1414173 w 13759469"/>
                <a:gd name="connsiteY997" fmla="*/ 1902628 h 2252732"/>
                <a:gd name="connsiteX998" fmla="*/ 1426120 w 13759469"/>
                <a:gd name="connsiteY998" fmla="*/ 1898849 h 2252732"/>
                <a:gd name="connsiteX999" fmla="*/ 1437969 w 13759469"/>
                <a:gd name="connsiteY999" fmla="*/ 1895034 h 2252732"/>
                <a:gd name="connsiteX1000" fmla="*/ 1449724 w 13759469"/>
                <a:gd name="connsiteY1000" fmla="*/ 1891184 h 2252732"/>
                <a:gd name="connsiteX1001" fmla="*/ 1461389 w 13759469"/>
                <a:gd name="connsiteY1001" fmla="*/ 1887299 h 2252732"/>
                <a:gd name="connsiteX1002" fmla="*/ 1472965 w 13759469"/>
                <a:gd name="connsiteY1002" fmla="*/ 1883381 h 2252732"/>
                <a:gd name="connsiteX1003" fmla="*/ 1484457 w 13759469"/>
                <a:gd name="connsiteY1003" fmla="*/ 1879428 h 2252732"/>
                <a:gd name="connsiteX1004" fmla="*/ 1495867 w 13759469"/>
                <a:gd name="connsiteY1004" fmla="*/ 1875445 h 2252732"/>
                <a:gd name="connsiteX1005" fmla="*/ 1507196 w 13759469"/>
                <a:gd name="connsiteY1005" fmla="*/ 1871431 h 2252732"/>
                <a:gd name="connsiteX1006" fmla="*/ 1518451 w 13759469"/>
                <a:gd name="connsiteY1006" fmla="*/ 1867386 h 2252732"/>
                <a:gd name="connsiteX1007" fmla="*/ 1529632 w 13759469"/>
                <a:gd name="connsiteY1007" fmla="*/ 1863313 h 2252732"/>
                <a:gd name="connsiteX1008" fmla="*/ 1540741 w 13759469"/>
                <a:gd name="connsiteY1008" fmla="*/ 1859211 h 2252732"/>
                <a:gd name="connsiteX1009" fmla="*/ 1551786 w 13759469"/>
                <a:gd name="connsiteY1009" fmla="*/ 1855079 h 2252732"/>
                <a:gd name="connsiteX1010" fmla="*/ 1562765 w 13759469"/>
                <a:gd name="connsiteY1010" fmla="*/ 1850923 h 2252732"/>
                <a:gd name="connsiteX1011" fmla="*/ 1573682 w 13759469"/>
                <a:gd name="connsiteY1011" fmla="*/ 1846741 h 2252732"/>
                <a:gd name="connsiteX1012" fmla="*/ 1584543 w 13759469"/>
                <a:gd name="connsiteY1012" fmla="*/ 1842532 h 2252732"/>
                <a:gd name="connsiteX1013" fmla="*/ 1595347 w 13759469"/>
                <a:gd name="connsiteY1013" fmla="*/ 1838300 h 2252732"/>
                <a:gd name="connsiteX1014" fmla="*/ 1606100 w 13759469"/>
                <a:gd name="connsiteY1014" fmla="*/ 1834044 h 2252732"/>
                <a:gd name="connsiteX1015" fmla="*/ 1616802 w 13759469"/>
                <a:gd name="connsiteY1015" fmla="*/ 1829767 h 2252732"/>
                <a:gd name="connsiteX1016" fmla="*/ 1627458 w 13759469"/>
                <a:gd name="connsiteY1016" fmla="*/ 1825468 h 2252732"/>
                <a:gd name="connsiteX1017" fmla="*/ 1638071 w 13759469"/>
                <a:gd name="connsiteY1017" fmla="*/ 1821147 h 2252732"/>
                <a:gd name="connsiteX1018" fmla="*/ 1648644 w 13759469"/>
                <a:gd name="connsiteY1018" fmla="*/ 1816807 h 2252732"/>
                <a:gd name="connsiteX1019" fmla="*/ 1659179 w 13759469"/>
                <a:gd name="connsiteY1019" fmla="*/ 1812448 h 2252732"/>
                <a:gd name="connsiteX1020" fmla="*/ 1669678 w 13759469"/>
                <a:gd name="connsiteY1020" fmla="*/ 1808071 h 2252732"/>
                <a:gd name="connsiteX1021" fmla="*/ 1680147 w 13759469"/>
                <a:gd name="connsiteY1021" fmla="*/ 1803676 h 2252732"/>
                <a:gd name="connsiteX1022" fmla="*/ 1690586 w 13759469"/>
                <a:gd name="connsiteY1022" fmla="*/ 1799265 h 2252732"/>
                <a:gd name="connsiteX1023" fmla="*/ 1701000 w 13759469"/>
                <a:gd name="connsiteY1023" fmla="*/ 1794838 h 2252732"/>
                <a:gd name="connsiteX1024" fmla="*/ 1711392 w 13759469"/>
                <a:gd name="connsiteY1024" fmla="*/ 1790396 h 2252732"/>
                <a:gd name="connsiteX1025" fmla="*/ 1721762 w 13759469"/>
                <a:gd name="connsiteY1025" fmla="*/ 1785942 h 2252732"/>
                <a:gd name="connsiteX1026" fmla="*/ 1732117 w 13759469"/>
                <a:gd name="connsiteY1026" fmla="*/ 1781473 h 2252732"/>
                <a:gd name="connsiteX1027" fmla="*/ 1742457 w 13759469"/>
                <a:gd name="connsiteY1027" fmla="*/ 1776993 h 2252732"/>
                <a:gd name="connsiteX1028" fmla="*/ 1752786 w 13759469"/>
                <a:gd name="connsiteY1028" fmla="*/ 1772502 h 2252732"/>
                <a:gd name="connsiteX1029" fmla="*/ 1763107 w 13759469"/>
                <a:gd name="connsiteY1029" fmla="*/ 1768000 h 2252732"/>
                <a:gd name="connsiteX1030" fmla="*/ 1773423 w 13759469"/>
                <a:gd name="connsiteY1030" fmla="*/ 1763489 h 2252732"/>
                <a:gd name="connsiteX1031" fmla="*/ 1783736 w 13759469"/>
                <a:gd name="connsiteY1031" fmla="*/ 1758970 h 2252732"/>
                <a:gd name="connsiteX1032" fmla="*/ 1794050 w 13759469"/>
                <a:gd name="connsiteY1032" fmla="*/ 1754443 h 2252732"/>
                <a:gd name="connsiteX1033" fmla="*/ 1804368 w 13759469"/>
                <a:gd name="connsiteY1033" fmla="*/ 1749908 h 2252732"/>
                <a:gd name="connsiteX1034" fmla="*/ 1814691 w 13759469"/>
                <a:gd name="connsiteY1034" fmla="*/ 1745369 h 2252732"/>
                <a:gd name="connsiteX1035" fmla="*/ 1825025 w 13759469"/>
                <a:gd name="connsiteY1035" fmla="*/ 1740824 h 2252732"/>
                <a:gd name="connsiteX1036" fmla="*/ 1835370 w 13759469"/>
                <a:gd name="connsiteY1036" fmla="*/ 1736277 h 2252732"/>
                <a:gd name="connsiteX1037" fmla="*/ 1845730 w 13759469"/>
                <a:gd name="connsiteY1037" fmla="*/ 1731725 h 2252732"/>
                <a:gd name="connsiteX1038" fmla="*/ 1856109 w 13759469"/>
                <a:gd name="connsiteY1038" fmla="*/ 1727171 h 2252732"/>
                <a:gd name="connsiteX1039" fmla="*/ 1866509 w 13759469"/>
                <a:gd name="connsiteY1039" fmla="*/ 1722616 h 2252732"/>
                <a:gd name="connsiteX1040" fmla="*/ 1876932 w 13759469"/>
                <a:gd name="connsiteY1040" fmla="*/ 1718061 h 2252732"/>
                <a:gd name="connsiteX1041" fmla="*/ 1887382 w 13759469"/>
                <a:gd name="connsiteY1041" fmla="*/ 1713507 h 2252732"/>
                <a:gd name="connsiteX1042" fmla="*/ 1897862 w 13759469"/>
                <a:gd name="connsiteY1042" fmla="*/ 1708954 h 2252732"/>
                <a:gd name="connsiteX1043" fmla="*/ 1908375 w 13759469"/>
                <a:gd name="connsiteY1043" fmla="*/ 1704403 h 2252732"/>
                <a:gd name="connsiteX1044" fmla="*/ 1918922 w 13759469"/>
                <a:gd name="connsiteY1044" fmla="*/ 1699856 h 2252732"/>
                <a:gd name="connsiteX1045" fmla="*/ 1929508 w 13759469"/>
                <a:gd name="connsiteY1045" fmla="*/ 1695312 h 2252732"/>
                <a:gd name="connsiteX1046" fmla="*/ 1940136 w 13759469"/>
                <a:gd name="connsiteY1046" fmla="*/ 1690775 h 2252732"/>
                <a:gd name="connsiteX1047" fmla="*/ 1950807 w 13759469"/>
                <a:gd name="connsiteY1047" fmla="*/ 1686244 h 2252732"/>
                <a:gd name="connsiteX1048" fmla="*/ 1961525 w 13759469"/>
                <a:gd name="connsiteY1048" fmla="*/ 1681719 h 2252732"/>
                <a:gd name="connsiteX1049" fmla="*/ 1972294 w 13759469"/>
                <a:gd name="connsiteY1049" fmla="*/ 1677202 h 2252732"/>
                <a:gd name="connsiteX1050" fmla="*/ 1983115 w 13759469"/>
                <a:gd name="connsiteY1050" fmla="*/ 1672696 h 2252732"/>
                <a:gd name="connsiteX1051" fmla="*/ 1993992 w 13759469"/>
                <a:gd name="connsiteY1051" fmla="*/ 1668197 h 2252732"/>
                <a:gd name="connsiteX1052" fmla="*/ 2004926 w 13759469"/>
                <a:gd name="connsiteY1052" fmla="*/ 1663711 h 2252732"/>
                <a:gd name="connsiteX1053" fmla="*/ 2015923 w 13759469"/>
                <a:gd name="connsiteY1053" fmla="*/ 1659236 h 2252732"/>
                <a:gd name="connsiteX1054" fmla="*/ 2026983 w 13759469"/>
                <a:gd name="connsiteY1054" fmla="*/ 1654775 h 2252732"/>
                <a:gd name="connsiteX1055" fmla="*/ 2038111 w 13759469"/>
                <a:gd name="connsiteY1055" fmla="*/ 1650326 h 2252732"/>
                <a:gd name="connsiteX1056" fmla="*/ 2049309 w 13759469"/>
                <a:gd name="connsiteY1056" fmla="*/ 1645893 h 2252732"/>
                <a:gd name="connsiteX1057" fmla="*/ 2060579 w 13759469"/>
                <a:gd name="connsiteY1057" fmla="*/ 1641474 h 2252732"/>
                <a:gd name="connsiteX1058" fmla="*/ 2071926 w 13759469"/>
                <a:gd name="connsiteY1058" fmla="*/ 1637072 h 2252732"/>
                <a:gd name="connsiteX1059" fmla="*/ 2083350 w 13759469"/>
                <a:gd name="connsiteY1059" fmla="*/ 1632688 h 2252732"/>
                <a:gd name="connsiteX1060" fmla="*/ 2094856 w 13759469"/>
                <a:gd name="connsiteY1060" fmla="*/ 1628323 h 2252732"/>
                <a:gd name="connsiteX1061" fmla="*/ 2106446 w 13759469"/>
                <a:gd name="connsiteY1061" fmla="*/ 1623976 h 2252732"/>
                <a:gd name="connsiteX1062" fmla="*/ 2118124 w 13759469"/>
                <a:gd name="connsiteY1062" fmla="*/ 1619650 h 2252732"/>
                <a:gd name="connsiteX1063" fmla="*/ 2129892 w 13759469"/>
                <a:gd name="connsiteY1063" fmla="*/ 1615345 h 2252732"/>
                <a:gd name="connsiteX1064" fmla="*/ 2141752 w 13759469"/>
                <a:gd name="connsiteY1064" fmla="*/ 1611063 h 2252732"/>
                <a:gd name="connsiteX1065" fmla="*/ 2153707 w 13759469"/>
                <a:gd name="connsiteY1065" fmla="*/ 1606804 h 2252732"/>
                <a:gd name="connsiteX1066" fmla="*/ 2165762 w 13759469"/>
                <a:gd name="connsiteY1066" fmla="*/ 1602568 h 2252732"/>
                <a:gd name="connsiteX1067" fmla="*/ 2177918 w 13759469"/>
                <a:gd name="connsiteY1067" fmla="*/ 1598357 h 2252732"/>
                <a:gd name="connsiteX1068" fmla="*/ 2190178 w 13759469"/>
                <a:gd name="connsiteY1068" fmla="*/ 1594174 h 2252732"/>
                <a:gd name="connsiteX1069" fmla="*/ 2202545 w 13759469"/>
                <a:gd name="connsiteY1069" fmla="*/ 1590016 h 2252732"/>
                <a:gd name="connsiteX1070" fmla="*/ 2215022 w 13759469"/>
                <a:gd name="connsiteY1070" fmla="*/ 1585886 h 2252732"/>
                <a:gd name="connsiteX1071" fmla="*/ 2227613 w 13759469"/>
                <a:gd name="connsiteY1071" fmla="*/ 1581785 h 2252732"/>
                <a:gd name="connsiteX1072" fmla="*/ 2240318 w 13759469"/>
                <a:gd name="connsiteY1072" fmla="*/ 1577714 h 2252732"/>
                <a:gd name="connsiteX1073" fmla="*/ 2253142 w 13759469"/>
                <a:gd name="connsiteY1073" fmla="*/ 1573674 h 2252732"/>
                <a:gd name="connsiteX1074" fmla="*/ 2266088 w 13759469"/>
                <a:gd name="connsiteY1074" fmla="*/ 1569664 h 2252732"/>
                <a:gd name="connsiteX1075" fmla="*/ 2279157 w 13759469"/>
                <a:gd name="connsiteY1075" fmla="*/ 1565689 h 2252732"/>
                <a:gd name="connsiteX1076" fmla="*/ 2292355 w 13759469"/>
                <a:gd name="connsiteY1076" fmla="*/ 1561745 h 2252732"/>
                <a:gd name="connsiteX1077" fmla="*/ 2305682 w 13759469"/>
                <a:gd name="connsiteY1077" fmla="*/ 1557837 h 2252732"/>
                <a:gd name="connsiteX1078" fmla="*/ 2319141 w 13759469"/>
                <a:gd name="connsiteY1078" fmla="*/ 1553964 h 2252732"/>
                <a:gd name="connsiteX1079" fmla="*/ 2332737 w 13759469"/>
                <a:gd name="connsiteY1079" fmla="*/ 1550127 h 2252732"/>
                <a:gd name="connsiteX1080" fmla="*/ 2346470 w 13759469"/>
                <a:gd name="connsiteY1080" fmla="*/ 1546328 h 2252732"/>
                <a:gd name="connsiteX1081" fmla="*/ 2360346 w 13759469"/>
                <a:gd name="connsiteY1081" fmla="*/ 1542565 h 2252732"/>
                <a:gd name="connsiteX1082" fmla="*/ 2374366 w 13759469"/>
                <a:gd name="connsiteY1082" fmla="*/ 1538843 h 2252732"/>
                <a:gd name="connsiteX1083" fmla="*/ 2388532 w 13759469"/>
                <a:gd name="connsiteY1083" fmla="*/ 1535161 h 2252732"/>
                <a:gd name="connsiteX1084" fmla="*/ 2402849 w 13759469"/>
                <a:gd name="connsiteY1084" fmla="*/ 1531519 h 2252732"/>
                <a:gd name="connsiteX1085" fmla="*/ 2417318 w 13759469"/>
                <a:gd name="connsiteY1085" fmla="*/ 1527919 h 2252732"/>
                <a:gd name="connsiteX1086" fmla="*/ 2431942 w 13759469"/>
                <a:gd name="connsiteY1086" fmla="*/ 1524362 h 2252732"/>
                <a:gd name="connsiteX1087" fmla="*/ 2446727 w 13759469"/>
                <a:gd name="connsiteY1087" fmla="*/ 1520848 h 2252732"/>
                <a:gd name="connsiteX1088" fmla="*/ 2461671 w 13759469"/>
                <a:gd name="connsiteY1088" fmla="*/ 1517379 h 2252732"/>
                <a:gd name="connsiteX1089" fmla="*/ 2476781 w 13759469"/>
                <a:gd name="connsiteY1089" fmla="*/ 1513955 h 2252732"/>
                <a:gd name="connsiteX1090" fmla="*/ 2492058 w 13759469"/>
                <a:gd name="connsiteY1090" fmla="*/ 1510578 h 2252732"/>
                <a:gd name="connsiteX1091" fmla="*/ 2523084 w 13759469"/>
                <a:gd name="connsiteY1091" fmla="*/ 1503974 h 2252732"/>
                <a:gd name="connsiteX1092" fmla="*/ 2538940 w 13759469"/>
                <a:gd name="connsiteY1092" fmla="*/ 1500741 h 2252732"/>
                <a:gd name="connsiteX1093" fmla="*/ 2554890 w 13759469"/>
                <a:gd name="connsiteY1093" fmla="*/ 1497597 h 2252732"/>
                <a:gd name="connsiteX1094" fmla="*/ 2570985 w 13759469"/>
                <a:gd name="connsiteY1094" fmla="*/ 1494530 h 2252732"/>
                <a:gd name="connsiteX1095" fmla="*/ 2587223 w 13759469"/>
                <a:gd name="connsiteY1095" fmla="*/ 1491536 h 2252732"/>
                <a:gd name="connsiteX1096" fmla="*/ 2603601 w 13759469"/>
                <a:gd name="connsiteY1096" fmla="*/ 1488616 h 2252732"/>
                <a:gd name="connsiteX1097" fmla="*/ 2620118 w 13759469"/>
                <a:gd name="connsiteY1097" fmla="*/ 1485766 h 2252732"/>
                <a:gd name="connsiteX1098" fmla="*/ 2636771 w 13759469"/>
                <a:gd name="connsiteY1098" fmla="*/ 1482985 h 2252732"/>
                <a:gd name="connsiteX1099" fmla="*/ 2653559 w 13759469"/>
                <a:gd name="connsiteY1099" fmla="*/ 1480272 h 2252732"/>
                <a:gd name="connsiteX1100" fmla="*/ 2670478 w 13759469"/>
                <a:gd name="connsiteY1100" fmla="*/ 1477623 h 2252732"/>
                <a:gd name="connsiteX1101" fmla="*/ 2687526 w 13759469"/>
                <a:gd name="connsiteY1101" fmla="*/ 1475038 h 2252732"/>
                <a:gd name="connsiteX1102" fmla="*/ 2704704 w 13759469"/>
                <a:gd name="connsiteY1102" fmla="*/ 1472512 h 2252732"/>
                <a:gd name="connsiteX1103" fmla="*/ 2722006 w 13759469"/>
                <a:gd name="connsiteY1103" fmla="*/ 1470048 h 2252732"/>
                <a:gd name="connsiteX1104" fmla="*/ 2739433 w 13759469"/>
                <a:gd name="connsiteY1104" fmla="*/ 1467641 h 2252732"/>
                <a:gd name="connsiteX1105" fmla="*/ 2756979 w 13759469"/>
                <a:gd name="connsiteY1105" fmla="*/ 1465291 h 2252732"/>
                <a:gd name="connsiteX1106" fmla="*/ 2774646 w 13759469"/>
                <a:gd name="connsiteY1106" fmla="*/ 1462994 h 2252732"/>
                <a:gd name="connsiteX1107" fmla="*/ 2792428 w 13759469"/>
                <a:gd name="connsiteY1107" fmla="*/ 1460749 h 2252732"/>
                <a:gd name="connsiteX1108" fmla="*/ 2810327 w 13759469"/>
                <a:gd name="connsiteY1108" fmla="*/ 1458554 h 2252732"/>
                <a:gd name="connsiteX1109" fmla="*/ 2828337 w 13759469"/>
                <a:gd name="connsiteY1109" fmla="*/ 1456408 h 2252732"/>
                <a:gd name="connsiteX1110" fmla="*/ 2846457 w 13759469"/>
                <a:gd name="connsiteY1110" fmla="*/ 1454309 h 2252732"/>
                <a:gd name="connsiteX1111" fmla="*/ 2864687 w 13759469"/>
                <a:gd name="connsiteY1111" fmla="*/ 1452253 h 2252732"/>
                <a:gd name="connsiteX1112" fmla="*/ 2883023 w 13759469"/>
                <a:gd name="connsiteY1112" fmla="*/ 1450242 h 2252732"/>
                <a:gd name="connsiteX1113" fmla="*/ 2901462 w 13759469"/>
                <a:gd name="connsiteY1113" fmla="*/ 1448271 h 2252732"/>
                <a:gd name="connsiteX1114" fmla="*/ 2920003 w 13759469"/>
                <a:gd name="connsiteY1114" fmla="*/ 1446340 h 2252732"/>
                <a:gd name="connsiteX1115" fmla="*/ 2938644 w 13759469"/>
                <a:gd name="connsiteY1115" fmla="*/ 1444447 h 2252732"/>
                <a:gd name="connsiteX1116" fmla="*/ 2957382 w 13759469"/>
                <a:gd name="connsiteY1116" fmla="*/ 1442589 h 2252732"/>
                <a:gd name="connsiteX1117" fmla="*/ 2976215 w 13759469"/>
                <a:gd name="connsiteY1117" fmla="*/ 1440764 h 2252732"/>
                <a:gd name="connsiteX1118" fmla="*/ 2995141 w 13759469"/>
                <a:gd name="connsiteY1118" fmla="*/ 1438973 h 2252732"/>
                <a:gd name="connsiteX1119" fmla="*/ 3014158 w 13759469"/>
                <a:gd name="connsiteY1119" fmla="*/ 1437210 h 2252732"/>
                <a:gd name="connsiteX1120" fmla="*/ 3033263 w 13759469"/>
                <a:gd name="connsiteY1120" fmla="*/ 1435477 h 2252732"/>
                <a:gd name="connsiteX1121" fmla="*/ 3052456 w 13759469"/>
                <a:gd name="connsiteY1121" fmla="*/ 1433769 h 2252732"/>
                <a:gd name="connsiteX1122" fmla="*/ 3071732 w 13759469"/>
                <a:gd name="connsiteY1122" fmla="*/ 1432087 h 2252732"/>
                <a:gd name="connsiteX1123" fmla="*/ 3091090 w 13759469"/>
                <a:gd name="connsiteY1123" fmla="*/ 1430428 h 2252732"/>
                <a:gd name="connsiteX1124" fmla="*/ 3110529 w 13759469"/>
                <a:gd name="connsiteY1124" fmla="*/ 1428790 h 2252732"/>
                <a:gd name="connsiteX1125" fmla="*/ 3130045 w 13759469"/>
                <a:gd name="connsiteY1125" fmla="*/ 1427170 h 2252732"/>
                <a:gd name="connsiteX1126" fmla="*/ 3149636 w 13759469"/>
                <a:gd name="connsiteY1126" fmla="*/ 1425569 h 2252732"/>
                <a:gd name="connsiteX1127" fmla="*/ 3169302 w 13759469"/>
                <a:gd name="connsiteY1127" fmla="*/ 1423983 h 2252732"/>
                <a:gd name="connsiteX1128" fmla="*/ 3189037 w 13759469"/>
                <a:gd name="connsiteY1128" fmla="*/ 1422411 h 2252732"/>
                <a:gd name="connsiteX1129" fmla="*/ 3208842 w 13759469"/>
                <a:gd name="connsiteY1129" fmla="*/ 1420851 h 2252732"/>
                <a:gd name="connsiteX1130" fmla="*/ 3228714 w 13759469"/>
                <a:gd name="connsiteY1130" fmla="*/ 1419301 h 2252732"/>
                <a:gd name="connsiteX1131" fmla="*/ 3248650 w 13759469"/>
                <a:gd name="connsiteY1131" fmla="*/ 1417760 h 2252732"/>
                <a:gd name="connsiteX1132" fmla="*/ 3268648 w 13759469"/>
                <a:gd name="connsiteY1132" fmla="*/ 1416225 h 2252732"/>
                <a:gd name="connsiteX1133" fmla="*/ 3288706 w 13759469"/>
                <a:gd name="connsiteY1133" fmla="*/ 1414695 h 2252732"/>
                <a:gd name="connsiteX1134" fmla="*/ 3308823 w 13759469"/>
                <a:gd name="connsiteY1134" fmla="*/ 1413168 h 2252732"/>
                <a:gd name="connsiteX1135" fmla="*/ 3328995 w 13759469"/>
                <a:gd name="connsiteY1135" fmla="*/ 1411643 h 2252732"/>
                <a:gd name="connsiteX1136" fmla="*/ 3349220 w 13759469"/>
                <a:gd name="connsiteY1136" fmla="*/ 1410116 h 2252732"/>
                <a:gd name="connsiteX1137" fmla="*/ 3369497 w 13759469"/>
                <a:gd name="connsiteY1137" fmla="*/ 1408587 h 2252732"/>
                <a:gd name="connsiteX1138" fmla="*/ 3389823 w 13759469"/>
                <a:gd name="connsiteY1138" fmla="*/ 1407054 h 2252732"/>
                <a:gd name="connsiteX1139" fmla="*/ 3410195 w 13759469"/>
                <a:gd name="connsiteY1139" fmla="*/ 1405515 h 2252732"/>
                <a:gd name="connsiteX1140" fmla="*/ 3430613 w 13759469"/>
                <a:gd name="connsiteY1140" fmla="*/ 1403968 h 2252732"/>
                <a:gd name="connsiteX1141" fmla="*/ 3451071 w 13759469"/>
                <a:gd name="connsiteY1141" fmla="*/ 1402412 h 2252732"/>
                <a:gd name="connsiteX1142" fmla="*/ 3471571 w 13759469"/>
                <a:gd name="connsiteY1142" fmla="*/ 1400843 h 2252732"/>
                <a:gd name="connsiteX1143" fmla="*/ 3492109 w 13759469"/>
                <a:gd name="connsiteY1143" fmla="*/ 1399262 h 2252732"/>
                <a:gd name="connsiteX1144" fmla="*/ 3512682 w 13759469"/>
                <a:gd name="connsiteY1144" fmla="*/ 1397665 h 2252732"/>
                <a:gd name="connsiteX1145" fmla="*/ 3533289 w 13759469"/>
                <a:gd name="connsiteY1145" fmla="*/ 1396052 h 2252732"/>
                <a:gd name="connsiteX1146" fmla="*/ 3553927 w 13759469"/>
                <a:gd name="connsiteY1146" fmla="*/ 1394420 h 2252732"/>
                <a:gd name="connsiteX1147" fmla="*/ 3574594 w 13759469"/>
                <a:gd name="connsiteY1147" fmla="*/ 1392768 h 2252732"/>
                <a:gd name="connsiteX1148" fmla="*/ 3595289 w 13759469"/>
                <a:gd name="connsiteY1148" fmla="*/ 1391093 h 2252732"/>
                <a:gd name="connsiteX1149" fmla="*/ 3616008 w 13759469"/>
                <a:gd name="connsiteY1149" fmla="*/ 1389394 h 2252732"/>
                <a:gd name="connsiteX1150" fmla="*/ 3636749 w 13759469"/>
                <a:gd name="connsiteY1150" fmla="*/ 1387670 h 2252732"/>
                <a:gd name="connsiteX1151" fmla="*/ 3657510 w 13759469"/>
                <a:gd name="connsiteY1151" fmla="*/ 1385917 h 2252732"/>
                <a:gd name="connsiteX1152" fmla="*/ 3678290 w 13759469"/>
                <a:gd name="connsiteY1152" fmla="*/ 1384135 h 2252732"/>
                <a:gd name="connsiteX1153" fmla="*/ 3699085 w 13759469"/>
                <a:gd name="connsiteY1153" fmla="*/ 1382322 h 2252732"/>
                <a:gd name="connsiteX1154" fmla="*/ 3719894 w 13759469"/>
                <a:gd name="connsiteY1154" fmla="*/ 1380476 h 2252732"/>
                <a:gd name="connsiteX1155" fmla="*/ 3740714 w 13759469"/>
                <a:gd name="connsiteY1155" fmla="*/ 1378595 h 2252732"/>
                <a:gd name="connsiteX1156" fmla="*/ 3761543 w 13759469"/>
                <a:gd name="connsiteY1156" fmla="*/ 1376678 h 2252732"/>
                <a:gd name="connsiteX1157" fmla="*/ 3782379 w 13759469"/>
                <a:gd name="connsiteY1157" fmla="*/ 1374722 h 2252732"/>
                <a:gd name="connsiteX1158" fmla="*/ 3803220 w 13759469"/>
                <a:gd name="connsiteY1158" fmla="*/ 1372725 h 2252732"/>
                <a:gd name="connsiteX1159" fmla="*/ 3824064 w 13759469"/>
                <a:gd name="connsiteY1159" fmla="*/ 1370687 h 2252732"/>
                <a:gd name="connsiteX1160" fmla="*/ 3844906 w 13759469"/>
                <a:gd name="connsiteY1160" fmla="*/ 1368604 h 2252732"/>
                <a:gd name="connsiteX1161" fmla="*/ 3865748 w 13759469"/>
                <a:gd name="connsiteY1161" fmla="*/ 1366476 h 2252732"/>
                <a:gd name="connsiteX1162" fmla="*/ 3886584 w 13759469"/>
                <a:gd name="connsiteY1162" fmla="*/ 1364301 h 2252732"/>
                <a:gd name="connsiteX1163" fmla="*/ 3907415 w 13759469"/>
                <a:gd name="connsiteY1163" fmla="*/ 1362076 h 2252732"/>
                <a:gd name="connsiteX1164" fmla="*/ 3928236 w 13759469"/>
                <a:gd name="connsiteY1164" fmla="*/ 1359801 h 2252732"/>
                <a:gd name="connsiteX1165" fmla="*/ 3949047 w 13759469"/>
                <a:gd name="connsiteY1165" fmla="*/ 1357472 h 2252732"/>
                <a:gd name="connsiteX1166" fmla="*/ 3969844 w 13759469"/>
                <a:gd name="connsiteY1166" fmla="*/ 1355089 h 2252732"/>
                <a:gd name="connsiteX1167" fmla="*/ 3990626 w 13759469"/>
                <a:gd name="connsiteY1167" fmla="*/ 1352649 h 2252732"/>
                <a:gd name="connsiteX1168" fmla="*/ 4011391 w 13759469"/>
                <a:gd name="connsiteY1168" fmla="*/ 1350152 h 2252732"/>
                <a:gd name="connsiteX1169" fmla="*/ 4032136 w 13759469"/>
                <a:gd name="connsiteY1169" fmla="*/ 1347594 h 2252732"/>
                <a:gd name="connsiteX1170" fmla="*/ 4052857 w 13759469"/>
                <a:gd name="connsiteY1170" fmla="*/ 1344975 h 2252732"/>
                <a:gd name="connsiteX1171" fmla="*/ 4073555 w 13759469"/>
                <a:gd name="connsiteY1171" fmla="*/ 1342291 h 2252732"/>
                <a:gd name="connsiteX1172" fmla="*/ 4094227 w 13759469"/>
                <a:gd name="connsiteY1172" fmla="*/ 1339543 h 2252732"/>
                <a:gd name="connsiteX1173" fmla="*/ 4114868 w 13759469"/>
                <a:gd name="connsiteY1173" fmla="*/ 1336728 h 2252732"/>
                <a:gd name="connsiteX1174" fmla="*/ 4135480 w 13759469"/>
                <a:gd name="connsiteY1174" fmla="*/ 1333843 h 2252732"/>
                <a:gd name="connsiteX1175" fmla="*/ 4156057 w 13759469"/>
                <a:gd name="connsiteY1175" fmla="*/ 1330888 h 2252732"/>
                <a:gd name="connsiteX1176" fmla="*/ 4176600 w 13759469"/>
                <a:gd name="connsiteY1176" fmla="*/ 1327860 h 2252732"/>
                <a:gd name="connsiteX1177" fmla="*/ 4197105 w 13759469"/>
                <a:gd name="connsiteY1177" fmla="*/ 1324758 h 2252732"/>
                <a:gd name="connsiteX1178" fmla="*/ 4217569 w 13759469"/>
                <a:gd name="connsiteY1178" fmla="*/ 1321581 h 2252732"/>
                <a:gd name="connsiteX1179" fmla="*/ 4237990 w 13759469"/>
                <a:gd name="connsiteY1179" fmla="*/ 1318325 h 2252732"/>
                <a:gd name="connsiteX1180" fmla="*/ 4258368 w 13759469"/>
                <a:gd name="connsiteY1180" fmla="*/ 1314990 h 2252732"/>
                <a:gd name="connsiteX1181" fmla="*/ 4278699 w 13759469"/>
                <a:gd name="connsiteY1181" fmla="*/ 1311573 h 2252732"/>
                <a:gd name="connsiteX1182" fmla="*/ 4298980 w 13759469"/>
                <a:gd name="connsiteY1182" fmla="*/ 1308073 h 2252732"/>
                <a:gd name="connsiteX1183" fmla="*/ 4319211 w 13759469"/>
                <a:gd name="connsiteY1183" fmla="*/ 1304487 h 2252732"/>
                <a:gd name="connsiteX1184" fmla="*/ 4339388 w 13759469"/>
                <a:gd name="connsiteY1184" fmla="*/ 1300816 h 2252732"/>
                <a:gd name="connsiteX1185" fmla="*/ 4359509 w 13759469"/>
                <a:gd name="connsiteY1185" fmla="*/ 1297056 h 2252732"/>
                <a:gd name="connsiteX1186" fmla="*/ 4379572 w 13759469"/>
                <a:gd name="connsiteY1186" fmla="*/ 1293205 h 2252732"/>
                <a:gd name="connsiteX1187" fmla="*/ 4399575 w 13759469"/>
                <a:gd name="connsiteY1187" fmla="*/ 1289263 h 2252732"/>
                <a:gd name="connsiteX1188" fmla="*/ 4419516 w 13759469"/>
                <a:gd name="connsiteY1188" fmla="*/ 1285227 h 2252732"/>
                <a:gd name="connsiteX1189" fmla="*/ 4439392 w 13759469"/>
                <a:gd name="connsiteY1189" fmla="*/ 1281095 h 2252732"/>
                <a:gd name="connsiteX1190" fmla="*/ 4478985 w 13759469"/>
                <a:gd name="connsiteY1190" fmla="*/ 1272527 h 2252732"/>
                <a:gd name="connsiteX1191" fmla="*/ 4498562 w 13759469"/>
                <a:gd name="connsiteY1191" fmla="*/ 1268085 h 2252732"/>
                <a:gd name="connsiteX1192" fmla="*/ 4518193 w 13759469"/>
                <a:gd name="connsiteY1192" fmla="*/ 1263448 h 2252732"/>
                <a:gd name="connsiteX1193" fmla="*/ 4537810 w 13759469"/>
                <a:gd name="connsiteY1193" fmla="*/ 1258635 h 2252732"/>
                <a:gd name="connsiteX1194" fmla="*/ 4557413 w 13759469"/>
                <a:gd name="connsiteY1194" fmla="*/ 1253650 h 2252732"/>
                <a:gd name="connsiteX1195" fmla="*/ 4577003 w 13759469"/>
                <a:gd name="connsiteY1195" fmla="*/ 1248500 h 2252732"/>
                <a:gd name="connsiteX1196" fmla="*/ 4596581 w 13759469"/>
                <a:gd name="connsiteY1196" fmla="*/ 1243187 h 2252732"/>
                <a:gd name="connsiteX1197" fmla="*/ 4616148 w 13759469"/>
                <a:gd name="connsiteY1197" fmla="*/ 1237715 h 2252732"/>
                <a:gd name="connsiteX1198" fmla="*/ 4635704 w 13759469"/>
                <a:gd name="connsiteY1198" fmla="*/ 1232088 h 2252732"/>
                <a:gd name="connsiteX1199" fmla="*/ 4655250 w 13759469"/>
                <a:gd name="connsiteY1199" fmla="*/ 1226312 h 2252732"/>
                <a:gd name="connsiteX1200" fmla="*/ 4674785 w 13759469"/>
                <a:gd name="connsiteY1200" fmla="*/ 1220390 h 2252732"/>
                <a:gd name="connsiteX1201" fmla="*/ 4694313 w 13759469"/>
                <a:gd name="connsiteY1201" fmla="*/ 1214325 h 2252732"/>
                <a:gd name="connsiteX1202" fmla="*/ 4713832 w 13759469"/>
                <a:gd name="connsiteY1202" fmla="*/ 1208124 h 2252732"/>
                <a:gd name="connsiteX1203" fmla="*/ 4733345 w 13759469"/>
                <a:gd name="connsiteY1203" fmla="*/ 1201789 h 2252732"/>
                <a:gd name="connsiteX1204" fmla="*/ 4752850 w 13759469"/>
                <a:gd name="connsiteY1204" fmla="*/ 1195324 h 2252732"/>
                <a:gd name="connsiteX1205" fmla="*/ 4772350 w 13759469"/>
                <a:gd name="connsiteY1205" fmla="*/ 1188736 h 2252732"/>
                <a:gd name="connsiteX1206" fmla="*/ 4791844 w 13759469"/>
                <a:gd name="connsiteY1206" fmla="*/ 1182027 h 2252732"/>
                <a:gd name="connsiteX1207" fmla="*/ 4811334 w 13759469"/>
                <a:gd name="connsiteY1207" fmla="*/ 1175200 h 2252732"/>
                <a:gd name="connsiteX1208" fmla="*/ 4830820 w 13759469"/>
                <a:gd name="connsiteY1208" fmla="*/ 1168262 h 2252732"/>
                <a:gd name="connsiteX1209" fmla="*/ 4850302 w 13759469"/>
                <a:gd name="connsiteY1209" fmla="*/ 1161216 h 2252732"/>
                <a:gd name="connsiteX1210" fmla="*/ 4869782 w 13759469"/>
                <a:gd name="connsiteY1210" fmla="*/ 1154066 h 2252732"/>
                <a:gd name="connsiteX1211" fmla="*/ 4889261 w 13759469"/>
                <a:gd name="connsiteY1211" fmla="*/ 1146816 h 2252732"/>
                <a:gd name="connsiteX1212" fmla="*/ 4908739 w 13759469"/>
                <a:gd name="connsiteY1212" fmla="*/ 1139472 h 2252732"/>
                <a:gd name="connsiteX1213" fmla="*/ 4928216 w 13759469"/>
                <a:gd name="connsiteY1213" fmla="*/ 1132036 h 2252732"/>
                <a:gd name="connsiteX1214" fmla="*/ 4947694 w 13759469"/>
                <a:gd name="connsiteY1214" fmla="*/ 1124513 h 2252732"/>
                <a:gd name="connsiteX1215" fmla="*/ 4967172 w 13759469"/>
                <a:gd name="connsiteY1215" fmla="*/ 1116908 h 2252732"/>
                <a:gd name="connsiteX1216" fmla="*/ 4986652 w 13759469"/>
                <a:gd name="connsiteY1216" fmla="*/ 1109225 h 2252732"/>
                <a:gd name="connsiteX1217" fmla="*/ 5006135 w 13759469"/>
                <a:gd name="connsiteY1217" fmla="*/ 1101467 h 2252732"/>
                <a:gd name="connsiteX1218" fmla="*/ 5025621 w 13759469"/>
                <a:gd name="connsiteY1218" fmla="*/ 1093639 h 2252732"/>
                <a:gd name="connsiteX1219" fmla="*/ 5045111 w 13759469"/>
                <a:gd name="connsiteY1219" fmla="*/ 1085747 h 2252732"/>
                <a:gd name="connsiteX1220" fmla="*/ 5064605 w 13759469"/>
                <a:gd name="connsiteY1220" fmla="*/ 1077792 h 2252732"/>
                <a:gd name="connsiteX1221" fmla="*/ 5084104 w 13759469"/>
                <a:gd name="connsiteY1221" fmla="*/ 1069781 h 2252732"/>
                <a:gd name="connsiteX1222" fmla="*/ 5103609 w 13759469"/>
                <a:gd name="connsiteY1222" fmla="*/ 1061716 h 2252732"/>
                <a:gd name="connsiteX1223" fmla="*/ 5123121 w 13759469"/>
                <a:gd name="connsiteY1223" fmla="*/ 1053604 h 2252732"/>
                <a:gd name="connsiteX1224" fmla="*/ 5142641 w 13759469"/>
                <a:gd name="connsiteY1224" fmla="*/ 1045447 h 2252732"/>
                <a:gd name="connsiteX1225" fmla="*/ 5162168 w 13759469"/>
                <a:gd name="connsiteY1225" fmla="*/ 1037250 h 2252732"/>
                <a:gd name="connsiteX1226" fmla="*/ 5181704 w 13759469"/>
                <a:gd name="connsiteY1226" fmla="*/ 1029017 h 2252732"/>
                <a:gd name="connsiteX1227" fmla="*/ 5201250 w 13759469"/>
                <a:gd name="connsiteY1227" fmla="*/ 1020752 h 2252732"/>
                <a:gd name="connsiteX1228" fmla="*/ 5220806 w 13759469"/>
                <a:gd name="connsiteY1228" fmla="*/ 1012461 h 2252732"/>
                <a:gd name="connsiteX1229" fmla="*/ 5240373 w 13759469"/>
                <a:gd name="connsiteY1229" fmla="*/ 1004146 h 2252732"/>
                <a:gd name="connsiteX1230" fmla="*/ 5259951 w 13759469"/>
                <a:gd name="connsiteY1230" fmla="*/ 995813 h 2252732"/>
                <a:gd name="connsiteX1231" fmla="*/ 5279543 w 13759469"/>
                <a:gd name="connsiteY1231" fmla="*/ 987465 h 2252732"/>
                <a:gd name="connsiteX1232" fmla="*/ 5299146 w 13759469"/>
                <a:gd name="connsiteY1232" fmla="*/ 979107 h 2252732"/>
                <a:gd name="connsiteX1233" fmla="*/ 5318764 w 13759469"/>
                <a:gd name="connsiteY1233" fmla="*/ 970743 h 2252732"/>
                <a:gd name="connsiteX1234" fmla="*/ 5338397 w 13759469"/>
                <a:gd name="connsiteY1234" fmla="*/ 962378 h 2252732"/>
                <a:gd name="connsiteX1235" fmla="*/ 5358045 w 13759469"/>
                <a:gd name="connsiteY1235" fmla="*/ 954016 h 2252732"/>
                <a:gd name="connsiteX1236" fmla="*/ 5377708 w 13759469"/>
                <a:gd name="connsiteY1236" fmla="*/ 945660 h 2252732"/>
                <a:gd name="connsiteX1237" fmla="*/ 5397389 w 13759469"/>
                <a:gd name="connsiteY1237" fmla="*/ 937316 h 2252732"/>
                <a:gd name="connsiteX1238" fmla="*/ 5417087 w 13759469"/>
                <a:gd name="connsiteY1238" fmla="*/ 928986 h 2252732"/>
                <a:gd name="connsiteX1239" fmla="*/ 5436803 w 13759469"/>
                <a:gd name="connsiteY1239" fmla="*/ 920677 h 2252732"/>
                <a:gd name="connsiteX1240" fmla="*/ 5456538 w 13759469"/>
                <a:gd name="connsiteY1240" fmla="*/ 912392 h 2252732"/>
                <a:gd name="connsiteX1241" fmla="*/ 5476293 w 13759469"/>
                <a:gd name="connsiteY1241" fmla="*/ 904135 h 2252732"/>
                <a:gd name="connsiteX1242" fmla="*/ 5496068 w 13759469"/>
                <a:gd name="connsiteY1242" fmla="*/ 895910 h 2252732"/>
                <a:gd name="connsiteX1243" fmla="*/ 5515865 w 13759469"/>
                <a:gd name="connsiteY1243" fmla="*/ 887723 h 2252732"/>
                <a:gd name="connsiteX1244" fmla="*/ 5535683 w 13759469"/>
                <a:gd name="connsiteY1244" fmla="*/ 879578 h 2252732"/>
                <a:gd name="connsiteX1245" fmla="*/ 5555524 w 13759469"/>
                <a:gd name="connsiteY1245" fmla="*/ 871477 h 2252732"/>
                <a:gd name="connsiteX1246" fmla="*/ 5575389 w 13759469"/>
                <a:gd name="connsiteY1246" fmla="*/ 863426 h 2252732"/>
                <a:gd name="connsiteX1247" fmla="*/ 5595277 w 13759469"/>
                <a:gd name="connsiteY1247" fmla="*/ 855430 h 2252732"/>
                <a:gd name="connsiteX1248" fmla="*/ 5615190 w 13759469"/>
                <a:gd name="connsiteY1248" fmla="*/ 847492 h 2252732"/>
                <a:gd name="connsiteX1249" fmla="*/ 5635129 w 13759469"/>
                <a:gd name="connsiteY1249" fmla="*/ 839616 h 2252732"/>
                <a:gd name="connsiteX1250" fmla="*/ 5655095 w 13759469"/>
                <a:gd name="connsiteY1250" fmla="*/ 831807 h 2252732"/>
                <a:gd name="connsiteX1251" fmla="*/ 5675087 w 13759469"/>
                <a:gd name="connsiteY1251" fmla="*/ 824070 h 2252732"/>
                <a:gd name="connsiteX1252" fmla="*/ 5695108 w 13759469"/>
                <a:gd name="connsiteY1252" fmla="*/ 816408 h 2252732"/>
                <a:gd name="connsiteX1253" fmla="*/ 5715156 w 13759469"/>
                <a:gd name="connsiteY1253" fmla="*/ 808827 h 2252732"/>
                <a:gd name="connsiteX1254" fmla="*/ 5735235 w 13759469"/>
                <a:gd name="connsiteY1254" fmla="*/ 801329 h 2252732"/>
                <a:gd name="connsiteX1255" fmla="*/ 5755343 w 13759469"/>
                <a:gd name="connsiteY1255" fmla="*/ 793920 h 2252732"/>
                <a:gd name="connsiteX1256" fmla="*/ 5775482 w 13759469"/>
                <a:gd name="connsiteY1256" fmla="*/ 786604 h 2252732"/>
                <a:gd name="connsiteX1257" fmla="*/ 5795653 w 13759469"/>
                <a:gd name="connsiteY1257" fmla="*/ 779384 h 2252732"/>
                <a:gd name="connsiteX1258" fmla="*/ 5815856 w 13759469"/>
                <a:gd name="connsiteY1258" fmla="*/ 772266 h 2252732"/>
                <a:gd name="connsiteX1259" fmla="*/ 5836093 w 13759469"/>
                <a:gd name="connsiteY1259" fmla="*/ 765254 h 2252732"/>
                <a:gd name="connsiteX1260" fmla="*/ 5856363 w 13759469"/>
                <a:gd name="connsiteY1260" fmla="*/ 758352 h 2252732"/>
                <a:gd name="connsiteX1261" fmla="*/ 5876668 w 13759469"/>
                <a:gd name="connsiteY1261" fmla="*/ 751565 h 2252732"/>
                <a:gd name="connsiteX1262" fmla="*/ 5897008 w 13759469"/>
                <a:gd name="connsiteY1262" fmla="*/ 744896 h 2252732"/>
                <a:gd name="connsiteX1263" fmla="*/ 5917384 w 13759469"/>
                <a:gd name="connsiteY1263" fmla="*/ 738350 h 2252732"/>
                <a:gd name="connsiteX1264" fmla="*/ 5937797 w 13759469"/>
                <a:gd name="connsiteY1264" fmla="*/ 731931 h 2252732"/>
                <a:gd name="connsiteX1265" fmla="*/ 5958248 w 13759469"/>
                <a:gd name="connsiteY1265" fmla="*/ 725645 h 2252732"/>
                <a:gd name="connsiteX1266" fmla="*/ 5978737 w 13759469"/>
                <a:gd name="connsiteY1266" fmla="*/ 719494 h 2252732"/>
                <a:gd name="connsiteX1267" fmla="*/ 5999265 w 13759469"/>
                <a:gd name="connsiteY1267" fmla="*/ 713484 h 2252732"/>
                <a:gd name="connsiteX1268" fmla="*/ 6019834 w 13759469"/>
                <a:gd name="connsiteY1268" fmla="*/ 707618 h 2252732"/>
                <a:gd name="connsiteX1269" fmla="*/ 6040442 w 13759469"/>
                <a:gd name="connsiteY1269" fmla="*/ 701901 h 2252732"/>
                <a:gd name="connsiteX1270" fmla="*/ 6061092 w 13759469"/>
                <a:gd name="connsiteY1270" fmla="*/ 696338 h 2252732"/>
                <a:gd name="connsiteX1271" fmla="*/ 6081784 w 13759469"/>
                <a:gd name="connsiteY1271" fmla="*/ 690933 h 2252732"/>
                <a:gd name="connsiteX1272" fmla="*/ 6102518 w 13759469"/>
                <a:gd name="connsiteY1272" fmla="*/ 685690 h 2252732"/>
                <a:gd name="connsiteX1273" fmla="*/ 6123297 w 13759469"/>
                <a:gd name="connsiteY1273" fmla="*/ 680613 h 2252732"/>
                <a:gd name="connsiteX1274" fmla="*/ 6144119 w 13759469"/>
                <a:gd name="connsiteY1274" fmla="*/ 675707 h 2252732"/>
                <a:gd name="connsiteX1275" fmla="*/ 6164987 w 13759469"/>
                <a:gd name="connsiteY1275" fmla="*/ 670976 h 2252732"/>
                <a:gd name="connsiteX1276" fmla="*/ 6185900 w 13759469"/>
                <a:gd name="connsiteY1276" fmla="*/ 666424 h 2252732"/>
                <a:gd name="connsiteX1277" fmla="*/ 6206859 w 13759469"/>
                <a:gd name="connsiteY1277" fmla="*/ 662057 h 2252732"/>
                <a:gd name="connsiteX1278" fmla="*/ 6227866 w 13759469"/>
                <a:gd name="connsiteY1278" fmla="*/ 657877 h 2252732"/>
                <a:gd name="connsiteX1279" fmla="*/ 6248920 w 13759469"/>
                <a:gd name="connsiteY1279" fmla="*/ 653890 h 2252732"/>
                <a:gd name="connsiteX1280" fmla="*/ 6270023 w 13759469"/>
                <a:gd name="connsiteY1280" fmla="*/ 650101 h 2252732"/>
                <a:gd name="connsiteX1281" fmla="*/ 6291176 w 13759469"/>
                <a:gd name="connsiteY1281" fmla="*/ 646512 h 2252732"/>
                <a:gd name="connsiteX1282" fmla="*/ 6312378 w 13759469"/>
                <a:gd name="connsiteY1282" fmla="*/ 643129 h 2252732"/>
                <a:gd name="connsiteX1283" fmla="*/ 6333630 w 13759469"/>
                <a:gd name="connsiteY1283" fmla="*/ 639957 h 2252732"/>
                <a:gd name="connsiteX1284" fmla="*/ 6354934 w 13759469"/>
                <a:gd name="connsiteY1284" fmla="*/ 636999 h 2252732"/>
                <a:gd name="connsiteX1285" fmla="*/ 6376290 w 13759469"/>
                <a:gd name="connsiteY1285" fmla="*/ 634259 h 2252732"/>
                <a:gd name="connsiteX1286" fmla="*/ 6397698 w 13759469"/>
                <a:gd name="connsiteY1286" fmla="*/ 631743 h 2252732"/>
                <a:gd name="connsiteX1287" fmla="*/ 6419161 w 13759469"/>
                <a:gd name="connsiteY1287" fmla="*/ 629454 h 2252732"/>
                <a:gd name="connsiteX1288" fmla="*/ 6440676 w 13759469"/>
                <a:gd name="connsiteY1288" fmla="*/ 627398 h 2252732"/>
                <a:gd name="connsiteX1289" fmla="*/ 6483783 w 13759469"/>
                <a:gd name="connsiteY1289" fmla="*/ 624003 h 2252732"/>
                <a:gd name="connsiteX1290" fmla="*/ 6505632 w 13759469"/>
                <a:gd name="connsiteY1290" fmla="*/ 622689 h 2252732"/>
                <a:gd name="connsiteX1291" fmla="*/ 6527443 w 13759469"/>
                <a:gd name="connsiteY1291" fmla="*/ 621687 h 2252732"/>
                <a:gd name="connsiteX1292" fmla="*/ 6549326 w 13759469"/>
                <a:gd name="connsiteY1292" fmla="*/ 620982 h 2252732"/>
                <a:gd name="connsiteX1293" fmla="*/ 6571281 w 13759469"/>
                <a:gd name="connsiteY1293" fmla="*/ 620568 h 2252732"/>
                <a:gd name="connsiteX1294" fmla="*/ 6593305 w 13759469"/>
                <a:gd name="connsiteY1294" fmla="*/ 620439 h 2252732"/>
                <a:gd name="connsiteX1295" fmla="*/ 6615398 w 13759469"/>
                <a:gd name="connsiteY1295" fmla="*/ 620587 h 2252732"/>
                <a:gd name="connsiteX1296" fmla="*/ 6637559 w 13759469"/>
                <a:gd name="connsiteY1296" fmla="*/ 621008 h 2252732"/>
                <a:gd name="connsiteX1297" fmla="*/ 6659784 w 13759469"/>
                <a:gd name="connsiteY1297" fmla="*/ 621695 h 2252732"/>
                <a:gd name="connsiteX1298" fmla="*/ 6682073 w 13759469"/>
                <a:gd name="connsiteY1298" fmla="*/ 622640 h 2252732"/>
                <a:gd name="connsiteX1299" fmla="*/ 6704423 w 13759469"/>
                <a:gd name="connsiteY1299" fmla="*/ 623838 h 2252732"/>
                <a:gd name="connsiteX1300" fmla="*/ 6726835 w 13759469"/>
                <a:gd name="connsiteY1300" fmla="*/ 625282 h 2252732"/>
                <a:gd name="connsiteX1301" fmla="*/ 6749305 w 13759469"/>
                <a:gd name="connsiteY1301" fmla="*/ 626966 h 2252732"/>
                <a:gd name="connsiteX1302" fmla="*/ 6771834 w 13759469"/>
                <a:gd name="connsiteY1302" fmla="*/ 628885 h 2252732"/>
                <a:gd name="connsiteX1303" fmla="*/ 6794418 w 13759469"/>
                <a:gd name="connsiteY1303" fmla="*/ 631030 h 2252732"/>
                <a:gd name="connsiteX1304" fmla="*/ 6817057 w 13759469"/>
                <a:gd name="connsiteY1304" fmla="*/ 633396 h 2252732"/>
                <a:gd name="connsiteX1305" fmla="*/ 6839748 w 13759469"/>
                <a:gd name="connsiteY1305" fmla="*/ 635978 h 2252732"/>
                <a:gd name="connsiteX1306" fmla="*/ 6862490 w 13759469"/>
                <a:gd name="connsiteY1306" fmla="*/ 638767 h 2252732"/>
                <a:gd name="connsiteX1307" fmla="*/ 6885283 w 13759469"/>
                <a:gd name="connsiteY1307" fmla="*/ 641759 h 2252732"/>
                <a:gd name="connsiteX1308" fmla="*/ 6908124 w 13759469"/>
                <a:gd name="connsiteY1308" fmla="*/ 644946 h 2252732"/>
                <a:gd name="connsiteX1309" fmla="*/ 6931012 w 13759469"/>
                <a:gd name="connsiteY1309" fmla="*/ 648322 h 2252732"/>
                <a:gd name="connsiteX1310" fmla="*/ 6953945 w 13759469"/>
                <a:gd name="connsiteY1310" fmla="*/ 651883 h 2252732"/>
                <a:gd name="connsiteX1311" fmla="*/ 6976922 w 13759469"/>
                <a:gd name="connsiteY1311" fmla="*/ 655620 h 2252732"/>
                <a:gd name="connsiteX1312" fmla="*/ 6999942 w 13759469"/>
                <a:gd name="connsiteY1312" fmla="*/ 659528 h 2252732"/>
                <a:gd name="connsiteX1313" fmla="*/ 7023003 w 13759469"/>
                <a:gd name="connsiteY1313" fmla="*/ 663600 h 2252732"/>
                <a:gd name="connsiteX1314" fmla="*/ 7046102 w 13759469"/>
                <a:gd name="connsiteY1314" fmla="*/ 667830 h 2252732"/>
                <a:gd name="connsiteX1315" fmla="*/ 7069240 w 13759469"/>
                <a:gd name="connsiteY1315" fmla="*/ 672213 h 2252732"/>
                <a:gd name="connsiteX1316" fmla="*/ 7092413 w 13759469"/>
                <a:gd name="connsiteY1316" fmla="*/ 676741 h 2252732"/>
                <a:gd name="connsiteX1317" fmla="*/ 7115621 w 13759469"/>
                <a:gd name="connsiteY1317" fmla="*/ 681408 h 2252732"/>
                <a:gd name="connsiteX1318" fmla="*/ 7138863 w 13759469"/>
                <a:gd name="connsiteY1318" fmla="*/ 686209 h 2252732"/>
                <a:gd name="connsiteX1319" fmla="*/ 7162136 w 13759469"/>
                <a:gd name="connsiteY1319" fmla="*/ 691136 h 2252732"/>
                <a:gd name="connsiteX1320" fmla="*/ 7185440 w 13759469"/>
                <a:gd name="connsiteY1320" fmla="*/ 696184 h 2252732"/>
                <a:gd name="connsiteX1321" fmla="*/ 7208771 w 13759469"/>
                <a:gd name="connsiteY1321" fmla="*/ 701347 h 2252732"/>
                <a:gd name="connsiteX1322" fmla="*/ 7232130 w 13759469"/>
                <a:gd name="connsiteY1322" fmla="*/ 706618 h 2252732"/>
                <a:gd name="connsiteX1323" fmla="*/ 7255514 w 13759469"/>
                <a:gd name="connsiteY1323" fmla="*/ 711992 h 2252732"/>
                <a:gd name="connsiteX1324" fmla="*/ 7278923 w 13759469"/>
                <a:gd name="connsiteY1324" fmla="*/ 717461 h 2252732"/>
                <a:gd name="connsiteX1325" fmla="*/ 7302353 w 13759469"/>
                <a:gd name="connsiteY1325" fmla="*/ 723019 h 2252732"/>
                <a:gd name="connsiteX1326" fmla="*/ 7325805 w 13759469"/>
                <a:gd name="connsiteY1326" fmla="*/ 728661 h 2252732"/>
                <a:gd name="connsiteX1327" fmla="*/ 7349276 w 13759469"/>
                <a:gd name="connsiteY1327" fmla="*/ 734381 h 2252732"/>
                <a:gd name="connsiteX1328" fmla="*/ 7372764 w 13759469"/>
                <a:gd name="connsiteY1328" fmla="*/ 740172 h 2252732"/>
                <a:gd name="connsiteX1329" fmla="*/ 7396269 w 13759469"/>
                <a:gd name="connsiteY1329" fmla="*/ 746027 h 2252732"/>
                <a:gd name="connsiteX1330" fmla="*/ 7419789 w 13759469"/>
                <a:gd name="connsiteY1330" fmla="*/ 751941 h 2252732"/>
                <a:gd name="connsiteX1331" fmla="*/ 7443321 w 13759469"/>
                <a:gd name="connsiteY1331" fmla="*/ 757907 h 2252732"/>
                <a:gd name="connsiteX1332" fmla="*/ 7466865 w 13759469"/>
                <a:gd name="connsiteY1332" fmla="*/ 763920 h 2252732"/>
                <a:gd name="connsiteX1333" fmla="*/ 7490419 w 13759469"/>
                <a:gd name="connsiteY1333" fmla="*/ 769973 h 2252732"/>
                <a:gd name="connsiteX1334" fmla="*/ 7513982 w 13759469"/>
                <a:gd name="connsiteY1334" fmla="*/ 776059 h 2252732"/>
                <a:gd name="connsiteX1335" fmla="*/ 7537550 w 13759469"/>
                <a:gd name="connsiteY1335" fmla="*/ 782174 h 2252732"/>
                <a:gd name="connsiteX1336" fmla="*/ 7561125 w 13759469"/>
                <a:gd name="connsiteY1336" fmla="*/ 788309 h 2252732"/>
                <a:gd name="connsiteX1337" fmla="*/ 7584703 w 13759469"/>
                <a:gd name="connsiteY1337" fmla="*/ 794460 h 2252732"/>
                <a:gd name="connsiteX1338" fmla="*/ 7608283 w 13759469"/>
                <a:gd name="connsiteY1338" fmla="*/ 800621 h 2252732"/>
                <a:gd name="connsiteX1339" fmla="*/ 7631863 w 13759469"/>
                <a:gd name="connsiteY1339" fmla="*/ 806784 h 2252732"/>
                <a:gd name="connsiteX1340" fmla="*/ 7655441 w 13759469"/>
                <a:gd name="connsiteY1340" fmla="*/ 812943 h 2252732"/>
                <a:gd name="connsiteX1341" fmla="*/ 7679016 w 13759469"/>
                <a:gd name="connsiteY1341" fmla="*/ 819094 h 2252732"/>
                <a:gd name="connsiteX1342" fmla="*/ 7702589 w 13759469"/>
                <a:gd name="connsiteY1342" fmla="*/ 825229 h 2252732"/>
                <a:gd name="connsiteX1343" fmla="*/ 7726155 w 13759469"/>
                <a:gd name="connsiteY1343" fmla="*/ 831342 h 2252732"/>
                <a:gd name="connsiteX1344" fmla="*/ 7749713 w 13759469"/>
                <a:gd name="connsiteY1344" fmla="*/ 837427 h 2252732"/>
                <a:gd name="connsiteX1345" fmla="*/ 7773263 w 13759469"/>
                <a:gd name="connsiteY1345" fmla="*/ 843478 h 2252732"/>
                <a:gd name="connsiteX1346" fmla="*/ 7796800 w 13759469"/>
                <a:gd name="connsiteY1346" fmla="*/ 849490 h 2252732"/>
                <a:gd name="connsiteX1347" fmla="*/ 7820326 w 13759469"/>
                <a:gd name="connsiteY1347" fmla="*/ 855454 h 2252732"/>
                <a:gd name="connsiteX1348" fmla="*/ 7843837 w 13759469"/>
                <a:gd name="connsiteY1348" fmla="*/ 861366 h 2252732"/>
                <a:gd name="connsiteX1349" fmla="*/ 7867334 w 13759469"/>
                <a:gd name="connsiteY1349" fmla="*/ 867218 h 2252732"/>
                <a:gd name="connsiteX1350" fmla="*/ 7890811 w 13759469"/>
                <a:gd name="connsiteY1350" fmla="*/ 873007 h 2252732"/>
                <a:gd name="connsiteX1351" fmla="*/ 7914270 w 13759469"/>
                <a:gd name="connsiteY1351" fmla="*/ 878724 h 2252732"/>
                <a:gd name="connsiteX1352" fmla="*/ 7937708 w 13759469"/>
                <a:gd name="connsiteY1352" fmla="*/ 884363 h 2252732"/>
                <a:gd name="connsiteX1353" fmla="*/ 7961126 w 13759469"/>
                <a:gd name="connsiteY1353" fmla="*/ 889920 h 2252732"/>
                <a:gd name="connsiteX1354" fmla="*/ 7984519 w 13759469"/>
                <a:gd name="connsiteY1354" fmla="*/ 895387 h 2252732"/>
                <a:gd name="connsiteX1355" fmla="*/ 8007885 w 13759469"/>
                <a:gd name="connsiteY1355" fmla="*/ 900758 h 2252732"/>
                <a:gd name="connsiteX1356" fmla="*/ 8031225 w 13759469"/>
                <a:gd name="connsiteY1356" fmla="*/ 906028 h 2252732"/>
                <a:gd name="connsiteX1357" fmla="*/ 8054536 w 13759469"/>
                <a:gd name="connsiteY1357" fmla="*/ 911189 h 2252732"/>
                <a:gd name="connsiteX1358" fmla="*/ 8077817 w 13759469"/>
                <a:gd name="connsiteY1358" fmla="*/ 916236 h 2252732"/>
                <a:gd name="connsiteX1359" fmla="*/ 8101066 w 13759469"/>
                <a:gd name="connsiteY1359" fmla="*/ 921163 h 2252732"/>
                <a:gd name="connsiteX1360" fmla="*/ 8124279 w 13759469"/>
                <a:gd name="connsiteY1360" fmla="*/ 925964 h 2252732"/>
                <a:gd name="connsiteX1361" fmla="*/ 8147459 w 13759469"/>
                <a:gd name="connsiteY1361" fmla="*/ 930632 h 2252732"/>
                <a:gd name="connsiteX1362" fmla="*/ 8170600 w 13759469"/>
                <a:gd name="connsiteY1362" fmla="*/ 935161 h 2252732"/>
                <a:gd name="connsiteX1363" fmla="*/ 8193704 w 13759469"/>
                <a:gd name="connsiteY1363" fmla="*/ 939546 h 2252732"/>
                <a:gd name="connsiteX1364" fmla="*/ 8216766 w 13759469"/>
                <a:gd name="connsiteY1364" fmla="*/ 943780 h 2252732"/>
                <a:gd name="connsiteX1365" fmla="*/ 8239787 w 13759469"/>
                <a:gd name="connsiteY1365" fmla="*/ 947857 h 2252732"/>
                <a:gd name="connsiteX1366" fmla="*/ 8262762 w 13759469"/>
                <a:gd name="connsiteY1366" fmla="*/ 951770 h 2252732"/>
                <a:gd name="connsiteX1367" fmla="*/ 8285694 w 13759469"/>
                <a:gd name="connsiteY1367" fmla="*/ 955515 h 2252732"/>
                <a:gd name="connsiteX1368" fmla="*/ 8308578 w 13759469"/>
                <a:gd name="connsiteY1368" fmla="*/ 959084 h 2252732"/>
                <a:gd name="connsiteX1369" fmla="*/ 8331413 w 13759469"/>
                <a:gd name="connsiteY1369" fmla="*/ 962472 h 2252732"/>
                <a:gd name="connsiteX1370" fmla="*/ 8354197 w 13759469"/>
                <a:gd name="connsiteY1370" fmla="*/ 965673 h 2252732"/>
                <a:gd name="connsiteX1371" fmla="*/ 8376930 w 13759469"/>
                <a:gd name="connsiteY1371" fmla="*/ 968680 h 2252732"/>
                <a:gd name="connsiteX1372" fmla="*/ 8399607 w 13759469"/>
                <a:gd name="connsiteY1372" fmla="*/ 971487 h 2252732"/>
                <a:gd name="connsiteX1373" fmla="*/ 8422232 w 13759469"/>
                <a:gd name="connsiteY1373" fmla="*/ 974089 h 2252732"/>
                <a:gd name="connsiteX1374" fmla="*/ 8444797 w 13759469"/>
                <a:gd name="connsiteY1374" fmla="*/ 976479 h 2252732"/>
                <a:gd name="connsiteX1375" fmla="*/ 8467304 w 13759469"/>
                <a:gd name="connsiteY1375" fmla="*/ 978651 h 2252732"/>
                <a:gd name="connsiteX1376" fmla="*/ 8489750 w 13759469"/>
                <a:gd name="connsiteY1376" fmla="*/ 980600 h 2252732"/>
                <a:gd name="connsiteX1377" fmla="*/ 8512133 w 13759469"/>
                <a:gd name="connsiteY1377" fmla="*/ 982319 h 2252732"/>
                <a:gd name="connsiteX1378" fmla="*/ 8534455 w 13759469"/>
                <a:gd name="connsiteY1378" fmla="*/ 983802 h 2252732"/>
                <a:gd name="connsiteX1379" fmla="*/ 8556709 w 13759469"/>
                <a:gd name="connsiteY1379" fmla="*/ 985043 h 2252732"/>
                <a:gd name="connsiteX1380" fmla="*/ 8578896 w 13759469"/>
                <a:gd name="connsiteY1380" fmla="*/ 986037 h 2252732"/>
                <a:gd name="connsiteX1381" fmla="*/ 8601015 w 13759469"/>
                <a:gd name="connsiteY1381" fmla="*/ 986777 h 2252732"/>
                <a:gd name="connsiteX1382" fmla="*/ 8623063 w 13759469"/>
                <a:gd name="connsiteY1382" fmla="*/ 987256 h 2252732"/>
                <a:gd name="connsiteX1383" fmla="*/ 8645040 w 13759469"/>
                <a:gd name="connsiteY1383" fmla="*/ 987470 h 2252732"/>
                <a:gd name="connsiteX1384" fmla="*/ 8666942 w 13759469"/>
                <a:gd name="connsiteY1384" fmla="*/ 987413 h 2252732"/>
                <a:gd name="connsiteX1385" fmla="*/ 8688769 w 13759469"/>
                <a:gd name="connsiteY1385" fmla="*/ 987077 h 2252732"/>
                <a:gd name="connsiteX1386" fmla="*/ 8710520 w 13759469"/>
                <a:gd name="connsiteY1386" fmla="*/ 986457 h 2252732"/>
                <a:gd name="connsiteX1387" fmla="*/ 8732193 w 13759469"/>
                <a:gd name="connsiteY1387" fmla="*/ 985549 h 2252732"/>
                <a:gd name="connsiteX1388" fmla="*/ 8775413 w 13759469"/>
                <a:gd name="connsiteY1388" fmla="*/ 982829 h 2252732"/>
                <a:gd name="connsiteX1389" fmla="*/ 8796868 w 13759469"/>
                <a:gd name="connsiteY1389" fmla="*/ 981046 h 2252732"/>
                <a:gd name="connsiteX1390" fmla="*/ 8818461 w 13759469"/>
                <a:gd name="connsiteY1390" fmla="*/ 979004 h 2252732"/>
                <a:gd name="connsiteX1391" fmla="*/ 8840101 w 13759469"/>
                <a:gd name="connsiteY1391" fmla="*/ 976714 h 2252732"/>
                <a:gd name="connsiteX1392" fmla="*/ 8861785 w 13759469"/>
                <a:gd name="connsiteY1392" fmla="*/ 974180 h 2252732"/>
                <a:gd name="connsiteX1393" fmla="*/ 8883512 w 13759469"/>
                <a:gd name="connsiteY1393" fmla="*/ 971409 h 2252732"/>
                <a:gd name="connsiteX1394" fmla="*/ 8905279 w 13759469"/>
                <a:gd name="connsiteY1394" fmla="*/ 968403 h 2252732"/>
                <a:gd name="connsiteX1395" fmla="*/ 8927084 w 13759469"/>
                <a:gd name="connsiteY1395" fmla="*/ 965167 h 2252732"/>
                <a:gd name="connsiteX1396" fmla="*/ 8948923 w 13759469"/>
                <a:gd name="connsiteY1396" fmla="*/ 961707 h 2252732"/>
                <a:gd name="connsiteX1397" fmla="*/ 8970796 w 13759469"/>
                <a:gd name="connsiteY1397" fmla="*/ 958026 h 2252732"/>
                <a:gd name="connsiteX1398" fmla="*/ 8992701 w 13759469"/>
                <a:gd name="connsiteY1398" fmla="*/ 954129 h 2252732"/>
                <a:gd name="connsiteX1399" fmla="*/ 9014633 w 13759469"/>
                <a:gd name="connsiteY1399" fmla="*/ 950019 h 2252732"/>
                <a:gd name="connsiteX1400" fmla="*/ 9036594 w 13759469"/>
                <a:gd name="connsiteY1400" fmla="*/ 945703 h 2252732"/>
                <a:gd name="connsiteX1401" fmla="*/ 9058579 w 13759469"/>
                <a:gd name="connsiteY1401" fmla="*/ 941184 h 2252732"/>
                <a:gd name="connsiteX1402" fmla="*/ 9080587 w 13759469"/>
                <a:gd name="connsiteY1402" fmla="*/ 936467 h 2252732"/>
                <a:gd name="connsiteX1403" fmla="*/ 9102615 w 13759469"/>
                <a:gd name="connsiteY1403" fmla="*/ 931556 h 2252732"/>
                <a:gd name="connsiteX1404" fmla="*/ 9124660 w 13759469"/>
                <a:gd name="connsiteY1404" fmla="*/ 926456 h 2252732"/>
                <a:gd name="connsiteX1405" fmla="*/ 9146721 w 13759469"/>
                <a:gd name="connsiteY1405" fmla="*/ 921171 h 2252732"/>
                <a:gd name="connsiteX1406" fmla="*/ 9168796 w 13759469"/>
                <a:gd name="connsiteY1406" fmla="*/ 915707 h 2252732"/>
                <a:gd name="connsiteX1407" fmla="*/ 9190882 w 13759469"/>
                <a:gd name="connsiteY1407" fmla="*/ 910067 h 2252732"/>
                <a:gd name="connsiteX1408" fmla="*/ 9212978 w 13759469"/>
                <a:gd name="connsiteY1408" fmla="*/ 904254 h 2252732"/>
                <a:gd name="connsiteX1409" fmla="*/ 9235082 w 13759469"/>
                <a:gd name="connsiteY1409" fmla="*/ 898276 h 2252732"/>
                <a:gd name="connsiteX1410" fmla="*/ 9257190 w 13759469"/>
                <a:gd name="connsiteY1410" fmla="*/ 892137 h 2252732"/>
                <a:gd name="connsiteX1411" fmla="*/ 9279301 w 13759469"/>
                <a:gd name="connsiteY1411" fmla="*/ 885839 h 2252732"/>
                <a:gd name="connsiteX1412" fmla="*/ 9301413 w 13759469"/>
                <a:gd name="connsiteY1412" fmla="*/ 879389 h 2252732"/>
                <a:gd name="connsiteX1413" fmla="*/ 9323522 w 13759469"/>
                <a:gd name="connsiteY1413" fmla="*/ 872790 h 2252732"/>
                <a:gd name="connsiteX1414" fmla="*/ 9345628 w 13759469"/>
                <a:gd name="connsiteY1414" fmla="*/ 866048 h 2252732"/>
                <a:gd name="connsiteX1415" fmla="*/ 9367728 w 13759469"/>
                <a:gd name="connsiteY1415" fmla="*/ 859166 h 2252732"/>
                <a:gd name="connsiteX1416" fmla="*/ 9389820 w 13759469"/>
                <a:gd name="connsiteY1416" fmla="*/ 852149 h 2252732"/>
                <a:gd name="connsiteX1417" fmla="*/ 9411901 w 13759469"/>
                <a:gd name="connsiteY1417" fmla="*/ 845003 h 2252732"/>
                <a:gd name="connsiteX1418" fmla="*/ 9433971 w 13759469"/>
                <a:gd name="connsiteY1418" fmla="*/ 837730 h 2252732"/>
                <a:gd name="connsiteX1419" fmla="*/ 9456025 w 13759469"/>
                <a:gd name="connsiteY1419" fmla="*/ 830337 h 2252732"/>
                <a:gd name="connsiteX1420" fmla="*/ 9478063 w 13759469"/>
                <a:gd name="connsiteY1420" fmla="*/ 822827 h 2252732"/>
                <a:gd name="connsiteX1421" fmla="*/ 9500082 w 13759469"/>
                <a:gd name="connsiteY1421" fmla="*/ 815205 h 2252732"/>
                <a:gd name="connsiteX1422" fmla="*/ 9522079 w 13759469"/>
                <a:gd name="connsiteY1422" fmla="*/ 807476 h 2252732"/>
                <a:gd name="connsiteX1423" fmla="*/ 9544054 w 13759469"/>
                <a:gd name="connsiteY1423" fmla="*/ 799643 h 2252732"/>
                <a:gd name="connsiteX1424" fmla="*/ 9566003 w 13759469"/>
                <a:gd name="connsiteY1424" fmla="*/ 791713 h 2252732"/>
                <a:gd name="connsiteX1425" fmla="*/ 9587925 w 13759469"/>
                <a:gd name="connsiteY1425" fmla="*/ 783689 h 2252732"/>
                <a:gd name="connsiteX1426" fmla="*/ 9609816 w 13759469"/>
                <a:gd name="connsiteY1426" fmla="*/ 775576 h 2252732"/>
                <a:gd name="connsiteX1427" fmla="*/ 9631676 w 13759469"/>
                <a:gd name="connsiteY1427" fmla="*/ 767378 h 2252732"/>
                <a:gd name="connsiteX1428" fmla="*/ 9653501 w 13759469"/>
                <a:gd name="connsiteY1428" fmla="*/ 759101 h 2252732"/>
                <a:gd name="connsiteX1429" fmla="*/ 9675291 w 13759469"/>
                <a:gd name="connsiteY1429" fmla="*/ 750747 h 2252732"/>
                <a:gd name="connsiteX1430" fmla="*/ 9697043 w 13759469"/>
                <a:gd name="connsiteY1430" fmla="*/ 742323 h 2252732"/>
                <a:gd name="connsiteX1431" fmla="*/ 9718753 w 13759469"/>
                <a:gd name="connsiteY1431" fmla="*/ 733833 h 2252732"/>
                <a:gd name="connsiteX1432" fmla="*/ 9740422 w 13759469"/>
                <a:gd name="connsiteY1432" fmla="*/ 725281 h 2252732"/>
                <a:gd name="connsiteX1433" fmla="*/ 9762045 w 13759469"/>
                <a:gd name="connsiteY1433" fmla="*/ 716672 h 2252732"/>
                <a:gd name="connsiteX1434" fmla="*/ 9783622 w 13759469"/>
                <a:gd name="connsiteY1434" fmla="*/ 708010 h 2252732"/>
                <a:gd name="connsiteX1435" fmla="*/ 9805149 w 13759469"/>
                <a:gd name="connsiteY1435" fmla="*/ 699301 h 2252732"/>
                <a:gd name="connsiteX1436" fmla="*/ 9826626 w 13759469"/>
                <a:gd name="connsiteY1436" fmla="*/ 690547 h 2252732"/>
                <a:gd name="connsiteX1437" fmla="*/ 9848049 w 13759469"/>
                <a:gd name="connsiteY1437" fmla="*/ 681755 h 2252732"/>
                <a:gd name="connsiteX1438" fmla="*/ 9869416 w 13759469"/>
                <a:gd name="connsiteY1438" fmla="*/ 672928 h 2252732"/>
                <a:gd name="connsiteX1439" fmla="*/ 9890726 w 13759469"/>
                <a:gd name="connsiteY1439" fmla="*/ 664072 h 2252732"/>
                <a:gd name="connsiteX1440" fmla="*/ 9911978 w 13759469"/>
                <a:gd name="connsiteY1440" fmla="*/ 655191 h 2252732"/>
                <a:gd name="connsiteX1441" fmla="*/ 9933166 w 13759469"/>
                <a:gd name="connsiteY1441" fmla="*/ 646289 h 2252732"/>
                <a:gd name="connsiteX1442" fmla="*/ 9954291 w 13759469"/>
                <a:gd name="connsiteY1442" fmla="*/ 637371 h 2252732"/>
                <a:gd name="connsiteX1443" fmla="*/ 9975349 w 13759469"/>
                <a:gd name="connsiteY1443" fmla="*/ 628442 h 2252732"/>
                <a:gd name="connsiteX1444" fmla="*/ 9996341 w 13759469"/>
                <a:gd name="connsiteY1444" fmla="*/ 619506 h 2252732"/>
                <a:gd name="connsiteX1445" fmla="*/ 10017260 w 13759469"/>
                <a:gd name="connsiteY1445" fmla="*/ 610567 h 2252732"/>
                <a:gd name="connsiteX1446" fmla="*/ 10038110 w 13759469"/>
                <a:gd name="connsiteY1446" fmla="*/ 601631 h 2252732"/>
                <a:gd name="connsiteX1447" fmla="*/ 10058883 w 13759469"/>
                <a:gd name="connsiteY1447" fmla="*/ 592702 h 2252732"/>
                <a:gd name="connsiteX1448" fmla="*/ 10079580 w 13759469"/>
                <a:gd name="connsiteY1448" fmla="*/ 583784 h 2252732"/>
                <a:gd name="connsiteX1449" fmla="*/ 10100198 w 13759469"/>
                <a:gd name="connsiteY1449" fmla="*/ 574882 h 2252732"/>
                <a:gd name="connsiteX1450" fmla="*/ 10120736 w 13759469"/>
                <a:gd name="connsiteY1450" fmla="*/ 566001 h 2252732"/>
                <a:gd name="connsiteX1451" fmla="*/ 10141191 w 13759469"/>
                <a:gd name="connsiteY1451" fmla="*/ 557144 h 2252732"/>
                <a:gd name="connsiteX1452" fmla="*/ 10161561 w 13759469"/>
                <a:gd name="connsiteY1452" fmla="*/ 548318 h 2252732"/>
                <a:gd name="connsiteX1453" fmla="*/ 10181843 w 13759469"/>
                <a:gd name="connsiteY1453" fmla="*/ 539526 h 2252732"/>
                <a:gd name="connsiteX1454" fmla="*/ 10202037 w 13759469"/>
                <a:gd name="connsiteY1454" fmla="*/ 530772 h 2252732"/>
                <a:gd name="connsiteX1455" fmla="*/ 10222139 w 13759469"/>
                <a:gd name="connsiteY1455" fmla="*/ 522062 h 2252732"/>
                <a:gd name="connsiteX1456" fmla="*/ 10242148 w 13759469"/>
                <a:gd name="connsiteY1456" fmla="*/ 513401 h 2252732"/>
                <a:gd name="connsiteX1457" fmla="*/ 10262062 w 13759469"/>
                <a:gd name="connsiteY1457" fmla="*/ 504791 h 2252732"/>
                <a:gd name="connsiteX1458" fmla="*/ 10281878 w 13759469"/>
                <a:gd name="connsiteY1458" fmla="*/ 496239 h 2252732"/>
                <a:gd name="connsiteX1459" fmla="*/ 10301595 w 13759469"/>
                <a:gd name="connsiteY1459" fmla="*/ 487748 h 2252732"/>
                <a:gd name="connsiteX1460" fmla="*/ 10321210 w 13759469"/>
                <a:gd name="connsiteY1460" fmla="*/ 479324 h 2252732"/>
                <a:gd name="connsiteX1461" fmla="*/ 10340721 w 13759469"/>
                <a:gd name="connsiteY1461" fmla="*/ 470971 h 2252732"/>
                <a:gd name="connsiteX1462" fmla="*/ 10360127 w 13759469"/>
                <a:gd name="connsiteY1462" fmla="*/ 462692 h 2252732"/>
                <a:gd name="connsiteX1463" fmla="*/ 10379425 w 13759469"/>
                <a:gd name="connsiteY1463" fmla="*/ 454494 h 2252732"/>
                <a:gd name="connsiteX1464" fmla="*/ 10398614 w 13759469"/>
                <a:gd name="connsiteY1464" fmla="*/ 446380 h 2252732"/>
                <a:gd name="connsiteX1465" fmla="*/ 10417690 w 13759469"/>
                <a:gd name="connsiteY1465" fmla="*/ 438356 h 2252732"/>
                <a:gd name="connsiteX1466" fmla="*/ 10436652 w 13759469"/>
                <a:gd name="connsiteY1466" fmla="*/ 430425 h 2252732"/>
                <a:gd name="connsiteX1467" fmla="*/ 10455499 w 13759469"/>
                <a:gd name="connsiteY1467" fmla="*/ 422592 h 2252732"/>
                <a:gd name="connsiteX1468" fmla="*/ 10474228 w 13759469"/>
                <a:gd name="connsiteY1468" fmla="*/ 414863 h 2252732"/>
                <a:gd name="connsiteX1469" fmla="*/ 10492836 w 13759469"/>
                <a:gd name="connsiteY1469" fmla="*/ 407241 h 2252732"/>
                <a:gd name="connsiteX1470" fmla="*/ 10511322 w 13759469"/>
                <a:gd name="connsiteY1470" fmla="*/ 399731 h 2252732"/>
                <a:gd name="connsiteX1471" fmla="*/ 10529685 w 13759469"/>
                <a:gd name="connsiteY1471" fmla="*/ 392337 h 2252732"/>
                <a:gd name="connsiteX1472" fmla="*/ 10547923 w 13759469"/>
                <a:gd name="connsiteY1472" fmla="*/ 385064 h 2252732"/>
                <a:gd name="connsiteX1473" fmla="*/ 10566031 w 13759469"/>
                <a:gd name="connsiteY1473" fmla="*/ 377917 h 2252732"/>
                <a:gd name="connsiteX1474" fmla="*/ 10584010 w 13759469"/>
                <a:gd name="connsiteY1474" fmla="*/ 370900 h 2252732"/>
                <a:gd name="connsiteX1475" fmla="*/ 10601857 w 13759469"/>
                <a:gd name="connsiteY1475" fmla="*/ 364019 h 2252732"/>
                <a:gd name="connsiteX1476" fmla="*/ 10619569 w 13759469"/>
                <a:gd name="connsiteY1476" fmla="*/ 357276 h 2252732"/>
                <a:gd name="connsiteX1477" fmla="*/ 10637147 w 13759469"/>
                <a:gd name="connsiteY1477" fmla="*/ 350677 h 2252732"/>
                <a:gd name="connsiteX1478" fmla="*/ 10654586 w 13759469"/>
                <a:gd name="connsiteY1478" fmla="*/ 344227 h 2252732"/>
                <a:gd name="connsiteX1479" fmla="*/ 10671886 w 13759469"/>
                <a:gd name="connsiteY1479" fmla="*/ 337931 h 2252732"/>
                <a:gd name="connsiteX1480" fmla="*/ 10689045 w 13759469"/>
                <a:gd name="connsiteY1480" fmla="*/ 331791 h 2252732"/>
                <a:gd name="connsiteX1481" fmla="*/ 10706061 w 13759469"/>
                <a:gd name="connsiteY1481" fmla="*/ 325814 h 2252732"/>
                <a:gd name="connsiteX1482" fmla="*/ 10722931 w 13759469"/>
                <a:gd name="connsiteY1482" fmla="*/ 320005 h 2252732"/>
                <a:gd name="connsiteX1483" fmla="*/ 10739653 w 13759469"/>
                <a:gd name="connsiteY1483" fmla="*/ 314367 h 2252732"/>
                <a:gd name="connsiteX1484" fmla="*/ 10756227 w 13759469"/>
                <a:gd name="connsiteY1484" fmla="*/ 308904 h 2252732"/>
                <a:gd name="connsiteX1485" fmla="*/ 10772650 w 13759469"/>
                <a:gd name="connsiteY1485" fmla="*/ 303623 h 2252732"/>
                <a:gd name="connsiteX1486" fmla="*/ 10788920 w 13759469"/>
                <a:gd name="connsiteY1486" fmla="*/ 298528 h 2252732"/>
                <a:gd name="connsiteX1487" fmla="*/ 10820928 w 13759469"/>
                <a:gd name="connsiteY1487" fmla="*/ 288931 h 2252732"/>
                <a:gd name="connsiteX1488" fmla="*/ 10836585 w 13759469"/>
                <a:gd name="connsiteY1488" fmla="*/ 284388 h 2252732"/>
                <a:gd name="connsiteX1489" fmla="*/ 10852048 w 13759469"/>
                <a:gd name="connsiteY1489" fmla="*/ 279908 h 2252732"/>
                <a:gd name="connsiteX1490" fmla="*/ 10867323 w 13759469"/>
                <a:gd name="connsiteY1490" fmla="*/ 275492 h 2252732"/>
                <a:gd name="connsiteX1491" fmla="*/ 10882415 w 13759469"/>
                <a:gd name="connsiteY1491" fmla="*/ 271137 h 2252732"/>
                <a:gd name="connsiteX1492" fmla="*/ 10897326 w 13759469"/>
                <a:gd name="connsiteY1492" fmla="*/ 266843 h 2252732"/>
                <a:gd name="connsiteX1493" fmla="*/ 10912059 w 13759469"/>
                <a:gd name="connsiteY1493" fmla="*/ 262611 h 2252732"/>
                <a:gd name="connsiteX1494" fmla="*/ 10926617 w 13759469"/>
                <a:gd name="connsiteY1494" fmla="*/ 258440 h 2252732"/>
                <a:gd name="connsiteX1495" fmla="*/ 10941004 w 13759469"/>
                <a:gd name="connsiteY1495" fmla="*/ 254328 h 2252732"/>
                <a:gd name="connsiteX1496" fmla="*/ 10955222 w 13759469"/>
                <a:gd name="connsiteY1496" fmla="*/ 250277 h 2252732"/>
                <a:gd name="connsiteX1497" fmla="*/ 10969272 w 13759469"/>
                <a:gd name="connsiteY1497" fmla="*/ 246284 h 2252732"/>
                <a:gd name="connsiteX1498" fmla="*/ 10983160 w 13759469"/>
                <a:gd name="connsiteY1498" fmla="*/ 242350 h 2252732"/>
                <a:gd name="connsiteX1499" fmla="*/ 10996888 w 13759469"/>
                <a:gd name="connsiteY1499" fmla="*/ 238474 h 2252732"/>
                <a:gd name="connsiteX1500" fmla="*/ 11010458 w 13759469"/>
                <a:gd name="connsiteY1500" fmla="*/ 234655 h 2252732"/>
                <a:gd name="connsiteX1501" fmla="*/ 11023876 w 13759469"/>
                <a:gd name="connsiteY1501" fmla="*/ 230894 h 2252732"/>
                <a:gd name="connsiteX1502" fmla="*/ 11037141 w 13759469"/>
                <a:gd name="connsiteY1502" fmla="*/ 227190 h 2252732"/>
                <a:gd name="connsiteX1503" fmla="*/ 11050257 w 13759469"/>
                <a:gd name="connsiteY1503" fmla="*/ 223542 h 2252732"/>
                <a:gd name="connsiteX1504" fmla="*/ 11063228 w 13759469"/>
                <a:gd name="connsiteY1504" fmla="*/ 219949 h 2252732"/>
                <a:gd name="connsiteX1505" fmla="*/ 11076058 w 13759469"/>
                <a:gd name="connsiteY1505" fmla="*/ 216411 h 2252732"/>
                <a:gd name="connsiteX1506" fmla="*/ 11088747 w 13759469"/>
                <a:gd name="connsiteY1506" fmla="*/ 212929 h 2252732"/>
                <a:gd name="connsiteX1507" fmla="*/ 11101301 w 13759469"/>
                <a:gd name="connsiteY1507" fmla="*/ 209500 h 2252732"/>
                <a:gd name="connsiteX1508" fmla="*/ 11113721 w 13759469"/>
                <a:gd name="connsiteY1508" fmla="*/ 206125 h 2252732"/>
                <a:gd name="connsiteX1509" fmla="*/ 11126011 w 13759469"/>
                <a:gd name="connsiteY1509" fmla="*/ 202804 h 2252732"/>
                <a:gd name="connsiteX1510" fmla="*/ 11138173 w 13759469"/>
                <a:gd name="connsiteY1510" fmla="*/ 199536 h 2252732"/>
                <a:gd name="connsiteX1511" fmla="*/ 11150211 w 13759469"/>
                <a:gd name="connsiteY1511" fmla="*/ 196319 h 2252732"/>
                <a:gd name="connsiteX1512" fmla="*/ 11162126 w 13759469"/>
                <a:gd name="connsiteY1512" fmla="*/ 193155 h 2252732"/>
                <a:gd name="connsiteX1513" fmla="*/ 11173924 w 13759469"/>
                <a:gd name="connsiteY1513" fmla="*/ 190042 h 2252732"/>
                <a:gd name="connsiteX1514" fmla="*/ 11185605 w 13759469"/>
                <a:gd name="connsiteY1514" fmla="*/ 186979 h 2252732"/>
                <a:gd name="connsiteX1515" fmla="*/ 11197174 w 13759469"/>
                <a:gd name="connsiteY1515" fmla="*/ 183967 h 2252732"/>
                <a:gd name="connsiteX1516" fmla="*/ 11208634 w 13759469"/>
                <a:gd name="connsiteY1516" fmla="*/ 181004 h 2252732"/>
                <a:gd name="connsiteX1517" fmla="*/ 11219986 w 13759469"/>
                <a:gd name="connsiteY1517" fmla="*/ 178091 h 2252732"/>
                <a:gd name="connsiteX1518" fmla="*/ 11231234 w 13759469"/>
                <a:gd name="connsiteY1518" fmla="*/ 175228 h 2252732"/>
                <a:gd name="connsiteX1519" fmla="*/ 11242382 w 13759469"/>
                <a:gd name="connsiteY1519" fmla="*/ 172412 h 2252732"/>
                <a:gd name="connsiteX1520" fmla="*/ 11253431 w 13759469"/>
                <a:gd name="connsiteY1520" fmla="*/ 169645 h 2252732"/>
                <a:gd name="connsiteX1521" fmla="*/ 11264386 w 13759469"/>
                <a:gd name="connsiteY1521" fmla="*/ 166925 h 2252732"/>
                <a:gd name="connsiteX1522" fmla="*/ 11275249 w 13759469"/>
                <a:gd name="connsiteY1522" fmla="*/ 164252 h 2252732"/>
                <a:gd name="connsiteX1523" fmla="*/ 11286023 w 13759469"/>
                <a:gd name="connsiteY1523" fmla="*/ 161625 h 2252732"/>
                <a:gd name="connsiteX1524" fmla="*/ 11296710 w 13759469"/>
                <a:gd name="connsiteY1524" fmla="*/ 159044 h 2252732"/>
                <a:gd name="connsiteX1525" fmla="*/ 11307314 w 13759469"/>
                <a:gd name="connsiteY1525" fmla="*/ 156509 h 2252732"/>
                <a:gd name="connsiteX1526" fmla="*/ 11317838 w 13759469"/>
                <a:gd name="connsiteY1526" fmla="*/ 154019 h 2252732"/>
                <a:gd name="connsiteX1527" fmla="*/ 11328285 w 13759469"/>
                <a:gd name="connsiteY1527" fmla="*/ 151574 h 2252732"/>
                <a:gd name="connsiteX1528" fmla="*/ 11338657 w 13759469"/>
                <a:gd name="connsiteY1528" fmla="*/ 149172 h 2252732"/>
                <a:gd name="connsiteX1529" fmla="*/ 11348958 w 13759469"/>
                <a:gd name="connsiteY1529" fmla="*/ 146814 h 2252732"/>
                <a:gd name="connsiteX1530" fmla="*/ 11359191 w 13759469"/>
                <a:gd name="connsiteY1530" fmla="*/ 144500 h 2252732"/>
                <a:gd name="connsiteX1531" fmla="*/ 11369358 w 13759469"/>
                <a:gd name="connsiteY1531" fmla="*/ 142228 h 2252732"/>
                <a:gd name="connsiteX1532" fmla="*/ 11379463 w 13759469"/>
                <a:gd name="connsiteY1532" fmla="*/ 139998 h 2252732"/>
                <a:gd name="connsiteX1533" fmla="*/ 11389507 w 13759469"/>
                <a:gd name="connsiteY1533" fmla="*/ 137811 h 2252732"/>
                <a:gd name="connsiteX1534" fmla="*/ 11399496 w 13759469"/>
                <a:gd name="connsiteY1534" fmla="*/ 135663 h 2252732"/>
                <a:gd name="connsiteX1535" fmla="*/ 11409429 w 13759469"/>
                <a:gd name="connsiteY1535" fmla="*/ 133558 h 2252732"/>
                <a:gd name="connsiteX1536" fmla="*/ 11419313 w 13759469"/>
                <a:gd name="connsiteY1536" fmla="*/ 131492 h 2252732"/>
                <a:gd name="connsiteX1537" fmla="*/ 11429147 w 13759469"/>
                <a:gd name="connsiteY1537" fmla="*/ 129467 h 2252732"/>
                <a:gd name="connsiteX1538" fmla="*/ 11438937 w 13759469"/>
                <a:gd name="connsiteY1538" fmla="*/ 127480 h 2252732"/>
                <a:gd name="connsiteX1539" fmla="*/ 11448685 w 13759469"/>
                <a:gd name="connsiteY1539" fmla="*/ 125532 h 2252732"/>
                <a:gd name="connsiteX1540" fmla="*/ 11458394 w 13759469"/>
                <a:gd name="connsiteY1540" fmla="*/ 123623 h 2252732"/>
                <a:gd name="connsiteX1541" fmla="*/ 11468067 w 13759469"/>
                <a:gd name="connsiteY1541" fmla="*/ 121752 h 2252732"/>
                <a:gd name="connsiteX1542" fmla="*/ 11477705 w 13759469"/>
                <a:gd name="connsiteY1542" fmla="*/ 119918 h 2252732"/>
                <a:gd name="connsiteX1543" fmla="*/ 11487315 w 13759469"/>
                <a:gd name="connsiteY1543" fmla="*/ 118121 h 2252732"/>
                <a:gd name="connsiteX1544" fmla="*/ 11496897 w 13759469"/>
                <a:gd name="connsiteY1544" fmla="*/ 116361 h 2252732"/>
                <a:gd name="connsiteX1545" fmla="*/ 11506453 w 13759469"/>
                <a:gd name="connsiteY1545" fmla="*/ 114637 h 2252732"/>
                <a:gd name="connsiteX1546" fmla="*/ 11515988 w 13759469"/>
                <a:gd name="connsiteY1546" fmla="*/ 112949 h 2252732"/>
                <a:gd name="connsiteX1547" fmla="*/ 11525504 w 13759469"/>
                <a:gd name="connsiteY1547" fmla="*/ 111295 h 2252732"/>
                <a:gd name="connsiteX1548" fmla="*/ 11535004 w 13759469"/>
                <a:gd name="connsiteY1548" fmla="*/ 109676 h 2252732"/>
                <a:gd name="connsiteX1549" fmla="*/ 11544491 w 13759469"/>
                <a:gd name="connsiteY1549" fmla="*/ 108091 h 2252732"/>
                <a:gd name="connsiteX1550" fmla="*/ 11553968 w 13759469"/>
                <a:gd name="connsiteY1550" fmla="*/ 106540 h 2252732"/>
                <a:gd name="connsiteX1551" fmla="*/ 11563438 w 13759469"/>
                <a:gd name="connsiteY1551" fmla="*/ 105022 h 2252732"/>
                <a:gd name="connsiteX1552" fmla="*/ 11572903 w 13759469"/>
                <a:gd name="connsiteY1552" fmla="*/ 103538 h 2252732"/>
                <a:gd name="connsiteX1553" fmla="*/ 11582367 w 13759469"/>
                <a:gd name="connsiteY1553" fmla="*/ 102084 h 2252732"/>
                <a:gd name="connsiteX1554" fmla="*/ 11591832 w 13759469"/>
                <a:gd name="connsiteY1554" fmla="*/ 100663 h 2252732"/>
                <a:gd name="connsiteX1555" fmla="*/ 11601303 w 13759469"/>
                <a:gd name="connsiteY1555" fmla="*/ 99273 h 2252732"/>
                <a:gd name="connsiteX1556" fmla="*/ 11610779 w 13759469"/>
                <a:gd name="connsiteY1556" fmla="*/ 97914 h 2252732"/>
                <a:gd name="connsiteX1557" fmla="*/ 11620267 w 13759469"/>
                <a:gd name="connsiteY1557" fmla="*/ 96585 h 2252732"/>
                <a:gd name="connsiteX1558" fmla="*/ 11629766 w 13759469"/>
                <a:gd name="connsiteY1558" fmla="*/ 95286 h 2252732"/>
                <a:gd name="connsiteX1559" fmla="*/ 11639284 w 13759469"/>
                <a:gd name="connsiteY1559" fmla="*/ 94016 h 2252732"/>
                <a:gd name="connsiteX1560" fmla="*/ 11648819 w 13759469"/>
                <a:gd name="connsiteY1560" fmla="*/ 92776 h 2252732"/>
                <a:gd name="connsiteX1561" fmla="*/ 11658377 w 13759469"/>
                <a:gd name="connsiteY1561" fmla="*/ 91563 h 2252732"/>
                <a:gd name="connsiteX1562" fmla="*/ 11667958 w 13759469"/>
                <a:gd name="connsiteY1562" fmla="*/ 90379 h 2252732"/>
                <a:gd name="connsiteX1563" fmla="*/ 11677567 w 13759469"/>
                <a:gd name="connsiteY1563" fmla="*/ 89222 h 2252732"/>
                <a:gd name="connsiteX1564" fmla="*/ 11687207 w 13759469"/>
                <a:gd name="connsiteY1564" fmla="*/ 88092 h 2252732"/>
                <a:gd name="connsiteX1565" fmla="*/ 11696880 w 13759469"/>
                <a:gd name="connsiteY1565" fmla="*/ 86988 h 2252732"/>
                <a:gd name="connsiteX1566" fmla="*/ 11706591 w 13759469"/>
                <a:gd name="connsiteY1566" fmla="*/ 85910 h 2252732"/>
                <a:gd name="connsiteX1567" fmla="*/ 11716337 w 13759469"/>
                <a:gd name="connsiteY1567" fmla="*/ 84859 h 2252732"/>
                <a:gd name="connsiteX1568" fmla="*/ 11726129 w 13759469"/>
                <a:gd name="connsiteY1568" fmla="*/ 83831 h 2252732"/>
                <a:gd name="connsiteX1569" fmla="*/ 11735966 w 13759469"/>
                <a:gd name="connsiteY1569" fmla="*/ 82828 h 2252732"/>
                <a:gd name="connsiteX1570" fmla="*/ 11745850 w 13759469"/>
                <a:gd name="connsiteY1570" fmla="*/ 81849 h 2252732"/>
                <a:gd name="connsiteX1571" fmla="*/ 11755785 w 13759469"/>
                <a:gd name="connsiteY1571" fmla="*/ 80894 h 2252732"/>
                <a:gd name="connsiteX1572" fmla="*/ 11765773 w 13759469"/>
                <a:gd name="connsiteY1572" fmla="*/ 79962 h 2252732"/>
                <a:gd name="connsiteX1573" fmla="*/ 11775820 w 13759469"/>
                <a:gd name="connsiteY1573" fmla="*/ 79052 h 2252732"/>
                <a:gd name="connsiteX1574" fmla="*/ 11785925 w 13759469"/>
                <a:gd name="connsiteY1574" fmla="*/ 78165 h 2252732"/>
                <a:gd name="connsiteX1575" fmla="*/ 11796093 w 13759469"/>
                <a:gd name="connsiteY1575" fmla="*/ 77298 h 2252732"/>
                <a:gd name="connsiteX1576" fmla="*/ 11806326 w 13759469"/>
                <a:gd name="connsiteY1576" fmla="*/ 76453 h 2252732"/>
                <a:gd name="connsiteX1577" fmla="*/ 11816628 w 13759469"/>
                <a:gd name="connsiteY1577" fmla="*/ 75629 h 2252732"/>
                <a:gd name="connsiteX1578" fmla="*/ 11827002 w 13759469"/>
                <a:gd name="connsiteY1578" fmla="*/ 74825 h 2252732"/>
                <a:gd name="connsiteX1579" fmla="*/ 11837449 w 13759469"/>
                <a:gd name="connsiteY1579" fmla="*/ 74040 h 2252732"/>
                <a:gd name="connsiteX1580" fmla="*/ 11847974 w 13759469"/>
                <a:gd name="connsiteY1580" fmla="*/ 73274 h 2252732"/>
                <a:gd name="connsiteX1581" fmla="*/ 11858580 w 13759469"/>
                <a:gd name="connsiteY1581" fmla="*/ 72527 h 2252732"/>
                <a:gd name="connsiteX1582" fmla="*/ 11869269 w 13759469"/>
                <a:gd name="connsiteY1582" fmla="*/ 71798 h 2252732"/>
                <a:gd name="connsiteX1583" fmla="*/ 11880044 w 13759469"/>
                <a:gd name="connsiteY1583" fmla="*/ 71086 h 2252732"/>
                <a:gd name="connsiteX1584" fmla="*/ 11890907 w 13759469"/>
                <a:gd name="connsiteY1584" fmla="*/ 70392 h 2252732"/>
                <a:gd name="connsiteX1585" fmla="*/ 11901863 w 13759469"/>
                <a:gd name="connsiteY1585" fmla="*/ 69714 h 2252732"/>
                <a:gd name="connsiteX1586" fmla="*/ 11924048 w 13759469"/>
                <a:gd name="connsiteY1586" fmla="*/ 68407 h 2252732"/>
                <a:gd name="connsiteX1587" fmla="*/ 11935433 w 13759469"/>
                <a:gd name="connsiteY1587" fmla="*/ 67805 h 2252732"/>
                <a:gd name="connsiteX1588" fmla="*/ 11946798 w 13759469"/>
                <a:gd name="connsiteY1588" fmla="*/ 67294 h 2252732"/>
                <a:gd name="connsiteX1589" fmla="*/ 11958207 w 13759469"/>
                <a:gd name="connsiteY1589" fmla="*/ 66868 h 2252732"/>
                <a:gd name="connsiteX1590" fmla="*/ 11969661 w 13759469"/>
                <a:gd name="connsiteY1590" fmla="*/ 66525 h 2252732"/>
                <a:gd name="connsiteX1591" fmla="*/ 11981157 w 13759469"/>
                <a:gd name="connsiteY1591" fmla="*/ 66265 h 2252732"/>
                <a:gd name="connsiteX1592" fmla="*/ 11992694 w 13759469"/>
                <a:gd name="connsiteY1592" fmla="*/ 66085 h 2252732"/>
                <a:gd name="connsiteX1593" fmla="*/ 12004270 w 13759469"/>
                <a:gd name="connsiteY1593" fmla="*/ 65984 h 2252732"/>
                <a:gd name="connsiteX1594" fmla="*/ 12015885 w 13759469"/>
                <a:gd name="connsiteY1594" fmla="*/ 65959 h 2252732"/>
                <a:gd name="connsiteX1595" fmla="*/ 12027535 w 13759469"/>
                <a:gd name="connsiteY1595" fmla="*/ 66010 h 2252732"/>
                <a:gd name="connsiteX1596" fmla="*/ 12039219 w 13759469"/>
                <a:gd name="connsiteY1596" fmla="*/ 66133 h 2252732"/>
                <a:gd name="connsiteX1597" fmla="*/ 12050938 w 13759469"/>
                <a:gd name="connsiteY1597" fmla="*/ 66327 h 2252732"/>
                <a:gd name="connsiteX1598" fmla="*/ 12062689 w 13759469"/>
                <a:gd name="connsiteY1598" fmla="*/ 66592 h 2252732"/>
                <a:gd name="connsiteX1599" fmla="*/ 12074473 w 13759469"/>
                <a:gd name="connsiteY1599" fmla="*/ 66925 h 2252732"/>
                <a:gd name="connsiteX1600" fmla="*/ 12086285 w 13759469"/>
                <a:gd name="connsiteY1600" fmla="*/ 67324 h 2252732"/>
                <a:gd name="connsiteX1601" fmla="*/ 12098127 w 13759469"/>
                <a:gd name="connsiteY1601" fmla="*/ 67788 h 2252732"/>
                <a:gd name="connsiteX1602" fmla="*/ 12109994 w 13759469"/>
                <a:gd name="connsiteY1602" fmla="*/ 68314 h 2252732"/>
                <a:gd name="connsiteX1603" fmla="*/ 12121887 w 13759469"/>
                <a:gd name="connsiteY1603" fmla="*/ 68901 h 2252732"/>
                <a:gd name="connsiteX1604" fmla="*/ 12133804 w 13759469"/>
                <a:gd name="connsiteY1604" fmla="*/ 69548 h 2252732"/>
                <a:gd name="connsiteX1605" fmla="*/ 12145744 w 13759469"/>
                <a:gd name="connsiteY1605" fmla="*/ 70252 h 2252732"/>
                <a:gd name="connsiteX1606" fmla="*/ 12157704 w 13759469"/>
                <a:gd name="connsiteY1606" fmla="*/ 71011 h 2252732"/>
                <a:gd name="connsiteX1607" fmla="*/ 12169686 w 13759469"/>
                <a:gd name="connsiteY1607" fmla="*/ 71825 h 2252732"/>
                <a:gd name="connsiteX1608" fmla="*/ 12181687 w 13759469"/>
                <a:gd name="connsiteY1608" fmla="*/ 72691 h 2252732"/>
                <a:gd name="connsiteX1609" fmla="*/ 12193705 w 13759469"/>
                <a:gd name="connsiteY1609" fmla="*/ 73608 h 2252732"/>
                <a:gd name="connsiteX1610" fmla="*/ 12205739 w 13759469"/>
                <a:gd name="connsiteY1610" fmla="*/ 74574 h 2252732"/>
                <a:gd name="connsiteX1611" fmla="*/ 12217785 w 13759469"/>
                <a:gd name="connsiteY1611" fmla="*/ 75587 h 2252732"/>
                <a:gd name="connsiteX1612" fmla="*/ 12229848 w 13759469"/>
                <a:gd name="connsiteY1612" fmla="*/ 76645 h 2252732"/>
                <a:gd name="connsiteX1613" fmla="*/ 12241919 w 13759469"/>
                <a:gd name="connsiteY1613" fmla="*/ 77747 h 2252732"/>
                <a:gd name="connsiteX1614" fmla="*/ 12254002 w 13759469"/>
                <a:gd name="connsiteY1614" fmla="*/ 78891 h 2252732"/>
                <a:gd name="connsiteX1615" fmla="*/ 12266094 w 13759469"/>
                <a:gd name="connsiteY1615" fmla="*/ 80075 h 2252732"/>
                <a:gd name="connsiteX1616" fmla="*/ 12278194 w 13759469"/>
                <a:gd name="connsiteY1616" fmla="*/ 81298 h 2252732"/>
                <a:gd name="connsiteX1617" fmla="*/ 12290298 w 13759469"/>
                <a:gd name="connsiteY1617" fmla="*/ 82558 h 2252732"/>
                <a:gd name="connsiteX1618" fmla="*/ 12302409 w 13759469"/>
                <a:gd name="connsiteY1618" fmla="*/ 83853 h 2252732"/>
                <a:gd name="connsiteX1619" fmla="*/ 12314521 w 13759469"/>
                <a:gd name="connsiteY1619" fmla="*/ 85181 h 2252732"/>
                <a:gd name="connsiteX1620" fmla="*/ 12326637 w 13759469"/>
                <a:gd name="connsiteY1620" fmla="*/ 86541 h 2252732"/>
                <a:gd name="connsiteX1621" fmla="*/ 12338753 w 13759469"/>
                <a:gd name="connsiteY1621" fmla="*/ 87931 h 2252732"/>
                <a:gd name="connsiteX1622" fmla="*/ 12350868 w 13759469"/>
                <a:gd name="connsiteY1622" fmla="*/ 89348 h 2252732"/>
                <a:gd name="connsiteX1623" fmla="*/ 12362980 w 13759469"/>
                <a:gd name="connsiteY1623" fmla="*/ 90793 h 2252732"/>
                <a:gd name="connsiteX1624" fmla="*/ 12375089 w 13759469"/>
                <a:gd name="connsiteY1624" fmla="*/ 92263 h 2252732"/>
                <a:gd name="connsiteX1625" fmla="*/ 12387193 w 13759469"/>
                <a:gd name="connsiteY1625" fmla="*/ 93756 h 2252732"/>
                <a:gd name="connsiteX1626" fmla="*/ 12399290 w 13759469"/>
                <a:gd name="connsiteY1626" fmla="*/ 95270 h 2252732"/>
                <a:gd name="connsiteX1627" fmla="*/ 12411378 w 13759469"/>
                <a:gd name="connsiteY1627" fmla="*/ 96803 h 2252732"/>
                <a:gd name="connsiteX1628" fmla="*/ 12423459 w 13759469"/>
                <a:gd name="connsiteY1628" fmla="*/ 98355 h 2252732"/>
                <a:gd name="connsiteX1629" fmla="*/ 12435528 w 13759469"/>
                <a:gd name="connsiteY1629" fmla="*/ 99923 h 2252732"/>
                <a:gd name="connsiteX1630" fmla="*/ 12447583 w 13759469"/>
                <a:gd name="connsiteY1630" fmla="*/ 101505 h 2252732"/>
                <a:gd name="connsiteX1631" fmla="*/ 12459628 w 13759469"/>
                <a:gd name="connsiteY1631" fmla="*/ 103101 h 2252732"/>
                <a:gd name="connsiteX1632" fmla="*/ 12471656 w 13759469"/>
                <a:gd name="connsiteY1632" fmla="*/ 104708 h 2252732"/>
                <a:gd name="connsiteX1633" fmla="*/ 12483667 w 13759469"/>
                <a:gd name="connsiteY1633" fmla="*/ 106324 h 2252732"/>
                <a:gd name="connsiteX1634" fmla="*/ 12495661 w 13759469"/>
                <a:gd name="connsiteY1634" fmla="*/ 107947 h 2252732"/>
                <a:gd name="connsiteX1635" fmla="*/ 12507635 w 13759469"/>
                <a:gd name="connsiteY1635" fmla="*/ 109578 h 2252732"/>
                <a:gd name="connsiteX1636" fmla="*/ 12519588 w 13759469"/>
                <a:gd name="connsiteY1636" fmla="*/ 111212 h 2252732"/>
                <a:gd name="connsiteX1637" fmla="*/ 12531519 w 13759469"/>
                <a:gd name="connsiteY1637" fmla="*/ 112848 h 2252732"/>
                <a:gd name="connsiteX1638" fmla="*/ 12543426 w 13759469"/>
                <a:gd name="connsiteY1638" fmla="*/ 114486 h 2252732"/>
                <a:gd name="connsiteX1639" fmla="*/ 12555309 w 13759469"/>
                <a:gd name="connsiteY1639" fmla="*/ 116123 h 2252732"/>
                <a:gd name="connsiteX1640" fmla="*/ 12567165 w 13759469"/>
                <a:gd name="connsiteY1640" fmla="*/ 117758 h 2252732"/>
                <a:gd name="connsiteX1641" fmla="*/ 12578995 w 13759469"/>
                <a:gd name="connsiteY1641" fmla="*/ 119388 h 2252732"/>
                <a:gd name="connsiteX1642" fmla="*/ 12590793 w 13759469"/>
                <a:gd name="connsiteY1642" fmla="*/ 121012 h 2252732"/>
                <a:gd name="connsiteX1643" fmla="*/ 12602562 w 13759469"/>
                <a:gd name="connsiteY1643" fmla="*/ 122629 h 2252732"/>
                <a:gd name="connsiteX1644" fmla="*/ 12614297 w 13759469"/>
                <a:gd name="connsiteY1644" fmla="*/ 124237 h 2252732"/>
                <a:gd name="connsiteX1645" fmla="*/ 12626000 w 13759469"/>
                <a:gd name="connsiteY1645" fmla="*/ 125833 h 2252732"/>
                <a:gd name="connsiteX1646" fmla="*/ 12637667 w 13759469"/>
                <a:gd name="connsiteY1646" fmla="*/ 127417 h 2252732"/>
                <a:gd name="connsiteX1647" fmla="*/ 12649296 w 13759469"/>
                <a:gd name="connsiteY1647" fmla="*/ 128987 h 2252732"/>
                <a:gd name="connsiteX1648" fmla="*/ 12660890 w 13759469"/>
                <a:gd name="connsiteY1648" fmla="*/ 130540 h 2252732"/>
                <a:gd name="connsiteX1649" fmla="*/ 12672443 w 13759469"/>
                <a:gd name="connsiteY1649" fmla="*/ 132076 h 2252732"/>
                <a:gd name="connsiteX1650" fmla="*/ 12683955 w 13759469"/>
                <a:gd name="connsiteY1650" fmla="*/ 133592 h 2252732"/>
                <a:gd name="connsiteX1651" fmla="*/ 12695424 w 13759469"/>
                <a:gd name="connsiteY1651" fmla="*/ 135087 h 2252732"/>
                <a:gd name="connsiteX1652" fmla="*/ 12706851 w 13759469"/>
                <a:gd name="connsiteY1652" fmla="*/ 136559 h 2252732"/>
                <a:gd name="connsiteX1653" fmla="*/ 12718231 w 13759469"/>
                <a:gd name="connsiteY1653" fmla="*/ 138006 h 2252732"/>
                <a:gd name="connsiteX1654" fmla="*/ 12729565 w 13759469"/>
                <a:gd name="connsiteY1654" fmla="*/ 139428 h 2252732"/>
                <a:gd name="connsiteX1655" fmla="*/ 12740850 w 13759469"/>
                <a:gd name="connsiteY1655" fmla="*/ 140821 h 2252732"/>
                <a:gd name="connsiteX1656" fmla="*/ 12752085 w 13759469"/>
                <a:gd name="connsiteY1656" fmla="*/ 142184 h 2252732"/>
                <a:gd name="connsiteX1657" fmla="*/ 12763270 w 13759469"/>
                <a:gd name="connsiteY1657" fmla="*/ 143516 h 2252732"/>
                <a:gd name="connsiteX1658" fmla="*/ 12774402 w 13759469"/>
                <a:gd name="connsiteY1658" fmla="*/ 144816 h 2252732"/>
                <a:gd name="connsiteX1659" fmla="*/ 12785480 w 13759469"/>
                <a:gd name="connsiteY1659" fmla="*/ 146080 h 2252732"/>
                <a:gd name="connsiteX1660" fmla="*/ 12796502 w 13759469"/>
                <a:gd name="connsiteY1660" fmla="*/ 147308 h 2252732"/>
                <a:gd name="connsiteX1661" fmla="*/ 12807467 w 13759469"/>
                <a:gd name="connsiteY1661" fmla="*/ 148498 h 2252732"/>
                <a:gd name="connsiteX1662" fmla="*/ 12818373 w 13759469"/>
                <a:gd name="connsiteY1662" fmla="*/ 149648 h 2252732"/>
                <a:gd name="connsiteX1663" fmla="*/ 12829218 w 13759469"/>
                <a:gd name="connsiteY1663" fmla="*/ 150757 h 2252732"/>
                <a:gd name="connsiteX1664" fmla="*/ 12840004 w 13759469"/>
                <a:gd name="connsiteY1664" fmla="*/ 151823 h 2252732"/>
                <a:gd name="connsiteX1665" fmla="*/ 12850726 w 13759469"/>
                <a:gd name="connsiteY1665" fmla="*/ 152843 h 2252732"/>
                <a:gd name="connsiteX1666" fmla="*/ 12861381 w 13759469"/>
                <a:gd name="connsiteY1666" fmla="*/ 153818 h 2252732"/>
                <a:gd name="connsiteX1667" fmla="*/ 12871974 w 13759469"/>
                <a:gd name="connsiteY1667" fmla="*/ 154744 h 2252732"/>
                <a:gd name="connsiteX1668" fmla="*/ 12882496 w 13759469"/>
                <a:gd name="connsiteY1668" fmla="*/ 155620 h 2252732"/>
                <a:gd name="connsiteX1669" fmla="*/ 12892950 w 13759469"/>
                <a:gd name="connsiteY1669" fmla="*/ 156445 h 2252732"/>
                <a:gd name="connsiteX1670" fmla="*/ 12903334 w 13759469"/>
                <a:gd name="connsiteY1670" fmla="*/ 157217 h 2252732"/>
                <a:gd name="connsiteX1671" fmla="*/ 12913645 w 13759469"/>
                <a:gd name="connsiteY1671" fmla="*/ 157933 h 2252732"/>
                <a:gd name="connsiteX1672" fmla="*/ 12923882 w 13759469"/>
                <a:gd name="connsiteY1672" fmla="*/ 158594 h 2252732"/>
                <a:gd name="connsiteX1673" fmla="*/ 12934044 w 13759469"/>
                <a:gd name="connsiteY1673" fmla="*/ 159196 h 2252732"/>
                <a:gd name="connsiteX1674" fmla="*/ 12944130 w 13759469"/>
                <a:gd name="connsiteY1674" fmla="*/ 159738 h 2252732"/>
                <a:gd name="connsiteX1675" fmla="*/ 12954136 w 13759469"/>
                <a:gd name="connsiteY1675" fmla="*/ 160219 h 2252732"/>
                <a:gd name="connsiteX1676" fmla="*/ 12964064 w 13759469"/>
                <a:gd name="connsiteY1676" fmla="*/ 160638 h 2252732"/>
                <a:gd name="connsiteX1677" fmla="*/ 12973909 w 13759469"/>
                <a:gd name="connsiteY1677" fmla="*/ 160991 h 2252732"/>
                <a:gd name="connsiteX1678" fmla="*/ 12983671 w 13759469"/>
                <a:gd name="connsiteY1678" fmla="*/ 161277 h 2252732"/>
                <a:gd name="connsiteX1679" fmla="*/ 12993349 w 13759469"/>
                <a:gd name="connsiteY1679" fmla="*/ 161497 h 2252732"/>
                <a:gd name="connsiteX1680" fmla="*/ 13002941 w 13759469"/>
                <a:gd name="connsiteY1680" fmla="*/ 161646 h 2252732"/>
                <a:gd name="connsiteX1681" fmla="*/ 13012445 w 13759469"/>
                <a:gd name="connsiteY1681" fmla="*/ 161725 h 2252732"/>
                <a:gd name="connsiteX1682" fmla="*/ 13021860 w 13759469"/>
                <a:gd name="connsiteY1682" fmla="*/ 161730 h 2252732"/>
                <a:gd name="connsiteX1683" fmla="*/ 13031183 w 13759469"/>
                <a:gd name="connsiteY1683" fmla="*/ 161662 h 2252732"/>
                <a:gd name="connsiteX1684" fmla="*/ 13040413 w 13759469"/>
                <a:gd name="connsiteY1684" fmla="*/ 161517 h 2252732"/>
                <a:gd name="connsiteX1685" fmla="*/ 13058668 w 13759469"/>
                <a:gd name="connsiteY1685" fmla="*/ 160992 h 2252732"/>
                <a:gd name="connsiteX1686" fmla="*/ 13067674 w 13759469"/>
                <a:gd name="connsiteY1686" fmla="*/ 160630 h 2252732"/>
                <a:gd name="connsiteX1687" fmla="*/ 13076649 w 13759469"/>
                <a:gd name="connsiteY1687" fmla="*/ 160229 h 2252732"/>
                <a:gd name="connsiteX1688" fmla="*/ 13085558 w 13759469"/>
                <a:gd name="connsiteY1688" fmla="*/ 159791 h 2252732"/>
                <a:gd name="connsiteX1689" fmla="*/ 13094402 w 13759469"/>
                <a:gd name="connsiteY1689" fmla="*/ 159316 h 2252732"/>
                <a:gd name="connsiteX1690" fmla="*/ 13103185 w 13759469"/>
                <a:gd name="connsiteY1690" fmla="*/ 158805 h 2252732"/>
                <a:gd name="connsiteX1691" fmla="*/ 13111905 w 13759469"/>
                <a:gd name="connsiteY1691" fmla="*/ 158258 h 2252732"/>
                <a:gd name="connsiteX1692" fmla="*/ 13120562 w 13759469"/>
                <a:gd name="connsiteY1692" fmla="*/ 157676 h 2252732"/>
                <a:gd name="connsiteX1693" fmla="*/ 13129157 w 13759469"/>
                <a:gd name="connsiteY1693" fmla="*/ 157059 h 2252732"/>
                <a:gd name="connsiteX1694" fmla="*/ 13137692 w 13759469"/>
                <a:gd name="connsiteY1694" fmla="*/ 156406 h 2252732"/>
                <a:gd name="connsiteX1695" fmla="*/ 13146166 w 13759469"/>
                <a:gd name="connsiteY1695" fmla="*/ 155720 h 2252732"/>
                <a:gd name="connsiteX1696" fmla="*/ 13154580 w 13759469"/>
                <a:gd name="connsiteY1696" fmla="*/ 154998 h 2252732"/>
                <a:gd name="connsiteX1697" fmla="*/ 13162936 w 13759469"/>
                <a:gd name="connsiteY1697" fmla="*/ 154244 h 2252732"/>
                <a:gd name="connsiteX1698" fmla="*/ 13171235 w 13759469"/>
                <a:gd name="connsiteY1698" fmla="*/ 153456 h 2252732"/>
                <a:gd name="connsiteX1699" fmla="*/ 13179476 w 13759469"/>
                <a:gd name="connsiteY1699" fmla="*/ 152636 h 2252732"/>
                <a:gd name="connsiteX1700" fmla="*/ 13187660 w 13759469"/>
                <a:gd name="connsiteY1700" fmla="*/ 151783 h 2252732"/>
                <a:gd name="connsiteX1701" fmla="*/ 13195787 w 13759469"/>
                <a:gd name="connsiteY1701" fmla="*/ 150897 h 2252732"/>
                <a:gd name="connsiteX1702" fmla="*/ 13203860 w 13759469"/>
                <a:gd name="connsiteY1702" fmla="*/ 149980 h 2252732"/>
                <a:gd name="connsiteX1703" fmla="*/ 13211877 w 13759469"/>
                <a:gd name="connsiteY1703" fmla="*/ 149032 h 2252732"/>
                <a:gd name="connsiteX1704" fmla="*/ 13219839 w 13759469"/>
                <a:gd name="connsiteY1704" fmla="*/ 148053 h 2252732"/>
                <a:gd name="connsiteX1705" fmla="*/ 13227751 w 13759469"/>
                <a:gd name="connsiteY1705" fmla="*/ 147042 h 2252732"/>
                <a:gd name="connsiteX1706" fmla="*/ 13235607 w 13759469"/>
                <a:gd name="connsiteY1706" fmla="*/ 146002 h 2252732"/>
                <a:gd name="connsiteX1707" fmla="*/ 13243413 w 13759469"/>
                <a:gd name="connsiteY1707" fmla="*/ 144932 h 2252732"/>
                <a:gd name="connsiteX1708" fmla="*/ 13251169 w 13759469"/>
                <a:gd name="connsiteY1708" fmla="*/ 143832 h 2252732"/>
                <a:gd name="connsiteX1709" fmla="*/ 13258873 w 13759469"/>
                <a:gd name="connsiteY1709" fmla="*/ 142704 h 2252732"/>
                <a:gd name="connsiteX1710" fmla="*/ 13266525 w 13759469"/>
                <a:gd name="connsiteY1710" fmla="*/ 141547 h 2252732"/>
                <a:gd name="connsiteX1711" fmla="*/ 13274129 w 13759469"/>
                <a:gd name="connsiteY1711" fmla="*/ 140362 h 2252732"/>
                <a:gd name="connsiteX1712" fmla="*/ 13281686 w 13759469"/>
                <a:gd name="connsiteY1712" fmla="*/ 139148 h 2252732"/>
                <a:gd name="connsiteX1713" fmla="*/ 13289193 w 13759469"/>
                <a:gd name="connsiteY1713" fmla="*/ 137907 h 2252732"/>
                <a:gd name="connsiteX1714" fmla="*/ 13296653 w 13759469"/>
                <a:gd name="connsiteY1714" fmla="*/ 136639 h 2252732"/>
                <a:gd name="connsiteX1715" fmla="*/ 13304067 w 13759469"/>
                <a:gd name="connsiteY1715" fmla="*/ 135343 h 2252732"/>
                <a:gd name="connsiteX1716" fmla="*/ 13311435 w 13759469"/>
                <a:gd name="connsiteY1716" fmla="*/ 134021 h 2252732"/>
                <a:gd name="connsiteX1717" fmla="*/ 13318758 w 13759469"/>
                <a:gd name="connsiteY1717" fmla="*/ 132673 h 2252732"/>
                <a:gd name="connsiteX1718" fmla="*/ 13326036 w 13759469"/>
                <a:gd name="connsiteY1718" fmla="*/ 131300 h 2252732"/>
                <a:gd name="connsiteX1719" fmla="*/ 13333272 w 13759469"/>
                <a:gd name="connsiteY1719" fmla="*/ 129901 h 2252732"/>
                <a:gd name="connsiteX1720" fmla="*/ 13340462 w 13759469"/>
                <a:gd name="connsiteY1720" fmla="*/ 128477 h 2252732"/>
                <a:gd name="connsiteX1721" fmla="*/ 13347612 w 13759469"/>
                <a:gd name="connsiteY1721" fmla="*/ 127028 h 2252732"/>
                <a:gd name="connsiteX1722" fmla="*/ 13354719 w 13759469"/>
                <a:gd name="connsiteY1722" fmla="*/ 125556 h 2252732"/>
                <a:gd name="connsiteX1723" fmla="*/ 13361785 w 13759469"/>
                <a:gd name="connsiteY1723" fmla="*/ 124060 h 2252732"/>
                <a:gd name="connsiteX1724" fmla="*/ 13368810 w 13759469"/>
                <a:gd name="connsiteY1724" fmla="*/ 122539 h 2252732"/>
                <a:gd name="connsiteX1725" fmla="*/ 13375797 w 13759469"/>
                <a:gd name="connsiteY1725" fmla="*/ 120996 h 2252732"/>
                <a:gd name="connsiteX1726" fmla="*/ 13382743 w 13759469"/>
                <a:gd name="connsiteY1726" fmla="*/ 119430 h 2252732"/>
                <a:gd name="connsiteX1727" fmla="*/ 13389652 w 13759469"/>
                <a:gd name="connsiteY1727" fmla="*/ 117842 h 2252732"/>
                <a:gd name="connsiteX1728" fmla="*/ 13396523 w 13759469"/>
                <a:gd name="connsiteY1728" fmla="*/ 116232 h 2252732"/>
                <a:gd name="connsiteX1729" fmla="*/ 13403357 w 13759469"/>
                <a:gd name="connsiteY1729" fmla="*/ 114600 h 2252732"/>
                <a:gd name="connsiteX1730" fmla="*/ 13410156 w 13759469"/>
                <a:gd name="connsiteY1730" fmla="*/ 112946 h 2252732"/>
                <a:gd name="connsiteX1731" fmla="*/ 13416917 w 13759469"/>
                <a:gd name="connsiteY1731" fmla="*/ 111273 h 2252732"/>
                <a:gd name="connsiteX1732" fmla="*/ 13423645 w 13759469"/>
                <a:gd name="connsiteY1732" fmla="*/ 109578 h 2252732"/>
                <a:gd name="connsiteX1733" fmla="*/ 13430337 w 13759469"/>
                <a:gd name="connsiteY1733" fmla="*/ 107863 h 2252732"/>
                <a:gd name="connsiteX1734" fmla="*/ 13436997 w 13759469"/>
                <a:gd name="connsiteY1734" fmla="*/ 106129 h 2252732"/>
                <a:gd name="connsiteX1735" fmla="*/ 13443622 w 13759469"/>
                <a:gd name="connsiteY1735" fmla="*/ 104375 h 2252732"/>
                <a:gd name="connsiteX1736" fmla="*/ 13450217 w 13759469"/>
                <a:gd name="connsiteY1736" fmla="*/ 102601 h 2252732"/>
                <a:gd name="connsiteX1737" fmla="*/ 13456778 w 13759469"/>
                <a:gd name="connsiteY1737" fmla="*/ 100810 h 2252732"/>
                <a:gd name="connsiteX1738" fmla="*/ 13463311 w 13759469"/>
                <a:gd name="connsiteY1738" fmla="*/ 98999 h 2252732"/>
                <a:gd name="connsiteX1739" fmla="*/ 13469814 w 13759469"/>
                <a:gd name="connsiteY1739" fmla="*/ 97171 h 2252732"/>
                <a:gd name="connsiteX1740" fmla="*/ 13476286 w 13759469"/>
                <a:gd name="connsiteY1740" fmla="*/ 95326 h 2252732"/>
                <a:gd name="connsiteX1741" fmla="*/ 13482730 w 13759469"/>
                <a:gd name="connsiteY1741" fmla="*/ 93462 h 2252732"/>
                <a:gd name="connsiteX1742" fmla="*/ 13489145 w 13759469"/>
                <a:gd name="connsiteY1742" fmla="*/ 91583 h 2252732"/>
                <a:gd name="connsiteX1743" fmla="*/ 13495533 w 13759469"/>
                <a:gd name="connsiteY1743" fmla="*/ 89687 h 2252732"/>
                <a:gd name="connsiteX1744" fmla="*/ 13501895 w 13759469"/>
                <a:gd name="connsiteY1744" fmla="*/ 87774 h 2252732"/>
                <a:gd name="connsiteX1745" fmla="*/ 13508231 w 13759469"/>
                <a:gd name="connsiteY1745" fmla="*/ 85845 h 2252732"/>
                <a:gd name="connsiteX1746" fmla="*/ 13514540 w 13759469"/>
                <a:gd name="connsiteY1746" fmla="*/ 83902 h 2252732"/>
                <a:gd name="connsiteX1747" fmla="*/ 13520826 w 13759469"/>
                <a:gd name="connsiteY1747" fmla="*/ 81943 h 2252732"/>
                <a:gd name="connsiteX1748" fmla="*/ 13527088 w 13759469"/>
                <a:gd name="connsiteY1748" fmla="*/ 79970 h 2252732"/>
                <a:gd name="connsiteX1749" fmla="*/ 13533326 w 13759469"/>
                <a:gd name="connsiteY1749" fmla="*/ 77983 h 2252732"/>
                <a:gd name="connsiteX1750" fmla="*/ 13539541 w 13759469"/>
                <a:gd name="connsiteY1750" fmla="*/ 75981 h 2252732"/>
                <a:gd name="connsiteX1751" fmla="*/ 13545735 w 13759469"/>
                <a:gd name="connsiteY1751" fmla="*/ 73965 h 2252732"/>
                <a:gd name="connsiteX1752" fmla="*/ 13551907 w 13759469"/>
                <a:gd name="connsiteY1752" fmla="*/ 71938 h 2252732"/>
                <a:gd name="connsiteX1753" fmla="*/ 13558058 w 13759469"/>
                <a:gd name="connsiteY1753" fmla="*/ 69896 h 2252732"/>
                <a:gd name="connsiteX1754" fmla="*/ 13564190 w 13759469"/>
                <a:gd name="connsiteY1754" fmla="*/ 67842 h 2252732"/>
                <a:gd name="connsiteX1755" fmla="*/ 13570303 w 13759469"/>
                <a:gd name="connsiteY1755" fmla="*/ 65776 h 2252732"/>
                <a:gd name="connsiteX1756" fmla="*/ 13576395 w 13759469"/>
                <a:gd name="connsiteY1756" fmla="*/ 63699 h 2252732"/>
                <a:gd name="connsiteX1757" fmla="*/ 13582471 w 13759469"/>
                <a:gd name="connsiteY1757" fmla="*/ 61610 h 2252732"/>
                <a:gd name="connsiteX1758" fmla="*/ 13588529 w 13759469"/>
                <a:gd name="connsiteY1758" fmla="*/ 59510 h 2252732"/>
                <a:gd name="connsiteX1759" fmla="*/ 13594571 w 13759469"/>
                <a:gd name="connsiteY1759" fmla="*/ 57399 h 2252732"/>
                <a:gd name="connsiteX1760" fmla="*/ 13600598 w 13759469"/>
                <a:gd name="connsiteY1760" fmla="*/ 55278 h 2252732"/>
                <a:gd name="connsiteX1761" fmla="*/ 13606607 w 13759469"/>
                <a:gd name="connsiteY1761" fmla="*/ 53148 h 2252732"/>
                <a:gd name="connsiteX1762" fmla="*/ 13612604 w 13759469"/>
                <a:gd name="connsiteY1762" fmla="*/ 51007 h 2252732"/>
                <a:gd name="connsiteX1763" fmla="*/ 13618586 w 13759469"/>
                <a:gd name="connsiteY1763" fmla="*/ 48858 h 2252732"/>
                <a:gd name="connsiteX1764" fmla="*/ 13624555 w 13759469"/>
                <a:gd name="connsiteY1764" fmla="*/ 46699 h 2252732"/>
                <a:gd name="connsiteX1765" fmla="*/ 13630511 w 13759469"/>
                <a:gd name="connsiteY1765" fmla="*/ 44532 h 2252732"/>
                <a:gd name="connsiteX1766" fmla="*/ 13636457 w 13759469"/>
                <a:gd name="connsiteY1766" fmla="*/ 42358 h 2252732"/>
                <a:gd name="connsiteX1767" fmla="*/ 13642390 w 13759469"/>
                <a:gd name="connsiteY1767" fmla="*/ 40175 h 2252732"/>
                <a:gd name="connsiteX1768" fmla="*/ 13648313 w 13759469"/>
                <a:gd name="connsiteY1768" fmla="*/ 37985 h 2252732"/>
                <a:gd name="connsiteX1769" fmla="*/ 13654225 w 13759469"/>
                <a:gd name="connsiteY1769" fmla="*/ 35789 h 2252732"/>
                <a:gd name="connsiteX1770" fmla="*/ 13660130 w 13759469"/>
                <a:gd name="connsiteY1770" fmla="*/ 33585 h 2252732"/>
                <a:gd name="connsiteX1771" fmla="*/ 13666024 w 13759469"/>
                <a:gd name="connsiteY1771" fmla="*/ 31376 h 2252732"/>
                <a:gd name="connsiteX1772" fmla="*/ 13671910 w 13759469"/>
                <a:gd name="connsiteY1772" fmla="*/ 29160 h 2252732"/>
                <a:gd name="connsiteX1773" fmla="*/ 13677792 w 13759469"/>
                <a:gd name="connsiteY1773" fmla="*/ 26938 h 2252732"/>
                <a:gd name="connsiteX1774" fmla="*/ 13683665 w 13759469"/>
                <a:gd name="connsiteY1774" fmla="*/ 24714 h 2252732"/>
                <a:gd name="connsiteX1775" fmla="*/ 13689532 w 13759469"/>
                <a:gd name="connsiteY1775" fmla="*/ 22482 h 2252732"/>
                <a:gd name="connsiteX1776" fmla="*/ 13695394 w 13759469"/>
                <a:gd name="connsiteY1776" fmla="*/ 20247 h 2252732"/>
                <a:gd name="connsiteX1777" fmla="*/ 13701253 w 13759469"/>
                <a:gd name="connsiteY1777" fmla="*/ 18008 h 2252732"/>
                <a:gd name="connsiteX1778" fmla="*/ 13707107 w 13759469"/>
                <a:gd name="connsiteY1778" fmla="*/ 15766 h 2252732"/>
                <a:gd name="connsiteX1779" fmla="*/ 13712959 w 13759469"/>
                <a:gd name="connsiteY1779" fmla="*/ 13520 h 2252732"/>
                <a:gd name="connsiteX1780" fmla="*/ 13718805 w 13759469"/>
                <a:gd name="connsiteY1780" fmla="*/ 11272 h 2252732"/>
                <a:gd name="connsiteX1781" fmla="*/ 13724651 w 13759469"/>
                <a:gd name="connsiteY1781" fmla="*/ 9021 h 2252732"/>
                <a:gd name="connsiteX1782" fmla="*/ 13730497 w 13759469"/>
                <a:gd name="connsiteY1782" fmla="*/ 6767 h 2252732"/>
                <a:gd name="connsiteX1783" fmla="*/ 13736342 w 13759469"/>
                <a:gd name="connsiteY1783" fmla="*/ 4513 h 2252732"/>
                <a:gd name="connsiteX1784" fmla="*/ 13748031 w 13759469"/>
                <a:gd name="connsiteY1784" fmla="*/ 0 h 225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Lst>
              <a:rect l="l" t="t" r="r" b="b"/>
              <a:pathLst>
                <a:path w="13759469" h="2252732">
                  <a:moveTo>
                    <a:pt x="13748031" y="0"/>
                  </a:moveTo>
                  <a:lnTo>
                    <a:pt x="13759469" y="29618"/>
                  </a:lnTo>
                  <a:lnTo>
                    <a:pt x="13747777" y="34132"/>
                  </a:lnTo>
                  <a:lnTo>
                    <a:pt x="13741923" y="36390"/>
                  </a:lnTo>
                  <a:lnTo>
                    <a:pt x="13736071" y="38646"/>
                  </a:lnTo>
                  <a:lnTo>
                    <a:pt x="13730215" y="40901"/>
                  </a:lnTo>
                  <a:lnTo>
                    <a:pt x="13724351" y="43155"/>
                  </a:lnTo>
                  <a:lnTo>
                    <a:pt x="13718486" y="45407"/>
                  </a:lnTo>
                  <a:lnTo>
                    <a:pt x="13712610" y="47658"/>
                  </a:lnTo>
                  <a:lnTo>
                    <a:pt x="13706730" y="49905"/>
                  </a:lnTo>
                  <a:lnTo>
                    <a:pt x="13700840" y="52150"/>
                  </a:lnTo>
                  <a:lnTo>
                    <a:pt x="13694951" y="54390"/>
                  </a:lnTo>
                  <a:lnTo>
                    <a:pt x="13689041" y="56629"/>
                  </a:lnTo>
                  <a:lnTo>
                    <a:pt x="13683131" y="58862"/>
                  </a:lnTo>
                  <a:lnTo>
                    <a:pt x="13677208" y="61091"/>
                  </a:lnTo>
                  <a:lnTo>
                    <a:pt x="13671270" y="63316"/>
                  </a:lnTo>
                  <a:lnTo>
                    <a:pt x="13665328" y="65534"/>
                  </a:lnTo>
                  <a:lnTo>
                    <a:pt x="13659370" y="67747"/>
                  </a:lnTo>
                  <a:lnTo>
                    <a:pt x="13653400" y="69955"/>
                  </a:lnTo>
                  <a:lnTo>
                    <a:pt x="13647417" y="72155"/>
                  </a:lnTo>
                  <a:lnTo>
                    <a:pt x="13641419" y="74350"/>
                  </a:lnTo>
                  <a:lnTo>
                    <a:pt x="13635410" y="76536"/>
                  </a:lnTo>
                  <a:lnTo>
                    <a:pt x="13629383" y="78715"/>
                  </a:lnTo>
                  <a:lnTo>
                    <a:pt x="13623341" y="80887"/>
                  </a:lnTo>
                  <a:lnTo>
                    <a:pt x="13617283" y="83050"/>
                  </a:lnTo>
                  <a:lnTo>
                    <a:pt x="13611205" y="85203"/>
                  </a:lnTo>
                  <a:lnTo>
                    <a:pt x="13605113" y="87348"/>
                  </a:lnTo>
                  <a:lnTo>
                    <a:pt x="13599000" y="89483"/>
                  </a:lnTo>
                  <a:lnTo>
                    <a:pt x="13592870" y="91608"/>
                  </a:lnTo>
                  <a:lnTo>
                    <a:pt x="13586720" y="93723"/>
                  </a:lnTo>
                  <a:lnTo>
                    <a:pt x="13580547" y="95828"/>
                  </a:lnTo>
                  <a:lnTo>
                    <a:pt x="13574357" y="97920"/>
                  </a:lnTo>
                  <a:lnTo>
                    <a:pt x="13568141" y="100002"/>
                  </a:lnTo>
                  <a:lnTo>
                    <a:pt x="13561906" y="102071"/>
                  </a:lnTo>
                  <a:lnTo>
                    <a:pt x="13555646" y="104129"/>
                  </a:lnTo>
                  <a:lnTo>
                    <a:pt x="13549365" y="106173"/>
                  </a:lnTo>
                  <a:lnTo>
                    <a:pt x="13543060" y="108204"/>
                  </a:lnTo>
                  <a:lnTo>
                    <a:pt x="13536726" y="110222"/>
                  </a:lnTo>
                  <a:lnTo>
                    <a:pt x="13530370" y="112225"/>
                  </a:lnTo>
                  <a:lnTo>
                    <a:pt x="13523988" y="114214"/>
                  </a:lnTo>
                  <a:lnTo>
                    <a:pt x="13517576" y="116189"/>
                  </a:lnTo>
                  <a:lnTo>
                    <a:pt x="13511139" y="118148"/>
                  </a:lnTo>
                  <a:lnTo>
                    <a:pt x="13504675" y="120092"/>
                  </a:lnTo>
                  <a:lnTo>
                    <a:pt x="13498182" y="122020"/>
                  </a:lnTo>
                  <a:lnTo>
                    <a:pt x="13491657" y="123932"/>
                  </a:lnTo>
                  <a:lnTo>
                    <a:pt x="13485105" y="125826"/>
                  </a:lnTo>
                  <a:lnTo>
                    <a:pt x="13478519" y="127704"/>
                  </a:lnTo>
                  <a:lnTo>
                    <a:pt x="13471906" y="129564"/>
                  </a:lnTo>
                  <a:lnTo>
                    <a:pt x="13465260" y="131406"/>
                  </a:lnTo>
                  <a:lnTo>
                    <a:pt x="13458579" y="133230"/>
                  </a:lnTo>
                  <a:lnTo>
                    <a:pt x="13451869" y="135035"/>
                  </a:lnTo>
                  <a:lnTo>
                    <a:pt x="13445122" y="136822"/>
                  </a:lnTo>
                  <a:lnTo>
                    <a:pt x="13438340" y="138588"/>
                  </a:lnTo>
                  <a:lnTo>
                    <a:pt x="13431525" y="140334"/>
                  </a:lnTo>
                  <a:lnTo>
                    <a:pt x="13424673" y="142061"/>
                  </a:lnTo>
                  <a:lnTo>
                    <a:pt x="13417785" y="143766"/>
                  </a:lnTo>
                  <a:lnTo>
                    <a:pt x="13410862" y="145450"/>
                  </a:lnTo>
                  <a:lnTo>
                    <a:pt x="13403898" y="147114"/>
                  </a:lnTo>
                  <a:lnTo>
                    <a:pt x="13396897" y="148755"/>
                  </a:lnTo>
                  <a:lnTo>
                    <a:pt x="13389858" y="150373"/>
                  </a:lnTo>
                  <a:lnTo>
                    <a:pt x="13382779" y="151969"/>
                  </a:lnTo>
                  <a:lnTo>
                    <a:pt x="13375659" y="153542"/>
                  </a:lnTo>
                  <a:lnTo>
                    <a:pt x="13368499" y="155091"/>
                  </a:lnTo>
                  <a:lnTo>
                    <a:pt x="13361298" y="156617"/>
                  </a:lnTo>
                  <a:lnTo>
                    <a:pt x="13354054" y="158118"/>
                  </a:lnTo>
                  <a:lnTo>
                    <a:pt x="13346769" y="159595"/>
                  </a:lnTo>
                  <a:lnTo>
                    <a:pt x="13339438" y="161046"/>
                  </a:lnTo>
                  <a:lnTo>
                    <a:pt x="13332065" y="162472"/>
                  </a:lnTo>
                  <a:lnTo>
                    <a:pt x="13324646" y="163873"/>
                  </a:lnTo>
                  <a:lnTo>
                    <a:pt x="13317182" y="165246"/>
                  </a:lnTo>
                  <a:lnTo>
                    <a:pt x="13309674" y="166594"/>
                  </a:lnTo>
                  <a:lnTo>
                    <a:pt x="13302119" y="167914"/>
                  </a:lnTo>
                  <a:lnTo>
                    <a:pt x="13294515" y="169207"/>
                  </a:lnTo>
                  <a:lnTo>
                    <a:pt x="13286864" y="170472"/>
                  </a:lnTo>
                  <a:lnTo>
                    <a:pt x="13279166" y="171709"/>
                  </a:lnTo>
                  <a:lnTo>
                    <a:pt x="13271418" y="172918"/>
                  </a:lnTo>
                  <a:lnTo>
                    <a:pt x="13263620" y="174098"/>
                  </a:lnTo>
                  <a:lnTo>
                    <a:pt x="13255771" y="175247"/>
                  </a:lnTo>
                  <a:lnTo>
                    <a:pt x="13247872" y="176368"/>
                  </a:lnTo>
                  <a:lnTo>
                    <a:pt x="13239920" y="177458"/>
                  </a:lnTo>
                  <a:lnTo>
                    <a:pt x="13231916" y="178517"/>
                  </a:lnTo>
                  <a:lnTo>
                    <a:pt x="13223864" y="179547"/>
                  </a:lnTo>
                  <a:lnTo>
                    <a:pt x="13215753" y="180544"/>
                  </a:lnTo>
                  <a:lnTo>
                    <a:pt x="13207588" y="181510"/>
                  </a:lnTo>
                  <a:lnTo>
                    <a:pt x="13199374" y="182444"/>
                  </a:lnTo>
                  <a:lnTo>
                    <a:pt x="13191099" y="183346"/>
                  </a:lnTo>
                  <a:lnTo>
                    <a:pt x="13182769" y="184214"/>
                  </a:lnTo>
                  <a:lnTo>
                    <a:pt x="13174381" y="185050"/>
                  </a:lnTo>
                  <a:lnTo>
                    <a:pt x="13165937" y="185852"/>
                  </a:lnTo>
                  <a:lnTo>
                    <a:pt x="13157435" y="186620"/>
                  </a:lnTo>
                  <a:lnTo>
                    <a:pt x="13148878" y="187353"/>
                  </a:lnTo>
                  <a:lnTo>
                    <a:pt x="13140257" y="188053"/>
                  </a:lnTo>
                  <a:lnTo>
                    <a:pt x="13131577" y="188716"/>
                  </a:lnTo>
                  <a:lnTo>
                    <a:pt x="13122838" y="189345"/>
                  </a:lnTo>
                  <a:lnTo>
                    <a:pt x="13114035" y="189937"/>
                  </a:lnTo>
                  <a:lnTo>
                    <a:pt x="13105172" y="190493"/>
                  </a:lnTo>
                  <a:lnTo>
                    <a:pt x="13096247" y="191013"/>
                  </a:lnTo>
                  <a:lnTo>
                    <a:pt x="13087261" y="191496"/>
                  </a:lnTo>
                  <a:lnTo>
                    <a:pt x="13078207" y="191941"/>
                  </a:lnTo>
                  <a:lnTo>
                    <a:pt x="13069090" y="192348"/>
                  </a:lnTo>
                  <a:lnTo>
                    <a:pt x="13059872" y="192718"/>
                  </a:lnTo>
                  <a:lnTo>
                    <a:pt x="13041187" y="193258"/>
                  </a:lnTo>
                  <a:lnTo>
                    <a:pt x="13031682" y="193408"/>
                  </a:lnTo>
                  <a:lnTo>
                    <a:pt x="13022094" y="193479"/>
                  </a:lnTo>
                  <a:lnTo>
                    <a:pt x="13012427" y="193475"/>
                  </a:lnTo>
                  <a:lnTo>
                    <a:pt x="13002681" y="193395"/>
                  </a:lnTo>
                  <a:lnTo>
                    <a:pt x="12992856" y="193243"/>
                  </a:lnTo>
                  <a:lnTo>
                    <a:pt x="12982953" y="193020"/>
                  </a:lnTo>
                  <a:lnTo>
                    <a:pt x="12972977" y="192727"/>
                  </a:lnTo>
                  <a:lnTo>
                    <a:pt x="12962926" y="192367"/>
                  </a:lnTo>
                  <a:lnTo>
                    <a:pt x="12952801" y="191941"/>
                  </a:lnTo>
                  <a:lnTo>
                    <a:pt x="12942606" y="191452"/>
                  </a:lnTo>
                  <a:lnTo>
                    <a:pt x="12932341" y="190900"/>
                  </a:lnTo>
                  <a:lnTo>
                    <a:pt x="12922005" y="190288"/>
                  </a:lnTo>
                  <a:lnTo>
                    <a:pt x="12911602" y="189618"/>
                  </a:lnTo>
                  <a:lnTo>
                    <a:pt x="12901133" y="188890"/>
                  </a:lnTo>
                  <a:lnTo>
                    <a:pt x="12890598" y="188108"/>
                  </a:lnTo>
                  <a:lnTo>
                    <a:pt x="12880000" y="187272"/>
                  </a:lnTo>
                  <a:lnTo>
                    <a:pt x="12869338" y="186384"/>
                  </a:lnTo>
                  <a:lnTo>
                    <a:pt x="12858617" y="185447"/>
                  </a:lnTo>
                  <a:lnTo>
                    <a:pt x="12847835" y="184462"/>
                  </a:lnTo>
                  <a:lnTo>
                    <a:pt x="12836995" y="183430"/>
                  </a:lnTo>
                  <a:lnTo>
                    <a:pt x="12826098" y="182354"/>
                  </a:lnTo>
                  <a:lnTo>
                    <a:pt x="12815144" y="181234"/>
                  </a:lnTo>
                  <a:lnTo>
                    <a:pt x="12804137" y="180073"/>
                  </a:lnTo>
                  <a:lnTo>
                    <a:pt x="12793076" y="178873"/>
                  </a:lnTo>
                  <a:lnTo>
                    <a:pt x="12781964" y="177635"/>
                  </a:lnTo>
                  <a:lnTo>
                    <a:pt x="12770801" y="176361"/>
                  </a:lnTo>
                  <a:lnTo>
                    <a:pt x="12759590" y="175053"/>
                  </a:lnTo>
                  <a:lnTo>
                    <a:pt x="12748330" y="173711"/>
                  </a:lnTo>
                  <a:lnTo>
                    <a:pt x="12737025" y="172340"/>
                  </a:lnTo>
                  <a:lnTo>
                    <a:pt x="12725675" y="170938"/>
                  </a:lnTo>
                  <a:lnTo>
                    <a:pt x="12714280" y="169509"/>
                  </a:lnTo>
                  <a:lnTo>
                    <a:pt x="12702845" y="168055"/>
                  </a:lnTo>
                  <a:lnTo>
                    <a:pt x="12691367" y="166576"/>
                  </a:lnTo>
                  <a:lnTo>
                    <a:pt x="12679851" y="165075"/>
                  </a:lnTo>
                  <a:lnTo>
                    <a:pt x="12668297" y="163554"/>
                  </a:lnTo>
                  <a:lnTo>
                    <a:pt x="12656706" y="162013"/>
                  </a:lnTo>
                  <a:lnTo>
                    <a:pt x="12645081" y="160455"/>
                  </a:lnTo>
                  <a:lnTo>
                    <a:pt x="12633421" y="158882"/>
                  </a:lnTo>
                  <a:lnTo>
                    <a:pt x="12621729" y="157295"/>
                  </a:lnTo>
                  <a:lnTo>
                    <a:pt x="12610005" y="155695"/>
                  </a:lnTo>
                  <a:lnTo>
                    <a:pt x="12598252" y="154085"/>
                  </a:lnTo>
                  <a:lnTo>
                    <a:pt x="12586472" y="152467"/>
                  </a:lnTo>
                  <a:lnTo>
                    <a:pt x="12574663" y="150841"/>
                  </a:lnTo>
                  <a:lnTo>
                    <a:pt x="12562831" y="149210"/>
                  </a:lnTo>
                  <a:lnTo>
                    <a:pt x="12550973" y="147575"/>
                  </a:lnTo>
                  <a:lnTo>
                    <a:pt x="12539094" y="145939"/>
                  </a:lnTo>
                  <a:lnTo>
                    <a:pt x="12527193" y="144302"/>
                  </a:lnTo>
                  <a:lnTo>
                    <a:pt x="12515273" y="142667"/>
                  </a:lnTo>
                  <a:lnTo>
                    <a:pt x="12503334" y="141035"/>
                  </a:lnTo>
                  <a:lnTo>
                    <a:pt x="12491378" y="139407"/>
                  </a:lnTo>
                  <a:lnTo>
                    <a:pt x="12479408" y="137787"/>
                  </a:lnTo>
                  <a:lnTo>
                    <a:pt x="12467422" y="136174"/>
                  </a:lnTo>
                  <a:lnTo>
                    <a:pt x="12455423" y="134571"/>
                  </a:lnTo>
                  <a:lnTo>
                    <a:pt x="12443413" y="132980"/>
                  </a:lnTo>
                  <a:lnTo>
                    <a:pt x="12431396" y="131403"/>
                  </a:lnTo>
                  <a:lnTo>
                    <a:pt x="12419367" y="129841"/>
                  </a:lnTo>
                  <a:lnTo>
                    <a:pt x="12407333" y="128295"/>
                  </a:lnTo>
                  <a:lnTo>
                    <a:pt x="12395294" y="126767"/>
                  </a:lnTo>
                  <a:lnTo>
                    <a:pt x="12383250" y="125260"/>
                  </a:lnTo>
                  <a:lnTo>
                    <a:pt x="12371203" y="123774"/>
                  </a:lnTo>
                  <a:lnTo>
                    <a:pt x="12359156" y="122312"/>
                  </a:lnTo>
                  <a:lnTo>
                    <a:pt x="12347107" y="120875"/>
                  </a:lnTo>
                  <a:lnTo>
                    <a:pt x="12335062" y="119465"/>
                  </a:lnTo>
                  <a:lnTo>
                    <a:pt x="12323018" y="118084"/>
                  </a:lnTo>
                  <a:lnTo>
                    <a:pt x="12310980" y="116733"/>
                  </a:lnTo>
                  <a:lnTo>
                    <a:pt x="12298948" y="115414"/>
                  </a:lnTo>
                  <a:lnTo>
                    <a:pt x="12286924" y="114128"/>
                  </a:lnTo>
                  <a:lnTo>
                    <a:pt x="12274907" y="112878"/>
                  </a:lnTo>
                  <a:lnTo>
                    <a:pt x="12262902" y="111665"/>
                  </a:lnTo>
                  <a:lnTo>
                    <a:pt x="12250908" y="110490"/>
                  </a:lnTo>
                  <a:lnTo>
                    <a:pt x="12238927" y="109356"/>
                  </a:lnTo>
                  <a:lnTo>
                    <a:pt x="12226961" y="108264"/>
                  </a:lnTo>
                  <a:lnTo>
                    <a:pt x="12215012" y="107216"/>
                  </a:lnTo>
                  <a:lnTo>
                    <a:pt x="12203079" y="106213"/>
                  </a:lnTo>
                  <a:lnTo>
                    <a:pt x="12191166" y="105257"/>
                  </a:lnTo>
                  <a:lnTo>
                    <a:pt x="12179272" y="104349"/>
                  </a:lnTo>
                  <a:lnTo>
                    <a:pt x="12167401" y="103493"/>
                  </a:lnTo>
                  <a:lnTo>
                    <a:pt x="12155552" y="102688"/>
                  </a:lnTo>
                  <a:lnTo>
                    <a:pt x="12143733" y="101938"/>
                  </a:lnTo>
                  <a:lnTo>
                    <a:pt x="12131936" y="101243"/>
                  </a:lnTo>
                  <a:lnTo>
                    <a:pt x="12120166" y="100604"/>
                  </a:lnTo>
                  <a:lnTo>
                    <a:pt x="12108430" y="100026"/>
                  </a:lnTo>
                  <a:lnTo>
                    <a:pt x="12096720" y="99507"/>
                  </a:lnTo>
                  <a:lnTo>
                    <a:pt x="12085044" y="99050"/>
                  </a:lnTo>
                  <a:lnTo>
                    <a:pt x="12073402" y="98657"/>
                  </a:lnTo>
                  <a:lnTo>
                    <a:pt x="12061795" y="98330"/>
                  </a:lnTo>
                  <a:lnTo>
                    <a:pt x="12050223" y="98070"/>
                  </a:lnTo>
                  <a:lnTo>
                    <a:pt x="12038694" y="97879"/>
                  </a:lnTo>
                  <a:lnTo>
                    <a:pt x="12027200" y="97758"/>
                  </a:lnTo>
                  <a:lnTo>
                    <a:pt x="12015747" y="97709"/>
                  </a:lnTo>
                  <a:lnTo>
                    <a:pt x="12004338" y="97734"/>
                  </a:lnTo>
                  <a:lnTo>
                    <a:pt x="11992973" y="97834"/>
                  </a:lnTo>
                  <a:lnTo>
                    <a:pt x="11981653" y="98011"/>
                  </a:lnTo>
                  <a:lnTo>
                    <a:pt x="11970380" y="98267"/>
                  </a:lnTo>
                  <a:lnTo>
                    <a:pt x="11959159" y="98604"/>
                  </a:lnTo>
                  <a:lnTo>
                    <a:pt x="11947984" y="99022"/>
                  </a:lnTo>
                  <a:lnTo>
                    <a:pt x="11936860" y="99523"/>
                  </a:lnTo>
                  <a:lnTo>
                    <a:pt x="11925854" y="100106"/>
                  </a:lnTo>
                  <a:lnTo>
                    <a:pt x="11903760" y="101408"/>
                  </a:lnTo>
                  <a:lnTo>
                    <a:pt x="11892867" y="102081"/>
                  </a:lnTo>
                  <a:lnTo>
                    <a:pt x="11882068" y="102772"/>
                  </a:lnTo>
                  <a:lnTo>
                    <a:pt x="11871361" y="103479"/>
                  </a:lnTo>
                  <a:lnTo>
                    <a:pt x="11860741" y="104203"/>
                  </a:lnTo>
                  <a:lnTo>
                    <a:pt x="11850206" y="104946"/>
                  </a:lnTo>
                  <a:lnTo>
                    <a:pt x="11839753" y="105706"/>
                  </a:lnTo>
                  <a:lnTo>
                    <a:pt x="11829380" y="106485"/>
                  </a:lnTo>
                  <a:lnTo>
                    <a:pt x="11819084" y="107284"/>
                  </a:lnTo>
                  <a:lnTo>
                    <a:pt x="11808859" y="108102"/>
                  </a:lnTo>
                  <a:lnTo>
                    <a:pt x="11798705" y="108940"/>
                  </a:lnTo>
                  <a:lnTo>
                    <a:pt x="11788621" y="109800"/>
                  </a:lnTo>
                  <a:lnTo>
                    <a:pt x="11778596" y="110680"/>
                  </a:lnTo>
                  <a:lnTo>
                    <a:pt x="11768638" y="111582"/>
                  </a:lnTo>
                  <a:lnTo>
                    <a:pt x="11758736" y="112507"/>
                  </a:lnTo>
                  <a:lnTo>
                    <a:pt x="11748889" y="113454"/>
                  </a:lnTo>
                  <a:lnTo>
                    <a:pt x="11739095" y="114424"/>
                  </a:lnTo>
                  <a:lnTo>
                    <a:pt x="11729351" y="115417"/>
                  </a:lnTo>
                  <a:lnTo>
                    <a:pt x="11719652" y="116435"/>
                  </a:lnTo>
                  <a:lnTo>
                    <a:pt x="11709997" y="117477"/>
                  </a:lnTo>
                  <a:lnTo>
                    <a:pt x="11700383" y="118544"/>
                  </a:lnTo>
                  <a:lnTo>
                    <a:pt x="11690806" y="119637"/>
                  </a:lnTo>
                  <a:lnTo>
                    <a:pt x="11681266" y="120756"/>
                  </a:lnTo>
                  <a:lnTo>
                    <a:pt x="11671753" y="121902"/>
                  </a:lnTo>
                  <a:lnTo>
                    <a:pt x="11662272" y="123074"/>
                  </a:lnTo>
                  <a:lnTo>
                    <a:pt x="11652814" y="124273"/>
                  </a:lnTo>
                  <a:lnTo>
                    <a:pt x="11643380" y="125501"/>
                  </a:lnTo>
                  <a:lnTo>
                    <a:pt x="11633966" y="126757"/>
                  </a:lnTo>
                  <a:lnTo>
                    <a:pt x="11624567" y="128043"/>
                  </a:lnTo>
                  <a:lnTo>
                    <a:pt x="11615185" y="129357"/>
                  </a:lnTo>
                  <a:lnTo>
                    <a:pt x="11605809" y="130701"/>
                  </a:lnTo>
                  <a:lnTo>
                    <a:pt x="11596442" y="132076"/>
                  </a:lnTo>
                  <a:lnTo>
                    <a:pt x="11587081" y="133482"/>
                  </a:lnTo>
                  <a:lnTo>
                    <a:pt x="11577723" y="134919"/>
                  </a:lnTo>
                  <a:lnTo>
                    <a:pt x="11568359" y="136389"/>
                  </a:lnTo>
                  <a:lnTo>
                    <a:pt x="11558993" y="137890"/>
                  </a:lnTo>
                  <a:lnTo>
                    <a:pt x="11549620" y="139424"/>
                  </a:lnTo>
                  <a:lnTo>
                    <a:pt x="11540235" y="140992"/>
                  </a:lnTo>
                  <a:lnTo>
                    <a:pt x="11530837" y="142594"/>
                  </a:lnTo>
                  <a:lnTo>
                    <a:pt x="11521425" y="144230"/>
                  </a:lnTo>
                  <a:lnTo>
                    <a:pt x="11511989" y="145900"/>
                  </a:lnTo>
                  <a:lnTo>
                    <a:pt x="11502533" y="147607"/>
                  </a:lnTo>
                  <a:lnTo>
                    <a:pt x="11493053" y="149349"/>
                  </a:lnTo>
                  <a:lnTo>
                    <a:pt x="11483542" y="151127"/>
                  </a:lnTo>
                  <a:lnTo>
                    <a:pt x="11474000" y="152942"/>
                  </a:lnTo>
                  <a:lnTo>
                    <a:pt x="11464425" y="154795"/>
                  </a:lnTo>
                  <a:lnTo>
                    <a:pt x="11454812" y="156685"/>
                  </a:lnTo>
                  <a:lnTo>
                    <a:pt x="11445159" y="158614"/>
                  </a:lnTo>
                  <a:lnTo>
                    <a:pt x="11435463" y="160582"/>
                  </a:lnTo>
                  <a:lnTo>
                    <a:pt x="11425717" y="162589"/>
                  </a:lnTo>
                  <a:lnTo>
                    <a:pt x="11415925" y="164636"/>
                  </a:lnTo>
                  <a:lnTo>
                    <a:pt x="11406080" y="166724"/>
                  </a:lnTo>
                  <a:lnTo>
                    <a:pt x="11396179" y="168851"/>
                  </a:lnTo>
                  <a:lnTo>
                    <a:pt x="11386219" y="171021"/>
                  </a:lnTo>
                  <a:lnTo>
                    <a:pt x="11376199" y="173232"/>
                  </a:lnTo>
                  <a:lnTo>
                    <a:pt x="11366115" y="175485"/>
                  </a:lnTo>
                  <a:lnTo>
                    <a:pt x="11355963" y="177782"/>
                  </a:lnTo>
                  <a:lnTo>
                    <a:pt x="11345741" y="180122"/>
                  </a:lnTo>
                  <a:lnTo>
                    <a:pt x="11335446" y="182505"/>
                  </a:lnTo>
                  <a:lnTo>
                    <a:pt x="11325074" y="184933"/>
                  </a:lnTo>
                  <a:lnTo>
                    <a:pt x="11314624" y="187406"/>
                  </a:lnTo>
                  <a:lnTo>
                    <a:pt x="11304092" y="189924"/>
                  </a:lnTo>
                  <a:lnTo>
                    <a:pt x="11293475" y="192488"/>
                  </a:lnTo>
                  <a:lnTo>
                    <a:pt x="11282769" y="195098"/>
                  </a:lnTo>
                  <a:lnTo>
                    <a:pt x="11271973" y="197755"/>
                  </a:lnTo>
                  <a:lnTo>
                    <a:pt x="11261083" y="200459"/>
                  </a:lnTo>
                  <a:lnTo>
                    <a:pt x="11250096" y="203211"/>
                  </a:lnTo>
                  <a:lnTo>
                    <a:pt x="11239009" y="206011"/>
                  </a:lnTo>
                  <a:lnTo>
                    <a:pt x="11227819" y="208860"/>
                  </a:lnTo>
                  <a:lnTo>
                    <a:pt x="11216525" y="211758"/>
                  </a:lnTo>
                  <a:lnTo>
                    <a:pt x="11205121" y="214706"/>
                  </a:lnTo>
                  <a:lnTo>
                    <a:pt x="11193605" y="217705"/>
                  </a:lnTo>
                  <a:lnTo>
                    <a:pt x="11181975" y="220754"/>
                  </a:lnTo>
                  <a:lnTo>
                    <a:pt x="11170228" y="223854"/>
                  </a:lnTo>
                  <a:lnTo>
                    <a:pt x="11158361" y="227006"/>
                  </a:lnTo>
                  <a:lnTo>
                    <a:pt x="11146369" y="230210"/>
                  </a:lnTo>
                  <a:lnTo>
                    <a:pt x="11134252" y="233466"/>
                  </a:lnTo>
                  <a:lnTo>
                    <a:pt x="11122003" y="236776"/>
                  </a:lnTo>
                  <a:lnTo>
                    <a:pt x="11109626" y="240139"/>
                  </a:lnTo>
                  <a:lnTo>
                    <a:pt x="11097114" y="243557"/>
                  </a:lnTo>
                  <a:lnTo>
                    <a:pt x="11084460" y="247030"/>
                  </a:lnTo>
                  <a:lnTo>
                    <a:pt x="11071667" y="250557"/>
                  </a:lnTo>
                  <a:lnTo>
                    <a:pt x="11058734" y="254140"/>
                  </a:lnTo>
                  <a:lnTo>
                    <a:pt x="11045649" y="257779"/>
                  </a:lnTo>
                  <a:lnTo>
                    <a:pt x="11032415" y="261474"/>
                  </a:lnTo>
                  <a:lnTo>
                    <a:pt x="11019028" y="265227"/>
                  </a:lnTo>
                  <a:lnTo>
                    <a:pt x="11005487" y="269037"/>
                  </a:lnTo>
                  <a:lnTo>
                    <a:pt x="10991786" y="272905"/>
                  </a:lnTo>
                  <a:lnTo>
                    <a:pt x="10977927" y="276832"/>
                  </a:lnTo>
                  <a:lnTo>
                    <a:pt x="10963900" y="280818"/>
                  </a:lnTo>
                  <a:lnTo>
                    <a:pt x="10949706" y="284863"/>
                  </a:lnTo>
                  <a:lnTo>
                    <a:pt x="10935342" y="288968"/>
                  </a:lnTo>
                  <a:lnTo>
                    <a:pt x="10920805" y="293133"/>
                  </a:lnTo>
                  <a:lnTo>
                    <a:pt x="10906092" y="297359"/>
                  </a:lnTo>
                  <a:lnTo>
                    <a:pt x="10891199" y="301647"/>
                  </a:lnTo>
                  <a:lnTo>
                    <a:pt x="10876127" y="305997"/>
                  </a:lnTo>
                  <a:lnTo>
                    <a:pt x="10860866" y="310409"/>
                  </a:lnTo>
                  <a:lnTo>
                    <a:pt x="10845418" y="314884"/>
                  </a:lnTo>
                  <a:lnTo>
                    <a:pt x="10829784" y="319421"/>
                  </a:lnTo>
                  <a:lnTo>
                    <a:pt x="10798168" y="328902"/>
                  </a:lnTo>
                  <a:lnTo>
                    <a:pt x="10782139" y="333922"/>
                  </a:lnTo>
                  <a:lnTo>
                    <a:pt x="10765947" y="339130"/>
                  </a:lnTo>
                  <a:lnTo>
                    <a:pt x="10749592" y="344521"/>
                  </a:lnTo>
                  <a:lnTo>
                    <a:pt x="10733076" y="350091"/>
                  </a:lnTo>
                  <a:lnTo>
                    <a:pt x="10716400" y="355834"/>
                  </a:lnTo>
                  <a:lnTo>
                    <a:pt x="10699567" y="361747"/>
                  </a:lnTo>
                  <a:lnTo>
                    <a:pt x="10682583" y="367824"/>
                  </a:lnTo>
                  <a:lnTo>
                    <a:pt x="10665446" y="374062"/>
                  </a:lnTo>
                  <a:lnTo>
                    <a:pt x="10648161" y="380455"/>
                  </a:lnTo>
                  <a:lnTo>
                    <a:pt x="10630728" y="387000"/>
                  </a:lnTo>
                  <a:lnTo>
                    <a:pt x="10613154" y="393691"/>
                  </a:lnTo>
                  <a:lnTo>
                    <a:pt x="10595432" y="400524"/>
                  </a:lnTo>
                  <a:lnTo>
                    <a:pt x="10577574" y="407494"/>
                  </a:lnTo>
                  <a:lnTo>
                    <a:pt x="10559578" y="414597"/>
                  </a:lnTo>
                  <a:lnTo>
                    <a:pt x="10541446" y="421828"/>
                  </a:lnTo>
                  <a:lnTo>
                    <a:pt x="10523182" y="429182"/>
                  </a:lnTo>
                  <a:lnTo>
                    <a:pt x="10504786" y="436656"/>
                  </a:lnTo>
                  <a:lnTo>
                    <a:pt x="10486263" y="444243"/>
                  </a:lnTo>
                  <a:lnTo>
                    <a:pt x="10467611" y="451941"/>
                  </a:lnTo>
                  <a:lnTo>
                    <a:pt x="10448837" y="459744"/>
                  </a:lnTo>
                  <a:lnTo>
                    <a:pt x="10429942" y="467647"/>
                  </a:lnTo>
                  <a:lnTo>
                    <a:pt x="10410925" y="475647"/>
                  </a:lnTo>
                  <a:lnTo>
                    <a:pt x="10391790" y="483737"/>
                  </a:lnTo>
                  <a:lnTo>
                    <a:pt x="10372542" y="491915"/>
                  </a:lnTo>
                  <a:lnTo>
                    <a:pt x="10353180" y="500174"/>
                  </a:lnTo>
                  <a:lnTo>
                    <a:pt x="10333706" y="508511"/>
                  </a:lnTo>
                  <a:lnTo>
                    <a:pt x="10314125" y="516921"/>
                  </a:lnTo>
                  <a:lnTo>
                    <a:pt x="10294436" y="525400"/>
                  </a:lnTo>
                  <a:lnTo>
                    <a:pt x="10274642" y="533942"/>
                  </a:lnTo>
                  <a:lnTo>
                    <a:pt x="10254748" y="542543"/>
                  </a:lnTo>
                  <a:lnTo>
                    <a:pt x="10234753" y="551199"/>
                  </a:lnTo>
                  <a:lnTo>
                    <a:pt x="10214659" y="559905"/>
                  </a:lnTo>
                  <a:lnTo>
                    <a:pt x="10194471" y="568657"/>
                  </a:lnTo>
                  <a:lnTo>
                    <a:pt x="10174188" y="577449"/>
                  </a:lnTo>
                  <a:lnTo>
                    <a:pt x="10153813" y="586277"/>
                  </a:lnTo>
                  <a:lnTo>
                    <a:pt x="10133351" y="595137"/>
                  </a:lnTo>
                  <a:lnTo>
                    <a:pt x="10112799" y="604024"/>
                  </a:lnTo>
                  <a:lnTo>
                    <a:pt x="10092165" y="612933"/>
                  </a:lnTo>
                  <a:lnTo>
                    <a:pt x="10071446" y="621861"/>
                  </a:lnTo>
                  <a:lnTo>
                    <a:pt x="10050647" y="630800"/>
                  </a:lnTo>
                  <a:lnTo>
                    <a:pt x="10029770" y="639749"/>
                  </a:lnTo>
                  <a:lnTo>
                    <a:pt x="10008815" y="648702"/>
                  </a:lnTo>
                  <a:lnTo>
                    <a:pt x="9987786" y="657655"/>
                  </a:lnTo>
                  <a:lnTo>
                    <a:pt x="9966685" y="666602"/>
                  </a:lnTo>
                  <a:lnTo>
                    <a:pt x="9945514" y="675539"/>
                  </a:lnTo>
                  <a:lnTo>
                    <a:pt x="9924275" y="684463"/>
                  </a:lnTo>
                  <a:lnTo>
                    <a:pt x="9902969" y="693367"/>
                  </a:lnTo>
                  <a:lnTo>
                    <a:pt x="9881601" y="702247"/>
                  </a:lnTo>
                  <a:lnTo>
                    <a:pt x="9860171" y="711100"/>
                  </a:lnTo>
                  <a:lnTo>
                    <a:pt x="9838681" y="719920"/>
                  </a:lnTo>
                  <a:lnTo>
                    <a:pt x="9817133" y="728702"/>
                  </a:lnTo>
                  <a:lnTo>
                    <a:pt x="9795530" y="737442"/>
                  </a:lnTo>
                  <a:lnTo>
                    <a:pt x="9773874" y="746136"/>
                  </a:lnTo>
                  <a:lnTo>
                    <a:pt x="9752167" y="754779"/>
                  </a:lnTo>
                  <a:lnTo>
                    <a:pt x="9730410" y="763366"/>
                  </a:lnTo>
                  <a:lnTo>
                    <a:pt x="9708606" y="771893"/>
                  </a:lnTo>
                  <a:lnTo>
                    <a:pt x="9686757" y="780355"/>
                  </a:lnTo>
                  <a:lnTo>
                    <a:pt x="9664867" y="788747"/>
                  </a:lnTo>
                  <a:lnTo>
                    <a:pt x="9642935" y="797065"/>
                  </a:lnTo>
                  <a:lnTo>
                    <a:pt x="9620965" y="805304"/>
                  </a:lnTo>
                  <a:lnTo>
                    <a:pt x="9598958" y="813460"/>
                  </a:lnTo>
                  <a:lnTo>
                    <a:pt x="9576917" y="821529"/>
                  </a:lnTo>
                  <a:lnTo>
                    <a:pt x="9554843" y="829504"/>
                  </a:lnTo>
                  <a:lnTo>
                    <a:pt x="9532739" y="837383"/>
                  </a:lnTo>
                  <a:lnTo>
                    <a:pt x="9510607" y="845160"/>
                  </a:lnTo>
                  <a:lnTo>
                    <a:pt x="9488449" y="852830"/>
                  </a:lnTo>
                  <a:lnTo>
                    <a:pt x="9466266" y="860390"/>
                  </a:lnTo>
                  <a:lnTo>
                    <a:pt x="9444063" y="867833"/>
                  </a:lnTo>
                  <a:lnTo>
                    <a:pt x="9421839" y="875157"/>
                  </a:lnTo>
                  <a:lnTo>
                    <a:pt x="9399597" y="882357"/>
                  </a:lnTo>
                  <a:lnTo>
                    <a:pt x="9377338" y="889426"/>
                  </a:lnTo>
                  <a:lnTo>
                    <a:pt x="9355069" y="896362"/>
                  </a:lnTo>
                  <a:lnTo>
                    <a:pt x="9332785" y="903159"/>
                  </a:lnTo>
                  <a:lnTo>
                    <a:pt x="9310493" y="909813"/>
                  </a:lnTo>
                  <a:lnTo>
                    <a:pt x="9288193" y="916319"/>
                  </a:lnTo>
                  <a:lnTo>
                    <a:pt x="9265887" y="922672"/>
                  </a:lnTo>
                  <a:lnTo>
                    <a:pt x="9243577" y="928868"/>
                  </a:lnTo>
                  <a:lnTo>
                    <a:pt x="9221267" y="934903"/>
                  </a:lnTo>
                  <a:lnTo>
                    <a:pt x="9198961" y="940772"/>
                  </a:lnTo>
                  <a:lnTo>
                    <a:pt x="9176653" y="946469"/>
                  </a:lnTo>
                  <a:lnTo>
                    <a:pt x="9154351" y="951991"/>
                  </a:lnTo>
                  <a:lnTo>
                    <a:pt x="9132058" y="957333"/>
                  </a:lnTo>
                  <a:lnTo>
                    <a:pt x="9109771" y="962489"/>
                  </a:lnTo>
                  <a:lnTo>
                    <a:pt x="9087496" y="967456"/>
                  </a:lnTo>
                  <a:lnTo>
                    <a:pt x="9065234" y="972229"/>
                  </a:lnTo>
                  <a:lnTo>
                    <a:pt x="9042987" y="976802"/>
                  </a:lnTo>
                  <a:lnTo>
                    <a:pt x="9020757" y="981173"/>
                  </a:lnTo>
                  <a:lnTo>
                    <a:pt x="8998550" y="985336"/>
                  </a:lnTo>
                  <a:lnTo>
                    <a:pt x="8976359" y="989285"/>
                  </a:lnTo>
                  <a:lnTo>
                    <a:pt x="8954193" y="993017"/>
                  </a:lnTo>
                  <a:lnTo>
                    <a:pt x="8932052" y="996526"/>
                  </a:lnTo>
                  <a:lnTo>
                    <a:pt x="8909940" y="999809"/>
                  </a:lnTo>
                  <a:lnTo>
                    <a:pt x="8887856" y="1002860"/>
                  </a:lnTo>
                  <a:lnTo>
                    <a:pt x="8865804" y="1005675"/>
                  </a:lnTo>
                  <a:lnTo>
                    <a:pt x="8843787" y="1008249"/>
                  </a:lnTo>
                  <a:lnTo>
                    <a:pt x="8821803" y="1010577"/>
                  </a:lnTo>
                  <a:lnTo>
                    <a:pt x="8799858" y="1012655"/>
                  </a:lnTo>
                  <a:lnTo>
                    <a:pt x="8777861" y="1014485"/>
                  </a:lnTo>
                  <a:lnTo>
                    <a:pt x="8733964" y="1017249"/>
                  </a:lnTo>
                  <a:lnTo>
                    <a:pt x="8711852" y="1018179"/>
                  </a:lnTo>
                  <a:lnTo>
                    <a:pt x="8689676" y="1018814"/>
                  </a:lnTo>
                  <a:lnTo>
                    <a:pt x="8667432" y="1019159"/>
                  </a:lnTo>
                  <a:lnTo>
                    <a:pt x="8645125" y="1019220"/>
                  </a:lnTo>
                  <a:lnTo>
                    <a:pt x="8622756" y="1019005"/>
                  </a:lnTo>
                  <a:lnTo>
                    <a:pt x="8600325" y="1018519"/>
                  </a:lnTo>
                  <a:lnTo>
                    <a:pt x="8577836" y="1017769"/>
                  </a:lnTo>
                  <a:lnTo>
                    <a:pt x="8555290" y="1016761"/>
                  </a:lnTo>
                  <a:lnTo>
                    <a:pt x="8532688" y="1015503"/>
                  </a:lnTo>
                  <a:lnTo>
                    <a:pt x="8510029" y="1013999"/>
                  </a:lnTo>
                  <a:lnTo>
                    <a:pt x="8487319" y="1012257"/>
                  </a:lnTo>
                  <a:lnTo>
                    <a:pt x="8464558" y="1010283"/>
                  </a:lnTo>
                  <a:lnTo>
                    <a:pt x="8441747" y="1008083"/>
                  </a:lnTo>
                  <a:lnTo>
                    <a:pt x="8418888" y="1005662"/>
                  </a:lnTo>
                  <a:lnTo>
                    <a:pt x="8395981" y="1003030"/>
                  </a:lnTo>
                  <a:lnTo>
                    <a:pt x="8373029" y="1000189"/>
                  </a:lnTo>
                  <a:lnTo>
                    <a:pt x="8350034" y="997148"/>
                  </a:lnTo>
                  <a:lnTo>
                    <a:pt x="8326998" y="993914"/>
                  </a:lnTo>
                  <a:lnTo>
                    <a:pt x="8303919" y="990491"/>
                  </a:lnTo>
                  <a:lnTo>
                    <a:pt x="8280801" y="986886"/>
                  </a:lnTo>
                  <a:lnTo>
                    <a:pt x="8257646" y="983106"/>
                  </a:lnTo>
                  <a:lnTo>
                    <a:pt x="8234455" y="979155"/>
                  </a:lnTo>
                  <a:lnTo>
                    <a:pt x="8211230" y="975044"/>
                  </a:lnTo>
                  <a:lnTo>
                    <a:pt x="8187971" y="970774"/>
                  </a:lnTo>
                  <a:lnTo>
                    <a:pt x="8164681" y="966355"/>
                  </a:lnTo>
                  <a:lnTo>
                    <a:pt x="8141360" y="961791"/>
                  </a:lnTo>
                  <a:lnTo>
                    <a:pt x="8118011" y="957089"/>
                  </a:lnTo>
                  <a:lnTo>
                    <a:pt x="8094635" y="952255"/>
                  </a:lnTo>
                  <a:lnTo>
                    <a:pt x="8071234" y="947296"/>
                  </a:lnTo>
                  <a:lnTo>
                    <a:pt x="8047809" y="942218"/>
                  </a:lnTo>
                  <a:lnTo>
                    <a:pt x="8024362" y="937027"/>
                  </a:lnTo>
                  <a:lnTo>
                    <a:pt x="8000894" y="931728"/>
                  </a:lnTo>
                  <a:lnTo>
                    <a:pt x="7977406" y="926330"/>
                  </a:lnTo>
                  <a:lnTo>
                    <a:pt x="7953900" y="920837"/>
                  </a:lnTo>
                  <a:lnTo>
                    <a:pt x="7930379" y="915256"/>
                  </a:lnTo>
                  <a:lnTo>
                    <a:pt x="7906843" y="909593"/>
                  </a:lnTo>
                  <a:lnTo>
                    <a:pt x="7883294" y="903854"/>
                  </a:lnTo>
                  <a:lnTo>
                    <a:pt x="7859733" y="898045"/>
                  </a:lnTo>
                  <a:lnTo>
                    <a:pt x="7836163" y="892174"/>
                  </a:lnTo>
                  <a:lnTo>
                    <a:pt x="7812583" y="886246"/>
                  </a:lnTo>
                  <a:lnTo>
                    <a:pt x="7788997" y="880266"/>
                  </a:lnTo>
                  <a:lnTo>
                    <a:pt x="7765406" y="874241"/>
                  </a:lnTo>
                  <a:lnTo>
                    <a:pt x="7741811" y="868178"/>
                  </a:lnTo>
                  <a:lnTo>
                    <a:pt x="7718214" y="862083"/>
                  </a:lnTo>
                  <a:lnTo>
                    <a:pt x="7694616" y="855962"/>
                  </a:lnTo>
                  <a:lnTo>
                    <a:pt x="7671020" y="849821"/>
                  </a:lnTo>
                  <a:lnTo>
                    <a:pt x="7647426" y="843665"/>
                  </a:lnTo>
                  <a:lnTo>
                    <a:pt x="7623838" y="837503"/>
                  </a:lnTo>
                  <a:lnTo>
                    <a:pt x="7600254" y="831339"/>
                  </a:lnTo>
                  <a:lnTo>
                    <a:pt x="7576677" y="825180"/>
                  </a:lnTo>
                  <a:lnTo>
                    <a:pt x="7553110" y="819031"/>
                  </a:lnTo>
                  <a:lnTo>
                    <a:pt x="7529553" y="812900"/>
                  </a:lnTo>
                  <a:lnTo>
                    <a:pt x="7506008" y="806792"/>
                  </a:lnTo>
                  <a:lnTo>
                    <a:pt x="7482479" y="800714"/>
                  </a:lnTo>
                  <a:lnTo>
                    <a:pt x="7458963" y="794671"/>
                  </a:lnTo>
                  <a:lnTo>
                    <a:pt x="7435465" y="788670"/>
                  </a:lnTo>
                  <a:lnTo>
                    <a:pt x="7411986" y="782717"/>
                  </a:lnTo>
                  <a:lnTo>
                    <a:pt x="7388527" y="776819"/>
                  </a:lnTo>
                  <a:lnTo>
                    <a:pt x="7365090" y="770980"/>
                  </a:lnTo>
                  <a:lnTo>
                    <a:pt x="7341677" y="765208"/>
                  </a:lnTo>
                  <a:lnTo>
                    <a:pt x="7318287" y="759509"/>
                  </a:lnTo>
                  <a:lnTo>
                    <a:pt x="7294927" y="753889"/>
                  </a:lnTo>
                  <a:lnTo>
                    <a:pt x="7271593" y="748353"/>
                  </a:lnTo>
                  <a:lnTo>
                    <a:pt x="7248291" y="742909"/>
                  </a:lnTo>
                  <a:lnTo>
                    <a:pt x="7225019" y="737562"/>
                  </a:lnTo>
                  <a:lnTo>
                    <a:pt x="7201782" y="732319"/>
                  </a:lnTo>
                  <a:lnTo>
                    <a:pt x="7178580" y="727185"/>
                  </a:lnTo>
                  <a:lnTo>
                    <a:pt x="7155413" y="722167"/>
                  </a:lnTo>
                  <a:lnTo>
                    <a:pt x="7132286" y="717270"/>
                  </a:lnTo>
                  <a:lnTo>
                    <a:pt x="7109198" y="712502"/>
                  </a:lnTo>
                  <a:lnTo>
                    <a:pt x="7086154" y="707868"/>
                  </a:lnTo>
                  <a:lnTo>
                    <a:pt x="7063152" y="703374"/>
                  </a:lnTo>
                  <a:lnTo>
                    <a:pt x="7040194" y="699026"/>
                  </a:lnTo>
                  <a:lnTo>
                    <a:pt x="7017284" y="694831"/>
                  </a:lnTo>
                  <a:lnTo>
                    <a:pt x="6994421" y="690794"/>
                  </a:lnTo>
                  <a:lnTo>
                    <a:pt x="6971609" y="686922"/>
                  </a:lnTo>
                  <a:lnTo>
                    <a:pt x="6948849" y="683221"/>
                  </a:lnTo>
                  <a:lnTo>
                    <a:pt x="6926141" y="679697"/>
                  </a:lnTo>
                  <a:lnTo>
                    <a:pt x="6903491" y="676356"/>
                  </a:lnTo>
                  <a:lnTo>
                    <a:pt x="6880896" y="673204"/>
                  </a:lnTo>
                  <a:lnTo>
                    <a:pt x="6858359" y="670247"/>
                  </a:lnTo>
                  <a:lnTo>
                    <a:pt x="6835884" y="667491"/>
                  </a:lnTo>
                  <a:lnTo>
                    <a:pt x="6813468" y="664943"/>
                  </a:lnTo>
                  <a:lnTo>
                    <a:pt x="6791118" y="662608"/>
                  </a:lnTo>
                  <a:lnTo>
                    <a:pt x="6768832" y="660492"/>
                  </a:lnTo>
                  <a:lnTo>
                    <a:pt x="6746613" y="658602"/>
                  </a:lnTo>
                  <a:lnTo>
                    <a:pt x="6724463" y="656943"/>
                  </a:lnTo>
                  <a:lnTo>
                    <a:pt x="6702384" y="655522"/>
                  </a:lnTo>
                  <a:lnTo>
                    <a:pt x="6680375" y="654344"/>
                  </a:lnTo>
                  <a:lnTo>
                    <a:pt x="6658440" y="653416"/>
                  </a:lnTo>
                  <a:lnTo>
                    <a:pt x="6636580" y="652743"/>
                  </a:lnTo>
                  <a:lnTo>
                    <a:pt x="6614798" y="652332"/>
                  </a:lnTo>
                  <a:lnTo>
                    <a:pt x="6593093" y="652188"/>
                  </a:lnTo>
                  <a:lnTo>
                    <a:pt x="6571468" y="652317"/>
                  </a:lnTo>
                  <a:lnTo>
                    <a:pt x="6549927" y="652726"/>
                  </a:lnTo>
                  <a:lnTo>
                    <a:pt x="6528467" y="653421"/>
                  </a:lnTo>
                  <a:lnTo>
                    <a:pt x="6507092" y="654406"/>
                  </a:lnTo>
                  <a:lnTo>
                    <a:pt x="6485918" y="655681"/>
                  </a:lnTo>
                  <a:lnTo>
                    <a:pt x="6443348" y="659035"/>
                  </a:lnTo>
                  <a:lnTo>
                    <a:pt x="6422183" y="661060"/>
                  </a:lnTo>
                  <a:lnTo>
                    <a:pt x="6401066" y="663314"/>
                  </a:lnTo>
                  <a:lnTo>
                    <a:pt x="6379998" y="665792"/>
                  </a:lnTo>
                  <a:lnTo>
                    <a:pt x="6358975" y="668491"/>
                  </a:lnTo>
                  <a:lnTo>
                    <a:pt x="6337998" y="671405"/>
                  </a:lnTo>
                  <a:lnTo>
                    <a:pt x="6317067" y="674531"/>
                  </a:lnTo>
                  <a:lnTo>
                    <a:pt x="6296179" y="677865"/>
                  </a:lnTo>
                  <a:lnTo>
                    <a:pt x="6275335" y="681403"/>
                  </a:lnTo>
                  <a:lnTo>
                    <a:pt x="6254533" y="685140"/>
                  </a:lnTo>
                  <a:lnTo>
                    <a:pt x="6233774" y="689073"/>
                  </a:lnTo>
                  <a:lnTo>
                    <a:pt x="6213056" y="693196"/>
                  </a:lnTo>
                  <a:lnTo>
                    <a:pt x="6192378" y="697506"/>
                  </a:lnTo>
                  <a:lnTo>
                    <a:pt x="6171740" y="701999"/>
                  </a:lnTo>
                  <a:lnTo>
                    <a:pt x="6151140" y="706671"/>
                  </a:lnTo>
                  <a:lnTo>
                    <a:pt x="6130579" y="711516"/>
                  </a:lnTo>
                  <a:lnTo>
                    <a:pt x="6110055" y="716532"/>
                  </a:lnTo>
                  <a:lnTo>
                    <a:pt x="6089569" y="721714"/>
                  </a:lnTo>
                  <a:lnTo>
                    <a:pt x="6069117" y="727057"/>
                  </a:lnTo>
                  <a:lnTo>
                    <a:pt x="6048702" y="732558"/>
                  </a:lnTo>
                  <a:lnTo>
                    <a:pt x="6028321" y="738213"/>
                  </a:lnTo>
                  <a:lnTo>
                    <a:pt x="6007973" y="744016"/>
                  </a:lnTo>
                  <a:lnTo>
                    <a:pt x="5987659" y="749965"/>
                  </a:lnTo>
                  <a:lnTo>
                    <a:pt x="5967377" y="756054"/>
                  </a:lnTo>
                  <a:lnTo>
                    <a:pt x="5947127" y="762280"/>
                  </a:lnTo>
                  <a:lnTo>
                    <a:pt x="5926908" y="768638"/>
                  </a:lnTo>
                  <a:lnTo>
                    <a:pt x="5906720" y="775124"/>
                  </a:lnTo>
                  <a:lnTo>
                    <a:pt x="5886560" y="781734"/>
                  </a:lnTo>
                  <a:lnTo>
                    <a:pt x="5866429" y="788464"/>
                  </a:lnTo>
                  <a:lnTo>
                    <a:pt x="5846327" y="795310"/>
                  </a:lnTo>
                  <a:lnTo>
                    <a:pt x="5826252" y="802266"/>
                  </a:lnTo>
                  <a:lnTo>
                    <a:pt x="5806204" y="809330"/>
                  </a:lnTo>
                  <a:lnTo>
                    <a:pt x="5786182" y="816496"/>
                  </a:lnTo>
                  <a:lnTo>
                    <a:pt x="5766184" y="823761"/>
                  </a:lnTo>
                  <a:lnTo>
                    <a:pt x="5746212" y="831121"/>
                  </a:lnTo>
                  <a:lnTo>
                    <a:pt x="5726264" y="838571"/>
                  </a:lnTo>
                  <a:lnTo>
                    <a:pt x="5706338" y="846106"/>
                  </a:lnTo>
                  <a:lnTo>
                    <a:pt x="5686435" y="853723"/>
                  </a:lnTo>
                  <a:lnTo>
                    <a:pt x="5666554" y="861417"/>
                  </a:lnTo>
                  <a:lnTo>
                    <a:pt x="5646694" y="869185"/>
                  </a:lnTo>
                  <a:lnTo>
                    <a:pt x="5626854" y="877022"/>
                  </a:lnTo>
                  <a:lnTo>
                    <a:pt x="5607034" y="884923"/>
                  </a:lnTo>
                  <a:lnTo>
                    <a:pt x="5587232" y="892884"/>
                  </a:lnTo>
                  <a:lnTo>
                    <a:pt x="5567450" y="900902"/>
                  </a:lnTo>
                  <a:lnTo>
                    <a:pt x="5547684" y="908972"/>
                  </a:lnTo>
                  <a:lnTo>
                    <a:pt x="5527935" y="917090"/>
                  </a:lnTo>
                  <a:lnTo>
                    <a:pt x="5508202" y="925251"/>
                  </a:lnTo>
                  <a:lnTo>
                    <a:pt x="5488485" y="933451"/>
                  </a:lnTo>
                  <a:lnTo>
                    <a:pt x="5468783" y="941686"/>
                  </a:lnTo>
                  <a:lnTo>
                    <a:pt x="5449093" y="949952"/>
                  </a:lnTo>
                  <a:lnTo>
                    <a:pt x="5429417" y="958244"/>
                  </a:lnTo>
                  <a:lnTo>
                    <a:pt x="5409754" y="966559"/>
                  </a:lnTo>
                  <a:lnTo>
                    <a:pt x="5390102" y="974891"/>
                  </a:lnTo>
                  <a:lnTo>
                    <a:pt x="5370462" y="983237"/>
                  </a:lnTo>
                  <a:lnTo>
                    <a:pt x="5350831" y="991592"/>
                  </a:lnTo>
                  <a:lnTo>
                    <a:pt x="5331210" y="999953"/>
                  </a:lnTo>
                  <a:lnTo>
                    <a:pt x="5311598" y="1008314"/>
                  </a:lnTo>
                  <a:lnTo>
                    <a:pt x="5291994" y="1016672"/>
                  </a:lnTo>
                  <a:lnTo>
                    <a:pt x="5272398" y="1025022"/>
                  </a:lnTo>
                  <a:lnTo>
                    <a:pt x="5252807" y="1033360"/>
                  </a:lnTo>
                  <a:lnTo>
                    <a:pt x="5233223" y="1041682"/>
                  </a:lnTo>
                  <a:lnTo>
                    <a:pt x="5213644" y="1049984"/>
                  </a:lnTo>
                  <a:lnTo>
                    <a:pt x="5194069" y="1058260"/>
                  </a:lnTo>
                  <a:lnTo>
                    <a:pt x="5174498" y="1066507"/>
                  </a:lnTo>
                  <a:lnTo>
                    <a:pt x="5154930" y="1074722"/>
                  </a:lnTo>
                  <a:lnTo>
                    <a:pt x="5135363" y="1082899"/>
                  </a:lnTo>
                  <a:lnTo>
                    <a:pt x="5115798" y="1091033"/>
                  </a:lnTo>
                  <a:lnTo>
                    <a:pt x="5096235" y="1099122"/>
                  </a:lnTo>
                  <a:lnTo>
                    <a:pt x="5076671" y="1107160"/>
                  </a:lnTo>
                  <a:lnTo>
                    <a:pt x="5057106" y="1115143"/>
                  </a:lnTo>
                  <a:lnTo>
                    <a:pt x="5037539" y="1123068"/>
                  </a:lnTo>
                  <a:lnTo>
                    <a:pt x="5017970" y="1130929"/>
                  </a:lnTo>
                  <a:lnTo>
                    <a:pt x="4998398" y="1138722"/>
                  </a:lnTo>
                  <a:lnTo>
                    <a:pt x="4978822" y="1146444"/>
                  </a:lnTo>
                  <a:lnTo>
                    <a:pt x="4959241" y="1154089"/>
                  </a:lnTo>
                  <a:lnTo>
                    <a:pt x="4939655" y="1161654"/>
                  </a:lnTo>
                  <a:lnTo>
                    <a:pt x="4920063" y="1169133"/>
                  </a:lnTo>
                  <a:lnTo>
                    <a:pt x="4900464" y="1176524"/>
                  </a:lnTo>
                  <a:lnTo>
                    <a:pt x="4880857" y="1183821"/>
                  </a:lnTo>
                  <a:lnTo>
                    <a:pt x="4861243" y="1191022"/>
                  </a:lnTo>
                  <a:lnTo>
                    <a:pt x="4841618" y="1198119"/>
                  </a:lnTo>
                  <a:lnTo>
                    <a:pt x="4821983" y="1205111"/>
                  </a:lnTo>
                  <a:lnTo>
                    <a:pt x="4802340" y="1211992"/>
                  </a:lnTo>
                  <a:lnTo>
                    <a:pt x="4782683" y="1218757"/>
                  </a:lnTo>
                  <a:lnTo>
                    <a:pt x="4763014" y="1225404"/>
                  </a:lnTo>
                  <a:lnTo>
                    <a:pt x="4743332" y="1231926"/>
                  </a:lnTo>
                  <a:lnTo>
                    <a:pt x="4723637" y="1238322"/>
                  </a:lnTo>
                  <a:lnTo>
                    <a:pt x="4703927" y="1244585"/>
                  </a:lnTo>
                  <a:lnTo>
                    <a:pt x="4684203" y="1250711"/>
                  </a:lnTo>
                  <a:lnTo>
                    <a:pt x="4664461" y="1256696"/>
                  </a:lnTo>
                  <a:lnTo>
                    <a:pt x="4644703" y="1262536"/>
                  </a:lnTo>
                  <a:lnTo>
                    <a:pt x="4624927" y="1268227"/>
                  </a:lnTo>
                  <a:lnTo>
                    <a:pt x="4605133" y="1273763"/>
                  </a:lnTo>
                  <a:lnTo>
                    <a:pt x="4585320" y="1279141"/>
                  </a:lnTo>
                  <a:lnTo>
                    <a:pt x="4565487" y="1284357"/>
                  </a:lnTo>
                  <a:lnTo>
                    <a:pt x="4545635" y="1289406"/>
                  </a:lnTo>
                  <a:lnTo>
                    <a:pt x="4525759" y="1294283"/>
                  </a:lnTo>
                  <a:lnTo>
                    <a:pt x="4505862" y="1298984"/>
                  </a:lnTo>
                  <a:lnTo>
                    <a:pt x="4485873" y="1303521"/>
                  </a:lnTo>
                  <a:lnTo>
                    <a:pt x="4446021" y="1312145"/>
                  </a:lnTo>
                  <a:lnTo>
                    <a:pt x="4425979" y="1316312"/>
                  </a:lnTo>
                  <a:lnTo>
                    <a:pt x="4405874" y="1320382"/>
                  </a:lnTo>
                  <a:lnTo>
                    <a:pt x="4385712" y="1324356"/>
                  </a:lnTo>
                  <a:lnTo>
                    <a:pt x="4365494" y="1328237"/>
                  </a:lnTo>
                  <a:lnTo>
                    <a:pt x="4345221" y="1332025"/>
                  </a:lnTo>
                  <a:lnTo>
                    <a:pt x="4324896" y="1335724"/>
                  </a:lnTo>
                  <a:lnTo>
                    <a:pt x="4304521" y="1339336"/>
                  </a:lnTo>
                  <a:lnTo>
                    <a:pt x="4284098" y="1342860"/>
                  </a:lnTo>
                  <a:lnTo>
                    <a:pt x="4263631" y="1346300"/>
                  </a:lnTo>
                  <a:lnTo>
                    <a:pt x="4243120" y="1349658"/>
                  </a:lnTo>
                  <a:lnTo>
                    <a:pt x="4222568" y="1352935"/>
                  </a:lnTo>
                  <a:lnTo>
                    <a:pt x="4201976" y="1356132"/>
                  </a:lnTo>
                  <a:lnTo>
                    <a:pt x="4181349" y="1359253"/>
                  </a:lnTo>
                  <a:lnTo>
                    <a:pt x="4160687" y="1362299"/>
                  </a:lnTo>
                  <a:lnTo>
                    <a:pt x="4139993" y="1365271"/>
                  </a:lnTo>
                  <a:lnTo>
                    <a:pt x="4119269" y="1368172"/>
                  </a:lnTo>
                  <a:lnTo>
                    <a:pt x="4098517" y="1371002"/>
                  </a:lnTo>
                  <a:lnTo>
                    <a:pt x="4077740" y="1373765"/>
                  </a:lnTo>
                  <a:lnTo>
                    <a:pt x="4056939" y="1376461"/>
                  </a:lnTo>
                  <a:lnTo>
                    <a:pt x="4036117" y="1379093"/>
                  </a:lnTo>
                  <a:lnTo>
                    <a:pt x="4015276" y="1381663"/>
                  </a:lnTo>
                  <a:lnTo>
                    <a:pt x="3994418" y="1384172"/>
                  </a:lnTo>
                  <a:lnTo>
                    <a:pt x="3973546" y="1386623"/>
                  </a:lnTo>
                  <a:lnTo>
                    <a:pt x="3952662" y="1389016"/>
                  </a:lnTo>
                  <a:lnTo>
                    <a:pt x="3931766" y="1391354"/>
                  </a:lnTo>
                  <a:lnTo>
                    <a:pt x="3910864" y="1393639"/>
                  </a:lnTo>
                  <a:lnTo>
                    <a:pt x="3889956" y="1395871"/>
                  </a:lnTo>
                  <a:lnTo>
                    <a:pt x="3869044" y="1398055"/>
                  </a:lnTo>
                  <a:lnTo>
                    <a:pt x="3848132" y="1400190"/>
                  </a:lnTo>
                  <a:lnTo>
                    <a:pt x="3827219" y="1402279"/>
                  </a:lnTo>
                  <a:lnTo>
                    <a:pt x="3806311" y="1404324"/>
                  </a:lnTo>
                  <a:lnTo>
                    <a:pt x="3785407" y="1406327"/>
                  </a:lnTo>
                  <a:lnTo>
                    <a:pt x="3764511" y="1408289"/>
                  </a:lnTo>
                  <a:lnTo>
                    <a:pt x="3743625" y="1410212"/>
                  </a:lnTo>
                  <a:lnTo>
                    <a:pt x="3722751" y="1412098"/>
                  </a:lnTo>
                  <a:lnTo>
                    <a:pt x="3701891" y="1413948"/>
                  </a:lnTo>
                  <a:lnTo>
                    <a:pt x="3681048" y="1415765"/>
                  </a:lnTo>
                  <a:lnTo>
                    <a:pt x="3660223" y="1417551"/>
                  </a:lnTo>
                  <a:lnTo>
                    <a:pt x="3639419" y="1419307"/>
                  </a:lnTo>
                  <a:lnTo>
                    <a:pt x="3618638" y="1421035"/>
                  </a:lnTo>
                  <a:lnTo>
                    <a:pt x="3597883" y="1422737"/>
                  </a:lnTo>
                  <a:lnTo>
                    <a:pt x="3577156" y="1424414"/>
                  </a:lnTo>
                  <a:lnTo>
                    <a:pt x="3556458" y="1426069"/>
                  </a:lnTo>
                  <a:lnTo>
                    <a:pt x="3535792" y="1427704"/>
                  </a:lnTo>
                  <a:lnTo>
                    <a:pt x="3515160" y="1429319"/>
                  </a:lnTo>
                  <a:lnTo>
                    <a:pt x="3494565" y="1430917"/>
                  </a:lnTo>
                  <a:lnTo>
                    <a:pt x="3474008" y="1432499"/>
                  </a:lnTo>
                  <a:lnTo>
                    <a:pt x="3453494" y="1434069"/>
                  </a:lnTo>
                  <a:lnTo>
                    <a:pt x="3433020" y="1435626"/>
                  </a:lnTo>
                  <a:lnTo>
                    <a:pt x="3412594" y="1437174"/>
                  </a:lnTo>
                  <a:lnTo>
                    <a:pt x="3392214" y="1438714"/>
                  </a:lnTo>
                  <a:lnTo>
                    <a:pt x="3371885" y="1440247"/>
                  </a:lnTo>
                  <a:lnTo>
                    <a:pt x="3351607" y="1441776"/>
                  </a:lnTo>
                  <a:lnTo>
                    <a:pt x="3331384" y="1443303"/>
                  </a:lnTo>
                  <a:lnTo>
                    <a:pt x="3311217" y="1444827"/>
                  </a:lnTo>
                  <a:lnTo>
                    <a:pt x="3291110" y="1446354"/>
                  </a:lnTo>
                  <a:lnTo>
                    <a:pt x="3271063" y="1447883"/>
                  </a:lnTo>
                  <a:lnTo>
                    <a:pt x="3251080" y="1449417"/>
                  </a:lnTo>
                  <a:lnTo>
                    <a:pt x="3231161" y="1450957"/>
                  </a:lnTo>
                  <a:lnTo>
                    <a:pt x="3211311" y="1452505"/>
                  </a:lnTo>
                  <a:lnTo>
                    <a:pt x="3191531" y="1454063"/>
                  </a:lnTo>
                  <a:lnTo>
                    <a:pt x="3171822" y="1455633"/>
                  </a:lnTo>
                  <a:lnTo>
                    <a:pt x="3152189" y="1457216"/>
                  </a:lnTo>
                  <a:lnTo>
                    <a:pt x="3132632" y="1458815"/>
                  </a:lnTo>
                  <a:lnTo>
                    <a:pt x="3113154" y="1460431"/>
                  </a:lnTo>
                  <a:lnTo>
                    <a:pt x="3093757" y="1462066"/>
                  </a:lnTo>
                  <a:lnTo>
                    <a:pt x="3074444" y="1463721"/>
                  </a:lnTo>
                  <a:lnTo>
                    <a:pt x="3055216" y="1465399"/>
                  </a:lnTo>
                  <a:lnTo>
                    <a:pt x="3036077" y="1467102"/>
                  </a:lnTo>
                  <a:lnTo>
                    <a:pt x="3017027" y="1468830"/>
                  </a:lnTo>
                  <a:lnTo>
                    <a:pt x="2998070" y="1470587"/>
                  </a:lnTo>
                  <a:lnTo>
                    <a:pt x="2979208" y="1472373"/>
                  </a:lnTo>
                  <a:lnTo>
                    <a:pt x="2960443" y="1474191"/>
                  </a:lnTo>
                  <a:lnTo>
                    <a:pt x="2941777" y="1476042"/>
                  </a:lnTo>
                  <a:lnTo>
                    <a:pt x="2923212" y="1477928"/>
                  </a:lnTo>
                  <a:lnTo>
                    <a:pt x="2904751" y="1479851"/>
                  </a:lnTo>
                  <a:lnTo>
                    <a:pt x="2886396" y="1481812"/>
                  </a:lnTo>
                  <a:lnTo>
                    <a:pt x="2868150" y="1483814"/>
                  </a:lnTo>
                  <a:lnTo>
                    <a:pt x="2850015" y="1485859"/>
                  </a:lnTo>
                  <a:lnTo>
                    <a:pt x="2831991" y="1487947"/>
                  </a:lnTo>
                  <a:lnTo>
                    <a:pt x="2814083" y="1490081"/>
                  </a:lnTo>
                  <a:lnTo>
                    <a:pt x="2796294" y="1492263"/>
                  </a:lnTo>
                  <a:lnTo>
                    <a:pt x="2778622" y="1494494"/>
                  </a:lnTo>
                  <a:lnTo>
                    <a:pt x="2761073" y="1496776"/>
                  </a:lnTo>
                  <a:lnTo>
                    <a:pt x="2743648" y="1499110"/>
                  </a:lnTo>
                  <a:lnTo>
                    <a:pt x="2726351" y="1501500"/>
                  </a:lnTo>
                  <a:lnTo>
                    <a:pt x="2709181" y="1503945"/>
                  </a:lnTo>
                  <a:lnTo>
                    <a:pt x="2692144" y="1506450"/>
                  </a:lnTo>
                  <a:lnTo>
                    <a:pt x="2675239" y="1509014"/>
                  </a:lnTo>
                  <a:lnTo>
                    <a:pt x="2658470" y="1511640"/>
                  </a:lnTo>
                  <a:lnTo>
                    <a:pt x="2641839" y="1514329"/>
                  </a:lnTo>
                  <a:lnTo>
                    <a:pt x="2625348" y="1517083"/>
                  </a:lnTo>
                  <a:lnTo>
                    <a:pt x="2609000" y="1519904"/>
                  </a:lnTo>
                  <a:lnTo>
                    <a:pt x="2592797" y="1522793"/>
                  </a:lnTo>
                  <a:lnTo>
                    <a:pt x="2576742" y="1525754"/>
                  </a:lnTo>
                  <a:lnTo>
                    <a:pt x="2560835" y="1528786"/>
                  </a:lnTo>
                  <a:lnTo>
                    <a:pt x="2545080" y="1531892"/>
                  </a:lnTo>
                  <a:lnTo>
                    <a:pt x="2529532" y="1535062"/>
                  </a:lnTo>
                  <a:lnTo>
                    <a:pt x="2498749" y="1541614"/>
                  </a:lnTo>
                  <a:lnTo>
                    <a:pt x="2483635" y="1544956"/>
                  </a:lnTo>
                  <a:lnTo>
                    <a:pt x="2468689" y="1548344"/>
                  </a:lnTo>
                  <a:lnTo>
                    <a:pt x="2453905" y="1551775"/>
                  </a:lnTo>
                  <a:lnTo>
                    <a:pt x="2439285" y="1555251"/>
                  </a:lnTo>
                  <a:lnTo>
                    <a:pt x="2424822" y="1558769"/>
                  </a:lnTo>
                  <a:lnTo>
                    <a:pt x="2410515" y="1562329"/>
                  </a:lnTo>
                  <a:lnTo>
                    <a:pt x="2396359" y="1565931"/>
                  </a:lnTo>
                  <a:lnTo>
                    <a:pt x="2382354" y="1569572"/>
                  </a:lnTo>
                  <a:lnTo>
                    <a:pt x="2368494" y="1573252"/>
                  </a:lnTo>
                  <a:lnTo>
                    <a:pt x="2354780" y="1576971"/>
                  </a:lnTo>
                  <a:lnTo>
                    <a:pt x="2341202" y="1580727"/>
                  </a:lnTo>
                  <a:lnTo>
                    <a:pt x="2327766" y="1584520"/>
                  </a:lnTo>
                  <a:lnTo>
                    <a:pt x="2314462" y="1588349"/>
                  </a:lnTo>
                  <a:lnTo>
                    <a:pt x="2301290" y="1592212"/>
                  </a:lnTo>
                  <a:lnTo>
                    <a:pt x="2288248" y="1596110"/>
                  </a:lnTo>
                  <a:lnTo>
                    <a:pt x="2275329" y="1600040"/>
                  </a:lnTo>
                  <a:lnTo>
                    <a:pt x="2262535" y="1604003"/>
                  </a:lnTo>
                  <a:lnTo>
                    <a:pt x="2249859" y="1607997"/>
                  </a:lnTo>
                  <a:lnTo>
                    <a:pt x="2237301" y="1612021"/>
                  </a:lnTo>
                  <a:lnTo>
                    <a:pt x="2224856" y="1616075"/>
                  </a:lnTo>
                  <a:lnTo>
                    <a:pt x="2212522" y="1620157"/>
                  </a:lnTo>
                  <a:lnTo>
                    <a:pt x="2200296" y="1624268"/>
                  </a:lnTo>
                  <a:lnTo>
                    <a:pt x="2188173" y="1628406"/>
                  </a:lnTo>
                  <a:lnTo>
                    <a:pt x="2176154" y="1632569"/>
                  </a:lnTo>
                  <a:lnTo>
                    <a:pt x="2164233" y="1636758"/>
                  </a:lnTo>
                  <a:lnTo>
                    <a:pt x="2152407" y="1640972"/>
                  </a:lnTo>
                  <a:lnTo>
                    <a:pt x="2140674" y="1645208"/>
                  </a:lnTo>
                  <a:lnTo>
                    <a:pt x="2129032" y="1649468"/>
                  </a:lnTo>
                  <a:lnTo>
                    <a:pt x="2117476" y="1653749"/>
                  </a:lnTo>
                  <a:lnTo>
                    <a:pt x="2106005" y="1658051"/>
                  </a:lnTo>
                  <a:lnTo>
                    <a:pt x="2094613" y="1662373"/>
                  </a:lnTo>
                  <a:lnTo>
                    <a:pt x="2083300" y="1666715"/>
                  </a:lnTo>
                  <a:lnTo>
                    <a:pt x="2072063" y="1671075"/>
                  </a:lnTo>
                  <a:lnTo>
                    <a:pt x="2060897" y="1675452"/>
                  </a:lnTo>
                  <a:lnTo>
                    <a:pt x="2049800" y="1679846"/>
                  </a:lnTo>
                  <a:lnTo>
                    <a:pt x="2038769" y="1684256"/>
                  </a:lnTo>
                  <a:lnTo>
                    <a:pt x="2027801" y="1688681"/>
                  </a:lnTo>
                  <a:lnTo>
                    <a:pt x="2016894" y="1693120"/>
                  </a:lnTo>
                  <a:lnTo>
                    <a:pt x="2006043" y="1697572"/>
                  </a:lnTo>
                  <a:lnTo>
                    <a:pt x="1995248" y="1702036"/>
                  </a:lnTo>
                  <a:lnTo>
                    <a:pt x="1984502" y="1706511"/>
                  </a:lnTo>
                  <a:lnTo>
                    <a:pt x="1973806" y="1710998"/>
                  </a:lnTo>
                  <a:lnTo>
                    <a:pt x="1963155" y="1715494"/>
                  </a:lnTo>
                  <a:lnTo>
                    <a:pt x="1952545" y="1719999"/>
                  </a:lnTo>
                  <a:lnTo>
                    <a:pt x="1941976" y="1724512"/>
                  </a:lnTo>
                  <a:lnTo>
                    <a:pt x="1931444" y="1729032"/>
                  </a:lnTo>
                  <a:lnTo>
                    <a:pt x="1920944" y="1733559"/>
                  </a:lnTo>
                  <a:lnTo>
                    <a:pt x="1910476" y="1738091"/>
                  </a:lnTo>
                  <a:lnTo>
                    <a:pt x="1900034" y="1742627"/>
                  </a:lnTo>
                  <a:lnTo>
                    <a:pt x="1889618" y="1747167"/>
                  </a:lnTo>
                  <a:lnTo>
                    <a:pt x="1879222" y="1751710"/>
                  </a:lnTo>
                  <a:lnTo>
                    <a:pt x="1868847" y="1756254"/>
                  </a:lnTo>
                  <a:lnTo>
                    <a:pt x="1858487" y="1760800"/>
                  </a:lnTo>
                  <a:lnTo>
                    <a:pt x="1848140" y="1765345"/>
                  </a:lnTo>
                  <a:lnTo>
                    <a:pt x="1837802" y="1769890"/>
                  </a:lnTo>
                  <a:lnTo>
                    <a:pt x="1827473" y="1774433"/>
                  </a:lnTo>
                  <a:lnTo>
                    <a:pt x="1817147" y="1778973"/>
                  </a:lnTo>
                  <a:lnTo>
                    <a:pt x="1806823" y="1783510"/>
                  </a:lnTo>
                  <a:lnTo>
                    <a:pt x="1796497" y="1788042"/>
                  </a:lnTo>
                  <a:lnTo>
                    <a:pt x="1786166" y="1792569"/>
                  </a:lnTo>
                  <a:lnTo>
                    <a:pt x="1775828" y="1797090"/>
                  </a:lnTo>
                  <a:lnTo>
                    <a:pt x="1765479" y="1801604"/>
                  </a:lnTo>
                  <a:lnTo>
                    <a:pt x="1755118" y="1806109"/>
                  </a:lnTo>
                  <a:lnTo>
                    <a:pt x="1744740" y="1810606"/>
                  </a:lnTo>
                  <a:lnTo>
                    <a:pt x="1734343" y="1815093"/>
                  </a:lnTo>
                  <a:lnTo>
                    <a:pt x="1723923" y="1819569"/>
                  </a:lnTo>
                  <a:lnTo>
                    <a:pt x="1713479" y="1824033"/>
                  </a:lnTo>
                  <a:lnTo>
                    <a:pt x="1703007" y="1828484"/>
                  </a:lnTo>
                  <a:lnTo>
                    <a:pt x="1692505" y="1832922"/>
                  </a:lnTo>
                  <a:lnTo>
                    <a:pt x="1681969" y="1837346"/>
                  </a:lnTo>
                  <a:lnTo>
                    <a:pt x="1671395" y="1841753"/>
                  </a:lnTo>
                  <a:lnTo>
                    <a:pt x="1660784" y="1846145"/>
                  </a:lnTo>
                  <a:lnTo>
                    <a:pt x="1650129" y="1850518"/>
                  </a:lnTo>
                  <a:lnTo>
                    <a:pt x="1639430" y="1854874"/>
                  </a:lnTo>
                  <a:lnTo>
                    <a:pt x="1628682" y="1859211"/>
                  </a:lnTo>
                  <a:lnTo>
                    <a:pt x="1617883" y="1863527"/>
                  </a:lnTo>
                  <a:lnTo>
                    <a:pt x="1607032" y="1867822"/>
                  </a:lnTo>
                  <a:lnTo>
                    <a:pt x="1596123" y="1872095"/>
                  </a:lnTo>
                  <a:lnTo>
                    <a:pt x="1585155" y="1876345"/>
                  </a:lnTo>
                  <a:lnTo>
                    <a:pt x="1574124" y="1880572"/>
                  </a:lnTo>
                  <a:lnTo>
                    <a:pt x="1563028" y="1884773"/>
                  </a:lnTo>
                  <a:lnTo>
                    <a:pt x="1551865" y="1888949"/>
                  </a:lnTo>
                  <a:lnTo>
                    <a:pt x="1540629" y="1893097"/>
                  </a:lnTo>
                  <a:lnTo>
                    <a:pt x="1529320" y="1897218"/>
                  </a:lnTo>
                  <a:lnTo>
                    <a:pt x="1517935" y="1901310"/>
                  </a:lnTo>
                  <a:lnTo>
                    <a:pt x="1506470" y="1905372"/>
                  </a:lnTo>
                  <a:lnTo>
                    <a:pt x="1494922" y="1909404"/>
                  </a:lnTo>
                  <a:lnTo>
                    <a:pt x="1483291" y="1913405"/>
                  </a:lnTo>
                  <a:lnTo>
                    <a:pt x="1471569" y="1917373"/>
                  </a:lnTo>
                  <a:lnTo>
                    <a:pt x="1459758" y="1921307"/>
                  </a:lnTo>
                  <a:lnTo>
                    <a:pt x="1447852" y="1925207"/>
                  </a:lnTo>
                  <a:lnTo>
                    <a:pt x="1435850" y="1929071"/>
                  </a:lnTo>
                  <a:lnTo>
                    <a:pt x="1423749" y="1932900"/>
                  </a:lnTo>
                  <a:lnTo>
                    <a:pt x="1411545" y="1936691"/>
                  </a:lnTo>
                  <a:lnTo>
                    <a:pt x="1399237" y="1940444"/>
                  </a:lnTo>
                  <a:lnTo>
                    <a:pt x="1386819" y="1944158"/>
                  </a:lnTo>
                  <a:lnTo>
                    <a:pt x="1374291" y="1947832"/>
                  </a:lnTo>
                  <a:lnTo>
                    <a:pt x="1361608" y="1951477"/>
                  </a:lnTo>
                  <a:lnTo>
                    <a:pt x="1336277" y="1958630"/>
                  </a:lnTo>
                  <a:lnTo>
                    <a:pt x="1323565" y="1962183"/>
                  </a:lnTo>
                  <a:lnTo>
                    <a:pt x="1310825" y="1965720"/>
                  </a:lnTo>
                  <a:lnTo>
                    <a:pt x="1298060" y="1969239"/>
                  </a:lnTo>
                  <a:lnTo>
                    <a:pt x="1285268" y="1972741"/>
                  </a:lnTo>
                  <a:lnTo>
                    <a:pt x="1272451" y="1976227"/>
                  </a:lnTo>
                  <a:lnTo>
                    <a:pt x="1259608" y="1979697"/>
                  </a:lnTo>
                  <a:lnTo>
                    <a:pt x="1246741" y="1983151"/>
                  </a:lnTo>
                  <a:lnTo>
                    <a:pt x="1233848" y="1986589"/>
                  </a:lnTo>
                  <a:lnTo>
                    <a:pt x="1220929" y="1990010"/>
                  </a:lnTo>
                  <a:lnTo>
                    <a:pt x="1207989" y="1993417"/>
                  </a:lnTo>
                  <a:lnTo>
                    <a:pt x="1195022" y="1996808"/>
                  </a:lnTo>
                  <a:lnTo>
                    <a:pt x="1182032" y="2000184"/>
                  </a:lnTo>
                  <a:lnTo>
                    <a:pt x="1169019" y="2003544"/>
                  </a:lnTo>
                  <a:lnTo>
                    <a:pt x="1155983" y="2006891"/>
                  </a:lnTo>
                  <a:lnTo>
                    <a:pt x="1142922" y="2010222"/>
                  </a:lnTo>
                  <a:lnTo>
                    <a:pt x="1129840" y="2013538"/>
                  </a:lnTo>
                  <a:lnTo>
                    <a:pt x="1116735" y="2016840"/>
                  </a:lnTo>
                  <a:lnTo>
                    <a:pt x="1103608" y="2020129"/>
                  </a:lnTo>
                  <a:lnTo>
                    <a:pt x="1090459" y="2023403"/>
                  </a:lnTo>
                  <a:lnTo>
                    <a:pt x="1077288" y="2026663"/>
                  </a:lnTo>
                  <a:lnTo>
                    <a:pt x="1064097" y="2029910"/>
                  </a:lnTo>
                  <a:lnTo>
                    <a:pt x="1050883" y="2033143"/>
                  </a:lnTo>
                  <a:lnTo>
                    <a:pt x="1037650" y="2036363"/>
                  </a:lnTo>
                  <a:lnTo>
                    <a:pt x="1024395" y="2039569"/>
                  </a:lnTo>
                  <a:lnTo>
                    <a:pt x="1011120" y="2042763"/>
                  </a:lnTo>
                  <a:lnTo>
                    <a:pt x="997826" y="2045944"/>
                  </a:lnTo>
                  <a:lnTo>
                    <a:pt x="984512" y="2049113"/>
                  </a:lnTo>
                  <a:lnTo>
                    <a:pt x="971177" y="2052268"/>
                  </a:lnTo>
                  <a:lnTo>
                    <a:pt x="957826" y="2055412"/>
                  </a:lnTo>
                  <a:lnTo>
                    <a:pt x="944453" y="2058543"/>
                  </a:lnTo>
                  <a:lnTo>
                    <a:pt x="931064" y="2061663"/>
                  </a:lnTo>
                  <a:lnTo>
                    <a:pt x="917654" y="2064771"/>
                  </a:lnTo>
                  <a:lnTo>
                    <a:pt x="904228" y="2067868"/>
                  </a:lnTo>
                  <a:lnTo>
                    <a:pt x="890783" y="2070953"/>
                  </a:lnTo>
                  <a:lnTo>
                    <a:pt x="877322" y="2074027"/>
                  </a:lnTo>
                  <a:lnTo>
                    <a:pt x="863842" y="2077090"/>
                  </a:lnTo>
                  <a:lnTo>
                    <a:pt x="850347" y="2080142"/>
                  </a:lnTo>
                  <a:lnTo>
                    <a:pt x="836834" y="2083183"/>
                  </a:lnTo>
                  <a:lnTo>
                    <a:pt x="823305" y="2086214"/>
                  </a:lnTo>
                  <a:lnTo>
                    <a:pt x="809760" y="2089235"/>
                  </a:lnTo>
                  <a:lnTo>
                    <a:pt x="796198" y="2092245"/>
                  </a:lnTo>
                  <a:lnTo>
                    <a:pt x="782622" y="2095245"/>
                  </a:lnTo>
                  <a:lnTo>
                    <a:pt x="769030" y="2098236"/>
                  </a:lnTo>
                  <a:lnTo>
                    <a:pt x="755423" y="2101216"/>
                  </a:lnTo>
                  <a:lnTo>
                    <a:pt x="741802" y="2104188"/>
                  </a:lnTo>
                  <a:lnTo>
                    <a:pt x="728166" y="2107150"/>
                  </a:lnTo>
                  <a:lnTo>
                    <a:pt x="714515" y="2110104"/>
                  </a:lnTo>
                  <a:lnTo>
                    <a:pt x="700852" y="2113048"/>
                  </a:lnTo>
                  <a:lnTo>
                    <a:pt x="687174" y="2115984"/>
                  </a:lnTo>
                  <a:lnTo>
                    <a:pt x="673483" y="2118911"/>
                  </a:lnTo>
                  <a:lnTo>
                    <a:pt x="659778" y="2121829"/>
                  </a:lnTo>
                  <a:lnTo>
                    <a:pt x="646061" y="2124739"/>
                  </a:lnTo>
                  <a:lnTo>
                    <a:pt x="632332" y="2127641"/>
                  </a:lnTo>
                  <a:lnTo>
                    <a:pt x="618591" y="2130536"/>
                  </a:lnTo>
                  <a:lnTo>
                    <a:pt x="604837" y="2133423"/>
                  </a:lnTo>
                  <a:lnTo>
                    <a:pt x="591072" y="2136302"/>
                  </a:lnTo>
                  <a:lnTo>
                    <a:pt x="577295" y="2139173"/>
                  </a:lnTo>
                  <a:lnTo>
                    <a:pt x="563508" y="2142038"/>
                  </a:lnTo>
                  <a:lnTo>
                    <a:pt x="549708" y="2144895"/>
                  </a:lnTo>
                  <a:lnTo>
                    <a:pt x="535899" y="2147746"/>
                  </a:lnTo>
                  <a:lnTo>
                    <a:pt x="522080" y="2150590"/>
                  </a:lnTo>
                  <a:lnTo>
                    <a:pt x="508250" y="2153428"/>
                  </a:lnTo>
                  <a:lnTo>
                    <a:pt x="494411" y="2156259"/>
                  </a:lnTo>
                  <a:lnTo>
                    <a:pt x="480563" y="2159084"/>
                  </a:lnTo>
                  <a:lnTo>
                    <a:pt x="466705" y="2161904"/>
                  </a:lnTo>
                  <a:lnTo>
                    <a:pt x="452838" y="2164717"/>
                  </a:lnTo>
                  <a:lnTo>
                    <a:pt x="438962" y="2167525"/>
                  </a:lnTo>
                  <a:lnTo>
                    <a:pt x="425079" y="2170327"/>
                  </a:lnTo>
                  <a:lnTo>
                    <a:pt x="411187" y="2173124"/>
                  </a:lnTo>
                  <a:lnTo>
                    <a:pt x="397287" y="2175916"/>
                  </a:lnTo>
                  <a:lnTo>
                    <a:pt x="383380" y="2178703"/>
                  </a:lnTo>
                  <a:lnTo>
                    <a:pt x="369465" y="2181485"/>
                  </a:lnTo>
                  <a:lnTo>
                    <a:pt x="355544" y="2184263"/>
                  </a:lnTo>
                  <a:lnTo>
                    <a:pt x="341616" y="2187037"/>
                  </a:lnTo>
                  <a:lnTo>
                    <a:pt x="327681" y="2189806"/>
                  </a:lnTo>
                  <a:lnTo>
                    <a:pt x="313740" y="2192570"/>
                  </a:lnTo>
                  <a:lnTo>
                    <a:pt x="299794" y="2195332"/>
                  </a:lnTo>
                  <a:lnTo>
                    <a:pt x="285842" y="2198089"/>
                  </a:lnTo>
                  <a:lnTo>
                    <a:pt x="271885" y="2200844"/>
                  </a:lnTo>
                  <a:lnTo>
                    <a:pt x="257922" y="2203594"/>
                  </a:lnTo>
                  <a:lnTo>
                    <a:pt x="243954" y="2206341"/>
                  </a:lnTo>
                  <a:lnTo>
                    <a:pt x="229984" y="2209087"/>
                  </a:lnTo>
                  <a:lnTo>
                    <a:pt x="216007" y="2211828"/>
                  </a:lnTo>
                  <a:lnTo>
                    <a:pt x="202027" y="2214567"/>
                  </a:lnTo>
                  <a:lnTo>
                    <a:pt x="188044" y="2217303"/>
                  </a:lnTo>
                  <a:lnTo>
                    <a:pt x="174056" y="2220037"/>
                  </a:lnTo>
                  <a:lnTo>
                    <a:pt x="160067" y="2222769"/>
                  </a:lnTo>
                  <a:lnTo>
                    <a:pt x="146075" y="2225500"/>
                  </a:lnTo>
                  <a:lnTo>
                    <a:pt x="132079" y="2228228"/>
                  </a:lnTo>
                  <a:lnTo>
                    <a:pt x="118081" y="2230955"/>
                  </a:lnTo>
                  <a:lnTo>
                    <a:pt x="104082" y="2233680"/>
                  </a:lnTo>
                  <a:lnTo>
                    <a:pt x="90081" y="2236404"/>
                  </a:lnTo>
                  <a:lnTo>
                    <a:pt x="76078" y="2239127"/>
                  </a:lnTo>
                  <a:lnTo>
                    <a:pt x="62075" y="2241849"/>
                  </a:lnTo>
                  <a:lnTo>
                    <a:pt x="48071" y="2244571"/>
                  </a:lnTo>
                  <a:lnTo>
                    <a:pt x="34064" y="2247292"/>
                  </a:lnTo>
                  <a:lnTo>
                    <a:pt x="20059" y="2250012"/>
                  </a:lnTo>
                  <a:lnTo>
                    <a:pt x="6054" y="2252732"/>
                  </a:lnTo>
                  <a:lnTo>
                    <a:pt x="0" y="2221564"/>
                  </a:lnTo>
                  <a:lnTo>
                    <a:pt x="14006" y="2218844"/>
                  </a:lnTo>
                  <a:lnTo>
                    <a:pt x="28010" y="2216124"/>
                  </a:lnTo>
                  <a:lnTo>
                    <a:pt x="42013" y="2213404"/>
                  </a:lnTo>
                  <a:lnTo>
                    <a:pt x="56016" y="2210683"/>
                  </a:lnTo>
                  <a:lnTo>
                    <a:pt x="70018" y="2207961"/>
                  </a:lnTo>
                  <a:lnTo>
                    <a:pt x="84017" y="2205239"/>
                  </a:lnTo>
                  <a:lnTo>
                    <a:pt x="98015" y="2202515"/>
                  </a:lnTo>
                  <a:lnTo>
                    <a:pt x="112011" y="2199791"/>
                  </a:lnTo>
                  <a:lnTo>
                    <a:pt x="126004" y="2197065"/>
                  </a:lnTo>
                  <a:lnTo>
                    <a:pt x="139993" y="2194338"/>
                  </a:lnTo>
                  <a:lnTo>
                    <a:pt x="153981" y="2191608"/>
                  </a:lnTo>
                  <a:lnTo>
                    <a:pt x="167966" y="2188877"/>
                  </a:lnTo>
                  <a:lnTo>
                    <a:pt x="181946" y="2186144"/>
                  </a:lnTo>
                  <a:lnTo>
                    <a:pt x="195923" y="2183409"/>
                  </a:lnTo>
                  <a:lnTo>
                    <a:pt x="209895" y="2180672"/>
                  </a:lnTo>
                  <a:lnTo>
                    <a:pt x="223862" y="2177933"/>
                  </a:lnTo>
                  <a:lnTo>
                    <a:pt x="237827" y="2175188"/>
                  </a:lnTo>
                  <a:lnTo>
                    <a:pt x="251785" y="2172443"/>
                  </a:lnTo>
                  <a:lnTo>
                    <a:pt x="265737" y="2169694"/>
                  </a:lnTo>
                  <a:lnTo>
                    <a:pt x="279686" y="2166941"/>
                  </a:lnTo>
                  <a:lnTo>
                    <a:pt x="293628" y="2164186"/>
                  </a:lnTo>
                  <a:lnTo>
                    <a:pt x="307563" y="2161427"/>
                  </a:lnTo>
                  <a:lnTo>
                    <a:pt x="321493" y="2158664"/>
                  </a:lnTo>
                  <a:lnTo>
                    <a:pt x="335415" y="2155898"/>
                  </a:lnTo>
                  <a:lnTo>
                    <a:pt x="349331" y="2153127"/>
                  </a:lnTo>
                  <a:lnTo>
                    <a:pt x="363240" y="2150352"/>
                  </a:lnTo>
                  <a:lnTo>
                    <a:pt x="377141" y="2147572"/>
                  </a:lnTo>
                  <a:lnTo>
                    <a:pt x="391034" y="2144788"/>
                  </a:lnTo>
                  <a:lnTo>
                    <a:pt x="404920" y="2141999"/>
                  </a:lnTo>
                  <a:lnTo>
                    <a:pt x="418796" y="2139205"/>
                  </a:lnTo>
                  <a:lnTo>
                    <a:pt x="432665" y="2136406"/>
                  </a:lnTo>
                  <a:lnTo>
                    <a:pt x="446525" y="2133601"/>
                  </a:lnTo>
                  <a:lnTo>
                    <a:pt x="460375" y="2130791"/>
                  </a:lnTo>
                  <a:lnTo>
                    <a:pt x="474216" y="2127975"/>
                  </a:lnTo>
                  <a:lnTo>
                    <a:pt x="488048" y="2125153"/>
                  </a:lnTo>
                  <a:lnTo>
                    <a:pt x="501869" y="2122326"/>
                  </a:lnTo>
                  <a:lnTo>
                    <a:pt x="515680" y="2119492"/>
                  </a:lnTo>
                  <a:lnTo>
                    <a:pt x="529481" y="2116652"/>
                  </a:lnTo>
                  <a:lnTo>
                    <a:pt x="543270" y="2113805"/>
                  </a:lnTo>
                  <a:lnTo>
                    <a:pt x="557049" y="2110952"/>
                  </a:lnTo>
                  <a:lnTo>
                    <a:pt x="570816" y="2108092"/>
                  </a:lnTo>
                  <a:lnTo>
                    <a:pt x="584572" y="2105225"/>
                  </a:lnTo>
                  <a:lnTo>
                    <a:pt x="598315" y="2102350"/>
                  </a:lnTo>
                  <a:lnTo>
                    <a:pt x="612047" y="2099468"/>
                  </a:lnTo>
                  <a:lnTo>
                    <a:pt x="625766" y="2096578"/>
                  </a:lnTo>
                  <a:lnTo>
                    <a:pt x="639472" y="2093681"/>
                  </a:lnTo>
                  <a:lnTo>
                    <a:pt x="653165" y="2090776"/>
                  </a:lnTo>
                  <a:lnTo>
                    <a:pt x="666845" y="2087863"/>
                  </a:lnTo>
                  <a:lnTo>
                    <a:pt x="680511" y="2084941"/>
                  </a:lnTo>
                  <a:lnTo>
                    <a:pt x="694163" y="2082011"/>
                  </a:lnTo>
                  <a:lnTo>
                    <a:pt x="707802" y="2079072"/>
                  </a:lnTo>
                  <a:lnTo>
                    <a:pt x="721425" y="2076124"/>
                  </a:lnTo>
                  <a:lnTo>
                    <a:pt x="735034" y="2073168"/>
                  </a:lnTo>
                  <a:lnTo>
                    <a:pt x="748629" y="2070202"/>
                  </a:lnTo>
                  <a:lnTo>
                    <a:pt x="762207" y="2067228"/>
                  </a:lnTo>
                  <a:lnTo>
                    <a:pt x="775771" y="2064243"/>
                  </a:lnTo>
                  <a:lnTo>
                    <a:pt x="789318" y="2061249"/>
                  </a:lnTo>
                  <a:lnTo>
                    <a:pt x="802849" y="2058246"/>
                  </a:lnTo>
                  <a:lnTo>
                    <a:pt x="816364" y="2055232"/>
                  </a:lnTo>
                  <a:lnTo>
                    <a:pt x="829862" y="2052208"/>
                  </a:lnTo>
                  <a:lnTo>
                    <a:pt x="843343" y="2049174"/>
                  </a:lnTo>
                  <a:lnTo>
                    <a:pt x="856807" y="2046129"/>
                  </a:lnTo>
                  <a:lnTo>
                    <a:pt x="870253" y="2043073"/>
                  </a:lnTo>
                  <a:lnTo>
                    <a:pt x="883683" y="2040007"/>
                  </a:lnTo>
                  <a:lnTo>
                    <a:pt x="897093" y="2036930"/>
                  </a:lnTo>
                  <a:lnTo>
                    <a:pt x="910486" y="2033841"/>
                  </a:lnTo>
                  <a:lnTo>
                    <a:pt x="923858" y="2030742"/>
                  </a:lnTo>
                  <a:lnTo>
                    <a:pt x="937214" y="2027630"/>
                  </a:lnTo>
                  <a:lnTo>
                    <a:pt x="950549" y="2024507"/>
                  </a:lnTo>
                  <a:lnTo>
                    <a:pt x="963866" y="2021372"/>
                  </a:lnTo>
                  <a:lnTo>
                    <a:pt x="977161" y="2018225"/>
                  </a:lnTo>
                  <a:lnTo>
                    <a:pt x="990438" y="2015066"/>
                  </a:lnTo>
                  <a:lnTo>
                    <a:pt x="1003694" y="2011894"/>
                  </a:lnTo>
                  <a:lnTo>
                    <a:pt x="1016929" y="2008710"/>
                  </a:lnTo>
                  <a:lnTo>
                    <a:pt x="1030144" y="2005513"/>
                  </a:lnTo>
                  <a:lnTo>
                    <a:pt x="1043337" y="2002302"/>
                  </a:lnTo>
                  <a:lnTo>
                    <a:pt x="1056508" y="1999080"/>
                  </a:lnTo>
                  <a:lnTo>
                    <a:pt x="1069660" y="1995843"/>
                  </a:lnTo>
                  <a:lnTo>
                    <a:pt x="1082787" y="1992594"/>
                  </a:lnTo>
                  <a:lnTo>
                    <a:pt x="1095894" y="1989330"/>
                  </a:lnTo>
                  <a:lnTo>
                    <a:pt x="1108977" y="1986053"/>
                  </a:lnTo>
                  <a:lnTo>
                    <a:pt x="1122037" y="1982762"/>
                  </a:lnTo>
                  <a:lnTo>
                    <a:pt x="1135076" y="1979457"/>
                  </a:lnTo>
                  <a:lnTo>
                    <a:pt x="1148089" y="1976138"/>
                  </a:lnTo>
                  <a:lnTo>
                    <a:pt x="1161080" y="1972803"/>
                  </a:lnTo>
                  <a:lnTo>
                    <a:pt x="1174046" y="1969455"/>
                  </a:lnTo>
                  <a:lnTo>
                    <a:pt x="1186989" y="1966091"/>
                  </a:lnTo>
                  <a:lnTo>
                    <a:pt x="1199906" y="1962713"/>
                  </a:lnTo>
                  <a:lnTo>
                    <a:pt x="1212801" y="1959318"/>
                  </a:lnTo>
                  <a:lnTo>
                    <a:pt x="1225667" y="1955911"/>
                  </a:lnTo>
                  <a:lnTo>
                    <a:pt x="1238510" y="1952486"/>
                  </a:lnTo>
                  <a:lnTo>
                    <a:pt x="1251327" y="1949046"/>
                  </a:lnTo>
                  <a:lnTo>
                    <a:pt x="1264118" y="1945590"/>
                  </a:lnTo>
                  <a:lnTo>
                    <a:pt x="1276884" y="1942118"/>
                  </a:lnTo>
                  <a:lnTo>
                    <a:pt x="1289621" y="1938631"/>
                  </a:lnTo>
                  <a:lnTo>
                    <a:pt x="1302333" y="1935126"/>
                  </a:lnTo>
                  <a:lnTo>
                    <a:pt x="1315018" y="1931605"/>
                  </a:lnTo>
                  <a:lnTo>
                    <a:pt x="1327675" y="1928068"/>
                  </a:lnTo>
                  <a:lnTo>
                    <a:pt x="1352922" y="1920937"/>
                  </a:lnTo>
                  <a:lnTo>
                    <a:pt x="1365357" y="1917365"/>
                  </a:lnTo>
                  <a:lnTo>
                    <a:pt x="1377722" y="1913739"/>
                  </a:lnTo>
                  <a:lnTo>
                    <a:pt x="1389976" y="1910075"/>
                  </a:lnTo>
                  <a:lnTo>
                    <a:pt x="1402126" y="1906370"/>
                  </a:lnTo>
                  <a:lnTo>
                    <a:pt x="1414173" y="1902628"/>
                  </a:lnTo>
                  <a:lnTo>
                    <a:pt x="1426120" y="1898849"/>
                  </a:lnTo>
                  <a:lnTo>
                    <a:pt x="1437969" y="1895034"/>
                  </a:lnTo>
                  <a:lnTo>
                    <a:pt x="1449724" y="1891184"/>
                  </a:lnTo>
                  <a:lnTo>
                    <a:pt x="1461389" y="1887299"/>
                  </a:lnTo>
                  <a:lnTo>
                    <a:pt x="1472965" y="1883381"/>
                  </a:lnTo>
                  <a:lnTo>
                    <a:pt x="1484457" y="1879428"/>
                  </a:lnTo>
                  <a:lnTo>
                    <a:pt x="1495867" y="1875445"/>
                  </a:lnTo>
                  <a:lnTo>
                    <a:pt x="1507196" y="1871431"/>
                  </a:lnTo>
                  <a:lnTo>
                    <a:pt x="1518451" y="1867386"/>
                  </a:lnTo>
                  <a:lnTo>
                    <a:pt x="1529632" y="1863313"/>
                  </a:lnTo>
                  <a:lnTo>
                    <a:pt x="1540741" y="1859211"/>
                  </a:lnTo>
                  <a:lnTo>
                    <a:pt x="1551786" y="1855079"/>
                  </a:lnTo>
                  <a:lnTo>
                    <a:pt x="1562765" y="1850923"/>
                  </a:lnTo>
                  <a:lnTo>
                    <a:pt x="1573682" y="1846741"/>
                  </a:lnTo>
                  <a:lnTo>
                    <a:pt x="1584543" y="1842532"/>
                  </a:lnTo>
                  <a:lnTo>
                    <a:pt x="1595347" y="1838300"/>
                  </a:lnTo>
                  <a:lnTo>
                    <a:pt x="1606100" y="1834044"/>
                  </a:lnTo>
                  <a:lnTo>
                    <a:pt x="1616802" y="1829767"/>
                  </a:lnTo>
                  <a:lnTo>
                    <a:pt x="1627458" y="1825468"/>
                  </a:lnTo>
                  <a:lnTo>
                    <a:pt x="1638071" y="1821147"/>
                  </a:lnTo>
                  <a:lnTo>
                    <a:pt x="1648644" y="1816807"/>
                  </a:lnTo>
                  <a:lnTo>
                    <a:pt x="1659179" y="1812448"/>
                  </a:lnTo>
                  <a:lnTo>
                    <a:pt x="1669678" y="1808071"/>
                  </a:lnTo>
                  <a:lnTo>
                    <a:pt x="1680147" y="1803676"/>
                  </a:lnTo>
                  <a:lnTo>
                    <a:pt x="1690586" y="1799265"/>
                  </a:lnTo>
                  <a:lnTo>
                    <a:pt x="1701000" y="1794838"/>
                  </a:lnTo>
                  <a:lnTo>
                    <a:pt x="1711392" y="1790396"/>
                  </a:lnTo>
                  <a:lnTo>
                    <a:pt x="1721762" y="1785942"/>
                  </a:lnTo>
                  <a:lnTo>
                    <a:pt x="1732117" y="1781473"/>
                  </a:lnTo>
                  <a:lnTo>
                    <a:pt x="1742457" y="1776993"/>
                  </a:lnTo>
                  <a:lnTo>
                    <a:pt x="1752786" y="1772502"/>
                  </a:lnTo>
                  <a:lnTo>
                    <a:pt x="1763107" y="1768000"/>
                  </a:lnTo>
                  <a:lnTo>
                    <a:pt x="1773423" y="1763489"/>
                  </a:lnTo>
                  <a:lnTo>
                    <a:pt x="1783736" y="1758970"/>
                  </a:lnTo>
                  <a:lnTo>
                    <a:pt x="1794050" y="1754443"/>
                  </a:lnTo>
                  <a:lnTo>
                    <a:pt x="1804368" y="1749908"/>
                  </a:lnTo>
                  <a:lnTo>
                    <a:pt x="1814691" y="1745369"/>
                  </a:lnTo>
                  <a:lnTo>
                    <a:pt x="1825025" y="1740824"/>
                  </a:lnTo>
                  <a:lnTo>
                    <a:pt x="1835370" y="1736277"/>
                  </a:lnTo>
                  <a:lnTo>
                    <a:pt x="1845730" y="1731725"/>
                  </a:lnTo>
                  <a:lnTo>
                    <a:pt x="1856109" y="1727171"/>
                  </a:lnTo>
                  <a:lnTo>
                    <a:pt x="1866509" y="1722616"/>
                  </a:lnTo>
                  <a:lnTo>
                    <a:pt x="1876932" y="1718061"/>
                  </a:lnTo>
                  <a:lnTo>
                    <a:pt x="1887382" y="1713507"/>
                  </a:lnTo>
                  <a:lnTo>
                    <a:pt x="1897862" y="1708954"/>
                  </a:lnTo>
                  <a:lnTo>
                    <a:pt x="1908375" y="1704403"/>
                  </a:lnTo>
                  <a:lnTo>
                    <a:pt x="1918922" y="1699856"/>
                  </a:lnTo>
                  <a:lnTo>
                    <a:pt x="1929508" y="1695312"/>
                  </a:lnTo>
                  <a:lnTo>
                    <a:pt x="1940136" y="1690775"/>
                  </a:lnTo>
                  <a:lnTo>
                    <a:pt x="1950807" y="1686244"/>
                  </a:lnTo>
                  <a:lnTo>
                    <a:pt x="1961525" y="1681719"/>
                  </a:lnTo>
                  <a:lnTo>
                    <a:pt x="1972294" y="1677202"/>
                  </a:lnTo>
                  <a:lnTo>
                    <a:pt x="1983115" y="1672696"/>
                  </a:lnTo>
                  <a:lnTo>
                    <a:pt x="1993992" y="1668197"/>
                  </a:lnTo>
                  <a:lnTo>
                    <a:pt x="2004926" y="1663711"/>
                  </a:lnTo>
                  <a:lnTo>
                    <a:pt x="2015923" y="1659236"/>
                  </a:lnTo>
                  <a:lnTo>
                    <a:pt x="2026983" y="1654775"/>
                  </a:lnTo>
                  <a:lnTo>
                    <a:pt x="2038111" y="1650326"/>
                  </a:lnTo>
                  <a:lnTo>
                    <a:pt x="2049309" y="1645893"/>
                  </a:lnTo>
                  <a:lnTo>
                    <a:pt x="2060579" y="1641474"/>
                  </a:lnTo>
                  <a:lnTo>
                    <a:pt x="2071926" y="1637072"/>
                  </a:lnTo>
                  <a:lnTo>
                    <a:pt x="2083350" y="1632688"/>
                  </a:lnTo>
                  <a:lnTo>
                    <a:pt x="2094856" y="1628323"/>
                  </a:lnTo>
                  <a:lnTo>
                    <a:pt x="2106446" y="1623976"/>
                  </a:lnTo>
                  <a:lnTo>
                    <a:pt x="2118124" y="1619650"/>
                  </a:lnTo>
                  <a:lnTo>
                    <a:pt x="2129892" y="1615345"/>
                  </a:lnTo>
                  <a:lnTo>
                    <a:pt x="2141752" y="1611063"/>
                  </a:lnTo>
                  <a:lnTo>
                    <a:pt x="2153707" y="1606804"/>
                  </a:lnTo>
                  <a:lnTo>
                    <a:pt x="2165762" y="1602568"/>
                  </a:lnTo>
                  <a:lnTo>
                    <a:pt x="2177918" y="1598357"/>
                  </a:lnTo>
                  <a:lnTo>
                    <a:pt x="2190178" y="1594174"/>
                  </a:lnTo>
                  <a:lnTo>
                    <a:pt x="2202545" y="1590016"/>
                  </a:lnTo>
                  <a:lnTo>
                    <a:pt x="2215022" y="1585886"/>
                  </a:lnTo>
                  <a:lnTo>
                    <a:pt x="2227613" y="1581785"/>
                  </a:lnTo>
                  <a:lnTo>
                    <a:pt x="2240318" y="1577714"/>
                  </a:lnTo>
                  <a:lnTo>
                    <a:pt x="2253142" y="1573674"/>
                  </a:lnTo>
                  <a:lnTo>
                    <a:pt x="2266088" y="1569664"/>
                  </a:lnTo>
                  <a:lnTo>
                    <a:pt x="2279157" y="1565689"/>
                  </a:lnTo>
                  <a:lnTo>
                    <a:pt x="2292355" y="1561745"/>
                  </a:lnTo>
                  <a:lnTo>
                    <a:pt x="2305682" y="1557837"/>
                  </a:lnTo>
                  <a:lnTo>
                    <a:pt x="2319141" y="1553964"/>
                  </a:lnTo>
                  <a:lnTo>
                    <a:pt x="2332737" y="1550127"/>
                  </a:lnTo>
                  <a:lnTo>
                    <a:pt x="2346470" y="1546328"/>
                  </a:lnTo>
                  <a:lnTo>
                    <a:pt x="2360346" y="1542565"/>
                  </a:lnTo>
                  <a:lnTo>
                    <a:pt x="2374366" y="1538843"/>
                  </a:lnTo>
                  <a:lnTo>
                    <a:pt x="2388532" y="1535161"/>
                  </a:lnTo>
                  <a:lnTo>
                    <a:pt x="2402849" y="1531519"/>
                  </a:lnTo>
                  <a:lnTo>
                    <a:pt x="2417318" y="1527919"/>
                  </a:lnTo>
                  <a:lnTo>
                    <a:pt x="2431942" y="1524362"/>
                  </a:lnTo>
                  <a:lnTo>
                    <a:pt x="2446727" y="1520848"/>
                  </a:lnTo>
                  <a:lnTo>
                    <a:pt x="2461671" y="1517379"/>
                  </a:lnTo>
                  <a:lnTo>
                    <a:pt x="2476781" y="1513955"/>
                  </a:lnTo>
                  <a:lnTo>
                    <a:pt x="2492058" y="1510578"/>
                  </a:lnTo>
                  <a:lnTo>
                    <a:pt x="2523084" y="1503974"/>
                  </a:lnTo>
                  <a:lnTo>
                    <a:pt x="2538940" y="1500741"/>
                  </a:lnTo>
                  <a:lnTo>
                    <a:pt x="2554890" y="1497597"/>
                  </a:lnTo>
                  <a:lnTo>
                    <a:pt x="2570985" y="1494530"/>
                  </a:lnTo>
                  <a:lnTo>
                    <a:pt x="2587223" y="1491536"/>
                  </a:lnTo>
                  <a:lnTo>
                    <a:pt x="2603601" y="1488616"/>
                  </a:lnTo>
                  <a:lnTo>
                    <a:pt x="2620118" y="1485766"/>
                  </a:lnTo>
                  <a:lnTo>
                    <a:pt x="2636771" y="1482985"/>
                  </a:lnTo>
                  <a:lnTo>
                    <a:pt x="2653559" y="1480272"/>
                  </a:lnTo>
                  <a:lnTo>
                    <a:pt x="2670478" y="1477623"/>
                  </a:lnTo>
                  <a:lnTo>
                    <a:pt x="2687526" y="1475038"/>
                  </a:lnTo>
                  <a:lnTo>
                    <a:pt x="2704704" y="1472512"/>
                  </a:lnTo>
                  <a:lnTo>
                    <a:pt x="2722006" y="1470048"/>
                  </a:lnTo>
                  <a:lnTo>
                    <a:pt x="2739433" y="1467641"/>
                  </a:lnTo>
                  <a:lnTo>
                    <a:pt x="2756979" y="1465291"/>
                  </a:lnTo>
                  <a:lnTo>
                    <a:pt x="2774646" y="1462994"/>
                  </a:lnTo>
                  <a:lnTo>
                    <a:pt x="2792428" y="1460749"/>
                  </a:lnTo>
                  <a:lnTo>
                    <a:pt x="2810327" y="1458554"/>
                  </a:lnTo>
                  <a:lnTo>
                    <a:pt x="2828337" y="1456408"/>
                  </a:lnTo>
                  <a:lnTo>
                    <a:pt x="2846457" y="1454309"/>
                  </a:lnTo>
                  <a:lnTo>
                    <a:pt x="2864687" y="1452253"/>
                  </a:lnTo>
                  <a:lnTo>
                    <a:pt x="2883023" y="1450242"/>
                  </a:lnTo>
                  <a:lnTo>
                    <a:pt x="2901462" y="1448271"/>
                  </a:lnTo>
                  <a:lnTo>
                    <a:pt x="2920003" y="1446340"/>
                  </a:lnTo>
                  <a:lnTo>
                    <a:pt x="2938644" y="1444447"/>
                  </a:lnTo>
                  <a:lnTo>
                    <a:pt x="2957382" y="1442589"/>
                  </a:lnTo>
                  <a:lnTo>
                    <a:pt x="2976215" y="1440764"/>
                  </a:lnTo>
                  <a:lnTo>
                    <a:pt x="2995141" y="1438973"/>
                  </a:lnTo>
                  <a:lnTo>
                    <a:pt x="3014158" y="1437210"/>
                  </a:lnTo>
                  <a:lnTo>
                    <a:pt x="3033263" y="1435477"/>
                  </a:lnTo>
                  <a:lnTo>
                    <a:pt x="3052456" y="1433769"/>
                  </a:lnTo>
                  <a:lnTo>
                    <a:pt x="3071732" y="1432087"/>
                  </a:lnTo>
                  <a:lnTo>
                    <a:pt x="3091090" y="1430428"/>
                  </a:lnTo>
                  <a:lnTo>
                    <a:pt x="3110529" y="1428790"/>
                  </a:lnTo>
                  <a:lnTo>
                    <a:pt x="3130045" y="1427170"/>
                  </a:lnTo>
                  <a:lnTo>
                    <a:pt x="3149636" y="1425569"/>
                  </a:lnTo>
                  <a:lnTo>
                    <a:pt x="3169302" y="1423983"/>
                  </a:lnTo>
                  <a:lnTo>
                    <a:pt x="3189037" y="1422411"/>
                  </a:lnTo>
                  <a:lnTo>
                    <a:pt x="3208842" y="1420851"/>
                  </a:lnTo>
                  <a:lnTo>
                    <a:pt x="3228714" y="1419301"/>
                  </a:lnTo>
                  <a:lnTo>
                    <a:pt x="3248650" y="1417760"/>
                  </a:lnTo>
                  <a:lnTo>
                    <a:pt x="3268648" y="1416225"/>
                  </a:lnTo>
                  <a:lnTo>
                    <a:pt x="3288706" y="1414695"/>
                  </a:lnTo>
                  <a:lnTo>
                    <a:pt x="3308823" y="1413168"/>
                  </a:lnTo>
                  <a:lnTo>
                    <a:pt x="3328995" y="1411643"/>
                  </a:lnTo>
                  <a:lnTo>
                    <a:pt x="3349220" y="1410116"/>
                  </a:lnTo>
                  <a:lnTo>
                    <a:pt x="3369497" y="1408587"/>
                  </a:lnTo>
                  <a:lnTo>
                    <a:pt x="3389823" y="1407054"/>
                  </a:lnTo>
                  <a:lnTo>
                    <a:pt x="3410195" y="1405515"/>
                  </a:lnTo>
                  <a:lnTo>
                    <a:pt x="3430613" y="1403968"/>
                  </a:lnTo>
                  <a:lnTo>
                    <a:pt x="3451071" y="1402412"/>
                  </a:lnTo>
                  <a:lnTo>
                    <a:pt x="3471571" y="1400843"/>
                  </a:lnTo>
                  <a:lnTo>
                    <a:pt x="3492109" y="1399262"/>
                  </a:lnTo>
                  <a:lnTo>
                    <a:pt x="3512682" y="1397665"/>
                  </a:lnTo>
                  <a:lnTo>
                    <a:pt x="3533289" y="1396052"/>
                  </a:lnTo>
                  <a:lnTo>
                    <a:pt x="3553927" y="1394420"/>
                  </a:lnTo>
                  <a:lnTo>
                    <a:pt x="3574594" y="1392768"/>
                  </a:lnTo>
                  <a:lnTo>
                    <a:pt x="3595289" y="1391093"/>
                  </a:lnTo>
                  <a:lnTo>
                    <a:pt x="3616008" y="1389394"/>
                  </a:lnTo>
                  <a:lnTo>
                    <a:pt x="3636749" y="1387670"/>
                  </a:lnTo>
                  <a:lnTo>
                    <a:pt x="3657510" y="1385917"/>
                  </a:lnTo>
                  <a:lnTo>
                    <a:pt x="3678290" y="1384135"/>
                  </a:lnTo>
                  <a:lnTo>
                    <a:pt x="3699085" y="1382322"/>
                  </a:lnTo>
                  <a:lnTo>
                    <a:pt x="3719894" y="1380476"/>
                  </a:lnTo>
                  <a:lnTo>
                    <a:pt x="3740714" y="1378595"/>
                  </a:lnTo>
                  <a:lnTo>
                    <a:pt x="3761543" y="1376678"/>
                  </a:lnTo>
                  <a:lnTo>
                    <a:pt x="3782379" y="1374722"/>
                  </a:lnTo>
                  <a:lnTo>
                    <a:pt x="3803220" y="1372725"/>
                  </a:lnTo>
                  <a:lnTo>
                    <a:pt x="3824064" y="1370687"/>
                  </a:lnTo>
                  <a:lnTo>
                    <a:pt x="3844906" y="1368604"/>
                  </a:lnTo>
                  <a:lnTo>
                    <a:pt x="3865748" y="1366476"/>
                  </a:lnTo>
                  <a:lnTo>
                    <a:pt x="3886584" y="1364301"/>
                  </a:lnTo>
                  <a:lnTo>
                    <a:pt x="3907415" y="1362076"/>
                  </a:lnTo>
                  <a:lnTo>
                    <a:pt x="3928236" y="1359801"/>
                  </a:lnTo>
                  <a:lnTo>
                    <a:pt x="3949047" y="1357472"/>
                  </a:lnTo>
                  <a:lnTo>
                    <a:pt x="3969844" y="1355089"/>
                  </a:lnTo>
                  <a:lnTo>
                    <a:pt x="3990626" y="1352649"/>
                  </a:lnTo>
                  <a:lnTo>
                    <a:pt x="4011391" y="1350152"/>
                  </a:lnTo>
                  <a:lnTo>
                    <a:pt x="4032136" y="1347594"/>
                  </a:lnTo>
                  <a:lnTo>
                    <a:pt x="4052857" y="1344975"/>
                  </a:lnTo>
                  <a:lnTo>
                    <a:pt x="4073555" y="1342291"/>
                  </a:lnTo>
                  <a:lnTo>
                    <a:pt x="4094227" y="1339543"/>
                  </a:lnTo>
                  <a:lnTo>
                    <a:pt x="4114868" y="1336728"/>
                  </a:lnTo>
                  <a:lnTo>
                    <a:pt x="4135480" y="1333843"/>
                  </a:lnTo>
                  <a:lnTo>
                    <a:pt x="4156057" y="1330888"/>
                  </a:lnTo>
                  <a:lnTo>
                    <a:pt x="4176600" y="1327860"/>
                  </a:lnTo>
                  <a:lnTo>
                    <a:pt x="4197105" y="1324758"/>
                  </a:lnTo>
                  <a:lnTo>
                    <a:pt x="4217569" y="1321581"/>
                  </a:lnTo>
                  <a:lnTo>
                    <a:pt x="4237990" y="1318325"/>
                  </a:lnTo>
                  <a:lnTo>
                    <a:pt x="4258368" y="1314990"/>
                  </a:lnTo>
                  <a:lnTo>
                    <a:pt x="4278699" y="1311573"/>
                  </a:lnTo>
                  <a:lnTo>
                    <a:pt x="4298980" y="1308073"/>
                  </a:lnTo>
                  <a:lnTo>
                    <a:pt x="4319211" y="1304487"/>
                  </a:lnTo>
                  <a:lnTo>
                    <a:pt x="4339388" y="1300816"/>
                  </a:lnTo>
                  <a:lnTo>
                    <a:pt x="4359509" y="1297056"/>
                  </a:lnTo>
                  <a:lnTo>
                    <a:pt x="4379572" y="1293205"/>
                  </a:lnTo>
                  <a:lnTo>
                    <a:pt x="4399575" y="1289263"/>
                  </a:lnTo>
                  <a:lnTo>
                    <a:pt x="4419516" y="1285227"/>
                  </a:lnTo>
                  <a:lnTo>
                    <a:pt x="4439392" y="1281095"/>
                  </a:lnTo>
                  <a:lnTo>
                    <a:pt x="4478985" y="1272527"/>
                  </a:lnTo>
                  <a:lnTo>
                    <a:pt x="4498562" y="1268085"/>
                  </a:lnTo>
                  <a:lnTo>
                    <a:pt x="4518193" y="1263448"/>
                  </a:lnTo>
                  <a:lnTo>
                    <a:pt x="4537810" y="1258635"/>
                  </a:lnTo>
                  <a:lnTo>
                    <a:pt x="4557413" y="1253650"/>
                  </a:lnTo>
                  <a:lnTo>
                    <a:pt x="4577003" y="1248500"/>
                  </a:lnTo>
                  <a:lnTo>
                    <a:pt x="4596581" y="1243187"/>
                  </a:lnTo>
                  <a:lnTo>
                    <a:pt x="4616148" y="1237715"/>
                  </a:lnTo>
                  <a:lnTo>
                    <a:pt x="4635704" y="1232088"/>
                  </a:lnTo>
                  <a:lnTo>
                    <a:pt x="4655250" y="1226312"/>
                  </a:lnTo>
                  <a:lnTo>
                    <a:pt x="4674785" y="1220390"/>
                  </a:lnTo>
                  <a:lnTo>
                    <a:pt x="4694313" y="1214325"/>
                  </a:lnTo>
                  <a:lnTo>
                    <a:pt x="4713832" y="1208124"/>
                  </a:lnTo>
                  <a:lnTo>
                    <a:pt x="4733345" y="1201789"/>
                  </a:lnTo>
                  <a:lnTo>
                    <a:pt x="4752850" y="1195324"/>
                  </a:lnTo>
                  <a:lnTo>
                    <a:pt x="4772350" y="1188736"/>
                  </a:lnTo>
                  <a:lnTo>
                    <a:pt x="4791844" y="1182027"/>
                  </a:lnTo>
                  <a:lnTo>
                    <a:pt x="4811334" y="1175200"/>
                  </a:lnTo>
                  <a:lnTo>
                    <a:pt x="4830820" y="1168262"/>
                  </a:lnTo>
                  <a:lnTo>
                    <a:pt x="4850302" y="1161216"/>
                  </a:lnTo>
                  <a:lnTo>
                    <a:pt x="4869782" y="1154066"/>
                  </a:lnTo>
                  <a:lnTo>
                    <a:pt x="4889261" y="1146816"/>
                  </a:lnTo>
                  <a:lnTo>
                    <a:pt x="4908739" y="1139472"/>
                  </a:lnTo>
                  <a:lnTo>
                    <a:pt x="4928216" y="1132036"/>
                  </a:lnTo>
                  <a:lnTo>
                    <a:pt x="4947694" y="1124513"/>
                  </a:lnTo>
                  <a:lnTo>
                    <a:pt x="4967172" y="1116908"/>
                  </a:lnTo>
                  <a:lnTo>
                    <a:pt x="4986652" y="1109225"/>
                  </a:lnTo>
                  <a:lnTo>
                    <a:pt x="5006135" y="1101467"/>
                  </a:lnTo>
                  <a:lnTo>
                    <a:pt x="5025621" y="1093639"/>
                  </a:lnTo>
                  <a:lnTo>
                    <a:pt x="5045111" y="1085747"/>
                  </a:lnTo>
                  <a:lnTo>
                    <a:pt x="5064605" y="1077792"/>
                  </a:lnTo>
                  <a:lnTo>
                    <a:pt x="5084104" y="1069781"/>
                  </a:lnTo>
                  <a:lnTo>
                    <a:pt x="5103609" y="1061716"/>
                  </a:lnTo>
                  <a:lnTo>
                    <a:pt x="5123121" y="1053604"/>
                  </a:lnTo>
                  <a:lnTo>
                    <a:pt x="5142641" y="1045447"/>
                  </a:lnTo>
                  <a:lnTo>
                    <a:pt x="5162168" y="1037250"/>
                  </a:lnTo>
                  <a:lnTo>
                    <a:pt x="5181704" y="1029017"/>
                  </a:lnTo>
                  <a:lnTo>
                    <a:pt x="5201250" y="1020752"/>
                  </a:lnTo>
                  <a:lnTo>
                    <a:pt x="5220806" y="1012461"/>
                  </a:lnTo>
                  <a:lnTo>
                    <a:pt x="5240373" y="1004146"/>
                  </a:lnTo>
                  <a:lnTo>
                    <a:pt x="5259951" y="995813"/>
                  </a:lnTo>
                  <a:lnTo>
                    <a:pt x="5279543" y="987465"/>
                  </a:lnTo>
                  <a:lnTo>
                    <a:pt x="5299146" y="979107"/>
                  </a:lnTo>
                  <a:lnTo>
                    <a:pt x="5318764" y="970743"/>
                  </a:lnTo>
                  <a:lnTo>
                    <a:pt x="5338397" y="962378"/>
                  </a:lnTo>
                  <a:lnTo>
                    <a:pt x="5358045" y="954016"/>
                  </a:lnTo>
                  <a:lnTo>
                    <a:pt x="5377708" y="945660"/>
                  </a:lnTo>
                  <a:lnTo>
                    <a:pt x="5397389" y="937316"/>
                  </a:lnTo>
                  <a:lnTo>
                    <a:pt x="5417087" y="928986"/>
                  </a:lnTo>
                  <a:lnTo>
                    <a:pt x="5436803" y="920677"/>
                  </a:lnTo>
                  <a:lnTo>
                    <a:pt x="5456538" y="912392"/>
                  </a:lnTo>
                  <a:lnTo>
                    <a:pt x="5476293" y="904135"/>
                  </a:lnTo>
                  <a:lnTo>
                    <a:pt x="5496068" y="895910"/>
                  </a:lnTo>
                  <a:lnTo>
                    <a:pt x="5515865" y="887723"/>
                  </a:lnTo>
                  <a:lnTo>
                    <a:pt x="5535683" y="879578"/>
                  </a:lnTo>
                  <a:lnTo>
                    <a:pt x="5555524" y="871477"/>
                  </a:lnTo>
                  <a:lnTo>
                    <a:pt x="5575389" y="863426"/>
                  </a:lnTo>
                  <a:lnTo>
                    <a:pt x="5595277" y="855430"/>
                  </a:lnTo>
                  <a:lnTo>
                    <a:pt x="5615190" y="847492"/>
                  </a:lnTo>
                  <a:lnTo>
                    <a:pt x="5635129" y="839616"/>
                  </a:lnTo>
                  <a:lnTo>
                    <a:pt x="5655095" y="831807"/>
                  </a:lnTo>
                  <a:lnTo>
                    <a:pt x="5675087" y="824070"/>
                  </a:lnTo>
                  <a:lnTo>
                    <a:pt x="5695108" y="816408"/>
                  </a:lnTo>
                  <a:lnTo>
                    <a:pt x="5715156" y="808827"/>
                  </a:lnTo>
                  <a:lnTo>
                    <a:pt x="5735235" y="801329"/>
                  </a:lnTo>
                  <a:lnTo>
                    <a:pt x="5755343" y="793920"/>
                  </a:lnTo>
                  <a:lnTo>
                    <a:pt x="5775482" y="786604"/>
                  </a:lnTo>
                  <a:lnTo>
                    <a:pt x="5795653" y="779384"/>
                  </a:lnTo>
                  <a:lnTo>
                    <a:pt x="5815856" y="772266"/>
                  </a:lnTo>
                  <a:lnTo>
                    <a:pt x="5836093" y="765254"/>
                  </a:lnTo>
                  <a:lnTo>
                    <a:pt x="5856363" y="758352"/>
                  </a:lnTo>
                  <a:lnTo>
                    <a:pt x="5876668" y="751565"/>
                  </a:lnTo>
                  <a:lnTo>
                    <a:pt x="5897008" y="744896"/>
                  </a:lnTo>
                  <a:lnTo>
                    <a:pt x="5917384" y="738350"/>
                  </a:lnTo>
                  <a:lnTo>
                    <a:pt x="5937797" y="731931"/>
                  </a:lnTo>
                  <a:lnTo>
                    <a:pt x="5958248" y="725645"/>
                  </a:lnTo>
                  <a:lnTo>
                    <a:pt x="5978737" y="719494"/>
                  </a:lnTo>
                  <a:lnTo>
                    <a:pt x="5999265" y="713484"/>
                  </a:lnTo>
                  <a:lnTo>
                    <a:pt x="6019834" y="707618"/>
                  </a:lnTo>
                  <a:lnTo>
                    <a:pt x="6040442" y="701901"/>
                  </a:lnTo>
                  <a:lnTo>
                    <a:pt x="6061092" y="696338"/>
                  </a:lnTo>
                  <a:lnTo>
                    <a:pt x="6081784" y="690933"/>
                  </a:lnTo>
                  <a:lnTo>
                    <a:pt x="6102518" y="685690"/>
                  </a:lnTo>
                  <a:lnTo>
                    <a:pt x="6123297" y="680613"/>
                  </a:lnTo>
                  <a:lnTo>
                    <a:pt x="6144119" y="675707"/>
                  </a:lnTo>
                  <a:lnTo>
                    <a:pt x="6164987" y="670976"/>
                  </a:lnTo>
                  <a:lnTo>
                    <a:pt x="6185900" y="666424"/>
                  </a:lnTo>
                  <a:lnTo>
                    <a:pt x="6206859" y="662057"/>
                  </a:lnTo>
                  <a:lnTo>
                    <a:pt x="6227866" y="657877"/>
                  </a:lnTo>
                  <a:lnTo>
                    <a:pt x="6248920" y="653890"/>
                  </a:lnTo>
                  <a:lnTo>
                    <a:pt x="6270023" y="650101"/>
                  </a:lnTo>
                  <a:lnTo>
                    <a:pt x="6291176" y="646512"/>
                  </a:lnTo>
                  <a:lnTo>
                    <a:pt x="6312378" y="643129"/>
                  </a:lnTo>
                  <a:lnTo>
                    <a:pt x="6333630" y="639957"/>
                  </a:lnTo>
                  <a:lnTo>
                    <a:pt x="6354934" y="636999"/>
                  </a:lnTo>
                  <a:lnTo>
                    <a:pt x="6376290" y="634259"/>
                  </a:lnTo>
                  <a:lnTo>
                    <a:pt x="6397698" y="631743"/>
                  </a:lnTo>
                  <a:lnTo>
                    <a:pt x="6419161" y="629454"/>
                  </a:lnTo>
                  <a:lnTo>
                    <a:pt x="6440676" y="627398"/>
                  </a:lnTo>
                  <a:lnTo>
                    <a:pt x="6483783" y="624003"/>
                  </a:lnTo>
                  <a:lnTo>
                    <a:pt x="6505632" y="622689"/>
                  </a:lnTo>
                  <a:lnTo>
                    <a:pt x="6527443" y="621687"/>
                  </a:lnTo>
                  <a:lnTo>
                    <a:pt x="6549326" y="620982"/>
                  </a:lnTo>
                  <a:lnTo>
                    <a:pt x="6571281" y="620568"/>
                  </a:lnTo>
                  <a:lnTo>
                    <a:pt x="6593305" y="620439"/>
                  </a:lnTo>
                  <a:lnTo>
                    <a:pt x="6615398" y="620587"/>
                  </a:lnTo>
                  <a:lnTo>
                    <a:pt x="6637559" y="621008"/>
                  </a:lnTo>
                  <a:lnTo>
                    <a:pt x="6659784" y="621695"/>
                  </a:lnTo>
                  <a:lnTo>
                    <a:pt x="6682073" y="622640"/>
                  </a:lnTo>
                  <a:lnTo>
                    <a:pt x="6704423" y="623838"/>
                  </a:lnTo>
                  <a:lnTo>
                    <a:pt x="6726835" y="625282"/>
                  </a:lnTo>
                  <a:lnTo>
                    <a:pt x="6749305" y="626966"/>
                  </a:lnTo>
                  <a:lnTo>
                    <a:pt x="6771834" y="628885"/>
                  </a:lnTo>
                  <a:lnTo>
                    <a:pt x="6794418" y="631030"/>
                  </a:lnTo>
                  <a:lnTo>
                    <a:pt x="6817057" y="633396"/>
                  </a:lnTo>
                  <a:lnTo>
                    <a:pt x="6839748" y="635978"/>
                  </a:lnTo>
                  <a:lnTo>
                    <a:pt x="6862490" y="638767"/>
                  </a:lnTo>
                  <a:lnTo>
                    <a:pt x="6885283" y="641759"/>
                  </a:lnTo>
                  <a:lnTo>
                    <a:pt x="6908124" y="644946"/>
                  </a:lnTo>
                  <a:lnTo>
                    <a:pt x="6931012" y="648322"/>
                  </a:lnTo>
                  <a:lnTo>
                    <a:pt x="6953945" y="651883"/>
                  </a:lnTo>
                  <a:lnTo>
                    <a:pt x="6976922" y="655620"/>
                  </a:lnTo>
                  <a:lnTo>
                    <a:pt x="6999942" y="659528"/>
                  </a:lnTo>
                  <a:lnTo>
                    <a:pt x="7023003" y="663600"/>
                  </a:lnTo>
                  <a:lnTo>
                    <a:pt x="7046102" y="667830"/>
                  </a:lnTo>
                  <a:lnTo>
                    <a:pt x="7069240" y="672213"/>
                  </a:lnTo>
                  <a:lnTo>
                    <a:pt x="7092413" y="676741"/>
                  </a:lnTo>
                  <a:lnTo>
                    <a:pt x="7115621" y="681408"/>
                  </a:lnTo>
                  <a:lnTo>
                    <a:pt x="7138863" y="686209"/>
                  </a:lnTo>
                  <a:lnTo>
                    <a:pt x="7162136" y="691136"/>
                  </a:lnTo>
                  <a:lnTo>
                    <a:pt x="7185440" y="696184"/>
                  </a:lnTo>
                  <a:lnTo>
                    <a:pt x="7208771" y="701347"/>
                  </a:lnTo>
                  <a:lnTo>
                    <a:pt x="7232130" y="706618"/>
                  </a:lnTo>
                  <a:lnTo>
                    <a:pt x="7255514" y="711992"/>
                  </a:lnTo>
                  <a:lnTo>
                    <a:pt x="7278923" y="717461"/>
                  </a:lnTo>
                  <a:lnTo>
                    <a:pt x="7302353" y="723019"/>
                  </a:lnTo>
                  <a:lnTo>
                    <a:pt x="7325805" y="728661"/>
                  </a:lnTo>
                  <a:lnTo>
                    <a:pt x="7349276" y="734381"/>
                  </a:lnTo>
                  <a:lnTo>
                    <a:pt x="7372764" y="740172"/>
                  </a:lnTo>
                  <a:lnTo>
                    <a:pt x="7396269" y="746027"/>
                  </a:lnTo>
                  <a:lnTo>
                    <a:pt x="7419789" y="751941"/>
                  </a:lnTo>
                  <a:lnTo>
                    <a:pt x="7443321" y="757907"/>
                  </a:lnTo>
                  <a:lnTo>
                    <a:pt x="7466865" y="763920"/>
                  </a:lnTo>
                  <a:lnTo>
                    <a:pt x="7490419" y="769973"/>
                  </a:lnTo>
                  <a:lnTo>
                    <a:pt x="7513982" y="776059"/>
                  </a:lnTo>
                  <a:lnTo>
                    <a:pt x="7537550" y="782174"/>
                  </a:lnTo>
                  <a:lnTo>
                    <a:pt x="7561125" y="788309"/>
                  </a:lnTo>
                  <a:lnTo>
                    <a:pt x="7584703" y="794460"/>
                  </a:lnTo>
                  <a:lnTo>
                    <a:pt x="7608283" y="800621"/>
                  </a:lnTo>
                  <a:lnTo>
                    <a:pt x="7631863" y="806784"/>
                  </a:lnTo>
                  <a:lnTo>
                    <a:pt x="7655441" y="812943"/>
                  </a:lnTo>
                  <a:lnTo>
                    <a:pt x="7679016" y="819094"/>
                  </a:lnTo>
                  <a:lnTo>
                    <a:pt x="7702589" y="825229"/>
                  </a:lnTo>
                  <a:lnTo>
                    <a:pt x="7726155" y="831342"/>
                  </a:lnTo>
                  <a:lnTo>
                    <a:pt x="7749713" y="837427"/>
                  </a:lnTo>
                  <a:lnTo>
                    <a:pt x="7773263" y="843478"/>
                  </a:lnTo>
                  <a:lnTo>
                    <a:pt x="7796800" y="849490"/>
                  </a:lnTo>
                  <a:lnTo>
                    <a:pt x="7820326" y="855454"/>
                  </a:lnTo>
                  <a:lnTo>
                    <a:pt x="7843837" y="861366"/>
                  </a:lnTo>
                  <a:lnTo>
                    <a:pt x="7867334" y="867218"/>
                  </a:lnTo>
                  <a:lnTo>
                    <a:pt x="7890811" y="873007"/>
                  </a:lnTo>
                  <a:lnTo>
                    <a:pt x="7914270" y="878724"/>
                  </a:lnTo>
                  <a:lnTo>
                    <a:pt x="7937708" y="884363"/>
                  </a:lnTo>
                  <a:lnTo>
                    <a:pt x="7961126" y="889920"/>
                  </a:lnTo>
                  <a:lnTo>
                    <a:pt x="7984519" y="895387"/>
                  </a:lnTo>
                  <a:lnTo>
                    <a:pt x="8007885" y="900758"/>
                  </a:lnTo>
                  <a:lnTo>
                    <a:pt x="8031225" y="906028"/>
                  </a:lnTo>
                  <a:lnTo>
                    <a:pt x="8054536" y="911189"/>
                  </a:lnTo>
                  <a:lnTo>
                    <a:pt x="8077817" y="916236"/>
                  </a:lnTo>
                  <a:lnTo>
                    <a:pt x="8101066" y="921163"/>
                  </a:lnTo>
                  <a:lnTo>
                    <a:pt x="8124279" y="925964"/>
                  </a:lnTo>
                  <a:lnTo>
                    <a:pt x="8147459" y="930632"/>
                  </a:lnTo>
                  <a:lnTo>
                    <a:pt x="8170600" y="935161"/>
                  </a:lnTo>
                  <a:lnTo>
                    <a:pt x="8193704" y="939546"/>
                  </a:lnTo>
                  <a:lnTo>
                    <a:pt x="8216766" y="943780"/>
                  </a:lnTo>
                  <a:lnTo>
                    <a:pt x="8239787" y="947857"/>
                  </a:lnTo>
                  <a:lnTo>
                    <a:pt x="8262762" y="951770"/>
                  </a:lnTo>
                  <a:lnTo>
                    <a:pt x="8285694" y="955515"/>
                  </a:lnTo>
                  <a:lnTo>
                    <a:pt x="8308578" y="959084"/>
                  </a:lnTo>
                  <a:lnTo>
                    <a:pt x="8331413" y="962472"/>
                  </a:lnTo>
                  <a:lnTo>
                    <a:pt x="8354197" y="965673"/>
                  </a:lnTo>
                  <a:lnTo>
                    <a:pt x="8376930" y="968680"/>
                  </a:lnTo>
                  <a:lnTo>
                    <a:pt x="8399607" y="971487"/>
                  </a:lnTo>
                  <a:lnTo>
                    <a:pt x="8422232" y="974089"/>
                  </a:lnTo>
                  <a:lnTo>
                    <a:pt x="8444797" y="976479"/>
                  </a:lnTo>
                  <a:lnTo>
                    <a:pt x="8467304" y="978651"/>
                  </a:lnTo>
                  <a:lnTo>
                    <a:pt x="8489750" y="980600"/>
                  </a:lnTo>
                  <a:lnTo>
                    <a:pt x="8512133" y="982319"/>
                  </a:lnTo>
                  <a:lnTo>
                    <a:pt x="8534455" y="983802"/>
                  </a:lnTo>
                  <a:lnTo>
                    <a:pt x="8556709" y="985043"/>
                  </a:lnTo>
                  <a:lnTo>
                    <a:pt x="8578896" y="986037"/>
                  </a:lnTo>
                  <a:lnTo>
                    <a:pt x="8601015" y="986777"/>
                  </a:lnTo>
                  <a:lnTo>
                    <a:pt x="8623063" y="987256"/>
                  </a:lnTo>
                  <a:lnTo>
                    <a:pt x="8645040" y="987470"/>
                  </a:lnTo>
                  <a:lnTo>
                    <a:pt x="8666942" y="987413"/>
                  </a:lnTo>
                  <a:lnTo>
                    <a:pt x="8688769" y="987077"/>
                  </a:lnTo>
                  <a:lnTo>
                    <a:pt x="8710520" y="986457"/>
                  </a:lnTo>
                  <a:lnTo>
                    <a:pt x="8732193" y="985549"/>
                  </a:lnTo>
                  <a:lnTo>
                    <a:pt x="8775413" y="982829"/>
                  </a:lnTo>
                  <a:lnTo>
                    <a:pt x="8796868" y="981046"/>
                  </a:lnTo>
                  <a:lnTo>
                    <a:pt x="8818461" y="979004"/>
                  </a:lnTo>
                  <a:lnTo>
                    <a:pt x="8840101" y="976714"/>
                  </a:lnTo>
                  <a:lnTo>
                    <a:pt x="8861785" y="974180"/>
                  </a:lnTo>
                  <a:lnTo>
                    <a:pt x="8883512" y="971409"/>
                  </a:lnTo>
                  <a:lnTo>
                    <a:pt x="8905279" y="968403"/>
                  </a:lnTo>
                  <a:lnTo>
                    <a:pt x="8927084" y="965167"/>
                  </a:lnTo>
                  <a:lnTo>
                    <a:pt x="8948923" y="961707"/>
                  </a:lnTo>
                  <a:lnTo>
                    <a:pt x="8970796" y="958026"/>
                  </a:lnTo>
                  <a:lnTo>
                    <a:pt x="8992701" y="954129"/>
                  </a:lnTo>
                  <a:lnTo>
                    <a:pt x="9014633" y="950019"/>
                  </a:lnTo>
                  <a:lnTo>
                    <a:pt x="9036594" y="945703"/>
                  </a:lnTo>
                  <a:lnTo>
                    <a:pt x="9058579" y="941184"/>
                  </a:lnTo>
                  <a:lnTo>
                    <a:pt x="9080587" y="936467"/>
                  </a:lnTo>
                  <a:lnTo>
                    <a:pt x="9102615" y="931556"/>
                  </a:lnTo>
                  <a:lnTo>
                    <a:pt x="9124660" y="926456"/>
                  </a:lnTo>
                  <a:lnTo>
                    <a:pt x="9146721" y="921171"/>
                  </a:lnTo>
                  <a:lnTo>
                    <a:pt x="9168796" y="915707"/>
                  </a:lnTo>
                  <a:lnTo>
                    <a:pt x="9190882" y="910067"/>
                  </a:lnTo>
                  <a:lnTo>
                    <a:pt x="9212978" y="904254"/>
                  </a:lnTo>
                  <a:lnTo>
                    <a:pt x="9235082" y="898276"/>
                  </a:lnTo>
                  <a:lnTo>
                    <a:pt x="9257190" y="892137"/>
                  </a:lnTo>
                  <a:lnTo>
                    <a:pt x="9279301" y="885839"/>
                  </a:lnTo>
                  <a:lnTo>
                    <a:pt x="9301413" y="879389"/>
                  </a:lnTo>
                  <a:lnTo>
                    <a:pt x="9323522" y="872790"/>
                  </a:lnTo>
                  <a:lnTo>
                    <a:pt x="9345628" y="866048"/>
                  </a:lnTo>
                  <a:lnTo>
                    <a:pt x="9367728" y="859166"/>
                  </a:lnTo>
                  <a:lnTo>
                    <a:pt x="9389820" y="852149"/>
                  </a:lnTo>
                  <a:lnTo>
                    <a:pt x="9411901" y="845003"/>
                  </a:lnTo>
                  <a:lnTo>
                    <a:pt x="9433971" y="837730"/>
                  </a:lnTo>
                  <a:lnTo>
                    <a:pt x="9456025" y="830337"/>
                  </a:lnTo>
                  <a:lnTo>
                    <a:pt x="9478063" y="822827"/>
                  </a:lnTo>
                  <a:lnTo>
                    <a:pt x="9500082" y="815205"/>
                  </a:lnTo>
                  <a:lnTo>
                    <a:pt x="9522079" y="807476"/>
                  </a:lnTo>
                  <a:lnTo>
                    <a:pt x="9544054" y="799643"/>
                  </a:lnTo>
                  <a:lnTo>
                    <a:pt x="9566003" y="791713"/>
                  </a:lnTo>
                  <a:lnTo>
                    <a:pt x="9587925" y="783689"/>
                  </a:lnTo>
                  <a:lnTo>
                    <a:pt x="9609816" y="775576"/>
                  </a:lnTo>
                  <a:lnTo>
                    <a:pt x="9631676" y="767378"/>
                  </a:lnTo>
                  <a:lnTo>
                    <a:pt x="9653501" y="759101"/>
                  </a:lnTo>
                  <a:lnTo>
                    <a:pt x="9675291" y="750747"/>
                  </a:lnTo>
                  <a:lnTo>
                    <a:pt x="9697043" y="742323"/>
                  </a:lnTo>
                  <a:lnTo>
                    <a:pt x="9718753" y="733833"/>
                  </a:lnTo>
                  <a:lnTo>
                    <a:pt x="9740422" y="725281"/>
                  </a:lnTo>
                  <a:lnTo>
                    <a:pt x="9762045" y="716672"/>
                  </a:lnTo>
                  <a:lnTo>
                    <a:pt x="9783622" y="708010"/>
                  </a:lnTo>
                  <a:lnTo>
                    <a:pt x="9805149" y="699301"/>
                  </a:lnTo>
                  <a:lnTo>
                    <a:pt x="9826626" y="690547"/>
                  </a:lnTo>
                  <a:lnTo>
                    <a:pt x="9848049" y="681755"/>
                  </a:lnTo>
                  <a:lnTo>
                    <a:pt x="9869416" y="672928"/>
                  </a:lnTo>
                  <a:lnTo>
                    <a:pt x="9890726" y="664072"/>
                  </a:lnTo>
                  <a:lnTo>
                    <a:pt x="9911978" y="655191"/>
                  </a:lnTo>
                  <a:lnTo>
                    <a:pt x="9933166" y="646289"/>
                  </a:lnTo>
                  <a:lnTo>
                    <a:pt x="9954291" y="637371"/>
                  </a:lnTo>
                  <a:lnTo>
                    <a:pt x="9975349" y="628442"/>
                  </a:lnTo>
                  <a:lnTo>
                    <a:pt x="9996341" y="619506"/>
                  </a:lnTo>
                  <a:lnTo>
                    <a:pt x="10017260" y="610567"/>
                  </a:lnTo>
                  <a:lnTo>
                    <a:pt x="10038110" y="601631"/>
                  </a:lnTo>
                  <a:lnTo>
                    <a:pt x="10058883" y="592702"/>
                  </a:lnTo>
                  <a:lnTo>
                    <a:pt x="10079580" y="583784"/>
                  </a:lnTo>
                  <a:lnTo>
                    <a:pt x="10100198" y="574882"/>
                  </a:lnTo>
                  <a:lnTo>
                    <a:pt x="10120736" y="566001"/>
                  </a:lnTo>
                  <a:lnTo>
                    <a:pt x="10141191" y="557144"/>
                  </a:lnTo>
                  <a:lnTo>
                    <a:pt x="10161561" y="548318"/>
                  </a:lnTo>
                  <a:lnTo>
                    <a:pt x="10181843" y="539526"/>
                  </a:lnTo>
                  <a:lnTo>
                    <a:pt x="10202037" y="530772"/>
                  </a:lnTo>
                  <a:lnTo>
                    <a:pt x="10222139" y="522062"/>
                  </a:lnTo>
                  <a:lnTo>
                    <a:pt x="10242148" y="513401"/>
                  </a:lnTo>
                  <a:lnTo>
                    <a:pt x="10262062" y="504791"/>
                  </a:lnTo>
                  <a:lnTo>
                    <a:pt x="10281878" y="496239"/>
                  </a:lnTo>
                  <a:lnTo>
                    <a:pt x="10301595" y="487748"/>
                  </a:lnTo>
                  <a:lnTo>
                    <a:pt x="10321210" y="479324"/>
                  </a:lnTo>
                  <a:lnTo>
                    <a:pt x="10340721" y="470971"/>
                  </a:lnTo>
                  <a:lnTo>
                    <a:pt x="10360127" y="462692"/>
                  </a:lnTo>
                  <a:lnTo>
                    <a:pt x="10379425" y="454494"/>
                  </a:lnTo>
                  <a:lnTo>
                    <a:pt x="10398614" y="446380"/>
                  </a:lnTo>
                  <a:lnTo>
                    <a:pt x="10417690" y="438356"/>
                  </a:lnTo>
                  <a:lnTo>
                    <a:pt x="10436652" y="430425"/>
                  </a:lnTo>
                  <a:lnTo>
                    <a:pt x="10455499" y="422592"/>
                  </a:lnTo>
                  <a:lnTo>
                    <a:pt x="10474228" y="414863"/>
                  </a:lnTo>
                  <a:lnTo>
                    <a:pt x="10492836" y="407241"/>
                  </a:lnTo>
                  <a:lnTo>
                    <a:pt x="10511322" y="399731"/>
                  </a:lnTo>
                  <a:lnTo>
                    <a:pt x="10529685" y="392337"/>
                  </a:lnTo>
                  <a:lnTo>
                    <a:pt x="10547923" y="385064"/>
                  </a:lnTo>
                  <a:lnTo>
                    <a:pt x="10566031" y="377917"/>
                  </a:lnTo>
                  <a:lnTo>
                    <a:pt x="10584010" y="370900"/>
                  </a:lnTo>
                  <a:lnTo>
                    <a:pt x="10601857" y="364019"/>
                  </a:lnTo>
                  <a:lnTo>
                    <a:pt x="10619569" y="357276"/>
                  </a:lnTo>
                  <a:lnTo>
                    <a:pt x="10637147" y="350677"/>
                  </a:lnTo>
                  <a:lnTo>
                    <a:pt x="10654586" y="344227"/>
                  </a:lnTo>
                  <a:lnTo>
                    <a:pt x="10671886" y="337931"/>
                  </a:lnTo>
                  <a:lnTo>
                    <a:pt x="10689045" y="331791"/>
                  </a:lnTo>
                  <a:lnTo>
                    <a:pt x="10706061" y="325814"/>
                  </a:lnTo>
                  <a:lnTo>
                    <a:pt x="10722931" y="320005"/>
                  </a:lnTo>
                  <a:lnTo>
                    <a:pt x="10739653" y="314367"/>
                  </a:lnTo>
                  <a:lnTo>
                    <a:pt x="10756227" y="308904"/>
                  </a:lnTo>
                  <a:lnTo>
                    <a:pt x="10772650" y="303623"/>
                  </a:lnTo>
                  <a:lnTo>
                    <a:pt x="10788920" y="298528"/>
                  </a:lnTo>
                  <a:lnTo>
                    <a:pt x="10820928" y="288931"/>
                  </a:lnTo>
                  <a:lnTo>
                    <a:pt x="10836585" y="284388"/>
                  </a:lnTo>
                  <a:lnTo>
                    <a:pt x="10852048" y="279908"/>
                  </a:lnTo>
                  <a:lnTo>
                    <a:pt x="10867323" y="275492"/>
                  </a:lnTo>
                  <a:lnTo>
                    <a:pt x="10882415" y="271137"/>
                  </a:lnTo>
                  <a:lnTo>
                    <a:pt x="10897326" y="266843"/>
                  </a:lnTo>
                  <a:lnTo>
                    <a:pt x="10912059" y="262611"/>
                  </a:lnTo>
                  <a:lnTo>
                    <a:pt x="10926617" y="258440"/>
                  </a:lnTo>
                  <a:lnTo>
                    <a:pt x="10941004" y="254328"/>
                  </a:lnTo>
                  <a:lnTo>
                    <a:pt x="10955222" y="250277"/>
                  </a:lnTo>
                  <a:lnTo>
                    <a:pt x="10969272" y="246284"/>
                  </a:lnTo>
                  <a:lnTo>
                    <a:pt x="10983160" y="242350"/>
                  </a:lnTo>
                  <a:lnTo>
                    <a:pt x="10996888" y="238474"/>
                  </a:lnTo>
                  <a:lnTo>
                    <a:pt x="11010458" y="234655"/>
                  </a:lnTo>
                  <a:lnTo>
                    <a:pt x="11023876" y="230894"/>
                  </a:lnTo>
                  <a:lnTo>
                    <a:pt x="11037141" y="227190"/>
                  </a:lnTo>
                  <a:lnTo>
                    <a:pt x="11050257" y="223542"/>
                  </a:lnTo>
                  <a:lnTo>
                    <a:pt x="11063228" y="219949"/>
                  </a:lnTo>
                  <a:lnTo>
                    <a:pt x="11076058" y="216411"/>
                  </a:lnTo>
                  <a:lnTo>
                    <a:pt x="11088747" y="212929"/>
                  </a:lnTo>
                  <a:lnTo>
                    <a:pt x="11101301" y="209500"/>
                  </a:lnTo>
                  <a:lnTo>
                    <a:pt x="11113721" y="206125"/>
                  </a:lnTo>
                  <a:lnTo>
                    <a:pt x="11126011" y="202804"/>
                  </a:lnTo>
                  <a:lnTo>
                    <a:pt x="11138173" y="199536"/>
                  </a:lnTo>
                  <a:lnTo>
                    <a:pt x="11150211" y="196319"/>
                  </a:lnTo>
                  <a:lnTo>
                    <a:pt x="11162126" y="193155"/>
                  </a:lnTo>
                  <a:lnTo>
                    <a:pt x="11173924" y="190042"/>
                  </a:lnTo>
                  <a:lnTo>
                    <a:pt x="11185605" y="186979"/>
                  </a:lnTo>
                  <a:lnTo>
                    <a:pt x="11197174" y="183967"/>
                  </a:lnTo>
                  <a:lnTo>
                    <a:pt x="11208634" y="181004"/>
                  </a:lnTo>
                  <a:lnTo>
                    <a:pt x="11219986" y="178091"/>
                  </a:lnTo>
                  <a:lnTo>
                    <a:pt x="11231234" y="175228"/>
                  </a:lnTo>
                  <a:lnTo>
                    <a:pt x="11242382" y="172412"/>
                  </a:lnTo>
                  <a:lnTo>
                    <a:pt x="11253431" y="169645"/>
                  </a:lnTo>
                  <a:lnTo>
                    <a:pt x="11264386" y="166925"/>
                  </a:lnTo>
                  <a:lnTo>
                    <a:pt x="11275249" y="164252"/>
                  </a:lnTo>
                  <a:lnTo>
                    <a:pt x="11286023" y="161625"/>
                  </a:lnTo>
                  <a:lnTo>
                    <a:pt x="11296710" y="159044"/>
                  </a:lnTo>
                  <a:lnTo>
                    <a:pt x="11307314" y="156509"/>
                  </a:lnTo>
                  <a:lnTo>
                    <a:pt x="11317838" y="154019"/>
                  </a:lnTo>
                  <a:lnTo>
                    <a:pt x="11328285" y="151574"/>
                  </a:lnTo>
                  <a:lnTo>
                    <a:pt x="11338657" y="149172"/>
                  </a:lnTo>
                  <a:lnTo>
                    <a:pt x="11348958" y="146814"/>
                  </a:lnTo>
                  <a:lnTo>
                    <a:pt x="11359191" y="144500"/>
                  </a:lnTo>
                  <a:lnTo>
                    <a:pt x="11369358" y="142228"/>
                  </a:lnTo>
                  <a:lnTo>
                    <a:pt x="11379463" y="139998"/>
                  </a:lnTo>
                  <a:lnTo>
                    <a:pt x="11389507" y="137811"/>
                  </a:lnTo>
                  <a:lnTo>
                    <a:pt x="11399496" y="135663"/>
                  </a:lnTo>
                  <a:lnTo>
                    <a:pt x="11409429" y="133558"/>
                  </a:lnTo>
                  <a:lnTo>
                    <a:pt x="11419313" y="131492"/>
                  </a:lnTo>
                  <a:lnTo>
                    <a:pt x="11429147" y="129467"/>
                  </a:lnTo>
                  <a:lnTo>
                    <a:pt x="11438937" y="127480"/>
                  </a:lnTo>
                  <a:lnTo>
                    <a:pt x="11448685" y="125532"/>
                  </a:lnTo>
                  <a:lnTo>
                    <a:pt x="11458394" y="123623"/>
                  </a:lnTo>
                  <a:lnTo>
                    <a:pt x="11468067" y="121752"/>
                  </a:lnTo>
                  <a:lnTo>
                    <a:pt x="11477705" y="119918"/>
                  </a:lnTo>
                  <a:lnTo>
                    <a:pt x="11487315" y="118121"/>
                  </a:lnTo>
                  <a:lnTo>
                    <a:pt x="11496897" y="116361"/>
                  </a:lnTo>
                  <a:lnTo>
                    <a:pt x="11506453" y="114637"/>
                  </a:lnTo>
                  <a:lnTo>
                    <a:pt x="11515988" y="112949"/>
                  </a:lnTo>
                  <a:lnTo>
                    <a:pt x="11525504" y="111295"/>
                  </a:lnTo>
                  <a:lnTo>
                    <a:pt x="11535004" y="109676"/>
                  </a:lnTo>
                  <a:lnTo>
                    <a:pt x="11544491" y="108091"/>
                  </a:lnTo>
                  <a:lnTo>
                    <a:pt x="11553968" y="106540"/>
                  </a:lnTo>
                  <a:lnTo>
                    <a:pt x="11563438" y="105022"/>
                  </a:lnTo>
                  <a:lnTo>
                    <a:pt x="11572903" y="103538"/>
                  </a:lnTo>
                  <a:lnTo>
                    <a:pt x="11582367" y="102084"/>
                  </a:lnTo>
                  <a:lnTo>
                    <a:pt x="11591832" y="100663"/>
                  </a:lnTo>
                  <a:lnTo>
                    <a:pt x="11601303" y="99273"/>
                  </a:lnTo>
                  <a:lnTo>
                    <a:pt x="11610779" y="97914"/>
                  </a:lnTo>
                  <a:lnTo>
                    <a:pt x="11620267" y="96585"/>
                  </a:lnTo>
                  <a:lnTo>
                    <a:pt x="11629766" y="95286"/>
                  </a:lnTo>
                  <a:lnTo>
                    <a:pt x="11639284" y="94016"/>
                  </a:lnTo>
                  <a:lnTo>
                    <a:pt x="11648819" y="92776"/>
                  </a:lnTo>
                  <a:lnTo>
                    <a:pt x="11658377" y="91563"/>
                  </a:lnTo>
                  <a:lnTo>
                    <a:pt x="11667958" y="90379"/>
                  </a:lnTo>
                  <a:lnTo>
                    <a:pt x="11677567" y="89222"/>
                  </a:lnTo>
                  <a:lnTo>
                    <a:pt x="11687207" y="88092"/>
                  </a:lnTo>
                  <a:lnTo>
                    <a:pt x="11696880" y="86988"/>
                  </a:lnTo>
                  <a:lnTo>
                    <a:pt x="11706591" y="85910"/>
                  </a:lnTo>
                  <a:lnTo>
                    <a:pt x="11716337" y="84859"/>
                  </a:lnTo>
                  <a:lnTo>
                    <a:pt x="11726129" y="83831"/>
                  </a:lnTo>
                  <a:lnTo>
                    <a:pt x="11735966" y="82828"/>
                  </a:lnTo>
                  <a:lnTo>
                    <a:pt x="11745850" y="81849"/>
                  </a:lnTo>
                  <a:lnTo>
                    <a:pt x="11755785" y="80894"/>
                  </a:lnTo>
                  <a:lnTo>
                    <a:pt x="11765773" y="79962"/>
                  </a:lnTo>
                  <a:lnTo>
                    <a:pt x="11775820" y="79052"/>
                  </a:lnTo>
                  <a:lnTo>
                    <a:pt x="11785925" y="78165"/>
                  </a:lnTo>
                  <a:lnTo>
                    <a:pt x="11796093" y="77298"/>
                  </a:lnTo>
                  <a:lnTo>
                    <a:pt x="11806326" y="76453"/>
                  </a:lnTo>
                  <a:lnTo>
                    <a:pt x="11816628" y="75629"/>
                  </a:lnTo>
                  <a:lnTo>
                    <a:pt x="11827002" y="74825"/>
                  </a:lnTo>
                  <a:lnTo>
                    <a:pt x="11837449" y="74040"/>
                  </a:lnTo>
                  <a:lnTo>
                    <a:pt x="11847974" y="73274"/>
                  </a:lnTo>
                  <a:lnTo>
                    <a:pt x="11858580" y="72527"/>
                  </a:lnTo>
                  <a:lnTo>
                    <a:pt x="11869269" y="71798"/>
                  </a:lnTo>
                  <a:lnTo>
                    <a:pt x="11880044" y="71086"/>
                  </a:lnTo>
                  <a:lnTo>
                    <a:pt x="11890907" y="70392"/>
                  </a:lnTo>
                  <a:lnTo>
                    <a:pt x="11901863" y="69714"/>
                  </a:lnTo>
                  <a:lnTo>
                    <a:pt x="11924048" y="68407"/>
                  </a:lnTo>
                  <a:lnTo>
                    <a:pt x="11935433" y="67805"/>
                  </a:lnTo>
                  <a:lnTo>
                    <a:pt x="11946798" y="67294"/>
                  </a:lnTo>
                  <a:lnTo>
                    <a:pt x="11958207" y="66868"/>
                  </a:lnTo>
                  <a:lnTo>
                    <a:pt x="11969661" y="66525"/>
                  </a:lnTo>
                  <a:lnTo>
                    <a:pt x="11981157" y="66265"/>
                  </a:lnTo>
                  <a:lnTo>
                    <a:pt x="11992694" y="66085"/>
                  </a:lnTo>
                  <a:lnTo>
                    <a:pt x="12004270" y="65984"/>
                  </a:lnTo>
                  <a:lnTo>
                    <a:pt x="12015885" y="65959"/>
                  </a:lnTo>
                  <a:lnTo>
                    <a:pt x="12027535" y="66010"/>
                  </a:lnTo>
                  <a:lnTo>
                    <a:pt x="12039219" y="66133"/>
                  </a:lnTo>
                  <a:lnTo>
                    <a:pt x="12050938" y="66327"/>
                  </a:lnTo>
                  <a:lnTo>
                    <a:pt x="12062689" y="66592"/>
                  </a:lnTo>
                  <a:lnTo>
                    <a:pt x="12074473" y="66925"/>
                  </a:lnTo>
                  <a:lnTo>
                    <a:pt x="12086285" y="67324"/>
                  </a:lnTo>
                  <a:lnTo>
                    <a:pt x="12098127" y="67788"/>
                  </a:lnTo>
                  <a:lnTo>
                    <a:pt x="12109994" y="68314"/>
                  </a:lnTo>
                  <a:lnTo>
                    <a:pt x="12121887" y="68901"/>
                  </a:lnTo>
                  <a:lnTo>
                    <a:pt x="12133804" y="69548"/>
                  </a:lnTo>
                  <a:lnTo>
                    <a:pt x="12145744" y="70252"/>
                  </a:lnTo>
                  <a:lnTo>
                    <a:pt x="12157704" y="71011"/>
                  </a:lnTo>
                  <a:lnTo>
                    <a:pt x="12169686" y="71825"/>
                  </a:lnTo>
                  <a:lnTo>
                    <a:pt x="12181687" y="72691"/>
                  </a:lnTo>
                  <a:lnTo>
                    <a:pt x="12193705" y="73608"/>
                  </a:lnTo>
                  <a:lnTo>
                    <a:pt x="12205739" y="74574"/>
                  </a:lnTo>
                  <a:lnTo>
                    <a:pt x="12217785" y="75587"/>
                  </a:lnTo>
                  <a:lnTo>
                    <a:pt x="12229848" y="76645"/>
                  </a:lnTo>
                  <a:lnTo>
                    <a:pt x="12241919" y="77747"/>
                  </a:lnTo>
                  <a:lnTo>
                    <a:pt x="12254002" y="78891"/>
                  </a:lnTo>
                  <a:lnTo>
                    <a:pt x="12266094" y="80075"/>
                  </a:lnTo>
                  <a:lnTo>
                    <a:pt x="12278194" y="81298"/>
                  </a:lnTo>
                  <a:lnTo>
                    <a:pt x="12290298" y="82558"/>
                  </a:lnTo>
                  <a:lnTo>
                    <a:pt x="12302409" y="83853"/>
                  </a:lnTo>
                  <a:lnTo>
                    <a:pt x="12314521" y="85181"/>
                  </a:lnTo>
                  <a:lnTo>
                    <a:pt x="12326637" y="86541"/>
                  </a:lnTo>
                  <a:lnTo>
                    <a:pt x="12338753" y="87931"/>
                  </a:lnTo>
                  <a:lnTo>
                    <a:pt x="12350868" y="89348"/>
                  </a:lnTo>
                  <a:lnTo>
                    <a:pt x="12362980" y="90793"/>
                  </a:lnTo>
                  <a:lnTo>
                    <a:pt x="12375089" y="92263"/>
                  </a:lnTo>
                  <a:lnTo>
                    <a:pt x="12387193" y="93756"/>
                  </a:lnTo>
                  <a:lnTo>
                    <a:pt x="12399290" y="95270"/>
                  </a:lnTo>
                  <a:lnTo>
                    <a:pt x="12411378" y="96803"/>
                  </a:lnTo>
                  <a:lnTo>
                    <a:pt x="12423459" y="98355"/>
                  </a:lnTo>
                  <a:lnTo>
                    <a:pt x="12435528" y="99923"/>
                  </a:lnTo>
                  <a:lnTo>
                    <a:pt x="12447583" y="101505"/>
                  </a:lnTo>
                  <a:lnTo>
                    <a:pt x="12459628" y="103101"/>
                  </a:lnTo>
                  <a:lnTo>
                    <a:pt x="12471656" y="104708"/>
                  </a:lnTo>
                  <a:lnTo>
                    <a:pt x="12483667" y="106324"/>
                  </a:lnTo>
                  <a:lnTo>
                    <a:pt x="12495661" y="107947"/>
                  </a:lnTo>
                  <a:lnTo>
                    <a:pt x="12507635" y="109578"/>
                  </a:lnTo>
                  <a:lnTo>
                    <a:pt x="12519588" y="111212"/>
                  </a:lnTo>
                  <a:lnTo>
                    <a:pt x="12531519" y="112848"/>
                  </a:lnTo>
                  <a:lnTo>
                    <a:pt x="12543426" y="114486"/>
                  </a:lnTo>
                  <a:lnTo>
                    <a:pt x="12555309" y="116123"/>
                  </a:lnTo>
                  <a:lnTo>
                    <a:pt x="12567165" y="117758"/>
                  </a:lnTo>
                  <a:lnTo>
                    <a:pt x="12578995" y="119388"/>
                  </a:lnTo>
                  <a:lnTo>
                    <a:pt x="12590793" y="121012"/>
                  </a:lnTo>
                  <a:lnTo>
                    <a:pt x="12602562" y="122629"/>
                  </a:lnTo>
                  <a:lnTo>
                    <a:pt x="12614297" y="124237"/>
                  </a:lnTo>
                  <a:lnTo>
                    <a:pt x="12626000" y="125833"/>
                  </a:lnTo>
                  <a:lnTo>
                    <a:pt x="12637667" y="127417"/>
                  </a:lnTo>
                  <a:lnTo>
                    <a:pt x="12649296" y="128987"/>
                  </a:lnTo>
                  <a:lnTo>
                    <a:pt x="12660890" y="130540"/>
                  </a:lnTo>
                  <a:lnTo>
                    <a:pt x="12672443" y="132076"/>
                  </a:lnTo>
                  <a:lnTo>
                    <a:pt x="12683955" y="133592"/>
                  </a:lnTo>
                  <a:lnTo>
                    <a:pt x="12695424" y="135087"/>
                  </a:lnTo>
                  <a:lnTo>
                    <a:pt x="12706851" y="136559"/>
                  </a:lnTo>
                  <a:lnTo>
                    <a:pt x="12718231" y="138006"/>
                  </a:lnTo>
                  <a:lnTo>
                    <a:pt x="12729565" y="139428"/>
                  </a:lnTo>
                  <a:lnTo>
                    <a:pt x="12740850" y="140821"/>
                  </a:lnTo>
                  <a:lnTo>
                    <a:pt x="12752085" y="142184"/>
                  </a:lnTo>
                  <a:lnTo>
                    <a:pt x="12763270" y="143516"/>
                  </a:lnTo>
                  <a:lnTo>
                    <a:pt x="12774402" y="144816"/>
                  </a:lnTo>
                  <a:lnTo>
                    <a:pt x="12785480" y="146080"/>
                  </a:lnTo>
                  <a:lnTo>
                    <a:pt x="12796502" y="147308"/>
                  </a:lnTo>
                  <a:lnTo>
                    <a:pt x="12807467" y="148498"/>
                  </a:lnTo>
                  <a:lnTo>
                    <a:pt x="12818373" y="149648"/>
                  </a:lnTo>
                  <a:lnTo>
                    <a:pt x="12829218" y="150757"/>
                  </a:lnTo>
                  <a:lnTo>
                    <a:pt x="12840004" y="151823"/>
                  </a:lnTo>
                  <a:lnTo>
                    <a:pt x="12850726" y="152843"/>
                  </a:lnTo>
                  <a:lnTo>
                    <a:pt x="12861381" y="153818"/>
                  </a:lnTo>
                  <a:lnTo>
                    <a:pt x="12871974" y="154744"/>
                  </a:lnTo>
                  <a:lnTo>
                    <a:pt x="12882496" y="155620"/>
                  </a:lnTo>
                  <a:lnTo>
                    <a:pt x="12892950" y="156445"/>
                  </a:lnTo>
                  <a:lnTo>
                    <a:pt x="12903334" y="157217"/>
                  </a:lnTo>
                  <a:lnTo>
                    <a:pt x="12913645" y="157933"/>
                  </a:lnTo>
                  <a:lnTo>
                    <a:pt x="12923882" y="158594"/>
                  </a:lnTo>
                  <a:lnTo>
                    <a:pt x="12934044" y="159196"/>
                  </a:lnTo>
                  <a:lnTo>
                    <a:pt x="12944130" y="159738"/>
                  </a:lnTo>
                  <a:lnTo>
                    <a:pt x="12954136" y="160219"/>
                  </a:lnTo>
                  <a:lnTo>
                    <a:pt x="12964064" y="160638"/>
                  </a:lnTo>
                  <a:lnTo>
                    <a:pt x="12973909" y="160991"/>
                  </a:lnTo>
                  <a:lnTo>
                    <a:pt x="12983671" y="161277"/>
                  </a:lnTo>
                  <a:lnTo>
                    <a:pt x="12993349" y="161497"/>
                  </a:lnTo>
                  <a:lnTo>
                    <a:pt x="13002941" y="161646"/>
                  </a:lnTo>
                  <a:lnTo>
                    <a:pt x="13012445" y="161725"/>
                  </a:lnTo>
                  <a:lnTo>
                    <a:pt x="13021860" y="161730"/>
                  </a:lnTo>
                  <a:lnTo>
                    <a:pt x="13031183" y="161662"/>
                  </a:lnTo>
                  <a:lnTo>
                    <a:pt x="13040413" y="161517"/>
                  </a:lnTo>
                  <a:lnTo>
                    <a:pt x="13058668" y="160992"/>
                  </a:lnTo>
                  <a:lnTo>
                    <a:pt x="13067674" y="160630"/>
                  </a:lnTo>
                  <a:lnTo>
                    <a:pt x="13076649" y="160229"/>
                  </a:lnTo>
                  <a:lnTo>
                    <a:pt x="13085558" y="159791"/>
                  </a:lnTo>
                  <a:lnTo>
                    <a:pt x="13094402" y="159316"/>
                  </a:lnTo>
                  <a:lnTo>
                    <a:pt x="13103185" y="158805"/>
                  </a:lnTo>
                  <a:lnTo>
                    <a:pt x="13111905" y="158258"/>
                  </a:lnTo>
                  <a:lnTo>
                    <a:pt x="13120562" y="157676"/>
                  </a:lnTo>
                  <a:lnTo>
                    <a:pt x="13129157" y="157059"/>
                  </a:lnTo>
                  <a:lnTo>
                    <a:pt x="13137692" y="156406"/>
                  </a:lnTo>
                  <a:lnTo>
                    <a:pt x="13146166" y="155720"/>
                  </a:lnTo>
                  <a:lnTo>
                    <a:pt x="13154580" y="154998"/>
                  </a:lnTo>
                  <a:lnTo>
                    <a:pt x="13162936" y="154244"/>
                  </a:lnTo>
                  <a:lnTo>
                    <a:pt x="13171235" y="153456"/>
                  </a:lnTo>
                  <a:lnTo>
                    <a:pt x="13179476" y="152636"/>
                  </a:lnTo>
                  <a:lnTo>
                    <a:pt x="13187660" y="151783"/>
                  </a:lnTo>
                  <a:lnTo>
                    <a:pt x="13195787" y="150897"/>
                  </a:lnTo>
                  <a:lnTo>
                    <a:pt x="13203860" y="149980"/>
                  </a:lnTo>
                  <a:lnTo>
                    <a:pt x="13211877" y="149032"/>
                  </a:lnTo>
                  <a:lnTo>
                    <a:pt x="13219839" y="148053"/>
                  </a:lnTo>
                  <a:lnTo>
                    <a:pt x="13227751" y="147042"/>
                  </a:lnTo>
                  <a:lnTo>
                    <a:pt x="13235607" y="146002"/>
                  </a:lnTo>
                  <a:lnTo>
                    <a:pt x="13243413" y="144932"/>
                  </a:lnTo>
                  <a:lnTo>
                    <a:pt x="13251169" y="143832"/>
                  </a:lnTo>
                  <a:lnTo>
                    <a:pt x="13258873" y="142704"/>
                  </a:lnTo>
                  <a:lnTo>
                    <a:pt x="13266525" y="141547"/>
                  </a:lnTo>
                  <a:lnTo>
                    <a:pt x="13274129" y="140362"/>
                  </a:lnTo>
                  <a:lnTo>
                    <a:pt x="13281686" y="139148"/>
                  </a:lnTo>
                  <a:lnTo>
                    <a:pt x="13289193" y="137907"/>
                  </a:lnTo>
                  <a:lnTo>
                    <a:pt x="13296653" y="136639"/>
                  </a:lnTo>
                  <a:lnTo>
                    <a:pt x="13304067" y="135343"/>
                  </a:lnTo>
                  <a:lnTo>
                    <a:pt x="13311435" y="134021"/>
                  </a:lnTo>
                  <a:lnTo>
                    <a:pt x="13318758" y="132673"/>
                  </a:lnTo>
                  <a:lnTo>
                    <a:pt x="13326036" y="131300"/>
                  </a:lnTo>
                  <a:lnTo>
                    <a:pt x="13333272" y="129901"/>
                  </a:lnTo>
                  <a:lnTo>
                    <a:pt x="13340462" y="128477"/>
                  </a:lnTo>
                  <a:lnTo>
                    <a:pt x="13347612" y="127028"/>
                  </a:lnTo>
                  <a:lnTo>
                    <a:pt x="13354719" y="125556"/>
                  </a:lnTo>
                  <a:lnTo>
                    <a:pt x="13361785" y="124060"/>
                  </a:lnTo>
                  <a:lnTo>
                    <a:pt x="13368810" y="122539"/>
                  </a:lnTo>
                  <a:lnTo>
                    <a:pt x="13375797" y="120996"/>
                  </a:lnTo>
                  <a:lnTo>
                    <a:pt x="13382743" y="119430"/>
                  </a:lnTo>
                  <a:lnTo>
                    <a:pt x="13389652" y="117842"/>
                  </a:lnTo>
                  <a:lnTo>
                    <a:pt x="13396523" y="116232"/>
                  </a:lnTo>
                  <a:lnTo>
                    <a:pt x="13403357" y="114600"/>
                  </a:lnTo>
                  <a:lnTo>
                    <a:pt x="13410156" y="112946"/>
                  </a:lnTo>
                  <a:lnTo>
                    <a:pt x="13416917" y="111273"/>
                  </a:lnTo>
                  <a:lnTo>
                    <a:pt x="13423645" y="109578"/>
                  </a:lnTo>
                  <a:lnTo>
                    <a:pt x="13430337" y="107863"/>
                  </a:lnTo>
                  <a:lnTo>
                    <a:pt x="13436997" y="106129"/>
                  </a:lnTo>
                  <a:lnTo>
                    <a:pt x="13443622" y="104375"/>
                  </a:lnTo>
                  <a:lnTo>
                    <a:pt x="13450217" y="102601"/>
                  </a:lnTo>
                  <a:lnTo>
                    <a:pt x="13456778" y="100810"/>
                  </a:lnTo>
                  <a:lnTo>
                    <a:pt x="13463311" y="98999"/>
                  </a:lnTo>
                  <a:lnTo>
                    <a:pt x="13469814" y="97171"/>
                  </a:lnTo>
                  <a:lnTo>
                    <a:pt x="13476286" y="95326"/>
                  </a:lnTo>
                  <a:lnTo>
                    <a:pt x="13482730" y="93462"/>
                  </a:lnTo>
                  <a:lnTo>
                    <a:pt x="13489145" y="91583"/>
                  </a:lnTo>
                  <a:lnTo>
                    <a:pt x="13495533" y="89687"/>
                  </a:lnTo>
                  <a:lnTo>
                    <a:pt x="13501895" y="87774"/>
                  </a:lnTo>
                  <a:lnTo>
                    <a:pt x="13508231" y="85845"/>
                  </a:lnTo>
                  <a:lnTo>
                    <a:pt x="13514540" y="83902"/>
                  </a:lnTo>
                  <a:lnTo>
                    <a:pt x="13520826" y="81943"/>
                  </a:lnTo>
                  <a:lnTo>
                    <a:pt x="13527088" y="79970"/>
                  </a:lnTo>
                  <a:lnTo>
                    <a:pt x="13533326" y="77983"/>
                  </a:lnTo>
                  <a:lnTo>
                    <a:pt x="13539541" y="75981"/>
                  </a:lnTo>
                  <a:lnTo>
                    <a:pt x="13545735" y="73965"/>
                  </a:lnTo>
                  <a:lnTo>
                    <a:pt x="13551907" y="71938"/>
                  </a:lnTo>
                  <a:lnTo>
                    <a:pt x="13558058" y="69896"/>
                  </a:lnTo>
                  <a:lnTo>
                    <a:pt x="13564190" y="67842"/>
                  </a:lnTo>
                  <a:lnTo>
                    <a:pt x="13570303" y="65776"/>
                  </a:lnTo>
                  <a:lnTo>
                    <a:pt x="13576395" y="63699"/>
                  </a:lnTo>
                  <a:lnTo>
                    <a:pt x="13582471" y="61610"/>
                  </a:lnTo>
                  <a:lnTo>
                    <a:pt x="13588529" y="59510"/>
                  </a:lnTo>
                  <a:lnTo>
                    <a:pt x="13594571" y="57399"/>
                  </a:lnTo>
                  <a:lnTo>
                    <a:pt x="13600598" y="55278"/>
                  </a:lnTo>
                  <a:lnTo>
                    <a:pt x="13606607" y="53148"/>
                  </a:lnTo>
                  <a:lnTo>
                    <a:pt x="13612604" y="51007"/>
                  </a:lnTo>
                  <a:lnTo>
                    <a:pt x="13618586" y="48858"/>
                  </a:lnTo>
                  <a:lnTo>
                    <a:pt x="13624555" y="46699"/>
                  </a:lnTo>
                  <a:lnTo>
                    <a:pt x="13630511" y="44532"/>
                  </a:lnTo>
                  <a:lnTo>
                    <a:pt x="13636457" y="42358"/>
                  </a:lnTo>
                  <a:lnTo>
                    <a:pt x="13642390" y="40175"/>
                  </a:lnTo>
                  <a:lnTo>
                    <a:pt x="13648313" y="37985"/>
                  </a:lnTo>
                  <a:lnTo>
                    <a:pt x="13654225" y="35789"/>
                  </a:lnTo>
                  <a:lnTo>
                    <a:pt x="13660130" y="33585"/>
                  </a:lnTo>
                  <a:lnTo>
                    <a:pt x="13666024" y="31376"/>
                  </a:lnTo>
                  <a:lnTo>
                    <a:pt x="13671910" y="29160"/>
                  </a:lnTo>
                  <a:lnTo>
                    <a:pt x="13677792" y="26938"/>
                  </a:lnTo>
                  <a:lnTo>
                    <a:pt x="13683665" y="24714"/>
                  </a:lnTo>
                  <a:lnTo>
                    <a:pt x="13689532" y="22482"/>
                  </a:lnTo>
                  <a:lnTo>
                    <a:pt x="13695394" y="20247"/>
                  </a:lnTo>
                  <a:lnTo>
                    <a:pt x="13701253" y="18008"/>
                  </a:lnTo>
                  <a:lnTo>
                    <a:pt x="13707107" y="15766"/>
                  </a:lnTo>
                  <a:lnTo>
                    <a:pt x="13712959" y="13520"/>
                  </a:lnTo>
                  <a:lnTo>
                    <a:pt x="13718805" y="11272"/>
                  </a:lnTo>
                  <a:lnTo>
                    <a:pt x="13724651" y="9021"/>
                  </a:lnTo>
                  <a:lnTo>
                    <a:pt x="13730497" y="6767"/>
                  </a:lnTo>
                  <a:lnTo>
                    <a:pt x="13736342" y="4513"/>
                  </a:lnTo>
                  <a:lnTo>
                    <a:pt x="13748031" y="0"/>
                  </a:lnTo>
                  <a:close/>
                </a:path>
              </a:pathLst>
            </a:custGeom>
            <a:gradFill flip="none" rotWithShape="1">
              <a:gsLst>
                <a:gs pos="58000">
                  <a:schemeClr val="accent4"/>
                </a:gs>
                <a:gs pos="85000">
                  <a:schemeClr val="accent6"/>
                </a:gs>
                <a:gs pos="100000">
                  <a:schemeClr val="accent4">
                    <a:alpha val="0"/>
                  </a:schemeClr>
                </a:gs>
                <a:gs pos="27000">
                  <a:schemeClr val="accent6"/>
                </a:gs>
                <a:gs pos="0">
                  <a:schemeClr val="accent4">
                    <a:alpha val="0"/>
                  </a:schemeClr>
                </a:gs>
              </a:gsLst>
              <a:lin ang="0" scaled="1"/>
              <a:tileRect/>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xmlns="" id="{781C571F-0B85-4561-B24D-36D57DD5A3EA}"/>
              </a:ext>
            </a:extLst>
          </p:cNvPr>
          <p:cNvSpPr txBox="1"/>
          <p:nvPr/>
        </p:nvSpPr>
        <p:spPr>
          <a:xfrm>
            <a:off x="1501749" y="5568601"/>
            <a:ext cx="1282369" cy="430887"/>
          </a:xfrm>
          <a:prstGeom prst="rect">
            <a:avLst/>
          </a:prstGeom>
          <a:noFill/>
        </p:spPr>
        <p:txBody>
          <a:bodyPr wrap="square" lIns="0" tIns="0" rIns="0" bIns="0" rtlCol="0">
            <a:spAutoFit/>
          </a:bodyPr>
          <a:lstStyle/>
          <a:p>
            <a:pPr algn="ctr"/>
            <a:r>
              <a:rPr lang="en-US" altLang="zh-CN"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1.0</a:t>
            </a:r>
          </a:p>
        </p:txBody>
      </p:sp>
      <p:sp>
        <p:nvSpPr>
          <p:cNvPr id="24" name="文本框 23">
            <a:extLst>
              <a:ext uri="{FF2B5EF4-FFF2-40B4-BE49-F238E27FC236}">
                <a16:creationId xmlns:a16="http://schemas.microsoft.com/office/drawing/2014/main" xmlns="" id="{A38D4665-67D4-4E21-B066-F9148EE9E4BB}"/>
              </a:ext>
            </a:extLst>
          </p:cNvPr>
          <p:cNvSpPr txBox="1"/>
          <p:nvPr/>
        </p:nvSpPr>
        <p:spPr>
          <a:xfrm>
            <a:off x="4182194" y="4968786"/>
            <a:ext cx="1282369" cy="430887"/>
          </a:xfrm>
          <a:prstGeom prst="rect">
            <a:avLst/>
          </a:prstGeom>
          <a:noFill/>
        </p:spPr>
        <p:txBody>
          <a:bodyPr wrap="square" lIns="0" tIns="0" rIns="0" bIns="0" rtlCol="0">
            <a:spAutoFit/>
          </a:bodyPr>
          <a:lstStyle/>
          <a:p>
            <a:pPr algn="ctr"/>
            <a:r>
              <a:rPr lang="en-US" altLang="zh-CN"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a:t>
            </a:r>
          </a:p>
        </p:txBody>
      </p:sp>
      <p:sp>
        <p:nvSpPr>
          <p:cNvPr id="28" name="文本框 27">
            <a:extLst>
              <a:ext uri="{FF2B5EF4-FFF2-40B4-BE49-F238E27FC236}">
                <a16:creationId xmlns:a16="http://schemas.microsoft.com/office/drawing/2014/main" xmlns="" id="{A0C999DC-1383-44A2-8D19-37D19DC39D6E}"/>
              </a:ext>
            </a:extLst>
          </p:cNvPr>
          <p:cNvSpPr txBox="1"/>
          <p:nvPr/>
        </p:nvSpPr>
        <p:spPr>
          <a:xfrm>
            <a:off x="6675455" y="5032311"/>
            <a:ext cx="1282369" cy="430887"/>
          </a:xfrm>
          <a:prstGeom prst="rect">
            <a:avLst/>
          </a:prstGeom>
          <a:noFill/>
        </p:spPr>
        <p:txBody>
          <a:bodyPr wrap="square" lIns="0" tIns="0" rIns="0" bIns="0" rtlCol="0">
            <a:spAutoFit/>
          </a:bodyPr>
          <a:lstStyle/>
          <a:p>
            <a:pPr algn="ctr"/>
            <a:r>
              <a:rPr lang="en-US" altLang="zh-CN"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3.0</a:t>
            </a:r>
          </a:p>
        </p:txBody>
      </p:sp>
      <p:sp>
        <p:nvSpPr>
          <p:cNvPr id="30" name="文本框 29">
            <a:extLst>
              <a:ext uri="{FF2B5EF4-FFF2-40B4-BE49-F238E27FC236}">
                <a16:creationId xmlns:a16="http://schemas.microsoft.com/office/drawing/2014/main" xmlns="" id="{15A89CAE-66DF-4D6A-A8EB-916A23549615}"/>
              </a:ext>
            </a:extLst>
          </p:cNvPr>
          <p:cNvSpPr txBox="1"/>
          <p:nvPr/>
        </p:nvSpPr>
        <p:spPr>
          <a:xfrm>
            <a:off x="9310002" y="4426785"/>
            <a:ext cx="1282369" cy="430887"/>
          </a:xfrm>
          <a:prstGeom prst="rect">
            <a:avLst/>
          </a:prstGeom>
          <a:noFill/>
        </p:spPr>
        <p:txBody>
          <a:bodyPr wrap="square" lIns="0" tIns="0" rIns="0" bIns="0" rtlCol="0">
            <a:spAutoFit/>
          </a:bodyPr>
          <a:lstStyle/>
          <a:p>
            <a:pPr algn="ctr"/>
            <a:r>
              <a:rPr lang="en-US" altLang="zh-CN"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4.0</a:t>
            </a:r>
          </a:p>
        </p:txBody>
      </p:sp>
      <p:grpSp>
        <p:nvGrpSpPr>
          <p:cNvPr id="32" name="组合 31">
            <a:extLst>
              <a:ext uri="{FF2B5EF4-FFF2-40B4-BE49-F238E27FC236}">
                <a16:creationId xmlns:a16="http://schemas.microsoft.com/office/drawing/2014/main" xmlns="" id="{2A16208F-0D14-4498-A27D-1B71A1C15418}"/>
              </a:ext>
            </a:extLst>
          </p:cNvPr>
          <p:cNvGrpSpPr/>
          <p:nvPr/>
        </p:nvGrpSpPr>
        <p:grpSpPr>
          <a:xfrm>
            <a:off x="9903622" y="4890399"/>
            <a:ext cx="95130" cy="95130"/>
            <a:chOff x="10442828" y="4331100"/>
            <a:chExt cx="95130" cy="95130"/>
          </a:xfrm>
        </p:grpSpPr>
        <p:sp>
          <p:nvSpPr>
            <p:cNvPr id="33" name="椭圆 32">
              <a:extLst>
                <a:ext uri="{FF2B5EF4-FFF2-40B4-BE49-F238E27FC236}">
                  <a16:creationId xmlns:a16="http://schemas.microsoft.com/office/drawing/2014/main" xmlns="" id="{A1BD1E63-BA1C-43E4-92BC-5F78E51C5783}"/>
                </a:ext>
              </a:extLst>
            </p:cNvPr>
            <p:cNvSpPr/>
            <p:nvPr/>
          </p:nvSpPr>
          <p:spPr>
            <a:xfrm>
              <a:off x="10442828" y="4331100"/>
              <a:ext cx="95130" cy="95130"/>
            </a:xfrm>
            <a:prstGeom prst="ellipse">
              <a:avLst/>
            </a:prstGeom>
            <a:solidFill>
              <a:schemeClr val="bg1"/>
            </a:solidFill>
            <a:ln w="66675">
              <a:solidFill>
                <a:schemeClr val="accent4">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4" name="椭圆 33">
              <a:extLst>
                <a:ext uri="{FF2B5EF4-FFF2-40B4-BE49-F238E27FC236}">
                  <a16:creationId xmlns:a16="http://schemas.microsoft.com/office/drawing/2014/main" xmlns="" id="{EC9738CC-BF0B-422B-9A29-18D0577B1562}"/>
                </a:ext>
              </a:extLst>
            </p:cNvPr>
            <p:cNvSpPr/>
            <p:nvPr/>
          </p:nvSpPr>
          <p:spPr>
            <a:xfrm>
              <a:off x="10442828" y="4331100"/>
              <a:ext cx="95130" cy="95130"/>
            </a:xfrm>
            <a:prstGeom prst="ellipse">
              <a:avLst/>
            </a:prstGeom>
            <a:solidFill>
              <a:schemeClr val="bg1"/>
            </a:solidFill>
            <a:ln w="666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35" name="组合 34">
            <a:extLst>
              <a:ext uri="{FF2B5EF4-FFF2-40B4-BE49-F238E27FC236}">
                <a16:creationId xmlns:a16="http://schemas.microsoft.com/office/drawing/2014/main" xmlns="" id="{FB727888-6C16-4F1A-9DDB-81F9B59D3957}"/>
              </a:ext>
            </a:extLst>
          </p:cNvPr>
          <p:cNvGrpSpPr/>
          <p:nvPr/>
        </p:nvGrpSpPr>
        <p:grpSpPr>
          <a:xfrm>
            <a:off x="7269074" y="5491557"/>
            <a:ext cx="95130" cy="95130"/>
            <a:chOff x="10442828" y="4331100"/>
            <a:chExt cx="95130" cy="95130"/>
          </a:xfrm>
        </p:grpSpPr>
        <p:sp>
          <p:nvSpPr>
            <p:cNvPr id="36" name="椭圆 35">
              <a:extLst>
                <a:ext uri="{FF2B5EF4-FFF2-40B4-BE49-F238E27FC236}">
                  <a16:creationId xmlns:a16="http://schemas.microsoft.com/office/drawing/2014/main" xmlns="" id="{9135B894-EB14-4D70-9490-7FD0689D8E4F}"/>
                </a:ext>
              </a:extLst>
            </p:cNvPr>
            <p:cNvSpPr/>
            <p:nvPr/>
          </p:nvSpPr>
          <p:spPr>
            <a:xfrm>
              <a:off x="10442828" y="4331100"/>
              <a:ext cx="95130" cy="95130"/>
            </a:xfrm>
            <a:prstGeom prst="ellipse">
              <a:avLst/>
            </a:prstGeom>
            <a:solidFill>
              <a:schemeClr val="bg1"/>
            </a:solidFill>
            <a:ln w="66675">
              <a:solidFill>
                <a:schemeClr val="accent4">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7" name="椭圆 36">
              <a:extLst>
                <a:ext uri="{FF2B5EF4-FFF2-40B4-BE49-F238E27FC236}">
                  <a16:creationId xmlns:a16="http://schemas.microsoft.com/office/drawing/2014/main" xmlns="" id="{FB167606-5785-430C-BD9B-CB802167DDB0}"/>
                </a:ext>
              </a:extLst>
            </p:cNvPr>
            <p:cNvSpPr/>
            <p:nvPr/>
          </p:nvSpPr>
          <p:spPr>
            <a:xfrm>
              <a:off x="10442828" y="4331100"/>
              <a:ext cx="95130" cy="95130"/>
            </a:xfrm>
            <a:prstGeom prst="ellipse">
              <a:avLst/>
            </a:prstGeom>
            <a:solidFill>
              <a:schemeClr val="bg1"/>
            </a:solidFill>
            <a:ln w="666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41" name="组合 40">
            <a:extLst>
              <a:ext uri="{FF2B5EF4-FFF2-40B4-BE49-F238E27FC236}">
                <a16:creationId xmlns:a16="http://schemas.microsoft.com/office/drawing/2014/main" xmlns="" id="{6DC07695-F89E-454D-AD5F-0EFCA8BBE0AB}"/>
              </a:ext>
            </a:extLst>
          </p:cNvPr>
          <p:cNvGrpSpPr/>
          <p:nvPr/>
        </p:nvGrpSpPr>
        <p:grpSpPr>
          <a:xfrm>
            <a:off x="4775814" y="5426802"/>
            <a:ext cx="95130" cy="95130"/>
            <a:chOff x="10442828" y="4331100"/>
            <a:chExt cx="95130" cy="95130"/>
          </a:xfrm>
        </p:grpSpPr>
        <p:sp>
          <p:nvSpPr>
            <p:cNvPr id="42" name="椭圆 41">
              <a:extLst>
                <a:ext uri="{FF2B5EF4-FFF2-40B4-BE49-F238E27FC236}">
                  <a16:creationId xmlns:a16="http://schemas.microsoft.com/office/drawing/2014/main" xmlns="" id="{52018EC9-9A69-4F89-A788-71F7768D5B5B}"/>
                </a:ext>
              </a:extLst>
            </p:cNvPr>
            <p:cNvSpPr/>
            <p:nvPr/>
          </p:nvSpPr>
          <p:spPr>
            <a:xfrm>
              <a:off x="10442828" y="4331100"/>
              <a:ext cx="95130" cy="95130"/>
            </a:xfrm>
            <a:prstGeom prst="ellipse">
              <a:avLst/>
            </a:prstGeom>
            <a:solidFill>
              <a:schemeClr val="bg1"/>
            </a:solidFill>
            <a:ln w="66675">
              <a:solidFill>
                <a:schemeClr val="accent4">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3" name="椭圆 42">
              <a:extLst>
                <a:ext uri="{FF2B5EF4-FFF2-40B4-BE49-F238E27FC236}">
                  <a16:creationId xmlns:a16="http://schemas.microsoft.com/office/drawing/2014/main" xmlns="" id="{F2A85D3F-E2A8-4116-8DAC-3951A96E809B}"/>
                </a:ext>
              </a:extLst>
            </p:cNvPr>
            <p:cNvSpPr/>
            <p:nvPr/>
          </p:nvSpPr>
          <p:spPr>
            <a:xfrm>
              <a:off x="10442828" y="4331100"/>
              <a:ext cx="95130" cy="95130"/>
            </a:xfrm>
            <a:prstGeom prst="ellipse">
              <a:avLst/>
            </a:prstGeom>
            <a:solidFill>
              <a:schemeClr val="bg1"/>
            </a:solidFill>
            <a:ln w="666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49" name="组合 48">
            <a:extLst>
              <a:ext uri="{FF2B5EF4-FFF2-40B4-BE49-F238E27FC236}">
                <a16:creationId xmlns:a16="http://schemas.microsoft.com/office/drawing/2014/main" xmlns="" id="{985500E5-632F-442D-9E74-6C2EB7DB9925}"/>
              </a:ext>
            </a:extLst>
          </p:cNvPr>
          <p:cNvGrpSpPr/>
          <p:nvPr/>
        </p:nvGrpSpPr>
        <p:grpSpPr>
          <a:xfrm>
            <a:off x="2091315" y="6021207"/>
            <a:ext cx="95130" cy="95130"/>
            <a:chOff x="10442828" y="4331100"/>
            <a:chExt cx="95130" cy="95130"/>
          </a:xfrm>
          <a:solidFill>
            <a:schemeClr val="bg1"/>
          </a:solidFill>
        </p:grpSpPr>
        <p:sp>
          <p:nvSpPr>
            <p:cNvPr id="50" name="椭圆 49">
              <a:extLst>
                <a:ext uri="{FF2B5EF4-FFF2-40B4-BE49-F238E27FC236}">
                  <a16:creationId xmlns:a16="http://schemas.microsoft.com/office/drawing/2014/main" xmlns="" id="{F8435A39-3B22-4656-AEE0-81FA32DEEA33}"/>
                </a:ext>
              </a:extLst>
            </p:cNvPr>
            <p:cNvSpPr/>
            <p:nvPr/>
          </p:nvSpPr>
          <p:spPr>
            <a:xfrm>
              <a:off x="10442828" y="4331100"/>
              <a:ext cx="95130" cy="95130"/>
            </a:xfrm>
            <a:prstGeom prst="ellipse">
              <a:avLst/>
            </a:prstGeom>
            <a:grpFill/>
            <a:ln w="66675">
              <a:solidFill>
                <a:schemeClr val="accent4">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1" name="椭圆 50">
              <a:extLst>
                <a:ext uri="{FF2B5EF4-FFF2-40B4-BE49-F238E27FC236}">
                  <a16:creationId xmlns:a16="http://schemas.microsoft.com/office/drawing/2014/main" xmlns="" id="{DE8413DB-83EE-4D0D-942E-864096517414}"/>
                </a:ext>
              </a:extLst>
            </p:cNvPr>
            <p:cNvSpPr/>
            <p:nvPr/>
          </p:nvSpPr>
          <p:spPr>
            <a:xfrm>
              <a:off x="10442828" y="4331100"/>
              <a:ext cx="95130" cy="95130"/>
            </a:xfrm>
            <a:prstGeom prst="ellipse">
              <a:avLst/>
            </a:prstGeom>
            <a:grpFill/>
            <a:ln w="666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55" name="文本框 54">
            <a:extLst>
              <a:ext uri="{FF2B5EF4-FFF2-40B4-BE49-F238E27FC236}">
                <a16:creationId xmlns:a16="http://schemas.microsoft.com/office/drawing/2014/main" xmlns="" id="{18105526-2115-49FB-85B6-2F234B952C3B}"/>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Marketing Planning</a:t>
            </a:r>
          </a:p>
        </p:txBody>
      </p:sp>
      <p:grpSp>
        <p:nvGrpSpPr>
          <p:cNvPr id="16" name="组合 15">
            <a:extLst>
              <a:ext uri="{FF2B5EF4-FFF2-40B4-BE49-F238E27FC236}">
                <a16:creationId xmlns:a16="http://schemas.microsoft.com/office/drawing/2014/main" xmlns="" id="{FDEA02AE-333D-4242-9402-F4DD7D6C95A2}"/>
              </a:ext>
            </a:extLst>
          </p:cNvPr>
          <p:cNvGrpSpPr/>
          <p:nvPr/>
        </p:nvGrpSpPr>
        <p:grpSpPr>
          <a:xfrm>
            <a:off x="1541892" y="1487801"/>
            <a:ext cx="1325333" cy="1325333"/>
            <a:chOff x="1541892" y="1487801"/>
            <a:chExt cx="1325333" cy="1325333"/>
          </a:xfrm>
        </p:grpSpPr>
        <p:sp>
          <p:nvSpPr>
            <p:cNvPr id="59" name="椭圆 58">
              <a:extLst>
                <a:ext uri="{FF2B5EF4-FFF2-40B4-BE49-F238E27FC236}">
                  <a16:creationId xmlns:a16="http://schemas.microsoft.com/office/drawing/2014/main" xmlns="" id="{47737BE6-D2FB-4395-AB51-B6B3BC2FE5B1}"/>
                </a:ext>
              </a:extLst>
            </p:cNvPr>
            <p:cNvSpPr/>
            <p:nvPr/>
          </p:nvSpPr>
          <p:spPr>
            <a:xfrm>
              <a:off x="1541892" y="1487801"/>
              <a:ext cx="1325333" cy="1325333"/>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59">
              <a:extLst>
                <a:ext uri="{FF2B5EF4-FFF2-40B4-BE49-F238E27FC236}">
                  <a16:creationId xmlns:a16="http://schemas.microsoft.com/office/drawing/2014/main" xmlns="" id="{BC8D998C-8408-413D-8DBF-D3ADE3773723}"/>
                </a:ext>
              </a:extLst>
            </p:cNvPr>
            <p:cNvSpPr/>
            <p:nvPr/>
          </p:nvSpPr>
          <p:spPr>
            <a:xfrm>
              <a:off x="1709922" y="1655831"/>
              <a:ext cx="989272" cy="98927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6" name="图形 45">
              <a:extLst>
                <a:ext uri="{FF2B5EF4-FFF2-40B4-BE49-F238E27FC236}">
                  <a16:creationId xmlns:a16="http://schemas.microsoft.com/office/drawing/2014/main" xmlns="" id="{E4F6F7BA-DF39-47CD-998A-31CADC65083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903073" y="1847020"/>
              <a:ext cx="572176" cy="572176"/>
            </a:xfrm>
            <a:prstGeom prst="rect">
              <a:avLst/>
            </a:prstGeom>
          </p:spPr>
        </p:pic>
      </p:grpSp>
      <p:grpSp>
        <p:nvGrpSpPr>
          <p:cNvPr id="17" name="组合 16">
            <a:extLst>
              <a:ext uri="{FF2B5EF4-FFF2-40B4-BE49-F238E27FC236}">
                <a16:creationId xmlns:a16="http://schemas.microsoft.com/office/drawing/2014/main" xmlns="" id="{B9E1D0CF-C777-4833-9D86-647A161D9C4F}"/>
              </a:ext>
            </a:extLst>
          </p:cNvPr>
          <p:cNvGrpSpPr/>
          <p:nvPr/>
        </p:nvGrpSpPr>
        <p:grpSpPr>
          <a:xfrm>
            <a:off x="4115715" y="1487801"/>
            <a:ext cx="1325333" cy="1325333"/>
            <a:chOff x="4115715" y="1487801"/>
            <a:chExt cx="1325333" cy="1325333"/>
          </a:xfrm>
        </p:grpSpPr>
        <p:sp>
          <p:nvSpPr>
            <p:cNvPr id="62" name="椭圆 61">
              <a:extLst>
                <a:ext uri="{FF2B5EF4-FFF2-40B4-BE49-F238E27FC236}">
                  <a16:creationId xmlns:a16="http://schemas.microsoft.com/office/drawing/2014/main" xmlns="" id="{455C0065-7137-44C7-BA97-D8128C32E582}"/>
                </a:ext>
              </a:extLst>
            </p:cNvPr>
            <p:cNvSpPr/>
            <p:nvPr/>
          </p:nvSpPr>
          <p:spPr>
            <a:xfrm>
              <a:off x="4115715" y="1487801"/>
              <a:ext cx="1325333" cy="1325333"/>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a:extLst>
                <a:ext uri="{FF2B5EF4-FFF2-40B4-BE49-F238E27FC236}">
                  <a16:creationId xmlns:a16="http://schemas.microsoft.com/office/drawing/2014/main" xmlns="" id="{5D2F94F1-1AD2-494E-8C7C-D3888C9F3FE9}"/>
                </a:ext>
              </a:extLst>
            </p:cNvPr>
            <p:cNvSpPr/>
            <p:nvPr/>
          </p:nvSpPr>
          <p:spPr>
            <a:xfrm>
              <a:off x="4283745" y="1655831"/>
              <a:ext cx="989272" cy="98927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形 51">
              <a:extLst>
                <a:ext uri="{FF2B5EF4-FFF2-40B4-BE49-F238E27FC236}">
                  <a16:creationId xmlns:a16="http://schemas.microsoft.com/office/drawing/2014/main" xmlns="" id="{9E7F2B5E-4DE3-4619-BF95-1BFAB829D7D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493804" y="1847020"/>
              <a:ext cx="572176" cy="572176"/>
            </a:xfrm>
            <a:prstGeom prst="rect">
              <a:avLst/>
            </a:prstGeom>
          </p:spPr>
        </p:pic>
      </p:grpSp>
      <p:grpSp>
        <p:nvGrpSpPr>
          <p:cNvPr id="18" name="组合 17">
            <a:extLst>
              <a:ext uri="{FF2B5EF4-FFF2-40B4-BE49-F238E27FC236}">
                <a16:creationId xmlns:a16="http://schemas.microsoft.com/office/drawing/2014/main" xmlns="" id="{BB30286C-9D29-4346-9B5A-F0AA829124D3}"/>
              </a:ext>
            </a:extLst>
          </p:cNvPr>
          <p:cNvGrpSpPr/>
          <p:nvPr/>
        </p:nvGrpSpPr>
        <p:grpSpPr>
          <a:xfrm>
            <a:off x="6689538" y="1487801"/>
            <a:ext cx="1325333" cy="1325333"/>
            <a:chOff x="6689538" y="1487801"/>
            <a:chExt cx="1325333" cy="1325333"/>
          </a:xfrm>
        </p:grpSpPr>
        <p:sp>
          <p:nvSpPr>
            <p:cNvPr id="65" name="椭圆 64">
              <a:extLst>
                <a:ext uri="{FF2B5EF4-FFF2-40B4-BE49-F238E27FC236}">
                  <a16:creationId xmlns:a16="http://schemas.microsoft.com/office/drawing/2014/main" xmlns="" id="{694882BF-A332-4158-9D9D-DC009F1F664C}"/>
                </a:ext>
              </a:extLst>
            </p:cNvPr>
            <p:cNvSpPr/>
            <p:nvPr/>
          </p:nvSpPr>
          <p:spPr>
            <a:xfrm>
              <a:off x="6689538" y="1487801"/>
              <a:ext cx="1325333" cy="1325333"/>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椭圆 65">
              <a:extLst>
                <a:ext uri="{FF2B5EF4-FFF2-40B4-BE49-F238E27FC236}">
                  <a16:creationId xmlns:a16="http://schemas.microsoft.com/office/drawing/2014/main" xmlns="" id="{B70CFA9B-426F-4B90-8BF0-3A74284667A7}"/>
                </a:ext>
              </a:extLst>
            </p:cNvPr>
            <p:cNvSpPr/>
            <p:nvPr/>
          </p:nvSpPr>
          <p:spPr>
            <a:xfrm>
              <a:off x="6857568" y="1655831"/>
              <a:ext cx="989272" cy="98927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形 52">
              <a:extLst>
                <a:ext uri="{FF2B5EF4-FFF2-40B4-BE49-F238E27FC236}">
                  <a16:creationId xmlns:a16="http://schemas.microsoft.com/office/drawing/2014/main" xmlns="" id="{AA49EBBA-C2C5-444B-97E8-38C78C10900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7077757" y="1847020"/>
              <a:ext cx="572176" cy="572176"/>
            </a:xfrm>
            <a:prstGeom prst="rect">
              <a:avLst/>
            </a:prstGeom>
          </p:spPr>
        </p:pic>
      </p:grpSp>
      <p:grpSp>
        <p:nvGrpSpPr>
          <p:cNvPr id="19" name="组合 18">
            <a:extLst>
              <a:ext uri="{FF2B5EF4-FFF2-40B4-BE49-F238E27FC236}">
                <a16:creationId xmlns:a16="http://schemas.microsoft.com/office/drawing/2014/main" xmlns="" id="{F82A6687-742D-46C2-A229-69EE908C62E4}"/>
              </a:ext>
            </a:extLst>
          </p:cNvPr>
          <p:cNvGrpSpPr/>
          <p:nvPr/>
        </p:nvGrpSpPr>
        <p:grpSpPr>
          <a:xfrm>
            <a:off x="9263361" y="1487801"/>
            <a:ext cx="1325333" cy="1325333"/>
            <a:chOff x="9263361" y="1487801"/>
            <a:chExt cx="1325333" cy="1325333"/>
          </a:xfrm>
        </p:grpSpPr>
        <p:sp>
          <p:nvSpPr>
            <p:cNvPr id="68" name="椭圆 67">
              <a:extLst>
                <a:ext uri="{FF2B5EF4-FFF2-40B4-BE49-F238E27FC236}">
                  <a16:creationId xmlns:a16="http://schemas.microsoft.com/office/drawing/2014/main" xmlns="" id="{77897A19-1AA8-4E64-A180-FC6986228B94}"/>
                </a:ext>
              </a:extLst>
            </p:cNvPr>
            <p:cNvSpPr/>
            <p:nvPr/>
          </p:nvSpPr>
          <p:spPr>
            <a:xfrm>
              <a:off x="9263361" y="1487801"/>
              <a:ext cx="1325333" cy="1325333"/>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椭圆 68">
              <a:extLst>
                <a:ext uri="{FF2B5EF4-FFF2-40B4-BE49-F238E27FC236}">
                  <a16:creationId xmlns:a16="http://schemas.microsoft.com/office/drawing/2014/main" xmlns="" id="{1296FBE9-17AD-4B04-BCC7-876EB0608AD5}"/>
                </a:ext>
              </a:extLst>
            </p:cNvPr>
            <p:cNvSpPr/>
            <p:nvPr/>
          </p:nvSpPr>
          <p:spPr>
            <a:xfrm>
              <a:off x="9431391" y="1655831"/>
              <a:ext cx="989272" cy="98927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形 53">
              <a:extLst>
                <a:ext uri="{FF2B5EF4-FFF2-40B4-BE49-F238E27FC236}">
                  <a16:creationId xmlns:a16="http://schemas.microsoft.com/office/drawing/2014/main" xmlns="" id="{6009713E-5FBC-44EE-9290-4A653A43F48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665099" y="1847020"/>
              <a:ext cx="572176" cy="572176"/>
            </a:xfrm>
            <a:prstGeom prst="rect">
              <a:avLst/>
            </a:prstGeom>
          </p:spPr>
        </p:pic>
      </p:grpSp>
      <p:pic>
        <p:nvPicPr>
          <p:cNvPr id="56" name="图片 55">
            <a:extLst>
              <a:ext uri="{FF2B5EF4-FFF2-40B4-BE49-F238E27FC236}">
                <a16:creationId xmlns:a16="http://schemas.microsoft.com/office/drawing/2014/main" xmlns="" id="{657C2812-2E21-4DBD-BFCD-1346578ADA58}"/>
              </a:ext>
            </a:extLst>
          </p:cNvPr>
          <p:cNvPicPr>
            <a:picLocks noChangeAspect="1"/>
          </p:cNvPicPr>
          <p:nvPr/>
        </p:nvPicPr>
        <p:blipFill>
          <a:blip r:embed="rId4"/>
          <a:stretch>
            <a:fillRect/>
          </a:stretch>
        </p:blipFill>
        <p:spPr>
          <a:xfrm>
            <a:off x="7015679" y="4546100"/>
            <a:ext cx="5279594" cy="2444708"/>
          </a:xfrm>
          <a:prstGeom prst="rect">
            <a:avLst/>
          </a:prstGeom>
        </p:spPr>
      </p:pic>
      <p:pic>
        <p:nvPicPr>
          <p:cNvPr id="61" name="图片 60">
            <a:extLst>
              <a:ext uri="{FF2B5EF4-FFF2-40B4-BE49-F238E27FC236}">
                <a16:creationId xmlns:a16="http://schemas.microsoft.com/office/drawing/2014/main" xmlns="" id="{55ACA106-15E5-4D7A-AE40-F8C58626749B}"/>
              </a:ext>
            </a:extLst>
          </p:cNvPr>
          <p:cNvPicPr>
            <a:picLocks noChangeAspect="1"/>
          </p:cNvPicPr>
          <p:nvPr/>
        </p:nvPicPr>
        <p:blipFill>
          <a:blip r:embed="rId5"/>
          <a:stretch>
            <a:fillRect/>
          </a:stretch>
        </p:blipFill>
        <p:spPr>
          <a:xfrm>
            <a:off x="-103276" y="4529575"/>
            <a:ext cx="5279594" cy="2462997"/>
          </a:xfrm>
          <a:prstGeom prst="rect">
            <a:avLst/>
          </a:prstGeom>
        </p:spPr>
      </p:pic>
      <p:sp>
        <p:nvSpPr>
          <p:cNvPr id="95" name="文本框 94">
            <a:extLst>
              <a:ext uri="{FF2B5EF4-FFF2-40B4-BE49-F238E27FC236}">
                <a16:creationId xmlns:a16="http://schemas.microsoft.com/office/drawing/2014/main" xmlns="" id="{9A3E5029-38A7-49C2-8882-554BE5147E24}"/>
              </a:ext>
            </a:extLst>
          </p:cNvPr>
          <p:cNvSpPr txBox="1"/>
          <p:nvPr/>
        </p:nvSpPr>
        <p:spPr>
          <a:xfrm>
            <a:off x="1504527" y="2873294"/>
            <a:ext cx="1369268" cy="369332"/>
          </a:xfrm>
          <a:prstGeom prst="rect">
            <a:avLst/>
          </a:prstGeom>
          <a:noFill/>
        </p:spPr>
        <p:txBody>
          <a:bodyPr wrap="square" lIns="0" tIns="0" rIns="0" bIns="0" rtlCol="0">
            <a:spAutoFit/>
          </a:bodyPr>
          <a:lstStyle/>
          <a:p>
            <a:pPr algn="ctr"/>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广告营销</a:t>
            </a:r>
          </a:p>
        </p:txBody>
      </p:sp>
      <p:sp>
        <p:nvSpPr>
          <p:cNvPr id="104" name="文本框 103">
            <a:extLst>
              <a:ext uri="{FF2B5EF4-FFF2-40B4-BE49-F238E27FC236}">
                <a16:creationId xmlns:a16="http://schemas.microsoft.com/office/drawing/2014/main" xmlns="" id="{3DB9E5A9-9C5D-4335-A7A0-2F28BACEA950}"/>
              </a:ext>
            </a:extLst>
          </p:cNvPr>
          <p:cNvSpPr txBox="1"/>
          <p:nvPr/>
        </p:nvSpPr>
        <p:spPr>
          <a:xfrm>
            <a:off x="3973450" y="2873294"/>
            <a:ext cx="1612884" cy="369332"/>
          </a:xfrm>
          <a:prstGeom prst="rect">
            <a:avLst/>
          </a:prstGeom>
          <a:noFill/>
        </p:spPr>
        <p:txBody>
          <a:bodyPr wrap="square" lIns="0" tIns="0" rIns="0" bIns="0" rtlCol="0">
            <a:spAutoFit/>
          </a:bodyPr>
          <a:lstStyle/>
          <a:p>
            <a:pPr algn="ctr"/>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招商营销</a:t>
            </a:r>
          </a:p>
        </p:txBody>
      </p:sp>
      <p:sp>
        <p:nvSpPr>
          <p:cNvPr id="106" name="文本框 105">
            <a:extLst>
              <a:ext uri="{FF2B5EF4-FFF2-40B4-BE49-F238E27FC236}">
                <a16:creationId xmlns:a16="http://schemas.microsoft.com/office/drawing/2014/main" xmlns="" id="{75EEEF53-A0EE-4BD8-940E-3254EA914994}"/>
              </a:ext>
            </a:extLst>
          </p:cNvPr>
          <p:cNvSpPr txBox="1"/>
          <p:nvPr/>
        </p:nvSpPr>
        <p:spPr>
          <a:xfrm>
            <a:off x="6679211" y="2873294"/>
            <a:ext cx="1369268" cy="369332"/>
          </a:xfrm>
          <a:prstGeom prst="rect">
            <a:avLst/>
          </a:prstGeom>
          <a:noFill/>
        </p:spPr>
        <p:txBody>
          <a:bodyPr wrap="square" lIns="0" tIns="0" rIns="0" bIns="0" rtlCol="0">
            <a:spAutoFit/>
          </a:bodyPr>
          <a:lstStyle/>
          <a:p>
            <a:pPr algn="ctr"/>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活动营销</a:t>
            </a:r>
          </a:p>
        </p:txBody>
      </p:sp>
      <p:sp>
        <p:nvSpPr>
          <p:cNvPr id="108" name="文本框 107">
            <a:extLst>
              <a:ext uri="{FF2B5EF4-FFF2-40B4-BE49-F238E27FC236}">
                <a16:creationId xmlns:a16="http://schemas.microsoft.com/office/drawing/2014/main" xmlns="" id="{E12C33CC-6589-4D0D-BBF4-E842F3AED92F}"/>
              </a:ext>
            </a:extLst>
          </p:cNvPr>
          <p:cNvSpPr txBox="1"/>
          <p:nvPr/>
        </p:nvSpPr>
        <p:spPr>
          <a:xfrm>
            <a:off x="9170252" y="2873294"/>
            <a:ext cx="1561867" cy="369332"/>
          </a:xfrm>
          <a:prstGeom prst="rect">
            <a:avLst/>
          </a:prstGeom>
          <a:noFill/>
        </p:spPr>
        <p:txBody>
          <a:bodyPr wrap="square" lIns="0" tIns="0" rIns="0" bIns="0" rtlCol="0">
            <a:spAutoFit/>
          </a:bodyPr>
          <a:lstStyle/>
          <a:p>
            <a:pPr algn="ctr"/>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持续化经营</a:t>
            </a:r>
          </a:p>
        </p:txBody>
      </p:sp>
      <p:sp>
        <p:nvSpPr>
          <p:cNvPr id="39" name="文本框 38">
            <a:extLst>
              <a:ext uri="{FF2B5EF4-FFF2-40B4-BE49-F238E27FC236}">
                <a16:creationId xmlns:a16="http://schemas.microsoft.com/office/drawing/2014/main" xmlns="" id="{00AF92AB-E78A-4D21-8A43-586FF64EB6C9}"/>
              </a:ext>
            </a:extLst>
          </p:cNvPr>
          <p:cNvSpPr txBox="1">
            <a:spLocks/>
          </p:cNvSpPr>
          <p:nvPr/>
        </p:nvSpPr>
        <p:spPr>
          <a:xfrm>
            <a:off x="1538076" y="3325402"/>
            <a:ext cx="1434519" cy="1433854"/>
          </a:xfrm>
          <a:prstGeom prst="rect">
            <a:avLst/>
          </a:prstGeom>
          <a:noFill/>
        </p:spPr>
        <p:txBody>
          <a:bodyPr wrap="square" lIns="0" tIns="0" rIns="0" bIns="0" rtlCol="0">
            <a:spAutoFit/>
          </a:bodyPr>
          <a:lstStyle/>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口碑营销阶段</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情感营销阶段</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体验营销阶段</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综合营销阶段</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0" name="文本框 39">
            <a:extLst>
              <a:ext uri="{FF2B5EF4-FFF2-40B4-BE49-F238E27FC236}">
                <a16:creationId xmlns:a16="http://schemas.microsoft.com/office/drawing/2014/main" xmlns="" id="{6AAAB15E-4576-47B2-B0D1-9F2A16B82955}"/>
              </a:ext>
            </a:extLst>
          </p:cNvPr>
          <p:cNvSpPr txBox="1">
            <a:spLocks/>
          </p:cNvSpPr>
          <p:nvPr/>
        </p:nvSpPr>
        <p:spPr>
          <a:xfrm>
            <a:off x="4128808" y="3325402"/>
            <a:ext cx="1434519" cy="1064522"/>
          </a:xfrm>
          <a:prstGeom prst="rect">
            <a:avLst/>
          </a:prstGeom>
          <a:noFill/>
        </p:spPr>
        <p:txBody>
          <a:bodyPr wrap="square" lIns="0" tIns="0" rIns="0" bIns="0" rtlCol="0">
            <a:spAutoFit/>
          </a:bodyPr>
          <a:lstStyle/>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全面招商阶段</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补强招商阶段</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衍生招商阶段</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4" name="文本框 43">
            <a:extLst>
              <a:ext uri="{FF2B5EF4-FFF2-40B4-BE49-F238E27FC236}">
                <a16:creationId xmlns:a16="http://schemas.microsoft.com/office/drawing/2014/main" xmlns="" id="{719D26AE-4637-41CD-9920-E8EA34F5D0D4}"/>
              </a:ext>
            </a:extLst>
          </p:cNvPr>
          <p:cNvSpPr txBox="1">
            <a:spLocks/>
          </p:cNvSpPr>
          <p:nvPr/>
        </p:nvSpPr>
        <p:spPr>
          <a:xfrm>
            <a:off x="6712761" y="3325402"/>
            <a:ext cx="1434519" cy="1064522"/>
          </a:xfrm>
          <a:prstGeom prst="rect">
            <a:avLst/>
          </a:prstGeom>
          <a:noFill/>
        </p:spPr>
        <p:txBody>
          <a:bodyPr wrap="square" lIns="0" tIns="0" rIns="0" bIns="0" rtlCol="0">
            <a:spAutoFit/>
          </a:bodyPr>
          <a:lstStyle/>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推广型营销</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促销型营销</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激励型营销</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45" name="文本框 44">
            <a:extLst>
              <a:ext uri="{FF2B5EF4-FFF2-40B4-BE49-F238E27FC236}">
                <a16:creationId xmlns:a16="http://schemas.microsoft.com/office/drawing/2014/main" xmlns="" id="{BD0417C3-E228-473D-833A-4888136936B4}"/>
              </a:ext>
            </a:extLst>
          </p:cNvPr>
          <p:cNvSpPr txBox="1">
            <a:spLocks/>
          </p:cNvSpPr>
          <p:nvPr/>
        </p:nvSpPr>
        <p:spPr>
          <a:xfrm>
            <a:off x="9300103" y="3325402"/>
            <a:ext cx="1434519" cy="695190"/>
          </a:xfrm>
          <a:prstGeom prst="rect">
            <a:avLst/>
          </a:prstGeom>
          <a:noFill/>
        </p:spPr>
        <p:txBody>
          <a:bodyPr wrap="square" lIns="0" tIns="0" rIns="0" bIns="0" rtlCol="0">
            <a:spAutoFit/>
          </a:bodyPr>
          <a:lstStyle/>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开发衍生项目</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ctr">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梳理复制经验</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extLst>
      <p:ext uri="{BB962C8B-B14F-4D97-AF65-F5344CB8AC3E}">
        <p14:creationId xmlns:p14="http://schemas.microsoft.com/office/powerpoint/2010/main" val="3570381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xmlns="" id="{0CC328AF-9819-4D5B-8549-1CE1E687C8FE}"/>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平台多元化</a:t>
            </a:r>
          </a:p>
        </p:txBody>
      </p:sp>
      <p:sp>
        <p:nvSpPr>
          <p:cNvPr id="141" name="任意多边形: 形状 140">
            <a:extLst>
              <a:ext uri="{FF2B5EF4-FFF2-40B4-BE49-F238E27FC236}">
                <a16:creationId xmlns:a16="http://schemas.microsoft.com/office/drawing/2014/main" xmlns="" id="{262C0577-5828-4B7E-AE1B-3B421360880A}"/>
              </a:ext>
            </a:extLst>
          </p:cNvPr>
          <p:cNvSpPr/>
          <p:nvPr/>
        </p:nvSpPr>
        <p:spPr>
          <a:xfrm>
            <a:off x="2515672" y="2931538"/>
            <a:ext cx="3566258" cy="1276992"/>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2406233 w 4702704"/>
              <a:gd name="connsiteY0" fmla="*/ 495591 h 495591"/>
              <a:gd name="connsiteX1" fmla="*/ 0 w 4702704"/>
              <a:gd name="connsiteY1" fmla="*/ 114242 h 495591"/>
              <a:gd name="connsiteX2" fmla="*/ 4702704 w 4702704"/>
              <a:gd name="connsiteY2" fmla="*/ 0 h 495591"/>
              <a:gd name="connsiteX3" fmla="*/ 2406233 w 4702704"/>
              <a:gd name="connsiteY3" fmla="*/ 495591 h 495591"/>
              <a:gd name="connsiteX0" fmla="*/ 2406233 w 2406233"/>
              <a:gd name="connsiteY0" fmla="*/ 381349 h 586798"/>
              <a:gd name="connsiteX1" fmla="*/ 0 w 2406233"/>
              <a:gd name="connsiteY1" fmla="*/ 0 h 586798"/>
              <a:gd name="connsiteX2" fmla="*/ 1403244 w 2406233"/>
              <a:gd name="connsiteY2" fmla="*/ 586798 h 586798"/>
              <a:gd name="connsiteX3" fmla="*/ 2406233 w 2406233"/>
              <a:gd name="connsiteY3" fmla="*/ 381349 h 586798"/>
              <a:gd name="connsiteX0" fmla="*/ 1034633 w 1034633"/>
              <a:gd name="connsiteY0" fmla="*/ 388969 h 594418"/>
              <a:gd name="connsiteX1" fmla="*/ 0 w 1034633"/>
              <a:gd name="connsiteY1" fmla="*/ 0 h 594418"/>
              <a:gd name="connsiteX2" fmla="*/ 31644 w 1034633"/>
              <a:gd name="connsiteY2" fmla="*/ 594418 h 594418"/>
              <a:gd name="connsiteX3" fmla="*/ 1034633 w 1034633"/>
              <a:gd name="connsiteY3" fmla="*/ 388969 h 594418"/>
              <a:gd name="connsiteX0" fmla="*/ 1002989 w 1002989"/>
              <a:gd name="connsiteY0" fmla="*/ 403257 h 608706"/>
              <a:gd name="connsiteX1" fmla="*/ 8837 w 1002989"/>
              <a:gd name="connsiteY1" fmla="*/ 0 h 608706"/>
              <a:gd name="connsiteX2" fmla="*/ 0 w 1002989"/>
              <a:gd name="connsiteY2" fmla="*/ 608706 h 608706"/>
              <a:gd name="connsiteX3" fmla="*/ 1002989 w 1002989"/>
              <a:gd name="connsiteY3" fmla="*/ 403257 h 608706"/>
              <a:gd name="connsiteX0" fmla="*/ 1002989 w 1002989"/>
              <a:gd name="connsiteY0" fmla="*/ 403257 h 634899"/>
              <a:gd name="connsiteX1" fmla="*/ 8837 w 1002989"/>
              <a:gd name="connsiteY1" fmla="*/ 0 h 634899"/>
              <a:gd name="connsiteX2" fmla="*/ 0 w 1002989"/>
              <a:gd name="connsiteY2" fmla="*/ 634899 h 634899"/>
              <a:gd name="connsiteX3" fmla="*/ 1002989 w 1002989"/>
              <a:gd name="connsiteY3" fmla="*/ 403257 h 634899"/>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03677 w 1003677"/>
              <a:gd name="connsiteY0" fmla="*/ 417545 h 649187"/>
              <a:gd name="connsiteX1" fmla="*/ 0 w 1003677"/>
              <a:gd name="connsiteY1" fmla="*/ 0 h 649187"/>
              <a:gd name="connsiteX2" fmla="*/ 688 w 1003677"/>
              <a:gd name="connsiteY2" fmla="*/ 649187 h 649187"/>
              <a:gd name="connsiteX3" fmla="*/ 1003677 w 1003677"/>
              <a:gd name="connsiteY3" fmla="*/ 417545 h 649187"/>
              <a:gd name="connsiteX0" fmla="*/ 989390 w 989390"/>
              <a:gd name="connsiteY0" fmla="*/ 474695 h 649187"/>
              <a:gd name="connsiteX1" fmla="*/ 0 w 989390"/>
              <a:gd name="connsiteY1" fmla="*/ 0 h 649187"/>
              <a:gd name="connsiteX2" fmla="*/ 688 w 989390"/>
              <a:gd name="connsiteY2" fmla="*/ 649187 h 649187"/>
              <a:gd name="connsiteX3" fmla="*/ 989390 w 989390"/>
              <a:gd name="connsiteY3" fmla="*/ 474695 h 649187"/>
              <a:gd name="connsiteX0" fmla="*/ 998915 w 998915"/>
              <a:gd name="connsiteY0" fmla="*/ 493745 h 649187"/>
              <a:gd name="connsiteX1" fmla="*/ 0 w 998915"/>
              <a:gd name="connsiteY1" fmla="*/ 0 h 649187"/>
              <a:gd name="connsiteX2" fmla="*/ 688 w 998915"/>
              <a:gd name="connsiteY2" fmla="*/ 649187 h 649187"/>
              <a:gd name="connsiteX3" fmla="*/ 998915 w 998915"/>
              <a:gd name="connsiteY3" fmla="*/ 493745 h 649187"/>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1001296 w 1001296"/>
              <a:gd name="connsiteY0" fmla="*/ 503270 h 658712"/>
              <a:gd name="connsiteX1" fmla="*/ 0 w 1001296"/>
              <a:gd name="connsiteY1" fmla="*/ 0 h 658712"/>
              <a:gd name="connsiteX2" fmla="*/ 3069 w 1001296"/>
              <a:gd name="connsiteY2" fmla="*/ 658712 h 658712"/>
              <a:gd name="connsiteX3" fmla="*/ 1001296 w 1001296"/>
              <a:gd name="connsiteY3" fmla="*/ 503270 h 658712"/>
              <a:gd name="connsiteX0" fmla="*/ 1017279 w 1017279"/>
              <a:gd name="connsiteY0" fmla="*/ 503270 h 663474"/>
              <a:gd name="connsiteX1" fmla="*/ 15983 w 1017279"/>
              <a:gd name="connsiteY1" fmla="*/ 0 h 663474"/>
              <a:gd name="connsiteX2" fmla="*/ 2 w 1017279"/>
              <a:gd name="connsiteY2" fmla="*/ 663474 h 663474"/>
              <a:gd name="connsiteX3" fmla="*/ 1017279 w 1017279"/>
              <a:gd name="connsiteY3" fmla="*/ 503270 h 663474"/>
              <a:gd name="connsiteX0" fmla="*/ 2495049 w 2495049"/>
              <a:gd name="connsiteY0" fmla="*/ 1368809 h 1529013"/>
              <a:gd name="connsiteX1" fmla="*/ 0 w 2495049"/>
              <a:gd name="connsiteY1" fmla="*/ 0 h 1529013"/>
              <a:gd name="connsiteX2" fmla="*/ 1477772 w 2495049"/>
              <a:gd name="connsiteY2" fmla="*/ 1529013 h 1529013"/>
              <a:gd name="connsiteX3" fmla="*/ 2495049 w 2495049"/>
              <a:gd name="connsiteY3" fmla="*/ 1368809 h 1529013"/>
              <a:gd name="connsiteX0" fmla="*/ 2460124 w 2460124"/>
              <a:gd name="connsiteY0" fmla="*/ 1352934 h 1513138"/>
              <a:gd name="connsiteX1" fmla="*/ 0 w 2460124"/>
              <a:gd name="connsiteY1" fmla="*/ 0 h 1513138"/>
              <a:gd name="connsiteX2" fmla="*/ 1442847 w 2460124"/>
              <a:gd name="connsiteY2" fmla="*/ 1513138 h 1513138"/>
              <a:gd name="connsiteX3" fmla="*/ 2460124 w 2460124"/>
              <a:gd name="connsiteY3" fmla="*/ 1352934 h 1513138"/>
              <a:gd name="connsiteX0" fmla="*/ 3566802 w 3566802"/>
              <a:gd name="connsiteY0" fmla="*/ 1352934 h 1352934"/>
              <a:gd name="connsiteX1" fmla="*/ 1106678 w 3566802"/>
              <a:gd name="connsiteY1" fmla="*/ 0 h 1352934"/>
              <a:gd name="connsiteX2" fmla="*/ 0 w 3566802"/>
              <a:gd name="connsiteY2" fmla="*/ 487613 h 1352934"/>
              <a:gd name="connsiteX3" fmla="*/ 3566802 w 3566802"/>
              <a:gd name="connsiteY3" fmla="*/ 1352934 h 1352934"/>
              <a:gd name="connsiteX0" fmla="*/ 3566802 w 3566802"/>
              <a:gd name="connsiteY0" fmla="*/ 1352934 h 1352934"/>
              <a:gd name="connsiteX1" fmla="*/ 1106678 w 3566802"/>
              <a:gd name="connsiteY1" fmla="*/ 0 h 1352934"/>
              <a:gd name="connsiteX2" fmla="*/ 0 w 3566802"/>
              <a:gd name="connsiteY2" fmla="*/ 490788 h 1352934"/>
              <a:gd name="connsiteX3" fmla="*/ 3566802 w 3566802"/>
              <a:gd name="connsiteY3" fmla="*/ 1352934 h 1352934"/>
              <a:gd name="connsiteX0" fmla="*/ 3566802 w 3566802"/>
              <a:gd name="connsiteY0" fmla="*/ 1352934 h 1352934"/>
              <a:gd name="connsiteX1" fmla="*/ 1106678 w 3566802"/>
              <a:gd name="connsiteY1" fmla="*/ 0 h 1352934"/>
              <a:gd name="connsiteX2" fmla="*/ 0 w 3566802"/>
              <a:gd name="connsiteY2" fmla="*/ 490788 h 1352934"/>
              <a:gd name="connsiteX3" fmla="*/ 3566802 w 3566802"/>
              <a:gd name="connsiteY3" fmla="*/ 1352934 h 1352934"/>
              <a:gd name="connsiteX0" fmla="*/ 3554895 w 3554895"/>
              <a:gd name="connsiteY0" fmla="*/ 1352934 h 1352934"/>
              <a:gd name="connsiteX1" fmla="*/ 1094771 w 3554895"/>
              <a:gd name="connsiteY1" fmla="*/ 0 h 1352934"/>
              <a:gd name="connsiteX2" fmla="*/ 0 w 3554895"/>
              <a:gd name="connsiteY2" fmla="*/ 502694 h 1352934"/>
              <a:gd name="connsiteX3" fmla="*/ 3554895 w 3554895"/>
              <a:gd name="connsiteY3" fmla="*/ 1352934 h 1352934"/>
              <a:gd name="connsiteX0" fmla="*/ 3547915 w 3547915"/>
              <a:gd name="connsiteY0" fmla="*/ 1611199 h 1611199"/>
              <a:gd name="connsiteX1" fmla="*/ 1094771 w 3547915"/>
              <a:gd name="connsiteY1" fmla="*/ 0 h 1611199"/>
              <a:gd name="connsiteX2" fmla="*/ 0 w 3547915"/>
              <a:gd name="connsiteY2" fmla="*/ 502694 h 1611199"/>
              <a:gd name="connsiteX3" fmla="*/ 3547915 w 3547915"/>
              <a:gd name="connsiteY3" fmla="*/ 1611199 h 1611199"/>
              <a:gd name="connsiteX0" fmla="*/ 3570140 w 3570140"/>
              <a:gd name="connsiteY0" fmla="*/ 1611199 h 1611199"/>
              <a:gd name="connsiteX1" fmla="*/ 1116996 w 3570140"/>
              <a:gd name="connsiteY1" fmla="*/ 0 h 1611199"/>
              <a:gd name="connsiteX2" fmla="*/ 0 w 3570140"/>
              <a:gd name="connsiteY2" fmla="*/ 483644 h 1611199"/>
              <a:gd name="connsiteX3" fmla="*/ 3570140 w 3570140"/>
              <a:gd name="connsiteY3" fmla="*/ 1611199 h 1611199"/>
              <a:gd name="connsiteX0" fmla="*/ 3563790 w 3563790"/>
              <a:gd name="connsiteY0" fmla="*/ 1611199 h 1611199"/>
              <a:gd name="connsiteX1" fmla="*/ 1110646 w 3563790"/>
              <a:gd name="connsiteY1" fmla="*/ 0 h 1611199"/>
              <a:gd name="connsiteX2" fmla="*/ 0 w 3563790"/>
              <a:gd name="connsiteY2" fmla="*/ 496344 h 1611199"/>
              <a:gd name="connsiteX3" fmla="*/ 3563790 w 3563790"/>
              <a:gd name="connsiteY3" fmla="*/ 1611199 h 1611199"/>
            </a:gdLst>
            <a:ahLst/>
            <a:cxnLst>
              <a:cxn ang="0">
                <a:pos x="connsiteX0" y="connsiteY0"/>
              </a:cxn>
              <a:cxn ang="0">
                <a:pos x="connsiteX1" y="connsiteY1"/>
              </a:cxn>
              <a:cxn ang="0">
                <a:pos x="connsiteX2" y="connsiteY2"/>
              </a:cxn>
              <a:cxn ang="0">
                <a:pos x="connsiteX3" y="connsiteY3"/>
              </a:cxn>
            </a:cxnLst>
            <a:rect l="l" t="t" r="r" b="b"/>
            <a:pathLst>
              <a:path w="3563790" h="1611199">
                <a:moveTo>
                  <a:pt x="3563790" y="1611199"/>
                </a:moveTo>
                <a:lnTo>
                  <a:pt x="1110646" y="0"/>
                </a:lnTo>
                <a:cubicBezTo>
                  <a:pt x="1110875" y="216396"/>
                  <a:pt x="114071" y="346623"/>
                  <a:pt x="0" y="496344"/>
                </a:cubicBezTo>
                <a:lnTo>
                  <a:pt x="3563790" y="1611199"/>
                </a:lnTo>
                <a:close/>
              </a:path>
            </a:pathLst>
          </a:custGeom>
          <a:gradFill flip="none" rotWithShape="1">
            <a:gsLst>
              <a:gs pos="31000">
                <a:schemeClr val="accent1">
                  <a:lumMod val="20000"/>
                  <a:lumOff val="80000"/>
                  <a:alpha val="0"/>
                </a:schemeClr>
              </a:gs>
              <a:gs pos="100000">
                <a:schemeClr val="accent1">
                  <a:lumMod val="60000"/>
                  <a:lumOff val="40000"/>
                  <a:alpha val="5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形状 141">
            <a:extLst>
              <a:ext uri="{FF2B5EF4-FFF2-40B4-BE49-F238E27FC236}">
                <a16:creationId xmlns:a16="http://schemas.microsoft.com/office/drawing/2014/main" xmlns="" id="{7C2747FB-5082-45A8-8FF0-3966068A7D05}"/>
              </a:ext>
            </a:extLst>
          </p:cNvPr>
          <p:cNvSpPr/>
          <p:nvPr/>
        </p:nvSpPr>
        <p:spPr>
          <a:xfrm>
            <a:off x="6100818" y="4496022"/>
            <a:ext cx="4084419" cy="1248277"/>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0 w 2294089"/>
              <a:gd name="connsiteY0" fmla="*/ 1392904 h 1392904"/>
              <a:gd name="connsiteX1" fmla="*/ 311725 w 2294089"/>
              <a:gd name="connsiteY1" fmla="*/ 0 h 1392904"/>
              <a:gd name="connsiteX2" fmla="*/ 2294089 w 2294089"/>
              <a:gd name="connsiteY2" fmla="*/ 830638 h 1392904"/>
              <a:gd name="connsiteX3" fmla="*/ 0 w 2294089"/>
              <a:gd name="connsiteY3" fmla="*/ 1392904 h 1392904"/>
              <a:gd name="connsiteX0" fmla="*/ 0 w 4459439"/>
              <a:gd name="connsiteY0" fmla="*/ 1392904 h 1392904"/>
              <a:gd name="connsiteX1" fmla="*/ 311725 w 4459439"/>
              <a:gd name="connsiteY1" fmla="*/ 0 h 1392904"/>
              <a:gd name="connsiteX2" fmla="*/ 4459439 w 4459439"/>
              <a:gd name="connsiteY2" fmla="*/ 538538 h 1392904"/>
              <a:gd name="connsiteX3" fmla="*/ 0 w 4459439"/>
              <a:gd name="connsiteY3" fmla="*/ 1392904 h 1392904"/>
              <a:gd name="connsiteX0" fmla="*/ 0 w 4459439"/>
              <a:gd name="connsiteY0" fmla="*/ 1227804 h 1227804"/>
              <a:gd name="connsiteX1" fmla="*/ 3486725 w 4459439"/>
              <a:gd name="connsiteY1" fmla="*/ 0 h 1227804"/>
              <a:gd name="connsiteX2" fmla="*/ 4459439 w 4459439"/>
              <a:gd name="connsiteY2" fmla="*/ 373438 h 1227804"/>
              <a:gd name="connsiteX3" fmla="*/ 0 w 4459439"/>
              <a:gd name="connsiteY3" fmla="*/ 1227804 h 1227804"/>
              <a:gd name="connsiteX0" fmla="*/ 0 w 4459439"/>
              <a:gd name="connsiteY0" fmla="*/ 1256379 h 1256379"/>
              <a:gd name="connsiteX1" fmla="*/ 3510537 w 4459439"/>
              <a:gd name="connsiteY1" fmla="*/ 0 h 1256379"/>
              <a:gd name="connsiteX2" fmla="*/ 4459439 w 4459439"/>
              <a:gd name="connsiteY2" fmla="*/ 402013 h 1256379"/>
              <a:gd name="connsiteX3" fmla="*/ 0 w 4459439"/>
              <a:gd name="connsiteY3" fmla="*/ 1256379 h 1256379"/>
              <a:gd name="connsiteX0" fmla="*/ 0 w 4434039"/>
              <a:gd name="connsiteY0" fmla="*/ 1256379 h 1256379"/>
              <a:gd name="connsiteX1" fmla="*/ 3510537 w 4434039"/>
              <a:gd name="connsiteY1" fmla="*/ 0 h 1256379"/>
              <a:gd name="connsiteX2" fmla="*/ 4434039 w 4434039"/>
              <a:gd name="connsiteY2" fmla="*/ 424238 h 1256379"/>
              <a:gd name="connsiteX3" fmla="*/ 0 w 4434039"/>
              <a:gd name="connsiteY3" fmla="*/ 1256379 h 1256379"/>
              <a:gd name="connsiteX0" fmla="*/ 0 w 4443564"/>
              <a:gd name="connsiteY0" fmla="*/ 1256379 h 1256379"/>
              <a:gd name="connsiteX1" fmla="*/ 3510537 w 4443564"/>
              <a:gd name="connsiteY1" fmla="*/ 0 h 1256379"/>
              <a:gd name="connsiteX2" fmla="*/ 4443564 w 4443564"/>
              <a:gd name="connsiteY2" fmla="*/ 421063 h 1256379"/>
              <a:gd name="connsiteX3" fmla="*/ 0 w 4443564"/>
              <a:gd name="connsiteY3" fmla="*/ 1256379 h 1256379"/>
              <a:gd name="connsiteX0" fmla="*/ 0 w 3700614"/>
              <a:gd name="connsiteY0" fmla="*/ 1256379 h 1481513"/>
              <a:gd name="connsiteX1" fmla="*/ 3510537 w 3700614"/>
              <a:gd name="connsiteY1" fmla="*/ 0 h 1481513"/>
              <a:gd name="connsiteX2" fmla="*/ 3700614 w 3700614"/>
              <a:gd name="connsiteY2" fmla="*/ 1481513 h 1481513"/>
              <a:gd name="connsiteX3" fmla="*/ 0 w 3700614"/>
              <a:gd name="connsiteY3" fmla="*/ 1256379 h 1481513"/>
              <a:gd name="connsiteX0" fmla="*/ 0 w 3700614"/>
              <a:gd name="connsiteY0" fmla="*/ 437229 h 662363"/>
              <a:gd name="connsiteX1" fmla="*/ 3675637 w 3700614"/>
              <a:gd name="connsiteY1" fmla="*/ 0 h 662363"/>
              <a:gd name="connsiteX2" fmla="*/ 3700614 w 3700614"/>
              <a:gd name="connsiteY2" fmla="*/ 662363 h 662363"/>
              <a:gd name="connsiteX3" fmla="*/ 0 w 3700614"/>
              <a:gd name="connsiteY3" fmla="*/ 437229 h 662363"/>
              <a:gd name="connsiteX0" fmla="*/ 0 w 3710139"/>
              <a:gd name="connsiteY0" fmla="*/ 437229 h 669507"/>
              <a:gd name="connsiteX1" fmla="*/ 3675637 w 3710139"/>
              <a:gd name="connsiteY1" fmla="*/ 0 h 669507"/>
              <a:gd name="connsiteX2" fmla="*/ 3710139 w 3710139"/>
              <a:gd name="connsiteY2" fmla="*/ 669507 h 669507"/>
              <a:gd name="connsiteX3" fmla="*/ 0 w 3710139"/>
              <a:gd name="connsiteY3" fmla="*/ 437229 h 669507"/>
              <a:gd name="connsiteX0" fmla="*/ 0 w 3675637"/>
              <a:gd name="connsiteY0" fmla="*/ 437229 h 1536282"/>
              <a:gd name="connsiteX1" fmla="*/ 3675637 w 3675637"/>
              <a:gd name="connsiteY1" fmla="*/ 0 h 1536282"/>
              <a:gd name="connsiteX2" fmla="*/ 3191027 w 3675637"/>
              <a:gd name="connsiteY2" fmla="*/ 1536282 h 1536282"/>
              <a:gd name="connsiteX3" fmla="*/ 0 w 3675637"/>
              <a:gd name="connsiteY3" fmla="*/ 437229 h 1536282"/>
              <a:gd name="connsiteX0" fmla="*/ 0 w 4066162"/>
              <a:gd name="connsiteY0" fmla="*/ 0 h 1099053"/>
              <a:gd name="connsiteX1" fmla="*/ 4066162 w 4066162"/>
              <a:gd name="connsiteY1" fmla="*/ 701009 h 1099053"/>
              <a:gd name="connsiteX2" fmla="*/ 3191027 w 4066162"/>
              <a:gd name="connsiteY2" fmla="*/ 1099053 h 1099053"/>
              <a:gd name="connsiteX3" fmla="*/ 0 w 4066162"/>
              <a:gd name="connsiteY3" fmla="*/ 0 h 1099053"/>
              <a:gd name="connsiteX0" fmla="*/ 0 w 4092356"/>
              <a:gd name="connsiteY0" fmla="*/ 0 h 1099053"/>
              <a:gd name="connsiteX1" fmla="*/ 4092356 w 4092356"/>
              <a:gd name="connsiteY1" fmla="*/ 693865 h 1099053"/>
              <a:gd name="connsiteX2" fmla="*/ 3191027 w 4092356"/>
              <a:gd name="connsiteY2" fmla="*/ 1099053 h 1099053"/>
              <a:gd name="connsiteX3" fmla="*/ 0 w 4092356"/>
              <a:gd name="connsiteY3" fmla="*/ 0 h 1099053"/>
              <a:gd name="connsiteX0" fmla="*/ 0 w 4092356"/>
              <a:gd name="connsiteY0" fmla="*/ 0 h 1122865"/>
              <a:gd name="connsiteX1" fmla="*/ 4092356 w 4092356"/>
              <a:gd name="connsiteY1" fmla="*/ 693865 h 1122865"/>
              <a:gd name="connsiteX2" fmla="*/ 3200552 w 4092356"/>
              <a:gd name="connsiteY2" fmla="*/ 1122865 h 1122865"/>
              <a:gd name="connsiteX3" fmla="*/ 0 w 4092356"/>
              <a:gd name="connsiteY3" fmla="*/ 0 h 1122865"/>
              <a:gd name="connsiteX0" fmla="*/ 0 w 4092356"/>
              <a:gd name="connsiteY0" fmla="*/ 0 h 1127627"/>
              <a:gd name="connsiteX1" fmla="*/ 4092356 w 4092356"/>
              <a:gd name="connsiteY1" fmla="*/ 693865 h 1127627"/>
              <a:gd name="connsiteX2" fmla="*/ 3179121 w 4092356"/>
              <a:gd name="connsiteY2" fmla="*/ 1127627 h 1127627"/>
              <a:gd name="connsiteX3" fmla="*/ 0 w 4092356"/>
              <a:gd name="connsiteY3" fmla="*/ 0 h 1127627"/>
              <a:gd name="connsiteX0" fmla="*/ 0 w 4092356"/>
              <a:gd name="connsiteY0" fmla="*/ 0 h 1495927"/>
              <a:gd name="connsiteX1" fmla="*/ 4092356 w 4092356"/>
              <a:gd name="connsiteY1" fmla="*/ 693865 h 1495927"/>
              <a:gd name="connsiteX2" fmla="*/ 3052121 w 4092356"/>
              <a:gd name="connsiteY2" fmla="*/ 1495927 h 1495927"/>
              <a:gd name="connsiteX3" fmla="*/ 0 w 4092356"/>
              <a:gd name="connsiteY3" fmla="*/ 0 h 1495927"/>
              <a:gd name="connsiteX0" fmla="*/ 0 w 4098706"/>
              <a:gd name="connsiteY0" fmla="*/ 0 h 1495927"/>
              <a:gd name="connsiteX1" fmla="*/ 4098706 w 4098706"/>
              <a:gd name="connsiteY1" fmla="*/ 1043115 h 1495927"/>
              <a:gd name="connsiteX2" fmla="*/ 3052121 w 4098706"/>
              <a:gd name="connsiteY2" fmla="*/ 1495927 h 1495927"/>
              <a:gd name="connsiteX3" fmla="*/ 0 w 4098706"/>
              <a:gd name="connsiteY3" fmla="*/ 0 h 1495927"/>
              <a:gd name="connsiteX0" fmla="*/ 0 w 4098706"/>
              <a:gd name="connsiteY0" fmla="*/ 0 h 1510214"/>
              <a:gd name="connsiteX1" fmla="*/ 4098706 w 4098706"/>
              <a:gd name="connsiteY1" fmla="*/ 1043115 h 1510214"/>
              <a:gd name="connsiteX2" fmla="*/ 3033071 w 4098706"/>
              <a:gd name="connsiteY2" fmla="*/ 1510214 h 1510214"/>
              <a:gd name="connsiteX3" fmla="*/ 0 w 4098706"/>
              <a:gd name="connsiteY3" fmla="*/ 0 h 1510214"/>
              <a:gd name="connsiteX0" fmla="*/ 0 w 4089181"/>
              <a:gd name="connsiteY0" fmla="*/ 0 h 1510214"/>
              <a:gd name="connsiteX1" fmla="*/ 4089181 w 4089181"/>
              <a:gd name="connsiteY1" fmla="*/ 1031209 h 1510214"/>
              <a:gd name="connsiteX2" fmla="*/ 3033071 w 4089181"/>
              <a:gd name="connsiteY2" fmla="*/ 1510214 h 1510214"/>
              <a:gd name="connsiteX3" fmla="*/ 0 w 4089181"/>
              <a:gd name="connsiteY3" fmla="*/ 0 h 1510214"/>
              <a:gd name="connsiteX0" fmla="*/ 0 w 4084419"/>
              <a:gd name="connsiteY0" fmla="*/ 0 h 1248277"/>
              <a:gd name="connsiteX1" fmla="*/ 4084419 w 4084419"/>
              <a:gd name="connsiteY1" fmla="*/ 769272 h 1248277"/>
              <a:gd name="connsiteX2" fmla="*/ 3028309 w 4084419"/>
              <a:gd name="connsiteY2" fmla="*/ 1248277 h 1248277"/>
              <a:gd name="connsiteX3" fmla="*/ 0 w 4084419"/>
              <a:gd name="connsiteY3" fmla="*/ 0 h 1248277"/>
            </a:gdLst>
            <a:ahLst/>
            <a:cxnLst>
              <a:cxn ang="0">
                <a:pos x="connsiteX0" y="connsiteY0"/>
              </a:cxn>
              <a:cxn ang="0">
                <a:pos x="connsiteX1" y="connsiteY1"/>
              </a:cxn>
              <a:cxn ang="0">
                <a:pos x="connsiteX2" y="connsiteY2"/>
              </a:cxn>
              <a:cxn ang="0">
                <a:pos x="connsiteX3" y="connsiteY3"/>
              </a:cxn>
            </a:cxnLst>
            <a:rect l="l" t="t" r="r" b="b"/>
            <a:pathLst>
              <a:path w="4084419" h="1248277">
                <a:moveTo>
                  <a:pt x="0" y="0"/>
                </a:moveTo>
                <a:lnTo>
                  <a:pt x="4084419" y="769272"/>
                </a:lnTo>
                <a:lnTo>
                  <a:pt x="3028309" y="1248277"/>
                </a:lnTo>
                <a:lnTo>
                  <a:pt x="0" y="0"/>
                </a:lnTo>
                <a:close/>
              </a:path>
            </a:pathLst>
          </a:custGeom>
          <a:gradFill flip="none" rotWithShape="1">
            <a:gsLst>
              <a:gs pos="50000">
                <a:schemeClr val="accent1">
                  <a:lumMod val="20000"/>
                  <a:lumOff val="80000"/>
                  <a:alpha val="4000"/>
                </a:schemeClr>
              </a:gs>
              <a:gs pos="100000">
                <a:schemeClr val="accent1">
                  <a:lumMod val="60000"/>
                  <a:lumOff val="40000"/>
                  <a:alpha val="4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形状 142">
            <a:extLst>
              <a:ext uri="{FF2B5EF4-FFF2-40B4-BE49-F238E27FC236}">
                <a16:creationId xmlns:a16="http://schemas.microsoft.com/office/drawing/2014/main" xmlns="" id="{7C26DA47-1251-418A-9EC7-9C12B9430A2B}"/>
              </a:ext>
            </a:extLst>
          </p:cNvPr>
          <p:cNvSpPr/>
          <p:nvPr/>
        </p:nvSpPr>
        <p:spPr>
          <a:xfrm>
            <a:off x="6096056" y="2834037"/>
            <a:ext cx="2296470" cy="1652460"/>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0 w 2294089"/>
              <a:gd name="connsiteY0" fmla="*/ 1392904 h 1392904"/>
              <a:gd name="connsiteX1" fmla="*/ 311725 w 2294089"/>
              <a:gd name="connsiteY1" fmla="*/ 0 h 1392904"/>
              <a:gd name="connsiteX2" fmla="*/ 2294089 w 2294089"/>
              <a:gd name="connsiteY2" fmla="*/ 830638 h 1392904"/>
              <a:gd name="connsiteX3" fmla="*/ 0 w 2294089"/>
              <a:gd name="connsiteY3" fmla="*/ 1392904 h 1392904"/>
              <a:gd name="connsiteX0" fmla="*/ 0 w 2294089"/>
              <a:gd name="connsiteY0" fmla="*/ 1645317 h 1645317"/>
              <a:gd name="connsiteX1" fmla="*/ 311725 w 2294089"/>
              <a:gd name="connsiteY1" fmla="*/ 0 h 1645317"/>
              <a:gd name="connsiteX2" fmla="*/ 2294089 w 2294089"/>
              <a:gd name="connsiteY2" fmla="*/ 830638 h 1645317"/>
              <a:gd name="connsiteX3" fmla="*/ 0 w 2294089"/>
              <a:gd name="connsiteY3" fmla="*/ 1645317 h 1645317"/>
              <a:gd name="connsiteX0" fmla="*/ 0 w 2296470"/>
              <a:gd name="connsiteY0" fmla="*/ 1645317 h 1645317"/>
              <a:gd name="connsiteX1" fmla="*/ 311725 w 2296470"/>
              <a:gd name="connsiteY1" fmla="*/ 0 h 1645317"/>
              <a:gd name="connsiteX2" fmla="*/ 2296470 w 2296470"/>
              <a:gd name="connsiteY2" fmla="*/ 847307 h 1645317"/>
              <a:gd name="connsiteX3" fmla="*/ 0 w 2296470"/>
              <a:gd name="connsiteY3" fmla="*/ 1645317 h 1645317"/>
              <a:gd name="connsiteX0" fmla="*/ 0 w 2296470"/>
              <a:gd name="connsiteY0" fmla="*/ 1652460 h 1652460"/>
              <a:gd name="connsiteX1" fmla="*/ 326013 w 2296470"/>
              <a:gd name="connsiteY1" fmla="*/ 0 h 1652460"/>
              <a:gd name="connsiteX2" fmla="*/ 2296470 w 2296470"/>
              <a:gd name="connsiteY2" fmla="*/ 854450 h 1652460"/>
              <a:gd name="connsiteX3" fmla="*/ 0 w 2296470"/>
              <a:gd name="connsiteY3" fmla="*/ 1652460 h 1652460"/>
            </a:gdLst>
            <a:ahLst/>
            <a:cxnLst>
              <a:cxn ang="0">
                <a:pos x="connsiteX0" y="connsiteY0"/>
              </a:cxn>
              <a:cxn ang="0">
                <a:pos x="connsiteX1" y="connsiteY1"/>
              </a:cxn>
              <a:cxn ang="0">
                <a:pos x="connsiteX2" y="connsiteY2"/>
              </a:cxn>
              <a:cxn ang="0">
                <a:pos x="connsiteX3" y="connsiteY3"/>
              </a:cxn>
            </a:cxnLst>
            <a:rect l="l" t="t" r="r" b="b"/>
            <a:pathLst>
              <a:path w="2296470" h="1652460">
                <a:moveTo>
                  <a:pt x="0" y="1652460"/>
                </a:moveTo>
                <a:lnTo>
                  <a:pt x="326013" y="0"/>
                </a:lnTo>
                <a:lnTo>
                  <a:pt x="2296470" y="854450"/>
                </a:lnTo>
                <a:lnTo>
                  <a:pt x="0" y="1652460"/>
                </a:lnTo>
                <a:close/>
              </a:path>
            </a:pathLst>
          </a:custGeom>
          <a:gradFill flip="none" rotWithShape="1">
            <a:gsLst>
              <a:gs pos="11000">
                <a:schemeClr val="accent1">
                  <a:lumMod val="20000"/>
                  <a:lumOff val="80000"/>
                  <a:alpha val="0"/>
                </a:schemeClr>
              </a:gs>
              <a:gs pos="100000">
                <a:schemeClr val="accent1">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文本框 144">
            <a:extLst>
              <a:ext uri="{FF2B5EF4-FFF2-40B4-BE49-F238E27FC236}">
                <a16:creationId xmlns:a16="http://schemas.microsoft.com/office/drawing/2014/main" xmlns="" id="{7ECA9E4E-E06C-4289-80B9-64047B0D9179}"/>
              </a:ext>
            </a:extLst>
          </p:cNvPr>
          <p:cNvSpPr txBox="1"/>
          <p:nvPr/>
        </p:nvSpPr>
        <p:spPr>
          <a:xfrm>
            <a:off x="625897" y="2031062"/>
            <a:ext cx="10895242" cy="246221"/>
          </a:xfrm>
          <a:prstGeom prst="rect">
            <a:avLst/>
          </a:prstGeom>
          <a:noFill/>
        </p:spPr>
        <p:txBody>
          <a:bodyPr wrap="square" lIns="0" tIns="0" rIns="0" bIns="0" rtlCol="0">
            <a:spAutoFit/>
          </a:bodyPr>
          <a:lstStyle/>
          <a:p>
            <a:r>
              <a:rPr lang="zh-CN" altLang="en-US" sz="1600" dirty="0">
                <a:solidFill>
                  <a:srgbClr val="3B3B3B"/>
                </a:solidFill>
                <a:latin typeface="微软雅黑" panose="020B0503020204020204" pitchFamily="34" charset="-122"/>
                <a:ea typeface="微软雅黑" panose="020B0503020204020204" pitchFamily="34" charset="-122"/>
                <a:cs typeface="Calibri" panose="020F0502020204030204"/>
                <a:sym typeface="微软雅黑" panose="020B0503020204020204" pitchFamily="34" charset="-122"/>
              </a:rPr>
              <a:t>打破传统线上、线下壁垒，品牌入驻各生鲜直配平台，同时与各区域超市、便利店品牌进行战略合作。</a:t>
            </a:r>
          </a:p>
        </p:txBody>
      </p:sp>
      <p:sp>
        <p:nvSpPr>
          <p:cNvPr id="146" name="任意多边形: 形状 145">
            <a:extLst>
              <a:ext uri="{FF2B5EF4-FFF2-40B4-BE49-F238E27FC236}">
                <a16:creationId xmlns:a16="http://schemas.microsoft.com/office/drawing/2014/main" xmlns="" id="{C3ED6621-97EA-4C8A-A8E7-6B4BE6CFB8F3}"/>
              </a:ext>
            </a:extLst>
          </p:cNvPr>
          <p:cNvSpPr/>
          <p:nvPr/>
        </p:nvSpPr>
        <p:spPr>
          <a:xfrm>
            <a:off x="4965487" y="3883221"/>
            <a:ext cx="1128186" cy="663474"/>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2406233 w 4702704"/>
              <a:gd name="connsiteY0" fmla="*/ 495591 h 495591"/>
              <a:gd name="connsiteX1" fmla="*/ 0 w 4702704"/>
              <a:gd name="connsiteY1" fmla="*/ 114242 h 495591"/>
              <a:gd name="connsiteX2" fmla="*/ 4702704 w 4702704"/>
              <a:gd name="connsiteY2" fmla="*/ 0 h 495591"/>
              <a:gd name="connsiteX3" fmla="*/ 2406233 w 4702704"/>
              <a:gd name="connsiteY3" fmla="*/ 495591 h 495591"/>
              <a:gd name="connsiteX0" fmla="*/ 2406233 w 2406233"/>
              <a:gd name="connsiteY0" fmla="*/ 381349 h 586798"/>
              <a:gd name="connsiteX1" fmla="*/ 0 w 2406233"/>
              <a:gd name="connsiteY1" fmla="*/ 0 h 586798"/>
              <a:gd name="connsiteX2" fmla="*/ 1403244 w 2406233"/>
              <a:gd name="connsiteY2" fmla="*/ 586798 h 586798"/>
              <a:gd name="connsiteX3" fmla="*/ 2406233 w 2406233"/>
              <a:gd name="connsiteY3" fmla="*/ 381349 h 586798"/>
              <a:gd name="connsiteX0" fmla="*/ 1034633 w 1034633"/>
              <a:gd name="connsiteY0" fmla="*/ 388969 h 594418"/>
              <a:gd name="connsiteX1" fmla="*/ 0 w 1034633"/>
              <a:gd name="connsiteY1" fmla="*/ 0 h 594418"/>
              <a:gd name="connsiteX2" fmla="*/ 31644 w 1034633"/>
              <a:gd name="connsiteY2" fmla="*/ 594418 h 594418"/>
              <a:gd name="connsiteX3" fmla="*/ 1034633 w 1034633"/>
              <a:gd name="connsiteY3" fmla="*/ 388969 h 594418"/>
              <a:gd name="connsiteX0" fmla="*/ 1002989 w 1002989"/>
              <a:gd name="connsiteY0" fmla="*/ 403257 h 608706"/>
              <a:gd name="connsiteX1" fmla="*/ 8837 w 1002989"/>
              <a:gd name="connsiteY1" fmla="*/ 0 h 608706"/>
              <a:gd name="connsiteX2" fmla="*/ 0 w 1002989"/>
              <a:gd name="connsiteY2" fmla="*/ 608706 h 608706"/>
              <a:gd name="connsiteX3" fmla="*/ 1002989 w 1002989"/>
              <a:gd name="connsiteY3" fmla="*/ 403257 h 608706"/>
              <a:gd name="connsiteX0" fmla="*/ 1002989 w 1002989"/>
              <a:gd name="connsiteY0" fmla="*/ 403257 h 634899"/>
              <a:gd name="connsiteX1" fmla="*/ 8837 w 1002989"/>
              <a:gd name="connsiteY1" fmla="*/ 0 h 634899"/>
              <a:gd name="connsiteX2" fmla="*/ 0 w 1002989"/>
              <a:gd name="connsiteY2" fmla="*/ 634899 h 634899"/>
              <a:gd name="connsiteX3" fmla="*/ 1002989 w 1002989"/>
              <a:gd name="connsiteY3" fmla="*/ 403257 h 634899"/>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03677 w 1003677"/>
              <a:gd name="connsiteY0" fmla="*/ 417545 h 649187"/>
              <a:gd name="connsiteX1" fmla="*/ 0 w 1003677"/>
              <a:gd name="connsiteY1" fmla="*/ 0 h 649187"/>
              <a:gd name="connsiteX2" fmla="*/ 688 w 1003677"/>
              <a:gd name="connsiteY2" fmla="*/ 649187 h 649187"/>
              <a:gd name="connsiteX3" fmla="*/ 1003677 w 1003677"/>
              <a:gd name="connsiteY3" fmla="*/ 417545 h 649187"/>
              <a:gd name="connsiteX0" fmla="*/ 989390 w 989390"/>
              <a:gd name="connsiteY0" fmla="*/ 474695 h 649187"/>
              <a:gd name="connsiteX1" fmla="*/ 0 w 989390"/>
              <a:gd name="connsiteY1" fmla="*/ 0 h 649187"/>
              <a:gd name="connsiteX2" fmla="*/ 688 w 989390"/>
              <a:gd name="connsiteY2" fmla="*/ 649187 h 649187"/>
              <a:gd name="connsiteX3" fmla="*/ 989390 w 989390"/>
              <a:gd name="connsiteY3" fmla="*/ 474695 h 649187"/>
              <a:gd name="connsiteX0" fmla="*/ 998915 w 998915"/>
              <a:gd name="connsiteY0" fmla="*/ 493745 h 649187"/>
              <a:gd name="connsiteX1" fmla="*/ 0 w 998915"/>
              <a:gd name="connsiteY1" fmla="*/ 0 h 649187"/>
              <a:gd name="connsiteX2" fmla="*/ 688 w 998915"/>
              <a:gd name="connsiteY2" fmla="*/ 649187 h 649187"/>
              <a:gd name="connsiteX3" fmla="*/ 998915 w 998915"/>
              <a:gd name="connsiteY3" fmla="*/ 493745 h 649187"/>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1001296 w 1001296"/>
              <a:gd name="connsiteY0" fmla="*/ 503270 h 658712"/>
              <a:gd name="connsiteX1" fmla="*/ 0 w 1001296"/>
              <a:gd name="connsiteY1" fmla="*/ 0 h 658712"/>
              <a:gd name="connsiteX2" fmla="*/ 3069 w 1001296"/>
              <a:gd name="connsiteY2" fmla="*/ 658712 h 658712"/>
              <a:gd name="connsiteX3" fmla="*/ 1001296 w 1001296"/>
              <a:gd name="connsiteY3" fmla="*/ 503270 h 658712"/>
              <a:gd name="connsiteX0" fmla="*/ 1017279 w 1017279"/>
              <a:gd name="connsiteY0" fmla="*/ 503270 h 663474"/>
              <a:gd name="connsiteX1" fmla="*/ 15983 w 1017279"/>
              <a:gd name="connsiteY1" fmla="*/ 0 h 663474"/>
              <a:gd name="connsiteX2" fmla="*/ 2 w 1017279"/>
              <a:gd name="connsiteY2" fmla="*/ 663474 h 663474"/>
              <a:gd name="connsiteX3" fmla="*/ 1017279 w 1017279"/>
              <a:gd name="connsiteY3" fmla="*/ 503270 h 663474"/>
              <a:gd name="connsiteX0" fmla="*/ 1022042 w 1022042"/>
              <a:gd name="connsiteY0" fmla="*/ 603282 h 663474"/>
              <a:gd name="connsiteX1" fmla="*/ 15983 w 1022042"/>
              <a:gd name="connsiteY1" fmla="*/ 0 h 663474"/>
              <a:gd name="connsiteX2" fmla="*/ 2 w 1022042"/>
              <a:gd name="connsiteY2" fmla="*/ 663474 h 663474"/>
              <a:gd name="connsiteX3" fmla="*/ 1022042 w 1022042"/>
              <a:gd name="connsiteY3" fmla="*/ 603282 h 663474"/>
            </a:gdLst>
            <a:ahLst/>
            <a:cxnLst>
              <a:cxn ang="0">
                <a:pos x="connsiteX0" y="connsiteY0"/>
              </a:cxn>
              <a:cxn ang="0">
                <a:pos x="connsiteX1" y="connsiteY1"/>
              </a:cxn>
              <a:cxn ang="0">
                <a:pos x="connsiteX2" y="connsiteY2"/>
              </a:cxn>
              <a:cxn ang="0">
                <a:pos x="connsiteX3" y="connsiteY3"/>
              </a:cxn>
            </a:cxnLst>
            <a:rect l="l" t="t" r="r" b="b"/>
            <a:pathLst>
              <a:path w="1022042" h="663474">
                <a:moveTo>
                  <a:pt x="1022042" y="603282"/>
                </a:moveTo>
                <a:lnTo>
                  <a:pt x="15983" y="0"/>
                </a:lnTo>
                <a:cubicBezTo>
                  <a:pt x="16212" y="216396"/>
                  <a:pt x="-227" y="447078"/>
                  <a:pt x="2" y="663474"/>
                </a:cubicBezTo>
                <a:lnTo>
                  <a:pt x="1022042" y="603282"/>
                </a:lnTo>
                <a:close/>
              </a:path>
            </a:pathLst>
          </a:custGeom>
          <a:gradFill flip="none" rotWithShape="1">
            <a:gsLst>
              <a:gs pos="0">
                <a:schemeClr val="accent1">
                  <a:lumMod val="20000"/>
                  <a:lumOff val="80000"/>
                  <a:alpha val="0"/>
                </a:schemeClr>
              </a:gs>
              <a:gs pos="100000">
                <a:schemeClr val="accent1">
                  <a:lumMod val="60000"/>
                  <a:lumOff val="40000"/>
                  <a:alpha val="5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形状 146">
            <a:extLst>
              <a:ext uri="{FF2B5EF4-FFF2-40B4-BE49-F238E27FC236}">
                <a16:creationId xmlns:a16="http://schemas.microsoft.com/office/drawing/2014/main" xmlns="" id="{5DC11040-ADC0-4E78-842A-D7ADD8F5DA38}"/>
              </a:ext>
            </a:extLst>
          </p:cNvPr>
          <p:cNvSpPr/>
          <p:nvPr/>
        </p:nvSpPr>
        <p:spPr>
          <a:xfrm>
            <a:off x="2566964" y="4155120"/>
            <a:ext cx="3512422" cy="600324"/>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2406233 w 4702704"/>
              <a:gd name="connsiteY0" fmla="*/ 495591 h 495591"/>
              <a:gd name="connsiteX1" fmla="*/ 0 w 4702704"/>
              <a:gd name="connsiteY1" fmla="*/ 114242 h 495591"/>
              <a:gd name="connsiteX2" fmla="*/ 4702704 w 4702704"/>
              <a:gd name="connsiteY2" fmla="*/ 0 h 495591"/>
              <a:gd name="connsiteX3" fmla="*/ 2406233 w 4702704"/>
              <a:gd name="connsiteY3" fmla="*/ 495591 h 495591"/>
              <a:gd name="connsiteX0" fmla="*/ 2406233 w 2406233"/>
              <a:gd name="connsiteY0" fmla="*/ 381349 h 586798"/>
              <a:gd name="connsiteX1" fmla="*/ 0 w 2406233"/>
              <a:gd name="connsiteY1" fmla="*/ 0 h 586798"/>
              <a:gd name="connsiteX2" fmla="*/ 1403244 w 2406233"/>
              <a:gd name="connsiteY2" fmla="*/ 586798 h 586798"/>
              <a:gd name="connsiteX3" fmla="*/ 2406233 w 2406233"/>
              <a:gd name="connsiteY3" fmla="*/ 381349 h 586798"/>
              <a:gd name="connsiteX0" fmla="*/ 1034633 w 1034633"/>
              <a:gd name="connsiteY0" fmla="*/ 388969 h 594418"/>
              <a:gd name="connsiteX1" fmla="*/ 0 w 1034633"/>
              <a:gd name="connsiteY1" fmla="*/ 0 h 594418"/>
              <a:gd name="connsiteX2" fmla="*/ 31644 w 1034633"/>
              <a:gd name="connsiteY2" fmla="*/ 594418 h 594418"/>
              <a:gd name="connsiteX3" fmla="*/ 1034633 w 1034633"/>
              <a:gd name="connsiteY3" fmla="*/ 388969 h 594418"/>
              <a:gd name="connsiteX0" fmla="*/ 1002989 w 1002989"/>
              <a:gd name="connsiteY0" fmla="*/ 403257 h 608706"/>
              <a:gd name="connsiteX1" fmla="*/ 8837 w 1002989"/>
              <a:gd name="connsiteY1" fmla="*/ 0 h 608706"/>
              <a:gd name="connsiteX2" fmla="*/ 0 w 1002989"/>
              <a:gd name="connsiteY2" fmla="*/ 608706 h 608706"/>
              <a:gd name="connsiteX3" fmla="*/ 1002989 w 1002989"/>
              <a:gd name="connsiteY3" fmla="*/ 403257 h 608706"/>
              <a:gd name="connsiteX0" fmla="*/ 1002989 w 1002989"/>
              <a:gd name="connsiteY0" fmla="*/ 403257 h 634899"/>
              <a:gd name="connsiteX1" fmla="*/ 8837 w 1002989"/>
              <a:gd name="connsiteY1" fmla="*/ 0 h 634899"/>
              <a:gd name="connsiteX2" fmla="*/ 0 w 1002989"/>
              <a:gd name="connsiteY2" fmla="*/ 634899 h 634899"/>
              <a:gd name="connsiteX3" fmla="*/ 1002989 w 1002989"/>
              <a:gd name="connsiteY3" fmla="*/ 403257 h 634899"/>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03677 w 1003677"/>
              <a:gd name="connsiteY0" fmla="*/ 417545 h 649187"/>
              <a:gd name="connsiteX1" fmla="*/ 0 w 1003677"/>
              <a:gd name="connsiteY1" fmla="*/ 0 h 649187"/>
              <a:gd name="connsiteX2" fmla="*/ 688 w 1003677"/>
              <a:gd name="connsiteY2" fmla="*/ 649187 h 649187"/>
              <a:gd name="connsiteX3" fmla="*/ 1003677 w 1003677"/>
              <a:gd name="connsiteY3" fmla="*/ 417545 h 649187"/>
              <a:gd name="connsiteX0" fmla="*/ 989390 w 989390"/>
              <a:gd name="connsiteY0" fmla="*/ 474695 h 649187"/>
              <a:gd name="connsiteX1" fmla="*/ 0 w 989390"/>
              <a:gd name="connsiteY1" fmla="*/ 0 h 649187"/>
              <a:gd name="connsiteX2" fmla="*/ 688 w 989390"/>
              <a:gd name="connsiteY2" fmla="*/ 649187 h 649187"/>
              <a:gd name="connsiteX3" fmla="*/ 989390 w 989390"/>
              <a:gd name="connsiteY3" fmla="*/ 474695 h 649187"/>
              <a:gd name="connsiteX0" fmla="*/ 998915 w 998915"/>
              <a:gd name="connsiteY0" fmla="*/ 493745 h 649187"/>
              <a:gd name="connsiteX1" fmla="*/ 0 w 998915"/>
              <a:gd name="connsiteY1" fmla="*/ 0 h 649187"/>
              <a:gd name="connsiteX2" fmla="*/ 688 w 998915"/>
              <a:gd name="connsiteY2" fmla="*/ 649187 h 649187"/>
              <a:gd name="connsiteX3" fmla="*/ 998915 w 998915"/>
              <a:gd name="connsiteY3" fmla="*/ 493745 h 649187"/>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1001296 w 1001296"/>
              <a:gd name="connsiteY0" fmla="*/ 503270 h 658712"/>
              <a:gd name="connsiteX1" fmla="*/ 0 w 1001296"/>
              <a:gd name="connsiteY1" fmla="*/ 0 h 658712"/>
              <a:gd name="connsiteX2" fmla="*/ 3069 w 1001296"/>
              <a:gd name="connsiteY2" fmla="*/ 658712 h 658712"/>
              <a:gd name="connsiteX3" fmla="*/ 1001296 w 1001296"/>
              <a:gd name="connsiteY3" fmla="*/ 503270 h 658712"/>
              <a:gd name="connsiteX0" fmla="*/ 1017279 w 1017279"/>
              <a:gd name="connsiteY0" fmla="*/ 503270 h 663474"/>
              <a:gd name="connsiteX1" fmla="*/ 15983 w 1017279"/>
              <a:gd name="connsiteY1" fmla="*/ 0 h 663474"/>
              <a:gd name="connsiteX2" fmla="*/ 2 w 1017279"/>
              <a:gd name="connsiteY2" fmla="*/ 663474 h 663474"/>
              <a:gd name="connsiteX3" fmla="*/ 1017279 w 1017279"/>
              <a:gd name="connsiteY3" fmla="*/ 503270 h 663474"/>
              <a:gd name="connsiteX0" fmla="*/ 2495049 w 2495049"/>
              <a:gd name="connsiteY0" fmla="*/ 1368809 h 1529013"/>
              <a:gd name="connsiteX1" fmla="*/ 0 w 2495049"/>
              <a:gd name="connsiteY1" fmla="*/ 0 h 1529013"/>
              <a:gd name="connsiteX2" fmla="*/ 1477772 w 2495049"/>
              <a:gd name="connsiteY2" fmla="*/ 1529013 h 1529013"/>
              <a:gd name="connsiteX3" fmla="*/ 2495049 w 2495049"/>
              <a:gd name="connsiteY3" fmla="*/ 1368809 h 1529013"/>
              <a:gd name="connsiteX0" fmla="*/ 2460124 w 2460124"/>
              <a:gd name="connsiteY0" fmla="*/ 1352934 h 1513138"/>
              <a:gd name="connsiteX1" fmla="*/ 0 w 2460124"/>
              <a:gd name="connsiteY1" fmla="*/ 0 h 1513138"/>
              <a:gd name="connsiteX2" fmla="*/ 1442847 w 2460124"/>
              <a:gd name="connsiteY2" fmla="*/ 1513138 h 1513138"/>
              <a:gd name="connsiteX3" fmla="*/ 2460124 w 2460124"/>
              <a:gd name="connsiteY3" fmla="*/ 1352934 h 1513138"/>
              <a:gd name="connsiteX0" fmla="*/ 3566802 w 3566802"/>
              <a:gd name="connsiteY0" fmla="*/ 1352934 h 1352934"/>
              <a:gd name="connsiteX1" fmla="*/ 1106678 w 3566802"/>
              <a:gd name="connsiteY1" fmla="*/ 0 h 1352934"/>
              <a:gd name="connsiteX2" fmla="*/ 0 w 3566802"/>
              <a:gd name="connsiteY2" fmla="*/ 487613 h 1352934"/>
              <a:gd name="connsiteX3" fmla="*/ 3566802 w 3566802"/>
              <a:gd name="connsiteY3" fmla="*/ 1352934 h 1352934"/>
              <a:gd name="connsiteX0" fmla="*/ 3566802 w 3566802"/>
              <a:gd name="connsiteY0" fmla="*/ 1352934 h 1352934"/>
              <a:gd name="connsiteX1" fmla="*/ 1106678 w 3566802"/>
              <a:gd name="connsiteY1" fmla="*/ 0 h 1352934"/>
              <a:gd name="connsiteX2" fmla="*/ 0 w 3566802"/>
              <a:gd name="connsiteY2" fmla="*/ 490788 h 1352934"/>
              <a:gd name="connsiteX3" fmla="*/ 3566802 w 3566802"/>
              <a:gd name="connsiteY3" fmla="*/ 1352934 h 1352934"/>
              <a:gd name="connsiteX0" fmla="*/ 3566802 w 3566802"/>
              <a:gd name="connsiteY0" fmla="*/ 1352934 h 1352934"/>
              <a:gd name="connsiteX1" fmla="*/ 1106678 w 3566802"/>
              <a:gd name="connsiteY1" fmla="*/ 0 h 1352934"/>
              <a:gd name="connsiteX2" fmla="*/ 0 w 3566802"/>
              <a:gd name="connsiteY2" fmla="*/ 490788 h 1352934"/>
              <a:gd name="connsiteX3" fmla="*/ 3566802 w 3566802"/>
              <a:gd name="connsiteY3" fmla="*/ 1352934 h 1352934"/>
              <a:gd name="connsiteX0" fmla="*/ 3554895 w 3554895"/>
              <a:gd name="connsiteY0" fmla="*/ 1352934 h 1352934"/>
              <a:gd name="connsiteX1" fmla="*/ 1094771 w 3554895"/>
              <a:gd name="connsiteY1" fmla="*/ 0 h 1352934"/>
              <a:gd name="connsiteX2" fmla="*/ 0 w 3554895"/>
              <a:gd name="connsiteY2" fmla="*/ 502694 h 1352934"/>
              <a:gd name="connsiteX3" fmla="*/ 3554895 w 3554895"/>
              <a:gd name="connsiteY3" fmla="*/ 1352934 h 1352934"/>
              <a:gd name="connsiteX0" fmla="*/ 3488220 w 3488220"/>
              <a:gd name="connsiteY0" fmla="*/ 1352934 h 1593306"/>
              <a:gd name="connsiteX1" fmla="*/ 1028096 w 3488220"/>
              <a:gd name="connsiteY1" fmla="*/ 0 h 1593306"/>
              <a:gd name="connsiteX2" fmla="*/ 0 w 3488220"/>
              <a:gd name="connsiteY2" fmla="*/ 1593306 h 1593306"/>
              <a:gd name="connsiteX3" fmla="*/ 3488220 w 3488220"/>
              <a:gd name="connsiteY3" fmla="*/ 1352934 h 1593306"/>
              <a:gd name="connsiteX0" fmla="*/ 3488220 w 3488220"/>
              <a:gd name="connsiteY0" fmla="*/ 367096 h 607468"/>
              <a:gd name="connsiteX1" fmla="*/ 8921 w 3488220"/>
              <a:gd name="connsiteY1" fmla="*/ 0 h 607468"/>
              <a:gd name="connsiteX2" fmla="*/ 0 w 3488220"/>
              <a:gd name="connsiteY2" fmla="*/ 607468 h 607468"/>
              <a:gd name="connsiteX3" fmla="*/ 3488220 w 3488220"/>
              <a:gd name="connsiteY3" fmla="*/ 367096 h 607468"/>
              <a:gd name="connsiteX0" fmla="*/ 3488220 w 3488220"/>
              <a:gd name="connsiteY0" fmla="*/ 376621 h 616993"/>
              <a:gd name="connsiteX1" fmla="*/ 20827 w 3488220"/>
              <a:gd name="connsiteY1" fmla="*/ 0 h 616993"/>
              <a:gd name="connsiteX2" fmla="*/ 0 w 3488220"/>
              <a:gd name="connsiteY2" fmla="*/ 616993 h 616993"/>
              <a:gd name="connsiteX3" fmla="*/ 3488220 w 3488220"/>
              <a:gd name="connsiteY3" fmla="*/ 376621 h 616993"/>
              <a:gd name="connsiteX0" fmla="*/ 3478695 w 3478695"/>
              <a:gd name="connsiteY0" fmla="*/ 614746 h 616993"/>
              <a:gd name="connsiteX1" fmla="*/ 20827 w 3478695"/>
              <a:gd name="connsiteY1" fmla="*/ 0 h 616993"/>
              <a:gd name="connsiteX2" fmla="*/ 0 w 3478695"/>
              <a:gd name="connsiteY2" fmla="*/ 616993 h 616993"/>
              <a:gd name="connsiteX3" fmla="*/ 3478695 w 3478695"/>
              <a:gd name="connsiteY3" fmla="*/ 614746 h 616993"/>
              <a:gd name="connsiteX0" fmla="*/ 3464408 w 3464408"/>
              <a:gd name="connsiteY0" fmla="*/ 614746 h 874168"/>
              <a:gd name="connsiteX1" fmla="*/ 6540 w 3464408"/>
              <a:gd name="connsiteY1" fmla="*/ 0 h 874168"/>
              <a:gd name="connsiteX2" fmla="*/ 0 w 3464408"/>
              <a:gd name="connsiteY2" fmla="*/ 874168 h 874168"/>
              <a:gd name="connsiteX3" fmla="*/ 3464408 w 3464408"/>
              <a:gd name="connsiteY3" fmla="*/ 614746 h 874168"/>
              <a:gd name="connsiteX0" fmla="*/ 3513619 w 3513619"/>
              <a:gd name="connsiteY0" fmla="*/ 614746 h 874168"/>
              <a:gd name="connsiteX1" fmla="*/ 55751 w 3513619"/>
              <a:gd name="connsiteY1" fmla="*/ 0 h 874168"/>
              <a:gd name="connsiteX2" fmla="*/ 49211 w 3513619"/>
              <a:gd name="connsiteY2" fmla="*/ 874168 h 874168"/>
              <a:gd name="connsiteX3" fmla="*/ 3513619 w 3513619"/>
              <a:gd name="connsiteY3" fmla="*/ 614746 h 874168"/>
              <a:gd name="connsiteX0" fmla="*/ 3516043 w 3516043"/>
              <a:gd name="connsiteY0" fmla="*/ 319471 h 578893"/>
              <a:gd name="connsiteX1" fmla="*/ 48650 w 3516043"/>
              <a:gd name="connsiteY1" fmla="*/ 0 h 578893"/>
              <a:gd name="connsiteX2" fmla="*/ 51635 w 3516043"/>
              <a:gd name="connsiteY2" fmla="*/ 578893 h 578893"/>
              <a:gd name="connsiteX3" fmla="*/ 3516043 w 3516043"/>
              <a:gd name="connsiteY3" fmla="*/ 319471 h 578893"/>
              <a:gd name="connsiteX0" fmla="*/ 3514205 w 3514205"/>
              <a:gd name="connsiteY0" fmla="*/ 326615 h 586037"/>
              <a:gd name="connsiteX1" fmla="*/ 53956 w 3514205"/>
              <a:gd name="connsiteY1" fmla="*/ 0 h 586037"/>
              <a:gd name="connsiteX2" fmla="*/ 49797 w 3514205"/>
              <a:gd name="connsiteY2" fmla="*/ 586037 h 586037"/>
              <a:gd name="connsiteX3" fmla="*/ 3514205 w 3514205"/>
              <a:gd name="connsiteY3" fmla="*/ 326615 h 586037"/>
              <a:gd name="connsiteX0" fmla="*/ 3512422 w 3512422"/>
              <a:gd name="connsiteY0" fmla="*/ 326615 h 600324"/>
              <a:gd name="connsiteX1" fmla="*/ 52173 w 3512422"/>
              <a:gd name="connsiteY1" fmla="*/ 0 h 600324"/>
              <a:gd name="connsiteX2" fmla="*/ 50395 w 3512422"/>
              <a:gd name="connsiteY2" fmla="*/ 600324 h 600324"/>
              <a:gd name="connsiteX3" fmla="*/ 3512422 w 3512422"/>
              <a:gd name="connsiteY3" fmla="*/ 326615 h 600324"/>
            </a:gdLst>
            <a:ahLst/>
            <a:cxnLst>
              <a:cxn ang="0">
                <a:pos x="connsiteX0" y="connsiteY0"/>
              </a:cxn>
              <a:cxn ang="0">
                <a:pos x="connsiteX1" y="connsiteY1"/>
              </a:cxn>
              <a:cxn ang="0">
                <a:pos x="connsiteX2" y="connsiteY2"/>
              </a:cxn>
              <a:cxn ang="0">
                <a:pos x="connsiteX3" y="connsiteY3"/>
              </a:cxn>
            </a:cxnLst>
            <a:rect l="l" t="t" r="r" b="b"/>
            <a:pathLst>
              <a:path w="3512422" h="600324">
                <a:moveTo>
                  <a:pt x="3512422" y="326615"/>
                </a:moveTo>
                <a:lnTo>
                  <a:pt x="52173" y="0"/>
                </a:lnTo>
                <a:cubicBezTo>
                  <a:pt x="52402" y="216396"/>
                  <a:pt x="-64134" y="455366"/>
                  <a:pt x="50395" y="600324"/>
                </a:cubicBezTo>
                <a:lnTo>
                  <a:pt x="3512422" y="326615"/>
                </a:lnTo>
                <a:close/>
              </a:path>
            </a:pathLst>
          </a:custGeom>
          <a:gradFill flip="none" rotWithShape="1">
            <a:gsLst>
              <a:gs pos="66000">
                <a:schemeClr val="accent1">
                  <a:lumMod val="20000"/>
                  <a:lumOff val="80000"/>
                  <a:alpha val="0"/>
                </a:schemeClr>
              </a:gs>
              <a:gs pos="100000">
                <a:schemeClr val="accent1">
                  <a:lumMod val="60000"/>
                  <a:lumOff val="40000"/>
                  <a:alpha val="4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形状 147">
            <a:extLst>
              <a:ext uri="{FF2B5EF4-FFF2-40B4-BE49-F238E27FC236}">
                <a16:creationId xmlns:a16="http://schemas.microsoft.com/office/drawing/2014/main" xmlns="" id="{D92CDDDB-DCF8-49C1-8EDE-71D14B08DD12}"/>
              </a:ext>
            </a:extLst>
          </p:cNvPr>
          <p:cNvSpPr/>
          <p:nvPr/>
        </p:nvSpPr>
        <p:spPr>
          <a:xfrm>
            <a:off x="2909650" y="4494433"/>
            <a:ext cx="3191962" cy="1253991"/>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2406233 w 4702704"/>
              <a:gd name="connsiteY0" fmla="*/ 495591 h 495591"/>
              <a:gd name="connsiteX1" fmla="*/ 0 w 4702704"/>
              <a:gd name="connsiteY1" fmla="*/ 114242 h 495591"/>
              <a:gd name="connsiteX2" fmla="*/ 4702704 w 4702704"/>
              <a:gd name="connsiteY2" fmla="*/ 0 h 495591"/>
              <a:gd name="connsiteX3" fmla="*/ 2406233 w 4702704"/>
              <a:gd name="connsiteY3" fmla="*/ 495591 h 495591"/>
              <a:gd name="connsiteX0" fmla="*/ 2406233 w 2406233"/>
              <a:gd name="connsiteY0" fmla="*/ 381349 h 586798"/>
              <a:gd name="connsiteX1" fmla="*/ 0 w 2406233"/>
              <a:gd name="connsiteY1" fmla="*/ 0 h 586798"/>
              <a:gd name="connsiteX2" fmla="*/ 1403244 w 2406233"/>
              <a:gd name="connsiteY2" fmla="*/ 586798 h 586798"/>
              <a:gd name="connsiteX3" fmla="*/ 2406233 w 2406233"/>
              <a:gd name="connsiteY3" fmla="*/ 381349 h 586798"/>
              <a:gd name="connsiteX0" fmla="*/ 1034633 w 1034633"/>
              <a:gd name="connsiteY0" fmla="*/ 388969 h 594418"/>
              <a:gd name="connsiteX1" fmla="*/ 0 w 1034633"/>
              <a:gd name="connsiteY1" fmla="*/ 0 h 594418"/>
              <a:gd name="connsiteX2" fmla="*/ 31644 w 1034633"/>
              <a:gd name="connsiteY2" fmla="*/ 594418 h 594418"/>
              <a:gd name="connsiteX3" fmla="*/ 1034633 w 1034633"/>
              <a:gd name="connsiteY3" fmla="*/ 388969 h 594418"/>
              <a:gd name="connsiteX0" fmla="*/ 1002989 w 1002989"/>
              <a:gd name="connsiteY0" fmla="*/ 403257 h 608706"/>
              <a:gd name="connsiteX1" fmla="*/ 8837 w 1002989"/>
              <a:gd name="connsiteY1" fmla="*/ 0 h 608706"/>
              <a:gd name="connsiteX2" fmla="*/ 0 w 1002989"/>
              <a:gd name="connsiteY2" fmla="*/ 608706 h 608706"/>
              <a:gd name="connsiteX3" fmla="*/ 1002989 w 1002989"/>
              <a:gd name="connsiteY3" fmla="*/ 403257 h 608706"/>
              <a:gd name="connsiteX0" fmla="*/ 1002989 w 1002989"/>
              <a:gd name="connsiteY0" fmla="*/ 403257 h 634899"/>
              <a:gd name="connsiteX1" fmla="*/ 8837 w 1002989"/>
              <a:gd name="connsiteY1" fmla="*/ 0 h 634899"/>
              <a:gd name="connsiteX2" fmla="*/ 0 w 1002989"/>
              <a:gd name="connsiteY2" fmla="*/ 634899 h 634899"/>
              <a:gd name="connsiteX3" fmla="*/ 1002989 w 1002989"/>
              <a:gd name="connsiteY3" fmla="*/ 403257 h 634899"/>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03677 w 1003677"/>
              <a:gd name="connsiteY0" fmla="*/ 417545 h 649187"/>
              <a:gd name="connsiteX1" fmla="*/ 0 w 1003677"/>
              <a:gd name="connsiteY1" fmla="*/ 0 h 649187"/>
              <a:gd name="connsiteX2" fmla="*/ 688 w 1003677"/>
              <a:gd name="connsiteY2" fmla="*/ 649187 h 649187"/>
              <a:gd name="connsiteX3" fmla="*/ 1003677 w 1003677"/>
              <a:gd name="connsiteY3" fmla="*/ 417545 h 649187"/>
              <a:gd name="connsiteX0" fmla="*/ 989390 w 989390"/>
              <a:gd name="connsiteY0" fmla="*/ 474695 h 649187"/>
              <a:gd name="connsiteX1" fmla="*/ 0 w 989390"/>
              <a:gd name="connsiteY1" fmla="*/ 0 h 649187"/>
              <a:gd name="connsiteX2" fmla="*/ 688 w 989390"/>
              <a:gd name="connsiteY2" fmla="*/ 649187 h 649187"/>
              <a:gd name="connsiteX3" fmla="*/ 989390 w 989390"/>
              <a:gd name="connsiteY3" fmla="*/ 474695 h 649187"/>
              <a:gd name="connsiteX0" fmla="*/ 998915 w 998915"/>
              <a:gd name="connsiteY0" fmla="*/ 493745 h 649187"/>
              <a:gd name="connsiteX1" fmla="*/ 0 w 998915"/>
              <a:gd name="connsiteY1" fmla="*/ 0 h 649187"/>
              <a:gd name="connsiteX2" fmla="*/ 688 w 998915"/>
              <a:gd name="connsiteY2" fmla="*/ 649187 h 649187"/>
              <a:gd name="connsiteX3" fmla="*/ 998915 w 998915"/>
              <a:gd name="connsiteY3" fmla="*/ 493745 h 649187"/>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1001296 w 1001296"/>
              <a:gd name="connsiteY0" fmla="*/ 503270 h 658712"/>
              <a:gd name="connsiteX1" fmla="*/ 0 w 1001296"/>
              <a:gd name="connsiteY1" fmla="*/ 0 h 658712"/>
              <a:gd name="connsiteX2" fmla="*/ 3069 w 1001296"/>
              <a:gd name="connsiteY2" fmla="*/ 658712 h 658712"/>
              <a:gd name="connsiteX3" fmla="*/ 1001296 w 1001296"/>
              <a:gd name="connsiteY3" fmla="*/ 503270 h 658712"/>
              <a:gd name="connsiteX0" fmla="*/ 1017279 w 1017279"/>
              <a:gd name="connsiteY0" fmla="*/ 503270 h 663474"/>
              <a:gd name="connsiteX1" fmla="*/ 15983 w 1017279"/>
              <a:gd name="connsiteY1" fmla="*/ 0 h 663474"/>
              <a:gd name="connsiteX2" fmla="*/ 2 w 1017279"/>
              <a:gd name="connsiteY2" fmla="*/ 663474 h 663474"/>
              <a:gd name="connsiteX3" fmla="*/ 1017279 w 1017279"/>
              <a:gd name="connsiteY3" fmla="*/ 503270 h 663474"/>
              <a:gd name="connsiteX0" fmla="*/ 2495049 w 2495049"/>
              <a:gd name="connsiteY0" fmla="*/ 1368809 h 1529013"/>
              <a:gd name="connsiteX1" fmla="*/ 0 w 2495049"/>
              <a:gd name="connsiteY1" fmla="*/ 0 h 1529013"/>
              <a:gd name="connsiteX2" fmla="*/ 1477772 w 2495049"/>
              <a:gd name="connsiteY2" fmla="*/ 1529013 h 1529013"/>
              <a:gd name="connsiteX3" fmla="*/ 2495049 w 2495049"/>
              <a:gd name="connsiteY3" fmla="*/ 1368809 h 1529013"/>
              <a:gd name="connsiteX0" fmla="*/ 2460124 w 2460124"/>
              <a:gd name="connsiteY0" fmla="*/ 1352934 h 1513138"/>
              <a:gd name="connsiteX1" fmla="*/ 0 w 2460124"/>
              <a:gd name="connsiteY1" fmla="*/ 0 h 1513138"/>
              <a:gd name="connsiteX2" fmla="*/ 1442847 w 2460124"/>
              <a:gd name="connsiteY2" fmla="*/ 1513138 h 1513138"/>
              <a:gd name="connsiteX3" fmla="*/ 2460124 w 2460124"/>
              <a:gd name="connsiteY3" fmla="*/ 1352934 h 1513138"/>
              <a:gd name="connsiteX0" fmla="*/ 3566802 w 3566802"/>
              <a:gd name="connsiteY0" fmla="*/ 1352934 h 1352934"/>
              <a:gd name="connsiteX1" fmla="*/ 1106678 w 3566802"/>
              <a:gd name="connsiteY1" fmla="*/ 0 h 1352934"/>
              <a:gd name="connsiteX2" fmla="*/ 0 w 3566802"/>
              <a:gd name="connsiteY2" fmla="*/ 487613 h 1352934"/>
              <a:gd name="connsiteX3" fmla="*/ 3566802 w 3566802"/>
              <a:gd name="connsiteY3" fmla="*/ 1352934 h 1352934"/>
              <a:gd name="connsiteX0" fmla="*/ 3566802 w 3566802"/>
              <a:gd name="connsiteY0" fmla="*/ 1352934 h 1352934"/>
              <a:gd name="connsiteX1" fmla="*/ 1106678 w 3566802"/>
              <a:gd name="connsiteY1" fmla="*/ 0 h 1352934"/>
              <a:gd name="connsiteX2" fmla="*/ 0 w 3566802"/>
              <a:gd name="connsiteY2" fmla="*/ 490788 h 1352934"/>
              <a:gd name="connsiteX3" fmla="*/ 3566802 w 3566802"/>
              <a:gd name="connsiteY3" fmla="*/ 1352934 h 1352934"/>
              <a:gd name="connsiteX0" fmla="*/ 3566802 w 3566802"/>
              <a:gd name="connsiteY0" fmla="*/ 1352934 h 1352934"/>
              <a:gd name="connsiteX1" fmla="*/ 1106678 w 3566802"/>
              <a:gd name="connsiteY1" fmla="*/ 0 h 1352934"/>
              <a:gd name="connsiteX2" fmla="*/ 0 w 3566802"/>
              <a:gd name="connsiteY2" fmla="*/ 490788 h 1352934"/>
              <a:gd name="connsiteX3" fmla="*/ 3566802 w 3566802"/>
              <a:gd name="connsiteY3" fmla="*/ 1352934 h 1352934"/>
              <a:gd name="connsiteX0" fmla="*/ 3554895 w 3554895"/>
              <a:gd name="connsiteY0" fmla="*/ 1352934 h 1352934"/>
              <a:gd name="connsiteX1" fmla="*/ 1094771 w 3554895"/>
              <a:gd name="connsiteY1" fmla="*/ 0 h 1352934"/>
              <a:gd name="connsiteX2" fmla="*/ 0 w 3554895"/>
              <a:gd name="connsiteY2" fmla="*/ 502694 h 1352934"/>
              <a:gd name="connsiteX3" fmla="*/ 3554895 w 3554895"/>
              <a:gd name="connsiteY3" fmla="*/ 1352934 h 1352934"/>
              <a:gd name="connsiteX0" fmla="*/ 3488220 w 3488220"/>
              <a:gd name="connsiteY0" fmla="*/ 1352934 h 1593306"/>
              <a:gd name="connsiteX1" fmla="*/ 1028096 w 3488220"/>
              <a:gd name="connsiteY1" fmla="*/ 0 h 1593306"/>
              <a:gd name="connsiteX2" fmla="*/ 0 w 3488220"/>
              <a:gd name="connsiteY2" fmla="*/ 1593306 h 1593306"/>
              <a:gd name="connsiteX3" fmla="*/ 3488220 w 3488220"/>
              <a:gd name="connsiteY3" fmla="*/ 1352934 h 1593306"/>
              <a:gd name="connsiteX0" fmla="*/ 3488220 w 3488220"/>
              <a:gd name="connsiteY0" fmla="*/ 367096 h 607468"/>
              <a:gd name="connsiteX1" fmla="*/ 8921 w 3488220"/>
              <a:gd name="connsiteY1" fmla="*/ 0 h 607468"/>
              <a:gd name="connsiteX2" fmla="*/ 0 w 3488220"/>
              <a:gd name="connsiteY2" fmla="*/ 607468 h 607468"/>
              <a:gd name="connsiteX3" fmla="*/ 3488220 w 3488220"/>
              <a:gd name="connsiteY3" fmla="*/ 367096 h 607468"/>
              <a:gd name="connsiteX0" fmla="*/ 3488220 w 3488220"/>
              <a:gd name="connsiteY0" fmla="*/ 376621 h 616993"/>
              <a:gd name="connsiteX1" fmla="*/ 20827 w 3488220"/>
              <a:gd name="connsiteY1" fmla="*/ 0 h 616993"/>
              <a:gd name="connsiteX2" fmla="*/ 0 w 3488220"/>
              <a:gd name="connsiteY2" fmla="*/ 616993 h 616993"/>
              <a:gd name="connsiteX3" fmla="*/ 3488220 w 3488220"/>
              <a:gd name="connsiteY3" fmla="*/ 376621 h 616993"/>
              <a:gd name="connsiteX0" fmla="*/ 3467393 w 3467393"/>
              <a:gd name="connsiteY0" fmla="*/ 376621 h 1512343"/>
              <a:gd name="connsiteX1" fmla="*/ 0 w 3467393"/>
              <a:gd name="connsiteY1" fmla="*/ 0 h 1512343"/>
              <a:gd name="connsiteX2" fmla="*/ 1169798 w 3467393"/>
              <a:gd name="connsiteY2" fmla="*/ 1512343 h 1512343"/>
              <a:gd name="connsiteX3" fmla="*/ 3467393 w 3467393"/>
              <a:gd name="connsiteY3" fmla="*/ 376621 h 1512343"/>
              <a:gd name="connsiteX0" fmla="*/ 3181643 w 3181643"/>
              <a:gd name="connsiteY0" fmla="*/ 0 h 1135722"/>
              <a:gd name="connsiteX1" fmla="*/ 0 w 3181643"/>
              <a:gd name="connsiteY1" fmla="*/ 737804 h 1135722"/>
              <a:gd name="connsiteX2" fmla="*/ 884048 w 3181643"/>
              <a:gd name="connsiteY2" fmla="*/ 1135722 h 1135722"/>
              <a:gd name="connsiteX3" fmla="*/ 3181643 w 3181643"/>
              <a:gd name="connsiteY3" fmla="*/ 0 h 1135722"/>
              <a:gd name="connsiteX0" fmla="*/ 3188787 w 3188787"/>
              <a:gd name="connsiteY0" fmla="*/ 0 h 1135722"/>
              <a:gd name="connsiteX1" fmla="*/ 0 w 3188787"/>
              <a:gd name="connsiteY1" fmla="*/ 713992 h 1135722"/>
              <a:gd name="connsiteX2" fmla="*/ 891192 w 3188787"/>
              <a:gd name="connsiteY2" fmla="*/ 1135722 h 1135722"/>
              <a:gd name="connsiteX3" fmla="*/ 3188787 w 3188787"/>
              <a:gd name="connsiteY3" fmla="*/ 0 h 1135722"/>
              <a:gd name="connsiteX0" fmla="*/ 3188787 w 3188787"/>
              <a:gd name="connsiteY0" fmla="*/ 0 h 1114291"/>
              <a:gd name="connsiteX1" fmla="*/ 0 w 3188787"/>
              <a:gd name="connsiteY1" fmla="*/ 713992 h 1114291"/>
              <a:gd name="connsiteX2" fmla="*/ 869760 w 3188787"/>
              <a:gd name="connsiteY2" fmla="*/ 1114291 h 1114291"/>
              <a:gd name="connsiteX3" fmla="*/ 3188787 w 3188787"/>
              <a:gd name="connsiteY3" fmla="*/ 0 h 1114291"/>
              <a:gd name="connsiteX0" fmla="*/ 3188787 w 3188787"/>
              <a:gd name="connsiteY0" fmla="*/ 0 h 1114291"/>
              <a:gd name="connsiteX1" fmla="*/ 0 w 3188787"/>
              <a:gd name="connsiteY1" fmla="*/ 713992 h 1114291"/>
              <a:gd name="connsiteX2" fmla="*/ 869760 w 3188787"/>
              <a:gd name="connsiteY2" fmla="*/ 1114291 h 1114291"/>
              <a:gd name="connsiteX3" fmla="*/ 3188787 w 3188787"/>
              <a:gd name="connsiteY3" fmla="*/ 0 h 1114291"/>
              <a:gd name="connsiteX0" fmla="*/ 3188787 w 3188787"/>
              <a:gd name="connsiteY0" fmla="*/ 0 h 1114291"/>
              <a:gd name="connsiteX1" fmla="*/ 0 w 3188787"/>
              <a:gd name="connsiteY1" fmla="*/ 713992 h 1114291"/>
              <a:gd name="connsiteX2" fmla="*/ 869760 w 3188787"/>
              <a:gd name="connsiteY2" fmla="*/ 1114291 h 1114291"/>
              <a:gd name="connsiteX3" fmla="*/ 3188787 w 3188787"/>
              <a:gd name="connsiteY3" fmla="*/ 0 h 1114291"/>
              <a:gd name="connsiteX0" fmla="*/ 3201487 w 3201487"/>
              <a:gd name="connsiteY0" fmla="*/ 0 h 1244466"/>
              <a:gd name="connsiteX1" fmla="*/ 0 w 3201487"/>
              <a:gd name="connsiteY1" fmla="*/ 844167 h 1244466"/>
              <a:gd name="connsiteX2" fmla="*/ 869760 w 3201487"/>
              <a:gd name="connsiteY2" fmla="*/ 1244466 h 1244466"/>
              <a:gd name="connsiteX3" fmla="*/ 3201487 w 3201487"/>
              <a:gd name="connsiteY3" fmla="*/ 0 h 1244466"/>
              <a:gd name="connsiteX0" fmla="*/ 3201487 w 3201487"/>
              <a:gd name="connsiteY0" fmla="*/ 0 h 1253991"/>
              <a:gd name="connsiteX1" fmla="*/ 0 w 3201487"/>
              <a:gd name="connsiteY1" fmla="*/ 844167 h 1253991"/>
              <a:gd name="connsiteX2" fmla="*/ 996760 w 3201487"/>
              <a:gd name="connsiteY2" fmla="*/ 1253991 h 1253991"/>
              <a:gd name="connsiteX3" fmla="*/ 3201487 w 3201487"/>
              <a:gd name="connsiteY3" fmla="*/ 0 h 1253991"/>
              <a:gd name="connsiteX0" fmla="*/ 3191962 w 3191962"/>
              <a:gd name="connsiteY0" fmla="*/ 0 h 1253991"/>
              <a:gd name="connsiteX1" fmla="*/ 0 w 3191962"/>
              <a:gd name="connsiteY1" fmla="*/ 802892 h 1253991"/>
              <a:gd name="connsiteX2" fmla="*/ 987235 w 3191962"/>
              <a:gd name="connsiteY2" fmla="*/ 1253991 h 1253991"/>
              <a:gd name="connsiteX3" fmla="*/ 3191962 w 3191962"/>
              <a:gd name="connsiteY3" fmla="*/ 0 h 1253991"/>
            </a:gdLst>
            <a:ahLst/>
            <a:cxnLst>
              <a:cxn ang="0">
                <a:pos x="connsiteX0" y="connsiteY0"/>
              </a:cxn>
              <a:cxn ang="0">
                <a:pos x="connsiteX1" y="connsiteY1"/>
              </a:cxn>
              <a:cxn ang="0">
                <a:pos x="connsiteX2" y="connsiteY2"/>
              </a:cxn>
              <a:cxn ang="0">
                <a:pos x="connsiteX3" y="connsiteY3"/>
              </a:cxn>
            </a:cxnLst>
            <a:rect l="l" t="t" r="r" b="b"/>
            <a:pathLst>
              <a:path w="3191962" h="1253991">
                <a:moveTo>
                  <a:pt x="3191962" y="0"/>
                </a:moveTo>
                <a:lnTo>
                  <a:pt x="0" y="802892"/>
                </a:lnTo>
                <a:cubicBezTo>
                  <a:pt x="255022" y="943088"/>
                  <a:pt x="753644" y="1189995"/>
                  <a:pt x="987235" y="1253991"/>
                </a:cubicBezTo>
                <a:lnTo>
                  <a:pt x="3191962" y="0"/>
                </a:lnTo>
                <a:close/>
              </a:path>
            </a:pathLst>
          </a:custGeom>
          <a:gradFill flip="none" rotWithShape="1">
            <a:gsLst>
              <a:gs pos="17000">
                <a:schemeClr val="accent1">
                  <a:lumMod val="20000"/>
                  <a:lumOff val="80000"/>
                  <a:alpha val="0"/>
                </a:schemeClr>
              </a:gs>
              <a:gs pos="100000">
                <a:schemeClr val="accent1">
                  <a:lumMod val="60000"/>
                  <a:lumOff val="40000"/>
                  <a:alpha val="52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形状 148">
            <a:extLst>
              <a:ext uri="{FF2B5EF4-FFF2-40B4-BE49-F238E27FC236}">
                <a16:creationId xmlns:a16="http://schemas.microsoft.com/office/drawing/2014/main" xmlns="" id="{94FE3B9C-E8AC-4945-ABF0-822512AD353C}"/>
              </a:ext>
            </a:extLst>
          </p:cNvPr>
          <p:cNvSpPr/>
          <p:nvPr/>
        </p:nvSpPr>
        <p:spPr>
          <a:xfrm>
            <a:off x="5115761" y="4483084"/>
            <a:ext cx="1974660" cy="962783"/>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2406233 w 4702704"/>
              <a:gd name="connsiteY0" fmla="*/ 495591 h 495591"/>
              <a:gd name="connsiteX1" fmla="*/ 0 w 4702704"/>
              <a:gd name="connsiteY1" fmla="*/ 114242 h 495591"/>
              <a:gd name="connsiteX2" fmla="*/ 4702704 w 4702704"/>
              <a:gd name="connsiteY2" fmla="*/ 0 h 495591"/>
              <a:gd name="connsiteX3" fmla="*/ 2406233 w 4702704"/>
              <a:gd name="connsiteY3" fmla="*/ 495591 h 495591"/>
              <a:gd name="connsiteX0" fmla="*/ 2406233 w 2406233"/>
              <a:gd name="connsiteY0" fmla="*/ 381349 h 586798"/>
              <a:gd name="connsiteX1" fmla="*/ 0 w 2406233"/>
              <a:gd name="connsiteY1" fmla="*/ 0 h 586798"/>
              <a:gd name="connsiteX2" fmla="*/ 1403244 w 2406233"/>
              <a:gd name="connsiteY2" fmla="*/ 586798 h 586798"/>
              <a:gd name="connsiteX3" fmla="*/ 2406233 w 2406233"/>
              <a:gd name="connsiteY3" fmla="*/ 381349 h 586798"/>
              <a:gd name="connsiteX0" fmla="*/ 1034633 w 1034633"/>
              <a:gd name="connsiteY0" fmla="*/ 388969 h 594418"/>
              <a:gd name="connsiteX1" fmla="*/ 0 w 1034633"/>
              <a:gd name="connsiteY1" fmla="*/ 0 h 594418"/>
              <a:gd name="connsiteX2" fmla="*/ 31644 w 1034633"/>
              <a:gd name="connsiteY2" fmla="*/ 594418 h 594418"/>
              <a:gd name="connsiteX3" fmla="*/ 1034633 w 1034633"/>
              <a:gd name="connsiteY3" fmla="*/ 388969 h 594418"/>
              <a:gd name="connsiteX0" fmla="*/ 1002989 w 1002989"/>
              <a:gd name="connsiteY0" fmla="*/ 403257 h 608706"/>
              <a:gd name="connsiteX1" fmla="*/ 8837 w 1002989"/>
              <a:gd name="connsiteY1" fmla="*/ 0 h 608706"/>
              <a:gd name="connsiteX2" fmla="*/ 0 w 1002989"/>
              <a:gd name="connsiteY2" fmla="*/ 608706 h 608706"/>
              <a:gd name="connsiteX3" fmla="*/ 1002989 w 1002989"/>
              <a:gd name="connsiteY3" fmla="*/ 403257 h 608706"/>
              <a:gd name="connsiteX0" fmla="*/ 1002989 w 1002989"/>
              <a:gd name="connsiteY0" fmla="*/ 403257 h 634899"/>
              <a:gd name="connsiteX1" fmla="*/ 8837 w 1002989"/>
              <a:gd name="connsiteY1" fmla="*/ 0 h 634899"/>
              <a:gd name="connsiteX2" fmla="*/ 0 w 1002989"/>
              <a:gd name="connsiteY2" fmla="*/ 634899 h 634899"/>
              <a:gd name="connsiteX3" fmla="*/ 1002989 w 1002989"/>
              <a:gd name="connsiteY3" fmla="*/ 403257 h 634899"/>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13202 w 1013202"/>
              <a:gd name="connsiteY0" fmla="*/ 412782 h 644424"/>
              <a:gd name="connsiteX1" fmla="*/ 0 w 1013202"/>
              <a:gd name="connsiteY1" fmla="*/ 0 h 644424"/>
              <a:gd name="connsiteX2" fmla="*/ 10213 w 1013202"/>
              <a:gd name="connsiteY2" fmla="*/ 644424 h 644424"/>
              <a:gd name="connsiteX3" fmla="*/ 1013202 w 1013202"/>
              <a:gd name="connsiteY3" fmla="*/ 412782 h 644424"/>
              <a:gd name="connsiteX0" fmla="*/ 1003677 w 1003677"/>
              <a:gd name="connsiteY0" fmla="*/ 417545 h 649187"/>
              <a:gd name="connsiteX1" fmla="*/ 0 w 1003677"/>
              <a:gd name="connsiteY1" fmla="*/ 0 h 649187"/>
              <a:gd name="connsiteX2" fmla="*/ 688 w 1003677"/>
              <a:gd name="connsiteY2" fmla="*/ 649187 h 649187"/>
              <a:gd name="connsiteX3" fmla="*/ 1003677 w 1003677"/>
              <a:gd name="connsiteY3" fmla="*/ 417545 h 649187"/>
              <a:gd name="connsiteX0" fmla="*/ 989390 w 989390"/>
              <a:gd name="connsiteY0" fmla="*/ 474695 h 649187"/>
              <a:gd name="connsiteX1" fmla="*/ 0 w 989390"/>
              <a:gd name="connsiteY1" fmla="*/ 0 h 649187"/>
              <a:gd name="connsiteX2" fmla="*/ 688 w 989390"/>
              <a:gd name="connsiteY2" fmla="*/ 649187 h 649187"/>
              <a:gd name="connsiteX3" fmla="*/ 989390 w 989390"/>
              <a:gd name="connsiteY3" fmla="*/ 474695 h 649187"/>
              <a:gd name="connsiteX0" fmla="*/ 998915 w 998915"/>
              <a:gd name="connsiteY0" fmla="*/ 493745 h 649187"/>
              <a:gd name="connsiteX1" fmla="*/ 0 w 998915"/>
              <a:gd name="connsiteY1" fmla="*/ 0 h 649187"/>
              <a:gd name="connsiteX2" fmla="*/ 688 w 998915"/>
              <a:gd name="connsiteY2" fmla="*/ 649187 h 649187"/>
              <a:gd name="connsiteX3" fmla="*/ 998915 w 998915"/>
              <a:gd name="connsiteY3" fmla="*/ 493745 h 649187"/>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998231 w 998231"/>
              <a:gd name="connsiteY0" fmla="*/ 491364 h 646806"/>
              <a:gd name="connsiteX1" fmla="*/ 11223 w 998231"/>
              <a:gd name="connsiteY1" fmla="*/ 0 h 646806"/>
              <a:gd name="connsiteX2" fmla="*/ 4 w 998231"/>
              <a:gd name="connsiteY2" fmla="*/ 646806 h 646806"/>
              <a:gd name="connsiteX3" fmla="*/ 998231 w 998231"/>
              <a:gd name="connsiteY3" fmla="*/ 491364 h 646806"/>
              <a:gd name="connsiteX0" fmla="*/ 1001296 w 1001296"/>
              <a:gd name="connsiteY0" fmla="*/ 503270 h 658712"/>
              <a:gd name="connsiteX1" fmla="*/ 0 w 1001296"/>
              <a:gd name="connsiteY1" fmla="*/ 0 h 658712"/>
              <a:gd name="connsiteX2" fmla="*/ 3069 w 1001296"/>
              <a:gd name="connsiteY2" fmla="*/ 658712 h 658712"/>
              <a:gd name="connsiteX3" fmla="*/ 1001296 w 1001296"/>
              <a:gd name="connsiteY3" fmla="*/ 503270 h 658712"/>
              <a:gd name="connsiteX0" fmla="*/ 1017279 w 1017279"/>
              <a:gd name="connsiteY0" fmla="*/ 503270 h 663474"/>
              <a:gd name="connsiteX1" fmla="*/ 15983 w 1017279"/>
              <a:gd name="connsiteY1" fmla="*/ 0 h 663474"/>
              <a:gd name="connsiteX2" fmla="*/ 2 w 1017279"/>
              <a:gd name="connsiteY2" fmla="*/ 663474 h 663474"/>
              <a:gd name="connsiteX3" fmla="*/ 1017279 w 1017279"/>
              <a:gd name="connsiteY3" fmla="*/ 503270 h 663474"/>
              <a:gd name="connsiteX0" fmla="*/ 2495049 w 2495049"/>
              <a:gd name="connsiteY0" fmla="*/ 1368809 h 1529013"/>
              <a:gd name="connsiteX1" fmla="*/ 0 w 2495049"/>
              <a:gd name="connsiteY1" fmla="*/ 0 h 1529013"/>
              <a:gd name="connsiteX2" fmla="*/ 1477772 w 2495049"/>
              <a:gd name="connsiteY2" fmla="*/ 1529013 h 1529013"/>
              <a:gd name="connsiteX3" fmla="*/ 2495049 w 2495049"/>
              <a:gd name="connsiteY3" fmla="*/ 1368809 h 1529013"/>
              <a:gd name="connsiteX0" fmla="*/ 2460124 w 2460124"/>
              <a:gd name="connsiteY0" fmla="*/ 1352934 h 1513138"/>
              <a:gd name="connsiteX1" fmla="*/ 0 w 2460124"/>
              <a:gd name="connsiteY1" fmla="*/ 0 h 1513138"/>
              <a:gd name="connsiteX2" fmla="*/ 1442847 w 2460124"/>
              <a:gd name="connsiteY2" fmla="*/ 1513138 h 1513138"/>
              <a:gd name="connsiteX3" fmla="*/ 2460124 w 2460124"/>
              <a:gd name="connsiteY3" fmla="*/ 1352934 h 1513138"/>
              <a:gd name="connsiteX0" fmla="*/ 3566802 w 3566802"/>
              <a:gd name="connsiteY0" fmla="*/ 1352934 h 1352934"/>
              <a:gd name="connsiteX1" fmla="*/ 1106678 w 3566802"/>
              <a:gd name="connsiteY1" fmla="*/ 0 h 1352934"/>
              <a:gd name="connsiteX2" fmla="*/ 0 w 3566802"/>
              <a:gd name="connsiteY2" fmla="*/ 487613 h 1352934"/>
              <a:gd name="connsiteX3" fmla="*/ 3566802 w 3566802"/>
              <a:gd name="connsiteY3" fmla="*/ 1352934 h 1352934"/>
              <a:gd name="connsiteX0" fmla="*/ 3566802 w 3566802"/>
              <a:gd name="connsiteY0" fmla="*/ 1352934 h 1352934"/>
              <a:gd name="connsiteX1" fmla="*/ 1106678 w 3566802"/>
              <a:gd name="connsiteY1" fmla="*/ 0 h 1352934"/>
              <a:gd name="connsiteX2" fmla="*/ 0 w 3566802"/>
              <a:gd name="connsiteY2" fmla="*/ 490788 h 1352934"/>
              <a:gd name="connsiteX3" fmla="*/ 3566802 w 3566802"/>
              <a:gd name="connsiteY3" fmla="*/ 1352934 h 1352934"/>
              <a:gd name="connsiteX0" fmla="*/ 3566802 w 3566802"/>
              <a:gd name="connsiteY0" fmla="*/ 1352934 h 1352934"/>
              <a:gd name="connsiteX1" fmla="*/ 1106678 w 3566802"/>
              <a:gd name="connsiteY1" fmla="*/ 0 h 1352934"/>
              <a:gd name="connsiteX2" fmla="*/ 0 w 3566802"/>
              <a:gd name="connsiteY2" fmla="*/ 490788 h 1352934"/>
              <a:gd name="connsiteX3" fmla="*/ 3566802 w 3566802"/>
              <a:gd name="connsiteY3" fmla="*/ 1352934 h 1352934"/>
              <a:gd name="connsiteX0" fmla="*/ 3554895 w 3554895"/>
              <a:gd name="connsiteY0" fmla="*/ 1352934 h 1352934"/>
              <a:gd name="connsiteX1" fmla="*/ 1094771 w 3554895"/>
              <a:gd name="connsiteY1" fmla="*/ 0 h 1352934"/>
              <a:gd name="connsiteX2" fmla="*/ 0 w 3554895"/>
              <a:gd name="connsiteY2" fmla="*/ 502694 h 1352934"/>
              <a:gd name="connsiteX3" fmla="*/ 3554895 w 3554895"/>
              <a:gd name="connsiteY3" fmla="*/ 1352934 h 1352934"/>
              <a:gd name="connsiteX0" fmla="*/ 3488220 w 3488220"/>
              <a:gd name="connsiteY0" fmla="*/ 1352934 h 1593306"/>
              <a:gd name="connsiteX1" fmla="*/ 1028096 w 3488220"/>
              <a:gd name="connsiteY1" fmla="*/ 0 h 1593306"/>
              <a:gd name="connsiteX2" fmla="*/ 0 w 3488220"/>
              <a:gd name="connsiteY2" fmla="*/ 1593306 h 1593306"/>
              <a:gd name="connsiteX3" fmla="*/ 3488220 w 3488220"/>
              <a:gd name="connsiteY3" fmla="*/ 1352934 h 1593306"/>
              <a:gd name="connsiteX0" fmla="*/ 3488220 w 3488220"/>
              <a:gd name="connsiteY0" fmla="*/ 367096 h 607468"/>
              <a:gd name="connsiteX1" fmla="*/ 8921 w 3488220"/>
              <a:gd name="connsiteY1" fmla="*/ 0 h 607468"/>
              <a:gd name="connsiteX2" fmla="*/ 0 w 3488220"/>
              <a:gd name="connsiteY2" fmla="*/ 607468 h 607468"/>
              <a:gd name="connsiteX3" fmla="*/ 3488220 w 3488220"/>
              <a:gd name="connsiteY3" fmla="*/ 367096 h 607468"/>
              <a:gd name="connsiteX0" fmla="*/ 3488220 w 3488220"/>
              <a:gd name="connsiteY0" fmla="*/ 376621 h 616993"/>
              <a:gd name="connsiteX1" fmla="*/ 20827 w 3488220"/>
              <a:gd name="connsiteY1" fmla="*/ 0 h 616993"/>
              <a:gd name="connsiteX2" fmla="*/ 0 w 3488220"/>
              <a:gd name="connsiteY2" fmla="*/ 616993 h 616993"/>
              <a:gd name="connsiteX3" fmla="*/ 3488220 w 3488220"/>
              <a:gd name="connsiteY3" fmla="*/ 376621 h 616993"/>
              <a:gd name="connsiteX0" fmla="*/ 3467393 w 3467393"/>
              <a:gd name="connsiteY0" fmla="*/ 376621 h 1512343"/>
              <a:gd name="connsiteX1" fmla="*/ 0 w 3467393"/>
              <a:gd name="connsiteY1" fmla="*/ 0 h 1512343"/>
              <a:gd name="connsiteX2" fmla="*/ 1169798 w 3467393"/>
              <a:gd name="connsiteY2" fmla="*/ 1512343 h 1512343"/>
              <a:gd name="connsiteX3" fmla="*/ 3467393 w 3467393"/>
              <a:gd name="connsiteY3" fmla="*/ 376621 h 1512343"/>
              <a:gd name="connsiteX0" fmla="*/ 3181643 w 3181643"/>
              <a:gd name="connsiteY0" fmla="*/ 0 h 1135722"/>
              <a:gd name="connsiteX1" fmla="*/ 0 w 3181643"/>
              <a:gd name="connsiteY1" fmla="*/ 737804 h 1135722"/>
              <a:gd name="connsiteX2" fmla="*/ 884048 w 3181643"/>
              <a:gd name="connsiteY2" fmla="*/ 1135722 h 1135722"/>
              <a:gd name="connsiteX3" fmla="*/ 3181643 w 3181643"/>
              <a:gd name="connsiteY3" fmla="*/ 0 h 1135722"/>
              <a:gd name="connsiteX0" fmla="*/ 3188787 w 3188787"/>
              <a:gd name="connsiteY0" fmla="*/ 0 h 1135722"/>
              <a:gd name="connsiteX1" fmla="*/ 0 w 3188787"/>
              <a:gd name="connsiteY1" fmla="*/ 713992 h 1135722"/>
              <a:gd name="connsiteX2" fmla="*/ 891192 w 3188787"/>
              <a:gd name="connsiteY2" fmla="*/ 1135722 h 1135722"/>
              <a:gd name="connsiteX3" fmla="*/ 3188787 w 3188787"/>
              <a:gd name="connsiteY3" fmla="*/ 0 h 1135722"/>
              <a:gd name="connsiteX0" fmla="*/ 3188787 w 3188787"/>
              <a:gd name="connsiteY0" fmla="*/ 0 h 1114291"/>
              <a:gd name="connsiteX1" fmla="*/ 0 w 3188787"/>
              <a:gd name="connsiteY1" fmla="*/ 713992 h 1114291"/>
              <a:gd name="connsiteX2" fmla="*/ 869760 w 3188787"/>
              <a:gd name="connsiteY2" fmla="*/ 1114291 h 1114291"/>
              <a:gd name="connsiteX3" fmla="*/ 3188787 w 3188787"/>
              <a:gd name="connsiteY3" fmla="*/ 0 h 1114291"/>
              <a:gd name="connsiteX0" fmla="*/ 3188787 w 3188787"/>
              <a:gd name="connsiteY0" fmla="*/ 0 h 1114291"/>
              <a:gd name="connsiteX1" fmla="*/ 0 w 3188787"/>
              <a:gd name="connsiteY1" fmla="*/ 713992 h 1114291"/>
              <a:gd name="connsiteX2" fmla="*/ 869760 w 3188787"/>
              <a:gd name="connsiteY2" fmla="*/ 1114291 h 1114291"/>
              <a:gd name="connsiteX3" fmla="*/ 3188787 w 3188787"/>
              <a:gd name="connsiteY3" fmla="*/ 0 h 1114291"/>
              <a:gd name="connsiteX0" fmla="*/ 3188787 w 3188787"/>
              <a:gd name="connsiteY0" fmla="*/ 0 h 1114291"/>
              <a:gd name="connsiteX1" fmla="*/ 0 w 3188787"/>
              <a:gd name="connsiteY1" fmla="*/ 713992 h 1114291"/>
              <a:gd name="connsiteX2" fmla="*/ 869760 w 3188787"/>
              <a:gd name="connsiteY2" fmla="*/ 1114291 h 1114291"/>
              <a:gd name="connsiteX3" fmla="*/ 3188787 w 3188787"/>
              <a:gd name="connsiteY3" fmla="*/ 0 h 1114291"/>
              <a:gd name="connsiteX0" fmla="*/ 3188787 w 4209860"/>
              <a:gd name="connsiteY0" fmla="*/ 0 h 745173"/>
              <a:gd name="connsiteX1" fmla="*/ 0 w 4209860"/>
              <a:gd name="connsiteY1" fmla="*/ 713992 h 745173"/>
              <a:gd name="connsiteX2" fmla="*/ 4209860 w 4209860"/>
              <a:gd name="connsiteY2" fmla="*/ 536441 h 745173"/>
              <a:gd name="connsiteX3" fmla="*/ 3188787 w 4209860"/>
              <a:gd name="connsiteY3" fmla="*/ 0 h 745173"/>
              <a:gd name="connsiteX0" fmla="*/ 982162 w 2003235"/>
              <a:gd name="connsiteY0" fmla="*/ 0 h 583929"/>
              <a:gd name="connsiteX1" fmla="*/ 0 w 2003235"/>
              <a:gd name="connsiteY1" fmla="*/ 533017 h 583929"/>
              <a:gd name="connsiteX2" fmla="*/ 2003235 w 2003235"/>
              <a:gd name="connsiteY2" fmla="*/ 536441 h 583929"/>
              <a:gd name="connsiteX3" fmla="*/ 982162 w 2003235"/>
              <a:gd name="connsiteY3" fmla="*/ 0 h 583929"/>
              <a:gd name="connsiteX0" fmla="*/ 975812 w 1996885"/>
              <a:gd name="connsiteY0" fmla="*/ 0 h 571091"/>
              <a:gd name="connsiteX1" fmla="*/ 0 w 1996885"/>
              <a:gd name="connsiteY1" fmla="*/ 517142 h 571091"/>
              <a:gd name="connsiteX2" fmla="*/ 1996885 w 1996885"/>
              <a:gd name="connsiteY2" fmla="*/ 536441 h 571091"/>
              <a:gd name="connsiteX3" fmla="*/ 975812 w 1996885"/>
              <a:gd name="connsiteY3" fmla="*/ 0 h 571091"/>
              <a:gd name="connsiteX0" fmla="*/ 975812 w 1974660"/>
              <a:gd name="connsiteY0" fmla="*/ 0 h 569225"/>
              <a:gd name="connsiteX1" fmla="*/ 0 w 1974660"/>
              <a:gd name="connsiteY1" fmla="*/ 517142 h 569225"/>
              <a:gd name="connsiteX2" fmla="*/ 1974660 w 1974660"/>
              <a:gd name="connsiteY2" fmla="*/ 526916 h 569225"/>
              <a:gd name="connsiteX3" fmla="*/ 975812 w 1974660"/>
              <a:gd name="connsiteY3" fmla="*/ 0 h 569225"/>
              <a:gd name="connsiteX0" fmla="*/ 975812 w 1974660"/>
              <a:gd name="connsiteY0" fmla="*/ 0 h 528372"/>
              <a:gd name="connsiteX1" fmla="*/ 0 w 1974660"/>
              <a:gd name="connsiteY1" fmla="*/ 517142 h 528372"/>
              <a:gd name="connsiteX2" fmla="*/ 1974660 w 1974660"/>
              <a:gd name="connsiteY2" fmla="*/ 526916 h 528372"/>
              <a:gd name="connsiteX3" fmla="*/ 975812 w 1974660"/>
              <a:gd name="connsiteY3" fmla="*/ 0 h 528372"/>
              <a:gd name="connsiteX0" fmla="*/ 975812 w 1974660"/>
              <a:gd name="connsiteY0" fmla="*/ 0 h 537763"/>
              <a:gd name="connsiteX1" fmla="*/ 0 w 1974660"/>
              <a:gd name="connsiteY1" fmla="*/ 517142 h 537763"/>
              <a:gd name="connsiteX2" fmla="*/ 1974660 w 1974660"/>
              <a:gd name="connsiteY2" fmla="*/ 526916 h 537763"/>
              <a:gd name="connsiteX3" fmla="*/ 975812 w 1974660"/>
              <a:gd name="connsiteY3" fmla="*/ 0 h 537763"/>
              <a:gd name="connsiteX0" fmla="*/ 985337 w 1974660"/>
              <a:gd name="connsiteY0" fmla="*/ 0 h 921938"/>
              <a:gd name="connsiteX1" fmla="*/ 0 w 1974660"/>
              <a:gd name="connsiteY1" fmla="*/ 901317 h 921938"/>
              <a:gd name="connsiteX2" fmla="*/ 1974660 w 1974660"/>
              <a:gd name="connsiteY2" fmla="*/ 911091 h 921938"/>
              <a:gd name="connsiteX3" fmla="*/ 985337 w 1974660"/>
              <a:gd name="connsiteY3" fmla="*/ 0 h 921938"/>
            </a:gdLst>
            <a:ahLst/>
            <a:cxnLst>
              <a:cxn ang="0">
                <a:pos x="connsiteX0" y="connsiteY0"/>
              </a:cxn>
              <a:cxn ang="0">
                <a:pos x="connsiteX1" y="connsiteY1"/>
              </a:cxn>
              <a:cxn ang="0">
                <a:pos x="connsiteX2" y="connsiteY2"/>
              </a:cxn>
              <a:cxn ang="0">
                <a:pos x="connsiteX3" y="connsiteY3"/>
              </a:cxn>
            </a:cxnLst>
            <a:rect l="l" t="t" r="r" b="b"/>
            <a:pathLst>
              <a:path w="1974660" h="921938">
                <a:moveTo>
                  <a:pt x="985337" y="0"/>
                </a:moveTo>
                <a:lnTo>
                  <a:pt x="0" y="901317"/>
                </a:lnTo>
                <a:cubicBezTo>
                  <a:pt x="405041" y="943882"/>
                  <a:pt x="1733925" y="906627"/>
                  <a:pt x="1974660" y="911091"/>
                </a:cubicBezTo>
                <a:lnTo>
                  <a:pt x="985337" y="0"/>
                </a:lnTo>
                <a:close/>
              </a:path>
            </a:pathLst>
          </a:custGeom>
          <a:gradFill flip="none" rotWithShape="1">
            <a:gsLst>
              <a:gs pos="14000">
                <a:schemeClr val="accent1">
                  <a:lumMod val="20000"/>
                  <a:lumOff val="80000"/>
                  <a:alpha val="0"/>
                </a:schemeClr>
              </a:gs>
              <a:gs pos="100000">
                <a:schemeClr val="accent1">
                  <a:lumMod val="60000"/>
                  <a:lumOff val="40000"/>
                  <a:alpha val="5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形状 149">
            <a:extLst>
              <a:ext uri="{FF2B5EF4-FFF2-40B4-BE49-F238E27FC236}">
                <a16:creationId xmlns:a16="http://schemas.microsoft.com/office/drawing/2014/main" xmlns="" id="{79D40FCF-5378-4BC0-8AB4-4C89C6FFBFEC}"/>
              </a:ext>
            </a:extLst>
          </p:cNvPr>
          <p:cNvSpPr/>
          <p:nvPr/>
        </p:nvSpPr>
        <p:spPr>
          <a:xfrm>
            <a:off x="6091294" y="2977705"/>
            <a:ext cx="4441976" cy="1513554"/>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0 w 2294089"/>
              <a:gd name="connsiteY0" fmla="*/ 1392904 h 1392904"/>
              <a:gd name="connsiteX1" fmla="*/ 311725 w 2294089"/>
              <a:gd name="connsiteY1" fmla="*/ 0 h 1392904"/>
              <a:gd name="connsiteX2" fmla="*/ 2294089 w 2294089"/>
              <a:gd name="connsiteY2" fmla="*/ 830638 h 1392904"/>
              <a:gd name="connsiteX3" fmla="*/ 0 w 2294089"/>
              <a:gd name="connsiteY3" fmla="*/ 1392904 h 1392904"/>
              <a:gd name="connsiteX0" fmla="*/ 0 w 4459439"/>
              <a:gd name="connsiteY0" fmla="*/ 1392904 h 1392904"/>
              <a:gd name="connsiteX1" fmla="*/ 311725 w 4459439"/>
              <a:gd name="connsiteY1" fmla="*/ 0 h 1392904"/>
              <a:gd name="connsiteX2" fmla="*/ 4459439 w 4459439"/>
              <a:gd name="connsiteY2" fmla="*/ 538538 h 1392904"/>
              <a:gd name="connsiteX3" fmla="*/ 0 w 4459439"/>
              <a:gd name="connsiteY3" fmla="*/ 1392904 h 1392904"/>
              <a:gd name="connsiteX0" fmla="*/ 0 w 4459439"/>
              <a:gd name="connsiteY0" fmla="*/ 1227804 h 1227804"/>
              <a:gd name="connsiteX1" fmla="*/ 3486725 w 4459439"/>
              <a:gd name="connsiteY1" fmla="*/ 0 h 1227804"/>
              <a:gd name="connsiteX2" fmla="*/ 4459439 w 4459439"/>
              <a:gd name="connsiteY2" fmla="*/ 373438 h 1227804"/>
              <a:gd name="connsiteX3" fmla="*/ 0 w 4459439"/>
              <a:gd name="connsiteY3" fmla="*/ 1227804 h 1227804"/>
              <a:gd name="connsiteX0" fmla="*/ 0 w 4459439"/>
              <a:gd name="connsiteY0" fmla="*/ 1256379 h 1256379"/>
              <a:gd name="connsiteX1" fmla="*/ 3510537 w 4459439"/>
              <a:gd name="connsiteY1" fmla="*/ 0 h 1256379"/>
              <a:gd name="connsiteX2" fmla="*/ 4459439 w 4459439"/>
              <a:gd name="connsiteY2" fmla="*/ 402013 h 1256379"/>
              <a:gd name="connsiteX3" fmla="*/ 0 w 4459439"/>
              <a:gd name="connsiteY3" fmla="*/ 1256379 h 1256379"/>
              <a:gd name="connsiteX0" fmla="*/ 0 w 4434039"/>
              <a:gd name="connsiteY0" fmla="*/ 1256379 h 1256379"/>
              <a:gd name="connsiteX1" fmla="*/ 3510537 w 4434039"/>
              <a:gd name="connsiteY1" fmla="*/ 0 h 1256379"/>
              <a:gd name="connsiteX2" fmla="*/ 4434039 w 4434039"/>
              <a:gd name="connsiteY2" fmla="*/ 424238 h 1256379"/>
              <a:gd name="connsiteX3" fmla="*/ 0 w 4434039"/>
              <a:gd name="connsiteY3" fmla="*/ 1256379 h 1256379"/>
              <a:gd name="connsiteX0" fmla="*/ 0 w 4443564"/>
              <a:gd name="connsiteY0" fmla="*/ 1256379 h 1256379"/>
              <a:gd name="connsiteX1" fmla="*/ 3510537 w 4443564"/>
              <a:gd name="connsiteY1" fmla="*/ 0 h 1256379"/>
              <a:gd name="connsiteX2" fmla="*/ 4443564 w 4443564"/>
              <a:gd name="connsiteY2" fmla="*/ 421063 h 1256379"/>
              <a:gd name="connsiteX3" fmla="*/ 0 w 4443564"/>
              <a:gd name="connsiteY3" fmla="*/ 1256379 h 1256379"/>
              <a:gd name="connsiteX0" fmla="*/ 0 w 4448326"/>
              <a:gd name="connsiteY0" fmla="*/ 1513554 h 1513554"/>
              <a:gd name="connsiteX1" fmla="*/ 3515299 w 4448326"/>
              <a:gd name="connsiteY1" fmla="*/ 0 h 1513554"/>
              <a:gd name="connsiteX2" fmla="*/ 4448326 w 4448326"/>
              <a:gd name="connsiteY2" fmla="*/ 421063 h 1513554"/>
              <a:gd name="connsiteX3" fmla="*/ 0 w 4448326"/>
              <a:gd name="connsiteY3" fmla="*/ 1513554 h 1513554"/>
              <a:gd name="connsiteX0" fmla="*/ 0 w 4426101"/>
              <a:gd name="connsiteY0" fmla="*/ 1513554 h 1513554"/>
              <a:gd name="connsiteX1" fmla="*/ 3515299 w 4426101"/>
              <a:gd name="connsiteY1" fmla="*/ 0 h 1513554"/>
              <a:gd name="connsiteX2" fmla="*/ 4426101 w 4426101"/>
              <a:gd name="connsiteY2" fmla="*/ 427413 h 1513554"/>
              <a:gd name="connsiteX3" fmla="*/ 0 w 4426101"/>
              <a:gd name="connsiteY3" fmla="*/ 1513554 h 1513554"/>
              <a:gd name="connsiteX0" fmla="*/ 0 w 4441976"/>
              <a:gd name="connsiteY0" fmla="*/ 1513554 h 1513554"/>
              <a:gd name="connsiteX1" fmla="*/ 3515299 w 4441976"/>
              <a:gd name="connsiteY1" fmla="*/ 0 h 1513554"/>
              <a:gd name="connsiteX2" fmla="*/ 4441976 w 4441976"/>
              <a:gd name="connsiteY2" fmla="*/ 421063 h 1513554"/>
              <a:gd name="connsiteX3" fmla="*/ 0 w 4441976"/>
              <a:gd name="connsiteY3" fmla="*/ 1513554 h 1513554"/>
            </a:gdLst>
            <a:ahLst/>
            <a:cxnLst>
              <a:cxn ang="0">
                <a:pos x="connsiteX0" y="connsiteY0"/>
              </a:cxn>
              <a:cxn ang="0">
                <a:pos x="connsiteX1" y="connsiteY1"/>
              </a:cxn>
              <a:cxn ang="0">
                <a:pos x="connsiteX2" y="connsiteY2"/>
              </a:cxn>
              <a:cxn ang="0">
                <a:pos x="connsiteX3" y="connsiteY3"/>
              </a:cxn>
            </a:cxnLst>
            <a:rect l="l" t="t" r="r" b="b"/>
            <a:pathLst>
              <a:path w="4441976" h="1513554">
                <a:moveTo>
                  <a:pt x="0" y="1513554"/>
                </a:moveTo>
                <a:lnTo>
                  <a:pt x="3515299" y="0"/>
                </a:lnTo>
                <a:lnTo>
                  <a:pt x="4441976" y="421063"/>
                </a:lnTo>
                <a:lnTo>
                  <a:pt x="0" y="1513554"/>
                </a:lnTo>
                <a:close/>
              </a:path>
            </a:pathLst>
          </a:custGeom>
          <a:gradFill flip="none" rotWithShape="1">
            <a:gsLst>
              <a:gs pos="40000">
                <a:schemeClr val="accent1">
                  <a:lumMod val="20000"/>
                  <a:lumOff val="80000"/>
                  <a:alpha val="0"/>
                </a:schemeClr>
              </a:gs>
              <a:gs pos="100000">
                <a:schemeClr val="accent1">
                  <a:lumMod val="60000"/>
                  <a:lumOff val="40000"/>
                  <a:alpha val="61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形状 150">
            <a:extLst>
              <a:ext uri="{FF2B5EF4-FFF2-40B4-BE49-F238E27FC236}">
                <a16:creationId xmlns:a16="http://schemas.microsoft.com/office/drawing/2014/main" xmlns="" id="{8E09681F-4BB4-4A25-85BC-DB45FCBDC4DC}"/>
              </a:ext>
            </a:extLst>
          </p:cNvPr>
          <p:cNvSpPr/>
          <p:nvPr/>
        </p:nvSpPr>
        <p:spPr>
          <a:xfrm>
            <a:off x="6091294" y="4082605"/>
            <a:ext cx="3670874" cy="659982"/>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0 w 2294089"/>
              <a:gd name="connsiteY0" fmla="*/ 1392904 h 1392904"/>
              <a:gd name="connsiteX1" fmla="*/ 311725 w 2294089"/>
              <a:gd name="connsiteY1" fmla="*/ 0 h 1392904"/>
              <a:gd name="connsiteX2" fmla="*/ 2294089 w 2294089"/>
              <a:gd name="connsiteY2" fmla="*/ 830638 h 1392904"/>
              <a:gd name="connsiteX3" fmla="*/ 0 w 2294089"/>
              <a:gd name="connsiteY3" fmla="*/ 1392904 h 1392904"/>
              <a:gd name="connsiteX0" fmla="*/ 0 w 4459439"/>
              <a:gd name="connsiteY0" fmla="*/ 1392904 h 1392904"/>
              <a:gd name="connsiteX1" fmla="*/ 311725 w 4459439"/>
              <a:gd name="connsiteY1" fmla="*/ 0 h 1392904"/>
              <a:gd name="connsiteX2" fmla="*/ 4459439 w 4459439"/>
              <a:gd name="connsiteY2" fmla="*/ 538538 h 1392904"/>
              <a:gd name="connsiteX3" fmla="*/ 0 w 4459439"/>
              <a:gd name="connsiteY3" fmla="*/ 1392904 h 1392904"/>
              <a:gd name="connsiteX0" fmla="*/ 0 w 4459439"/>
              <a:gd name="connsiteY0" fmla="*/ 1227804 h 1227804"/>
              <a:gd name="connsiteX1" fmla="*/ 3486725 w 4459439"/>
              <a:gd name="connsiteY1" fmla="*/ 0 h 1227804"/>
              <a:gd name="connsiteX2" fmla="*/ 4459439 w 4459439"/>
              <a:gd name="connsiteY2" fmla="*/ 373438 h 1227804"/>
              <a:gd name="connsiteX3" fmla="*/ 0 w 4459439"/>
              <a:gd name="connsiteY3" fmla="*/ 1227804 h 1227804"/>
              <a:gd name="connsiteX0" fmla="*/ 0 w 4459439"/>
              <a:gd name="connsiteY0" fmla="*/ 1256379 h 1256379"/>
              <a:gd name="connsiteX1" fmla="*/ 3510537 w 4459439"/>
              <a:gd name="connsiteY1" fmla="*/ 0 h 1256379"/>
              <a:gd name="connsiteX2" fmla="*/ 4459439 w 4459439"/>
              <a:gd name="connsiteY2" fmla="*/ 402013 h 1256379"/>
              <a:gd name="connsiteX3" fmla="*/ 0 w 4459439"/>
              <a:gd name="connsiteY3" fmla="*/ 1256379 h 1256379"/>
              <a:gd name="connsiteX0" fmla="*/ 0 w 4434039"/>
              <a:gd name="connsiteY0" fmla="*/ 1256379 h 1256379"/>
              <a:gd name="connsiteX1" fmla="*/ 3510537 w 4434039"/>
              <a:gd name="connsiteY1" fmla="*/ 0 h 1256379"/>
              <a:gd name="connsiteX2" fmla="*/ 4434039 w 4434039"/>
              <a:gd name="connsiteY2" fmla="*/ 424238 h 1256379"/>
              <a:gd name="connsiteX3" fmla="*/ 0 w 4434039"/>
              <a:gd name="connsiteY3" fmla="*/ 1256379 h 1256379"/>
              <a:gd name="connsiteX0" fmla="*/ 0 w 4443564"/>
              <a:gd name="connsiteY0" fmla="*/ 1256379 h 1256379"/>
              <a:gd name="connsiteX1" fmla="*/ 3510537 w 4443564"/>
              <a:gd name="connsiteY1" fmla="*/ 0 h 1256379"/>
              <a:gd name="connsiteX2" fmla="*/ 4443564 w 4443564"/>
              <a:gd name="connsiteY2" fmla="*/ 421063 h 1256379"/>
              <a:gd name="connsiteX3" fmla="*/ 0 w 4443564"/>
              <a:gd name="connsiteY3" fmla="*/ 1256379 h 1256379"/>
              <a:gd name="connsiteX0" fmla="*/ 0 w 3700614"/>
              <a:gd name="connsiteY0" fmla="*/ 1256379 h 1481513"/>
              <a:gd name="connsiteX1" fmla="*/ 3510537 w 3700614"/>
              <a:gd name="connsiteY1" fmla="*/ 0 h 1481513"/>
              <a:gd name="connsiteX2" fmla="*/ 3700614 w 3700614"/>
              <a:gd name="connsiteY2" fmla="*/ 1481513 h 1481513"/>
              <a:gd name="connsiteX3" fmla="*/ 0 w 3700614"/>
              <a:gd name="connsiteY3" fmla="*/ 1256379 h 1481513"/>
              <a:gd name="connsiteX0" fmla="*/ 0 w 3700614"/>
              <a:gd name="connsiteY0" fmla="*/ 437229 h 662363"/>
              <a:gd name="connsiteX1" fmla="*/ 3675637 w 3700614"/>
              <a:gd name="connsiteY1" fmla="*/ 0 h 662363"/>
              <a:gd name="connsiteX2" fmla="*/ 3700614 w 3700614"/>
              <a:gd name="connsiteY2" fmla="*/ 662363 h 662363"/>
              <a:gd name="connsiteX3" fmla="*/ 0 w 3700614"/>
              <a:gd name="connsiteY3" fmla="*/ 437229 h 662363"/>
              <a:gd name="connsiteX0" fmla="*/ 0 w 3710139"/>
              <a:gd name="connsiteY0" fmla="*/ 437229 h 669507"/>
              <a:gd name="connsiteX1" fmla="*/ 3675637 w 3710139"/>
              <a:gd name="connsiteY1" fmla="*/ 0 h 669507"/>
              <a:gd name="connsiteX2" fmla="*/ 3710139 w 3710139"/>
              <a:gd name="connsiteY2" fmla="*/ 669507 h 669507"/>
              <a:gd name="connsiteX3" fmla="*/ 0 w 3710139"/>
              <a:gd name="connsiteY3" fmla="*/ 437229 h 669507"/>
              <a:gd name="connsiteX0" fmla="*/ 0 w 3675637"/>
              <a:gd name="connsiteY0" fmla="*/ 437229 h 945732"/>
              <a:gd name="connsiteX1" fmla="*/ 3675637 w 3675637"/>
              <a:gd name="connsiteY1" fmla="*/ 0 h 945732"/>
              <a:gd name="connsiteX2" fmla="*/ 3643464 w 3675637"/>
              <a:gd name="connsiteY2" fmla="*/ 945732 h 945732"/>
              <a:gd name="connsiteX3" fmla="*/ 0 w 3675637"/>
              <a:gd name="connsiteY3" fmla="*/ 437229 h 945732"/>
              <a:gd name="connsiteX0" fmla="*/ 0 w 3666112"/>
              <a:gd name="connsiteY0" fmla="*/ 151479 h 659982"/>
              <a:gd name="connsiteX1" fmla="*/ 3666112 w 3666112"/>
              <a:gd name="connsiteY1" fmla="*/ 0 h 659982"/>
              <a:gd name="connsiteX2" fmla="*/ 3643464 w 3666112"/>
              <a:gd name="connsiteY2" fmla="*/ 659982 h 659982"/>
              <a:gd name="connsiteX3" fmla="*/ 0 w 3666112"/>
              <a:gd name="connsiteY3" fmla="*/ 151479 h 659982"/>
              <a:gd name="connsiteX0" fmla="*/ 0 w 3670874"/>
              <a:gd name="connsiteY0" fmla="*/ 399129 h 659982"/>
              <a:gd name="connsiteX1" fmla="*/ 3670874 w 3670874"/>
              <a:gd name="connsiteY1" fmla="*/ 0 h 659982"/>
              <a:gd name="connsiteX2" fmla="*/ 3648226 w 3670874"/>
              <a:gd name="connsiteY2" fmla="*/ 659982 h 659982"/>
              <a:gd name="connsiteX3" fmla="*/ 0 w 3670874"/>
              <a:gd name="connsiteY3" fmla="*/ 399129 h 659982"/>
            </a:gdLst>
            <a:ahLst/>
            <a:cxnLst>
              <a:cxn ang="0">
                <a:pos x="connsiteX0" y="connsiteY0"/>
              </a:cxn>
              <a:cxn ang="0">
                <a:pos x="connsiteX1" y="connsiteY1"/>
              </a:cxn>
              <a:cxn ang="0">
                <a:pos x="connsiteX2" y="connsiteY2"/>
              </a:cxn>
              <a:cxn ang="0">
                <a:pos x="connsiteX3" y="connsiteY3"/>
              </a:cxn>
            </a:cxnLst>
            <a:rect l="l" t="t" r="r" b="b"/>
            <a:pathLst>
              <a:path w="3670874" h="659982">
                <a:moveTo>
                  <a:pt x="0" y="399129"/>
                </a:moveTo>
                <a:lnTo>
                  <a:pt x="3670874" y="0"/>
                </a:lnTo>
                <a:lnTo>
                  <a:pt x="3648226" y="659982"/>
                </a:lnTo>
                <a:lnTo>
                  <a:pt x="0" y="399129"/>
                </a:lnTo>
                <a:close/>
              </a:path>
            </a:pathLst>
          </a:custGeom>
          <a:gradFill flip="none" rotWithShape="1">
            <a:gsLst>
              <a:gs pos="47000">
                <a:schemeClr val="accent1">
                  <a:lumMod val="20000"/>
                  <a:lumOff val="80000"/>
                  <a:alpha val="6000"/>
                </a:schemeClr>
              </a:gs>
              <a:gs pos="100000">
                <a:schemeClr val="accent1">
                  <a:lumMod val="60000"/>
                  <a:lumOff val="40000"/>
                  <a:alpha val="31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形状 151">
            <a:extLst>
              <a:ext uri="{FF2B5EF4-FFF2-40B4-BE49-F238E27FC236}">
                <a16:creationId xmlns:a16="http://schemas.microsoft.com/office/drawing/2014/main" xmlns="" id="{73EEFE48-3E9E-4A95-9E78-ACCBC23EB591}"/>
              </a:ext>
            </a:extLst>
          </p:cNvPr>
          <p:cNvSpPr/>
          <p:nvPr/>
        </p:nvSpPr>
        <p:spPr>
          <a:xfrm>
            <a:off x="6086530" y="4251673"/>
            <a:ext cx="1611497" cy="559969"/>
          </a:xfrm>
          <a:custGeom>
            <a:avLst/>
            <a:gdLst>
              <a:gd name="connsiteX0" fmla="*/ 0 w 2296471"/>
              <a:gd name="connsiteY0" fmla="*/ 1326229 h 1326229"/>
              <a:gd name="connsiteX1" fmla="*/ 314107 w 2296471"/>
              <a:gd name="connsiteY1" fmla="*/ 0 h 1326229"/>
              <a:gd name="connsiteX2" fmla="*/ 2296471 w 2296471"/>
              <a:gd name="connsiteY2" fmla="*/ 830638 h 1326229"/>
              <a:gd name="connsiteX3" fmla="*/ 0 w 2296471"/>
              <a:gd name="connsiteY3" fmla="*/ 1326229 h 1326229"/>
              <a:gd name="connsiteX0" fmla="*/ 0 w 2294089"/>
              <a:gd name="connsiteY0" fmla="*/ 1392904 h 1392904"/>
              <a:gd name="connsiteX1" fmla="*/ 311725 w 2294089"/>
              <a:gd name="connsiteY1" fmla="*/ 0 h 1392904"/>
              <a:gd name="connsiteX2" fmla="*/ 2294089 w 2294089"/>
              <a:gd name="connsiteY2" fmla="*/ 830638 h 1392904"/>
              <a:gd name="connsiteX3" fmla="*/ 0 w 2294089"/>
              <a:gd name="connsiteY3" fmla="*/ 1392904 h 1392904"/>
              <a:gd name="connsiteX0" fmla="*/ 0 w 4459439"/>
              <a:gd name="connsiteY0" fmla="*/ 1392904 h 1392904"/>
              <a:gd name="connsiteX1" fmla="*/ 311725 w 4459439"/>
              <a:gd name="connsiteY1" fmla="*/ 0 h 1392904"/>
              <a:gd name="connsiteX2" fmla="*/ 4459439 w 4459439"/>
              <a:gd name="connsiteY2" fmla="*/ 538538 h 1392904"/>
              <a:gd name="connsiteX3" fmla="*/ 0 w 4459439"/>
              <a:gd name="connsiteY3" fmla="*/ 1392904 h 1392904"/>
              <a:gd name="connsiteX0" fmla="*/ 0 w 4459439"/>
              <a:gd name="connsiteY0" fmla="*/ 1227804 h 1227804"/>
              <a:gd name="connsiteX1" fmla="*/ 3486725 w 4459439"/>
              <a:gd name="connsiteY1" fmla="*/ 0 h 1227804"/>
              <a:gd name="connsiteX2" fmla="*/ 4459439 w 4459439"/>
              <a:gd name="connsiteY2" fmla="*/ 373438 h 1227804"/>
              <a:gd name="connsiteX3" fmla="*/ 0 w 4459439"/>
              <a:gd name="connsiteY3" fmla="*/ 1227804 h 1227804"/>
              <a:gd name="connsiteX0" fmla="*/ 0 w 4459439"/>
              <a:gd name="connsiteY0" fmla="*/ 1256379 h 1256379"/>
              <a:gd name="connsiteX1" fmla="*/ 3510537 w 4459439"/>
              <a:gd name="connsiteY1" fmla="*/ 0 h 1256379"/>
              <a:gd name="connsiteX2" fmla="*/ 4459439 w 4459439"/>
              <a:gd name="connsiteY2" fmla="*/ 402013 h 1256379"/>
              <a:gd name="connsiteX3" fmla="*/ 0 w 4459439"/>
              <a:gd name="connsiteY3" fmla="*/ 1256379 h 1256379"/>
              <a:gd name="connsiteX0" fmla="*/ 0 w 4434039"/>
              <a:gd name="connsiteY0" fmla="*/ 1256379 h 1256379"/>
              <a:gd name="connsiteX1" fmla="*/ 3510537 w 4434039"/>
              <a:gd name="connsiteY1" fmla="*/ 0 h 1256379"/>
              <a:gd name="connsiteX2" fmla="*/ 4434039 w 4434039"/>
              <a:gd name="connsiteY2" fmla="*/ 424238 h 1256379"/>
              <a:gd name="connsiteX3" fmla="*/ 0 w 4434039"/>
              <a:gd name="connsiteY3" fmla="*/ 1256379 h 1256379"/>
              <a:gd name="connsiteX0" fmla="*/ 0 w 4443564"/>
              <a:gd name="connsiteY0" fmla="*/ 1256379 h 1256379"/>
              <a:gd name="connsiteX1" fmla="*/ 3510537 w 4443564"/>
              <a:gd name="connsiteY1" fmla="*/ 0 h 1256379"/>
              <a:gd name="connsiteX2" fmla="*/ 4443564 w 4443564"/>
              <a:gd name="connsiteY2" fmla="*/ 421063 h 1256379"/>
              <a:gd name="connsiteX3" fmla="*/ 0 w 4443564"/>
              <a:gd name="connsiteY3" fmla="*/ 1256379 h 1256379"/>
              <a:gd name="connsiteX0" fmla="*/ 0 w 3700614"/>
              <a:gd name="connsiteY0" fmla="*/ 1256379 h 1481513"/>
              <a:gd name="connsiteX1" fmla="*/ 3510537 w 3700614"/>
              <a:gd name="connsiteY1" fmla="*/ 0 h 1481513"/>
              <a:gd name="connsiteX2" fmla="*/ 3700614 w 3700614"/>
              <a:gd name="connsiteY2" fmla="*/ 1481513 h 1481513"/>
              <a:gd name="connsiteX3" fmla="*/ 0 w 3700614"/>
              <a:gd name="connsiteY3" fmla="*/ 1256379 h 1481513"/>
              <a:gd name="connsiteX0" fmla="*/ 0 w 3700614"/>
              <a:gd name="connsiteY0" fmla="*/ 437229 h 662363"/>
              <a:gd name="connsiteX1" fmla="*/ 3675637 w 3700614"/>
              <a:gd name="connsiteY1" fmla="*/ 0 h 662363"/>
              <a:gd name="connsiteX2" fmla="*/ 3700614 w 3700614"/>
              <a:gd name="connsiteY2" fmla="*/ 662363 h 662363"/>
              <a:gd name="connsiteX3" fmla="*/ 0 w 3700614"/>
              <a:gd name="connsiteY3" fmla="*/ 437229 h 662363"/>
              <a:gd name="connsiteX0" fmla="*/ 0 w 3710139"/>
              <a:gd name="connsiteY0" fmla="*/ 437229 h 669507"/>
              <a:gd name="connsiteX1" fmla="*/ 3675637 w 3710139"/>
              <a:gd name="connsiteY1" fmla="*/ 0 h 669507"/>
              <a:gd name="connsiteX2" fmla="*/ 3710139 w 3710139"/>
              <a:gd name="connsiteY2" fmla="*/ 669507 h 669507"/>
              <a:gd name="connsiteX3" fmla="*/ 0 w 3710139"/>
              <a:gd name="connsiteY3" fmla="*/ 437229 h 669507"/>
              <a:gd name="connsiteX0" fmla="*/ 0 w 3675637"/>
              <a:gd name="connsiteY0" fmla="*/ 437229 h 1536282"/>
              <a:gd name="connsiteX1" fmla="*/ 3675637 w 3675637"/>
              <a:gd name="connsiteY1" fmla="*/ 0 h 1536282"/>
              <a:gd name="connsiteX2" fmla="*/ 3191027 w 3675637"/>
              <a:gd name="connsiteY2" fmla="*/ 1536282 h 1536282"/>
              <a:gd name="connsiteX3" fmla="*/ 0 w 3675637"/>
              <a:gd name="connsiteY3" fmla="*/ 437229 h 1536282"/>
              <a:gd name="connsiteX0" fmla="*/ 0 w 4066162"/>
              <a:gd name="connsiteY0" fmla="*/ 0 h 1099053"/>
              <a:gd name="connsiteX1" fmla="*/ 4066162 w 4066162"/>
              <a:gd name="connsiteY1" fmla="*/ 701009 h 1099053"/>
              <a:gd name="connsiteX2" fmla="*/ 3191027 w 4066162"/>
              <a:gd name="connsiteY2" fmla="*/ 1099053 h 1099053"/>
              <a:gd name="connsiteX3" fmla="*/ 0 w 4066162"/>
              <a:gd name="connsiteY3" fmla="*/ 0 h 1099053"/>
              <a:gd name="connsiteX0" fmla="*/ 0 w 4092356"/>
              <a:gd name="connsiteY0" fmla="*/ 0 h 1099053"/>
              <a:gd name="connsiteX1" fmla="*/ 4092356 w 4092356"/>
              <a:gd name="connsiteY1" fmla="*/ 693865 h 1099053"/>
              <a:gd name="connsiteX2" fmla="*/ 3191027 w 4092356"/>
              <a:gd name="connsiteY2" fmla="*/ 1099053 h 1099053"/>
              <a:gd name="connsiteX3" fmla="*/ 0 w 4092356"/>
              <a:gd name="connsiteY3" fmla="*/ 0 h 1099053"/>
              <a:gd name="connsiteX0" fmla="*/ 0 w 4092356"/>
              <a:gd name="connsiteY0" fmla="*/ 0 h 1122865"/>
              <a:gd name="connsiteX1" fmla="*/ 4092356 w 4092356"/>
              <a:gd name="connsiteY1" fmla="*/ 693865 h 1122865"/>
              <a:gd name="connsiteX2" fmla="*/ 3200552 w 4092356"/>
              <a:gd name="connsiteY2" fmla="*/ 1122865 h 1122865"/>
              <a:gd name="connsiteX3" fmla="*/ 0 w 4092356"/>
              <a:gd name="connsiteY3" fmla="*/ 0 h 1122865"/>
              <a:gd name="connsiteX0" fmla="*/ 0 w 4092356"/>
              <a:gd name="connsiteY0" fmla="*/ 0 h 1127627"/>
              <a:gd name="connsiteX1" fmla="*/ 4092356 w 4092356"/>
              <a:gd name="connsiteY1" fmla="*/ 693865 h 1127627"/>
              <a:gd name="connsiteX2" fmla="*/ 3179121 w 4092356"/>
              <a:gd name="connsiteY2" fmla="*/ 1127627 h 1127627"/>
              <a:gd name="connsiteX3" fmla="*/ 0 w 4092356"/>
              <a:gd name="connsiteY3" fmla="*/ 0 h 1127627"/>
              <a:gd name="connsiteX0" fmla="*/ 0 w 4092356"/>
              <a:gd name="connsiteY0" fmla="*/ 0 h 693865"/>
              <a:gd name="connsiteX1" fmla="*/ 4092356 w 4092356"/>
              <a:gd name="connsiteY1" fmla="*/ 693865 h 693865"/>
              <a:gd name="connsiteX2" fmla="*/ 1471765 w 4092356"/>
              <a:gd name="connsiteY2" fmla="*/ 577558 h 693865"/>
              <a:gd name="connsiteX3" fmla="*/ 0 w 4092356"/>
              <a:gd name="connsiteY3" fmla="*/ 0 h 693865"/>
              <a:gd name="connsiteX0" fmla="*/ 0 w 2708849"/>
              <a:gd name="connsiteY0" fmla="*/ 0 h 577558"/>
              <a:gd name="connsiteX1" fmla="*/ 2708849 w 2708849"/>
              <a:gd name="connsiteY1" fmla="*/ 15208 h 577558"/>
              <a:gd name="connsiteX2" fmla="*/ 1471765 w 2708849"/>
              <a:gd name="connsiteY2" fmla="*/ 577558 h 577558"/>
              <a:gd name="connsiteX3" fmla="*/ 0 w 2708849"/>
              <a:gd name="connsiteY3" fmla="*/ 0 h 577558"/>
              <a:gd name="connsiteX0" fmla="*/ 0 w 2718374"/>
              <a:gd name="connsiteY0" fmla="*/ 234823 h 562350"/>
              <a:gd name="connsiteX1" fmla="*/ 2718374 w 2718374"/>
              <a:gd name="connsiteY1" fmla="*/ 0 h 562350"/>
              <a:gd name="connsiteX2" fmla="*/ 1481290 w 2718374"/>
              <a:gd name="connsiteY2" fmla="*/ 562350 h 562350"/>
              <a:gd name="connsiteX3" fmla="*/ 0 w 2718374"/>
              <a:gd name="connsiteY3" fmla="*/ 234823 h 562350"/>
              <a:gd name="connsiteX0" fmla="*/ 0 w 1508699"/>
              <a:gd name="connsiteY0" fmla="*/ 232442 h 559969"/>
              <a:gd name="connsiteX1" fmla="*/ 1508699 w 1508699"/>
              <a:gd name="connsiteY1" fmla="*/ 0 h 559969"/>
              <a:gd name="connsiteX2" fmla="*/ 1481290 w 1508699"/>
              <a:gd name="connsiteY2" fmla="*/ 559969 h 559969"/>
              <a:gd name="connsiteX3" fmla="*/ 0 w 1508699"/>
              <a:gd name="connsiteY3" fmla="*/ 232442 h 559969"/>
            </a:gdLst>
            <a:ahLst/>
            <a:cxnLst>
              <a:cxn ang="0">
                <a:pos x="connsiteX0" y="connsiteY0"/>
              </a:cxn>
              <a:cxn ang="0">
                <a:pos x="connsiteX1" y="connsiteY1"/>
              </a:cxn>
              <a:cxn ang="0">
                <a:pos x="connsiteX2" y="connsiteY2"/>
              </a:cxn>
              <a:cxn ang="0">
                <a:pos x="connsiteX3" y="connsiteY3"/>
              </a:cxn>
            </a:cxnLst>
            <a:rect l="l" t="t" r="r" b="b"/>
            <a:pathLst>
              <a:path w="1508699" h="559969">
                <a:moveTo>
                  <a:pt x="0" y="232442"/>
                </a:moveTo>
                <a:lnTo>
                  <a:pt x="1508699" y="0"/>
                </a:lnTo>
                <a:lnTo>
                  <a:pt x="1481290" y="559969"/>
                </a:lnTo>
                <a:lnTo>
                  <a:pt x="0" y="232442"/>
                </a:lnTo>
                <a:close/>
              </a:path>
            </a:pathLst>
          </a:custGeom>
          <a:gradFill flip="none" rotWithShape="1">
            <a:gsLst>
              <a:gs pos="15000">
                <a:schemeClr val="accent1">
                  <a:lumMod val="20000"/>
                  <a:lumOff val="80000"/>
                  <a:alpha val="0"/>
                </a:schemeClr>
              </a:gs>
              <a:gs pos="100000">
                <a:schemeClr val="accent1">
                  <a:lumMod val="60000"/>
                  <a:lumOff val="40000"/>
                  <a:alpha val="3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圆角 152">
            <a:extLst>
              <a:ext uri="{FF2B5EF4-FFF2-40B4-BE49-F238E27FC236}">
                <a16:creationId xmlns:a16="http://schemas.microsoft.com/office/drawing/2014/main" xmlns="" id="{6ACB0867-CB6F-4259-B3D6-D2D07257475B}"/>
              </a:ext>
            </a:extLst>
          </p:cNvPr>
          <p:cNvSpPr/>
          <p:nvPr/>
        </p:nvSpPr>
        <p:spPr>
          <a:xfrm>
            <a:off x="5086350" y="5376813"/>
            <a:ext cx="2019300" cy="918576"/>
          </a:xfrm>
          <a:prstGeom prst="roundRect">
            <a:avLst>
              <a:gd name="adj" fmla="val 13610"/>
            </a:avLst>
          </a:prstGeom>
          <a:solidFill>
            <a:schemeClr val="accent1"/>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圆角 153">
            <a:extLst>
              <a:ext uri="{FF2B5EF4-FFF2-40B4-BE49-F238E27FC236}">
                <a16:creationId xmlns:a16="http://schemas.microsoft.com/office/drawing/2014/main" xmlns="" id="{BE5A244C-55A1-4C2F-A853-EB6107CE5430}"/>
              </a:ext>
            </a:extLst>
          </p:cNvPr>
          <p:cNvSpPr/>
          <p:nvPr/>
        </p:nvSpPr>
        <p:spPr>
          <a:xfrm>
            <a:off x="6414294" y="2778164"/>
            <a:ext cx="2019300" cy="918576"/>
          </a:xfrm>
          <a:prstGeom prst="roundRect">
            <a:avLst>
              <a:gd name="adj" fmla="val 13610"/>
            </a:avLst>
          </a:prstGeom>
          <a:solidFill>
            <a:schemeClr val="accent2"/>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矩形: 圆角 154">
            <a:extLst>
              <a:ext uri="{FF2B5EF4-FFF2-40B4-BE49-F238E27FC236}">
                <a16:creationId xmlns:a16="http://schemas.microsoft.com/office/drawing/2014/main" xmlns="" id="{045CF364-417C-4A7B-B907-903A00B61A24}"/>
              </a:ext>
            </a:extLst>
          </p:cNvPr>
          <p:cNvSpPr/>
          <p:nvPr/>
        </p:nvSpPr>
        <p:spPr>
          <a:xfrm>
            <a:off x="9716992" y="4081464"/>
            <a:ext cx="1481790" cy="674063"/>
          </a:xfrm>
          <a:prstGeom prst="roundRect">
            <a:avLst>
              <a:gd name="adj" fmla="val 18547"/>
            </a:avLst>
          </a:prstGeom>
          <a:solidFill>
            <a:schemeClr val="accent1"/>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圆角 155">
            <a:extLst>
              <a:ext uri="{FF2B5EF4-FFF2-40B4-BE49-F238E27FC236}">
                <a16:creationId xmlns:a16="http://schemas.microsoft.com/office/drawing/2014/main" xmlns="" id="{7789D14B-0AE6-4EB3-BC87-E4CFB75DC4E7}"/>
              </a:ext>
            </a:extLst>
          </p:cNvPr>
          <p:cNvSpPr/>
          <p:nvPr/>
        </p:nvSpPr>
        <p:spPr>
          <a:xfrm>
            <a:off x="1285992" y="4157478"/>
            <a:ext cx="1366721" cy="621718"/>
          </a:xfrm>
          <a:prstGeom prst="roundRect">
            <a:avLst>
              <a:gd name="adj" fmla="val 20109"/>
            </a:avLst>
          </a:prstGeom>
          <a:solidFill>
            <a:schemeClr val="accent2"/>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圆角 156">
            <a:extLst>
              <a:ext uri="{FF2B5EF4-FFF2-40B4-BE49-F238E27FC236}">
                <a16:creationId xmlns:a16="http://schemas.microsoft.com/office/drawing/2014/main" xmlns="" id="{8150D945-82C1-4A32-8D78-E898D6889A29}"/>
              </a:ext>
            </a:extLst>
          </p:cNvPr>
          <p:cNvSpPr/>
          <p:nvPr/>
        </p:nvSpPr>
        <p:spPr>
          <a:xfrm>
            <a:off x="7554968" y="4246640"/>
            <a:ext cx="1273628" cy="579370"/>
          </a:xfrm>
          <a:prstGeom prst="roundRect">
            <a:avLst>
              <a:gd name="adj" fmla="val 21579"/>
            </a:avLst>
          </a:prstGeom>
          <a:solidFill>
            <a:schemeClr val="accent3"/>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圆角 157">
            <a:extLst>
              <a:ext uri="{FF2B5EF4-FFF2-40B4-BE49-F238E27FC236}">
                <a16:creationId xmlns:a16="http://schemas.microsoft.com/office/drawing/2014/main" xmlns="" id="{E43CC5B5-720A-45CE-83C4-49D845D465DE}"/>
              </a:ext>
            </a:extLst>
          </p:cNvPr>
          <p:cNvSpPr/>
          <p:nvPr/>
        </p:nvSpPr>
        <p:spPr>
          <a:xfrm>
            <a:off x="9108912" y="5255889"/>
            <a:ext cx="1098052" cy="499501"/>
          </a:xfrm>
          <a:prstGeom prst="roundRect">
            <a:avLst>
              <a:gd name="adj" fmla="val 25029"/>
            </a:avLst>
          </a:prstGeom>
          <a:solidFill>
            <a:schemeClr val="accent3"/>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矩形: 圆角 158">
            <a:extLst>
              <a:ext uri="{FF2B5EF4-FFF2-40B4-BE49-F238E27FC236}">
                <a16:creationId xmlns:a16="http://schemas.microsoft.com/office/drawing/2014/main" xmlns="" id="{2582A3EF-04AE-4B59-AE32-64B2B8878034}"/>
              </a:ext>
            </a:extLst>
          </p:cNvPr>
          <p:cNvSpPr/>
          <p:nvPr/>
        </p:nvSpPr>
        <p:spPr>
          <a:xfrm>
            <a:off x="2891246" y="5286324"/>
            <a:ext cx="1034715" cy="470689"/>
          </a:xfrm>
          <a:prstGeom prst="roundRect">
            <a:avLst>
              <a:gd name="adj" fmla="val 26561"/>
            </a:avLst>
          </a:prstGeom>
          <a:solidFill>
            <a:schemeClr val="accent2"/>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圆角 160">
            <a:extLst>
              <a:ext uri="{FF2B5EF4-FFF2-40B4-BE49-F238E27FC236}">
                <a16:creationId xmlns:a16="http://schemas.microsoft.com/office/drawing/2014/main" xmlns="" id="{892B096D-C1DD-46A6-B4EA-147B94861290}"/>
              </a:ext>
            </a:extLst>
          </p:cNvPr>
          <p:cNvSpPr/>
          <p:nvPr/>
        </p:nvSpPr>
        <p:spPr>
          <a:xfrm>
            <a:off x="9578006" y="2973919"/>
            <a:ext cx="967803" cy="440251"/>
          </a:xfrm>
          <a:prstGeom prst="roundRect">
            <a:avLst>
              <a:gd name="adj" fmla="val 28398"/>
            </a:avLst>
          </a:prstGeom>
          <a:solidFill>
            <a:schemeClr val="accent3"/>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矩形: 圆角 161">
            <a:extLst>
              <a:ext uri="{FF2B5EF4-FFF2-40B4-BE49-F238E27FC236}">
                <a16:creationId xmlns:a16="http://schemas.microsoft.com/office/drawing/2014/main" xmlns="" id="{E9EE0F3A-7F71-4B3F-BA86-2116125EB4C7}"/>
              </a:ext>
            </a:extLst>
          </p:cNvPr>
          <p:cNvSpPr/>
          <p:nvPr/>
        </p:nvSpPr>
        <p:spPr>
          <a:xfrm>
            <a:off x="3640567" y="3875915"/>
            <a:ext cx="1481790" cy="674063"/>
          </a:xfrm>
          <a:prstGeom prst="roundRect">
            <a:avLst>
              <a:gd name="adj" fmla="val 18547"/>
            </a:avLst>
          </a:prstGeom>
          <a:solidFill>
            <a:schemeClr val="accent1"/>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圆角 162">
            <a:extLst>
              <a:ext uri="{FF2B5EF4-FFF2-40B4-BE49-F238E27FC236}">
                <a16:creationId xmlns:a16="http://schemas.microsoft.com/office/drawing/2014/main" xmlns="" id="{CB080672-D9B3-423B-9B6F-717AD8735A81}"/>
              </a:ext>
            </a:extLst>
          </p:cNvPr>
          <p:cNvSpPr/>
          <p:nvPr/>
        </p:nvSpPr>
        <p:spPr>
          <a:xfrm>
            <a:off x="4653278" y="2863130"/>
            <a:ext cx="569369" cy="259005"/>
          </a:xfrm>
          <a:prstGeom prst="roundRect">
            <a:avLst>
              <a:gd name="adj" fmla="val 48270"/>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圆角 163">
            <a:extLst>
              <a:ext uri="{FF2B5EF4-FFF2-40B4-BE49-F238E27FC236}">
                <a16:creationId xmlns:a16="http://schemas.microsoft.com/office/drawing/2014/main" xmlns="" id="{F1BFD66D-BC96-4FE6-BC52-3A14FAF2D600}"/>
              </a:ext>
            </a:extLst>
          </p:cNvPr>
          <p:cNvSpPr/>
          <p:nvPr/>
        </p:nvSpPr>
        <p:spPr>
          <a:xfrm>
            <a:off x="5329026" y="3352341"/>
            <a:ext cx="286673" cy="130407"/>
          </a:xfrm>
          <a:prstGeom prst="roundRect">
            <a:avLst>
              <a:gd name="adj" fmla="val 95870"/>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圆角 164">
            <a:extLst>
              <a:ext uri="{FF2B5EF4-FFF2-40B4-BE49-F238E27FC236}">
                <a16:creationId xmlns:a16="http://schemas.microsoft.com/office/drawing/2014/main" xmlns="" id="{12FD80CE-60AB-4C02-8C34-C271EC9413B7}"/>
              </a:ext>
            </a:extLst>
          </p:cNvPr>
          <p:cNvSpPr/>
          <p:nvPr/>
        </p:nvSpPr>
        <p:spPr>
          <a:xfrm>
            <a:off x="1442086" y="3399485"/>
            <a:ext cx="433288" cy="197102"/>
          </a:xfrm>
          <a:prstGeom prst="roundRect">
            <a:avLst>
              <a:gd name="adj" fmla="val 63430"/>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圆角 165">
            <a:extLst>
              <a:ext uri="{FF2B5EF4-FFF2-40B4-BE49-F238E27FC236}">
                <a16:creationId xmlns:a16="http://schemas.microsoft.com/office/drawing/2014/main" xmlns="" id="{FEE5F5F0-94A0-4C4B-B3E1-206BB5B239D7}"/>
              </a:ext>
            </a:extLst>
          </p:cNvPr>
          <p:cNvSpPr/>
          <p:nvPr/>
        </p:nvSpPr>
        <p:spPr>
          <a:xfrm>
            <a:off x="1662690" y="5237313"/>
            <a:ext cx="613324" cy="279000"/>
          </a:xfrm>
          <a:prstGeom prst="roundRect">
            <a:avLst>
              <a:gd name="adj" fmla="val 44810"/>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圆角 166">
            <a:extLst>
              <a:ext uri="{FF2B5EF4-FFF2-40B4-BE49-F238E27FC236}">
                <a16:creationId xmlns:a16="http://schemas.microsoft.com/office/drawing/2014/main" xmlns="" id="{7F892DBE-E8CF-446E-8EA3-3821E860A76A}"/>
              </a:ext>
            </a:extLst>
          </p:cNvPr>
          <p:cNvSpPr/>
          <p:nvPr/>
        </p:nvSpPr>
        <p:spPr>
          <a:xfrm>
            <a:off x="804651" y="5629320"/>
            <a:ext cx="286673" cy="130407"/>
          </a:xfrm>
          <a:prstGeom prst="roundRect">
            <a:avLst>
              <a:gd name="adj" fmla="val 6297"/>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圆角 167">
            <a:extLst>
              <a:ext uri="{FF2B5EF4-FFF2-40B4-BE49-F238E27FC236}">
                <a16:creationId xmlns:a16="http://schemas.microsoft.com/office/drawing/2014/main" xmlns="" id="{76FA7976-26DF-4020-990D-A1AB363F3603}"/>
              </a:ext>
            </a:extLst>
          </p:cNvPr>
          <p:cNvSpPr/>
          <p:nvPr/>
        </p:nvSpPr>
        <p:spPr>
          <a:xfrm>
            <a:off x="10789926" y="5017458"/>
            <a:ext cx="439465" cy="199912"/>
          </a:xfrm>
          <a:prstGeom prst="roundRect">
            <a:avLst>
              <a:gd name="adj" fmla="val 62538"/>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圆角 168">
            <a:extLst>
              <a:ext uri="{FF2B5EF4-FFF2-40B4-BE49-F238E27FC236}">
                <a16:creationId xmlns:a16="http://schemas.microsoft.com/office/drawing/2014/main" xmlns="" id="{D100E60D-93A3-4162-9D92-143A40D46F65}"/>
              </a:ext>
            </a:extLst>
          </p:cNvPr>
          <p:cNvSpPr/>
          <p:nvPr/>
        </p:nvSpPr>
        <p:spPr>
          <a:xfrm>
            <a:off x="10149975" y="6027757"/>
            <a:ext cx="286673" cy="130407"/>
          </a:xfrm>
          <a:prstGeom prst="roundRect">
            <a:avLst>
              <a:gd name="adj" fmla="val 95870"/>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圆角 169">
            <a:extLst>
              <a:ext uri="{FF2B5EF4-FFF2-40B4-BE49-F238E27FC236}">
                <a16:creationId xmlns:a16="http://schemas.microsoft.com/office/drawing/2014/main" xmlns="" id="{F8F21E41-B333-48EB-AE80-9C3AE2B39175}"/>
              </a:ext>
            </a:extLst>
          </p:cNvPr>
          <p:cNvSpPr/>
          <p:nvPr/>
        </p:nvSpPr>
        <p:spPr>
          <a:xfrm>
            <a:off x="3433955" y="6255859"/>
            <a:ext cx="433288" cy="197102"/>
          </a:xfrm>
          <a:prstGeom prst="roundRect">
            <a:avLst>
              <a:gd name="adj" fmla="val 6297"/>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圆角 172">
            <a:extLst>
              <a:ext uri="{FF2B5EF4-FFF2-40B4-BE49-F238E27FC236}">
                <a16:creationId xmlns:a16="http://schemas.microsoft.com/office/drawing/2014/main" xmlns="" id="{F372D70D-D6EA-4FF4-91D2-217B5BDEF368}"/>
              </a:ext>
            </a:extLst>
          </p:cNvPr>
          <p:cNvSpPr/>
          <p:nvPr/>
        </p:nvSpPr>
        <p:spPr>
          <a:xfrm>
            <a:off x="10732214" y="3552207"/>
            <a:ext cx="286673" cy="130407"/>
          </a:xfrm>
          <a:prstGeom prst="roundRect">
            <a:avLst>
              <a:gd name="adj" fmla="val 95870"/>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形 2">
            <a:extLst>
              <a:ext uri="{FF2B5EF4-FFF2-40B4-BE49-F238E27FC236}">
                <a16:creationId xmlns:a16="http://schemas.microsoft.com/office/drawing/2014/main" xmlns="" id="{8616C57B-C90B-4222-A9F4-3AA93F442E8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607143" y="5412848"/>
            <a:ext cx="977715" cy="846507"/>
          </a:xfrm>
          <a:prstGeom prst="rect">
            <a:avLst/>
          </a:prstGeom>
        </p:spPr>
      </p:pic>
      <p:pic>
        <p:nvPicPr>
          <p:cNvPr id="5" name="图形 4">
            <a:extLst>
              <a:ext uri="{FF2B5EF4-FFF2-40B4-BE49-F238E27FC236}">
                <a16:creationId xmlns:a16="http://schemas.microsoft.com/office/drawing/2014/main" xmlns="" id="{0360A808-5C52-402E-B228-B136BB5B8A7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949480" y="3780964"/>
            <a:ext cx="863965" cy="863965"/>
          </a:xfrm>
          <a:prstGeom prst="rect">
            <a:avLst/>
          </a:prstGeom>
        </p:spPr>
      </p:pic>
      <p:sp>
        <p:nvSpPr>
          <p:cNvPr id="171" name="矩形: 圆角 170">
            <a:extLst>
              <a:ext uri="{FF2B5EF4-FFF2-40B4-BE49-F238E27FC236}">
                <a16:creationId xmlns:a16="http://schemas.microsoft.com/office/drawing/2014/main" xmlns="" id="{89F355DA-D9F8-4938-A99F-A8C1A495B65A}"/>
              </a:ext>
            </a:extLst>
          </p:cNvPr>
          <p:cNvSpPr/>
          <p:nvPr/>
        </p:nvSpPr>
        <p:spPr>
          <a:xfrm>
            <a:off x="7832751" y="5694523"/>
            <a:ext cx="433288" cy="197102"/>
          </a:xfrm>
          <a:prstGeom prst="roundRect">
            <a:avLst>
              <a:gd name="adj" fmla="val 63430"/>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圆角 171">
            <a:extLst>
              <a:ext uri="{FF2B5EF4-FFF2-40B4-BE49-F238E27FC236}">
                <a16:creationId xmlns:a16="http://schemas.microsoft.com/office/drawing/2014/main" xmlns="" id="{43F40066-D8C1-45AB-A560-686F4EF58134}"/>
              </a:ext>
            </a:extLst>
          </p:cNvPr>
          <p:cNvSpPr/>
          <p:nvPr/>
        </p:nvSpPr>
        <p:spPr>
          <a:xfrm>
            <a:off x="8652811" y="3933978"/>
            <a:ext cx="286673" cy="130407"/>
          </a:xfrm>
          <a:prstGeom prst="roundRect">
            <a:avLst>
              <a:gd name="adj" fmla="val 95870"/>
            </a:avLst>
          </a:pr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59E7612E-394C-43A0-8509-C85B57706D89}"/>
              </a:ext>
            </a:extLst>
          </p:cNvPr>
          <p:cNvGrpSpPr/>
          <p:nvPr/>
        </p:nvGrpSpPr>
        <p:grpSpPr>
          <a:xfrm>
            <a:off x="7033289" y="2846797"/>
            <a:ext cx="781310" cy="781310"/>
            <a:chOff x="7986984" y="7963946"/>
            <a:chExt cx="1905000" cy="1905000"/>
          </a:xfrm>
        </p:grpSpPr>
        <p:sp>
          <p:nvSpPr>
            <p:cNvPr id="8" name="图形 6">
              <a:extLst>
                <a:ext uri="{FF2B5EF4-FFF2-40B4-BE49-F238E27FC236}">
                  <a16:creationId xmlns:a16="http://schemas.microsoft.com/office/drawing/2014/main" xmlns="" id="{59E4D9F7-BDE4-442C-A87D-C5164D928CB0}"/>
                </a:ext>
              </a:extLst>
            </p:cNvPr>
            <p:cNvSpPr/>
            <p:nvPr/>
          </p:nvSpPr>
          <p:spPr>
            <a:xfrm>
              <a:off x="7986984" y="7963946"/>
              <a:ext cx="1905000" cy="1905000"/>
            </a:xfrm>
            <a:custGeom>
              <a:avLst/>
              <a:gdLst>
                <a:gd name="connsiteX0" fmla="*/ 952500 w 1905000"/>
                <a:gd name="connsiteY0" fmla="*/ 0 h 1905000"/>
                <a:gd name="connsiteX1" fmla="*/ 952500 w 1905000"/>
                <a:gd name="connsiteY1" fmla="*/ 0 h 1905000"/>
                <a:gd name="connsiteX2" fmla="*/ 1905000 w 1905000"/>
                <a:gd name="connsiteY2" fmla="*/ 952500 h 1905000"/>
                <a:gd name="connsiteX3" fmla="*/ 1905000 w 1905000"/>
                <a:gd name="connsiteY3" fmla="*/ 952500 h 1905000"/>
                <a:gd name="connsiteX4" fmla="*/ 952500 w 1905000"/>
                <a:gd name="connsiteY4" fmla="*/ 1905000 h 1905000"/>
                <a:gd name="connsiteX5" fmla="*/ 952500 w 1905000"/>
                <a:gd name="connsiteY5" fmla="*/ 1905000 h 1905000"/>
                <a:gd name="connsiteX6" fmla="*/ 0 w 1905000"/>
                <a:gd name="connsiteY6" fmla="*/ 952500 h 1905000"/>
                <a:gd name="connsiteX7" fmla="*/ 0 w 1905000"/>
                <a:gd name="connsiteY7" fmla="*/ 952500 h 1905000"/>
                <a:gd name="connsiteX8" fmla="*/ 952500 w 1905000"/>
                <a:gd name="connsiteY8"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0" h="1905000">
                  <a:moveTo>
                    <a:pt x="952500" y="0"/>
                  </a:moveTo>
                  <a:lnTo>
                    <a:pt x="952500" y="0"/>
                  </a:lnTo>
                  <a:cubicBezTo>
                    <a:pt x="1587500" y="0"/>
                    <a:pt x="1905000" y="317500"/>
                    <a:pt x="1905000" y="952500"/>
                  </a:cubicBezTo>
                  <a:lnTo>
                    <a:pt x="1905000" y="952500"/>
                  </a:lnTo>
                  <a:cubicBezTo>
                    <a:pt x="1905000" y="1587500"/>
                    <a:pt x="1587500" y="1905000"/>
                    <a:pt x="952500" y="1905000"/>
                  </a:cubicBezTo>
                  <a:lnTo>
                    <a:pt x="952500" y="1905000"/>
                  </a:lnTo>
                  <a:cubicBezTo>
                    <a:pt x="317500" y="1905000"/>
                    <a:pt x="0" y="1587500"/>
                    <a:pt x="0" y="952500"/>
                  </a:cubicBezTo>
                  <a:lnTo>
                    <a:pt x="0" y="952500"/>
                  </a:lnTo>
                  <a:cubicBezTo>
                    <a:pt x="0" y="317500"/>
                    <a:pt x="317500" y="0"/>
                    <a:pt x="952500" y="0"/>
                  </a:cubicBezTo>
                  <a:close/>
                </a:path>
              </a:pathLst>
            </a:custGeom>
            <a:solidFill>
              <a:schemeClr val="bg1"/>
            </a:solidFill>
            <a:ln w="1860" cap="flat">
              <a:noFill/>
              <a:prstDash val="solid"/>
              <a:miter/>
            </a:ln>
          </p:spPr>
          <p:txBody>
            <a:bodyPr rtlCol="0" anchor="ctr"/>
            <a:lstStyle/>
            <a:p>
              <a:endParaRPr lang="zh-CN" altLang="en-US"/>
            </a:p>
          </p:txBody>
        </p:sp>
        <p:sp>
          <p:nvSpPr>
            <p:cNvPr id="9" name="图形 6">
              <a:extLst>
                <a:ext uri="{FF2B5EF4-FFF2-40B4-BE49-F238E27FC236}">
                  <a16:creationId xmlns:a16="http://schemas.microsoft.com/office/drawing/2014/main" xmlns="" id="{59E4D9F7-BDE4-442C-A87D-C5164D928CB0}"/>
                </a:ext>
              </a:extLst>
            </p:cNvPr>
            <p:cNvSpPr/>
            <p:nvPr/>
          </p:nvSpPr>
          <p:spPr>
            <a:xfrm>
              <a:off x="8536613" y="8237578"/>
              <a:ext cx="805931" cy="1310570"/>
            </a:xfrm>
            <a:custGeom>
              <a:avLst/>
              <a:gdLst>
                <a:gd name="connsiteX0" fmla="*/ 689500 w 805931"/>
                <a:gd name="connsiteY0" fmla="*/ 1023965 h 1310570"/>
                <a:gd name="connsiteX1" fmla="*/ 402920 w 805931"/>
                <a:gd name="connsiteY1" fmla="*/ 1310570 h 1310570"/>
                <a:gd name="connsiteX2" fmla="*/ 116388 w 805931"/>
                <a:gd name="connsiteY2" fmla="*/ 1023965 h 1310570"/>
                <a:gd name="connsiteX3" fmla="*/ 116388 w 805931"/>
                <a:gd name="connsiteY3" fmla="*/ 462064 h 1310570"/>
                <a:gd name="connsiteX4" fmla="*/ 122103 w 805931"/>
                <a:gd name="connsiteY4" fmla="*/ 456446 h 1310570"/>
                <a:gd name="connsiteX5" fmla="*/ 683883 w 805931"/>
                <a:gd name="connsiteY5" fmla="*/ 456446 h 1310570"/>
                <a:gd name="connsiteX6" fmla="*/ 689525 w 805931"/>
                <a:gd name="connsiteY6" fmla="*/ 462064 h 1310570"/>
                <a:gd name="connsiteX7" fmla="*/ 689525 w 805931"/>
                <a:gd name="connsiteY7" fmla="*/ 1023965 h 1310570"/>
                <a:gd name="connsiteX8" fmla="*/ 427514 w 805931"/>
                <a:gd name="connsiteY8" fmla="*/ 285583 h 1310570"/>
                <a:gd name="connsiteX9" fmla="*/ 591759 w 805931"/>
                <a:gd name="connsiteY9" fmla="*/ 1005 h 1310570"/>
                <a:gd name="connsiteX10" fmla="*/ 427514 w 805931"/>
                <a:gd name="connsiteY10" fmla="*/ 285583 h 131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5931" h="1310570">
                  <a:moveTo>
                    <a:pt x="689500" y="1023965"/>
                  </a:moveTo>
                  <a:lnTo>
                    <a:pt x="402920" y="1310570"/>
                  </a:lnTo>
                  <a:lnTo>
                    <a:pt x="116388" y="1023965"/>
                  </a:lnTo>
                  <a:cubicBezTo>
                    <a:pt x="-38796" y="868781"/>
                    <a:pt x="-38796" y="617224"/>
                    <a:pt x="116388" y="462064"/>
                  </a:cubicBezTo>
                  <a:lnTo>
                    <a:pt x="122103" y="456446"/>
                  </a:lnTo>
                  <a:cubicBezTo>
                    <a:pt x="277239" y="301262"/>
                    <a:pt x="528747" y="301262"/>
                    <a:pt x="683883" y="456446"/>
                  </a:cubicBezTo>
                  <a:lnTo>
                    <a:pt x="689525" y="462064"/>
                  </a:lnTo>
                  <a:cubicBezTo>
                    <a:pt x="844733" y="617224"/>
                    <a:pt x="844733" y="868781"/>
                    <a:pt x="689525" y="1023965"/>
                  </a:cubicBezTo>
                  <a:close/>
                  <a:moveTo>
                    <a:pt x="427514" y="285583"/>
                  </a:moveTo>
                  <a:cubicBezTo>
                    <a:pt x="433473" y="203179"/>
                    <a:pt x="473063" y="-16653"/>
                    <a:pt x="591759" y="1005"/>
                  </a:cubicBezTo>
                  <a:cubicBezTo>
                    <a:pt x="710577" y="18687"/>
                    <a:pt x="657140" y="203179"/>
                    <a:pt x="427514" y="285583"/>
                  </a:cubicBezTo>
                  <a:close/>
                </a:path>
              </a:pathLst>
            </a:custGeom>
            <a:solidFill>
              <a:srgbClr val="FFFFFF"/>
            </a:solidFill>
            <a:ln w="1860" cap="flat">
              <a:noFill/>
              <a:prstDash val="solid"/>
              <a:miter/>
            </a:ln>
          </p:spPr>
          <p:txBody>
            <a:bodyPr rtlCol="0" anchor="ctr"/>
            <a:lstStyle/>
            <a:p>
              <a:endParaRPr lang="zh-CN" altLang="en-US"/>
            </a:p>
          </p:txBody>
        </p:sp>
        <p:sp>
          <p:nvSpPr>
            <p:cNvPr id="10" name="图形 6">
              <a:extLst>
                <a:ext uri="{FF2B5EF4-FFF2-40B4-BE49-F238E27FC236}">
                  <a16:creationId xmlns:a16="http://schemas.microsoft.com/office/drawing/2014/main" xmlns="" id="{59E4D9F7-BDE4-442C-A87D-C5164D928CB0}"/>
                </a:ext>
              </a:extLst>
            </p:cNvPr>
            <p:cNvSpPr/>
            <p:nvPr/>
          </p:nvSpPr>
          <p:spPr>
            <a:xfrm>
              <a:off x="8427012" y="8128044"/>
              <a:ext cx="1025064" cy="1575068"/>
            </a:xfrm>
            <a:custGeom>
              <a:avLst/>
              <a:gdLst>
                <a:gd name="connsiteX0" fmla="*/ 876619 w 1025064"/>
                <a:gd name="connsiteY0" fmla="*/ 494152 h 1575068"/>
                <a:gd name="connsiteX1" fmla="*/ 870978 w 1025064"/>
                <a:gd name="connsiteY1" fmla="*/ 488510 h 1575068"/>
                <a:gd name="connsiteX2" fmla="*/ 750425 w 1025064"/>
                <a:gd name="connsiteY2" fmla="*/ 399049 h 1575068"/>
                <a:gd name="connsiteX3" fmla="*/ 871320 w 1025064"/>
                <a:gd name="connsiteY3" fmla="*/ 158042 h 1575068"/>
                <a:gd name="connsiteX4" fmla="*/ 717503 w 1025064"/>
                <a:gd name="connsiteY4" fmla="*/ 2149 h 1575068"/>
                <a:gd name="connsiteX5" fmla="*/ 688049 w 1025064"/>
                <a:gd name="connsiteY5" fmla="*/ 0 h 1575068"/>
                <a:gd name="connsiteX6" fmla="*/ 512374 w 1025064"/>
                <a:gd name="connsiteY6" fmla="*/ 104335 h 1575068"/>
                <a:gd name="connsiteX7" fmla="*/ 336650 w 1025064"/>
                <a:gd name="connsiteY7" fmla="*/ 0 h 1575068"/>
                <a:gd name="connsiteX8" fmla="*/ 307220 w 1025064"/>
                <a:gd name="connsiteY8" fmla="*/ 2149 h 1575068"/>
                <a:gd name="connsiteX9" fmla="*/ 153501 w 1025064"/>
                <a:gd name="connsiteY9" fmla="*/ 158042 h 1575068"/>
                <a:gd name="connsiteX10" fmla="*/ 274493 w 1025064"/>
                <a:gd name="connsiteY10" fmla="*/ 399146 h 1575068"/>
                <a:gd name="connsiteX11" fmla="*/ 154429 w 1025064"/>
                <a:gd name="connsiteY11" fmla="*/ 488242 h 1575068"/>
                <a:gd name="connsiteX12" fmla="*/ 148494 w 1025064"/>
                <a:gd name="connsiteY12" fmla="*/ 494152 h 1575068"/>
                <a:gd name="connsiteX13" fmla="*/ 2 w 1025064"/>
                <a:gd name="connsiteY13" fmla="*/ 852536 h 1575068"/>
                <a:gd name="connsiteX14" fmla="*/ 148494 w 1025064"/>
                <a:gd name="connsiteY14" fmla="*/ 1210970 h 1575068"/>
                <a:gd name="connsiteX15" fmla="*/ 512496 w 1025064"/>
                <a:gd name="connsiteY15" fmla="*/ 1575069 h 1575068"/>
                <a:gd name="connsiteX16" fmla="*/ 876546 w 1025064"/>
                <a:gd name="connsiteY16" fmla="*/ 1210994 h 1575068"/>
                <a:gd name="connsiteX17" fmla="*/ 1025063 w 1025064"/>
                <a:gd name="connsiteY17" fmla="*/ 852536 h 1575068"/>
                <a:gd name="connsiteX18" fmla="*/ 876619 w 1025064"/>
                <a:gd name="connsiteY18" fmla="*/ 494152 h 1575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5064" h="1575068">
                  <a:moveTo>
                    <a:pt x="876619" y="494152"/>
                  </a:moveTo>
                  <a:lnTo>
                    <a:pt x="870978" y="488510"/>
                  </a:lnTo>
                  <a:cubicBezTo>
                    <a:pt x="835430" y="452902"/>
                    <a:pt x="794805" y="422755"/>
                    <a:pt x="750425" y="399049"/>
                  </a:cubicBezTo>
                  <a:cubicBezTo>
                    <a:pt x="833293" y="329394"/>
                    <a:pt x="879648" y="242301"/>
                    <a:pt x="871320" y="158042"/>
                  </a:cubicBezTo>
                  <a:cubicBezTo>
                    <a:pt x="863187" y="76029"/>
                    <a:pt x="802886" y="14849"/>
                    <a:pt x="717503" y="2149"/>
                  </a:cubicBezTo>
                  <a:cubicBezTo>
                    <a:pt x="707750" y="723"/>
                    <a:pt x="697906" y="4"/>
                    <a:pt x="688049" y="0"/>
                  </a:cubicBezTo>
                  <a:cubicBezTo>
                    <a:pt x="611263" y="0"/>
                    <a:pt x="553722" y="42032"/>
                    <a:pt x="512374" y="104335"/>
                  </a:cubicBezTo>
                  <a:cubicBezTo>
                    <a:pt x="470952" y="42057"/>
                    <a:pt x="413460" y="0"/>
                    <a:pt x="336650" y="0"/>
                  </a:cubicBezTo>
                  <a:cubicBezTo>
                    <a:pt x="327100" y="0"/>
                    <a:pt x="317307" y="708"/>
                    <a:pt x="307220" y="2149"/>
                  </a:cubicBezTo>
                  <a:cubicBezTo>
                    <a:pt x="221959" y="14898"/>
                    <a:pt x="161561" y="76029"/>
                    <a:pt x="153501" y="158042"/>
                  </a:cubicBezTo>
                  <a:cubicBezTo>
                    <a:pt x="145124" y="242375"/>
                    <a:pt x="191479" y="329443"/>
                    <a:pt x="274493" y="399146"/>
                  </a:cubicBezTo>
                  <a:cubicBezTo>
                    <a:pt x="230293" y="422755"/>
                    <a:pt x="189832" y="452779"/>
                    <a:pt x="154429" y="488242"/>
                  </a:cubicBezTo>
                  <a:lnTo>
                    <a:pt x="148494" y="494152"/>
                  </a:lnTo>
                  <a:cubicBezTo>
                    <a:pt x="53103" y="588976"/>
                    <a:pt x="-371" y="718034"/>
                    <a:pt x="2" y="852536"/>
                  </a:cubicBezTo>
                  <a:cubicBezTo>
                    <a:pt x="-367" y="987053"/>
                    <a:pt x="53104" y="1116124"/>
                    <a:pt x="148494" y="1210970"/>
                  </a:cubicBezTo>
                  <a:lnTo>
                    <a:pt x="512496" y="1575069"/>
                  </a:lnTo>
                  <a:lnTo>
                    <a:pt x="876546" y="1210994"/>
                  </a:lnTo>
                  <a:cubicBezTo>
                    <a:pt x="971935" y="1116136"/>
                    <a:pt x="1025413" y="987061"/>
                    <a:pt x="1025063" y="852536"/>
                  </a:cubicBezTo>
                  <a:cubicBezTo>
                    <a:pt x="1025063" y="717184"/>
                    <a:pt x="972309" y="589866"/>
                    <a:pt x="876619" y="494152"/>
                  </a:cubicBezTo>
                  <a:close/>
                </a:path>
              </a:pathLst>
            </a:custGeom>
            <a:solidFill>
              <a:srgbClr val="006F42"/>
            </a:solidFill>
            <a:ln w="1860" cap="flat">
              <a:noFill/>
              <a:prstDash val="solid"/>
              <a:miter/>
            </a:ln>
          </p:spPr>
          <p:txBody>
            <a:bodyPr rtlCol="0" anchor="ctr"/>
            <a:lstStyle/>
            <a:p>
              <a:endParaRPr lang="zh-CN" altLang="en-US"/>
            </a:p>
          </p:txBody>
        </p:sp>
        <p:sp>
          <p:nvSpPr>
            <p:cNvPr id="11" name="图形 6">
              <a:extLst>
                <a:ext uri="{FF2B5EF4-FFF2-40B4-BE49-F238E27FC236}">
                  <a16:creationId xmlns:a16="http://schemas.microsoft.com/office/drawing/2014/main" xmlns="" id="{59E4D9F7-BDE4-442C-A87D-C5164D928CB0}"/>
                </a:ext>
              </a:extLst>
            </p:cNvPr>
            <p:cNvSpPr/>
            <p:nvPr/>
          </p:nvSpPr>
          <p:spPr>
            <a:xfrm>
              <a:off x="8689098" y="8237578"/>
              <a:ext cx="225546" cy="285582"/>
            </a:xfrm>
            <a:custGeom>
              <a:avLst/>
              <a:gdLst>
                <a:gd name="connsiteX0" fmla="*/ 225547 w 225546"/>
                <a:gd name="connsiteY0" fmla="*/ 285583 h 285582"/>
                <a:gd name="connsiteX1" fmla="*/ 61228 w 225546"/>
                <a:gd name="connsiteY1" fmla="*/ 1005 h 285582"/>
                <a:gd name="connsiteX2" fmla="*/ 225547 w 225546"/>
                <a:gd name="connsiteY2" fmla="*/ 285583 h 285582"/>
              </a:gdLst>
              <a:ahLst/>
              <a:cxnLst>
                <a:cxn ang="0">
                  <a:pos x="connsiteX0" y="connsiteY0"/>
                </a:cxn>
                <a:cxn ang="0">
                  <a:pos x="connsiteX1" y="connsiteY1"/>
                </a:cxn>
                <a:cxn ang="0">
                  <a:pos x="connsiteX2" y="connsiteY2"/>
                </a:cxn>
              </a:cxnLst>
              <a:rect l="l" t="t" r="r" b="b"/>
              <a:pathLst>
                <a:path w="225546" h="285582">
                  <a:moveTo>
                    <a:pt x="225547" y="285583"/>
                  </a:moveTo>
                  <a:cubicBezTo>
                    <a:pt x="219563" y="203179"/>
                    <a:pt x="179998" y="-16653"/>
                    <a:pt x="61228" y="1005"/>
                  </a:cubicBezTo>
                  <a:cubicBezTo>
                    <a:pt x="-57468" y="18687"/>
                    <a:pt x="-4055" y="203179"/>
                    <a:pt x="225547" y="285583"/>
                  </a:cubicBezTo>
                  <a:close/>
                </a:path>
              </a:pathLst>
            </a:custGeom>
            <a:solidFill>
              <a:srgbClr val="95D600"/>
            </a:solidFill>
            <a:ln w="1860" cap="flat">
              <a:noFill/>
              <a:prstDash val="solid"/>
              <a:miter/>
            </a:ln>
          </p:spPr>
          <p:txBody>
            <a:bodyPr rtlCol="0" anchor="ctr"/>
            <a:lstStyle/>
            <a:p>
              <a:endParaRPr lang="zh-CN" altLang="en-US"/>
            </a:p>
          </p:txBody>
        </p:sp>
        <p:sp>
          <p:nvSpPr>
            <p:cNvPr id="12" name="图形 6">
              <a:extLst>
                <a:ext uri="{FF2B5EF4-FFF2-40B4-BE49-F238E27FC236}">
                  <a16:creationId xmlns:a16="http://schemas.microsoft.com/office/drawing/2014/main" xmlns="" id="{59E4D9F7-BDE4-442C-A87D-C5164D928CB0}"/>
                </a:ext>
              </a:extLst>
            </p:cNvPr>
            <p:cNvSpPr/>
            <p:nvPr/>
          </p:nvSpPr>
          <p:spPr>
            <a:xfrm>
              <a:off x="8536613" y="8577636"/>
              <a:ext cx="805931" cy="970512"/>
            </a:xfrm>
            <a:custGeom>
              <a:avLst/>
              <a:gdLst>
                <a:gd name="connsiteX0" fmla="*/ 689500 w 805931"/>
                <a:gd name="connsiteY0" fmla="*/ 683907 h 970512"/>
                <a:gd name="connsiteX1" fmla="*/ 402920 w 805931"/>
                <a:gd name="connsiteY1" fmla="*/ 970512 h 970512"/>
                <a:gd name="connsiteX2" fmla="*/ 116388 w 805931"/>
                <a:gd name="connsiteY2" fmla="*/ 683907 h 970512"/>
                <a:gd name="connsiteX3" fmla="*/ 116388 w 805931"/>
                <a:gd name="connsiteY3" fmla="*/ 122006 h 970512"/>
                <a:gd name="connsiteX4" fmla="*/ 122103 w 805931"/>
                <a:gd name="connsiteY4" fmla="*/ 116388 h 970512"/>
                <a:gd name="connsiteX5" fmla="*/ 683883 w 805931"/>
                <a:gd name="connsiteY5" fmla="*/ 116388 h 970512"/>
                <a:gd name="connsiteX6" fmla="*/ 689525 w 805931"/>
                <a:gd name="connsiteY6" fmla="*/ 122006 h 970512"/>
                <a:gd name="connsiteX7" fmla="*/ 689525 w 805931"/>
                <a:gd name="connsiteY7" fmla="*/ 683907 h 97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5931" h="970512">
                  <a:moveTo>
                    <a:pt x="689500" y="683907"/>
                  </a:moveTo>
                  <a:lnTo>
                    <a:pt x="402920" y="970512"/>
                  </a:lnTo>
                  <a:lnTo>
                    <a:pt x="116388" y="683907"/>
                  </a:lnTo>
                  <a:cubicBezTo>
                    <a:pt x="-38796" y="528723"/>
                    <a:pt x="-38796" y="277165"/>
                    <a:pt x="116388" y="122006"/>
                  </a:cubicBezTo>
                  <a:lnTo>
                    <a:pt x="122103" y="116388"/>
                  </a:lnTo>
                  <a:cubicBezTo>
                    <a:pt x="277239" y="-38796"/>
                    <a:pt x="528747" y="-38796"/>
                    <a:pt x="683883" y="116388"/>
                  </a:cubicBezTo>
                  <a:lnTo>
                    <a:pt x="689525" y="122006"/>
                  </a:lnTo>
                  <a:cubicBezTo>
                    <a:pt x="844733" y="277165"/>
                    <a:pt x="844733" y="528723"/>
                    <a:pt x="689525" y="683907"/>
                  </a:cubicBezTo>
                  <a:close/>
                </a:path>
              </a:pathLst>
            </a:custGeom>
            <a:solidFill>
              <a:srgbClr val="F42534"/>
            </a:solidFill>
            <a:ln w="1860" cap="flat">
              <a:noFill/>
              <a:prstDash val="solid"/>
              <a:miter/>
            </a:ln>
          </p:spPr>
          <p:txBody>
            <a:bodyPr rtlCol="0" anchor="ctr"/>
            <a:lstStyle/>
            <a:p>
              <a:endParaRPr lang="zh-CN" altLang="en-US"/>
            </a:p>
          </p:txBody>
        </p:sp>
        <p:sp>
          <p:nvSpPr>
            <p:cNvPr id="13" name="图形 6">
              <a:extLst>
                <a:ext uri="{FF2B5EF4-FFF2-40B4-BE49-F238E27FC236}">
                  <a16:creationId xmlns:a16="http://schemas.microsoft.com/office/drawing/2014/main" xmlns="" id="{59E4D9F7-BDE4-442C-A87D-C5164D928CB0}"/>
                </a:ext>
              </a:extLst>
            </p:cNvPr>
            <p:cNvSpPr/>
            <p:nvPr/>
          </p:nvSpPr>
          <p:spPr>
            <a:xfrm>
              <a:off x="8964126" y="8237578"/>
              <a:ext cx="225553" cy="285582"/>
            </a:xfrm>
            <a:custGeom>
              <a:avLst/>
              <a:gdLst>
                <a:gd name="connsiteX0" fmla="*/ 0 w 225553"/>
                <a:gd name="connsiteY0" fmla="*/ 285583 h 285582"/>
                <a:gd name="connsiteX1" fmla="*/ 164245 w 225553"/>
                <a:gd name="connsiteY1" fmla="*/ 1005 h 285582"/>
                <a:gd name="connsiteX2" fmla="*/ 0 w 225553"/>
                <a:gd name="connsiteY2" fmla="*/ 285583 h 285582"/>
              </a:gdLst>
              <a:ahLst/>
              <a:cxnLst>
                <a:cxn ang="0">
                  <a:pos x="connsiteX0" y="connsiteY0"/>
                </a:cxn>
                <a:cxn ang="0">
                  <a:pos x="connsiteX1" y="connsiteY1"/>
                </a:cxn>
                <a:cxn ang="0">
                  <a:pos x="connsiteX2" y="connsiteY2"/>
                </a:cxn>
              </a:cxnLst>
              <a:rect l="l" t="t" r="r" b="b"/>
              <a:pathLst>
                <a:path w="225553" h="285582">
                  <a:moveTo>
                    <a:pt x="0" y="285583"/>
                  </a:moveTo>
                  <a:cubicBezTo>
                    <a:pt x="5959" y="203179"/>
                    <a:pt x="45549" y="-16653"/>
                    <a:pt x="164245" y="1005"/>
                  </a:cubicBezTo>
                  <a:cubicBezTo>
                    <a:pt x="283064" y="18687"/>
                    <a:pt x="229626" y="203179"/>
                    <a:pt x="0" y="285583"/>
                  </a:cubicBezTo>
                  <a:close/>
                </a:path>
              </a:pathLst>
            </a:custGeom>
            <a:solidFill>
              <a:srgbClr val="95D600"/>
            </a:solidFill>
            <a:ln w="1860" cap="flat">
              <a:noFill/>
              <a:prstDash val="solid"/>
              <a:miter/>
            </a:ln>
          </p:spPr>
          <p:txBody>
            <a:bodyPr rtlCol="0" anchor="ctr"/>
            <a:lstStyle/>
            <a:p>
              <a:endParaRPr lang="zh-CN" altLang="en-US"/>
            </a:p>
          </p:txBody>
        </p:sp>
      </p:grpSp>
      <p:grpSp>
        <p:nvGrpSpPr>
          <p:cNvPr id="28" name="组合 27">
            <a:extLst>
              <a:ext uri="{FF2B5EF4-FFF2-40B4-BE49-F238E27FC236}">
                <a16:creationId xmlns:a16="http://schemas.microsoft.com/office/drawing/2014/main" xmlns="" id="{88589628-B311-4351-82D1-FE961D9D83A9}"/>
              </a:ext>
            </a:extLst>
          </p:cNvPr>
          <p:cNvGrpSpPr/>
          <p:nvPr/>
        </p:nvGrpSpPr>
        <p:grpSpPr>
          <a:xfrm>
            <a:off x="10009550" y="4126445"/>
            <a:ext cx="896674" cy="584100"/>
            <a:chOff x="6101798" y="9155596"/>
            <a:chExt cx="2924442" cy="1905000"/>
          </a:xfrm>
        </p:grpSpPr>
        <p:sp>
          <p:nvSpPr>
            <p:cNvPr id="20" name="图形 18">
              <a:extLst>
                <a:ext uri="{FF2B5EF4-FFF2-40B4-BE49-F238E27FC236}">
                  <a16:creationId xmlns:a16="http://schemas.microsoft.com/office/drawing/2014/main" xmlns="" id="{50023736-01F0-46A4-8309-45EB56DC9E6A}"/>
                </a:ext>
              </a:extLst>
            </p:cNvPr>
            <p:cNvSpPr/>
            <p:nvPr/>
          </p:nvSpPr>
          <p:spPr>
            <a:xfrm>
              <a:off x="6101798" y="9155596"/>
              <a:ext cx="2924442" cy="1905000"/>
            </a:xfrm>
            <a:custGeom>
              <a:avLst/>
              <a:gdLst>
                <a:gd name="connsiteX0" fmla="*/ 0 w 2924442"/>
                <a:gd name="connsiteY0" fmla="*/ 952500 h 1905000"/>
                <a:gd name="connsiteX1" fmla="*/ 0 w 2924442"/>
                <a:gd name="connsiteY1" fmla="*/ 0 h 1905000"/>
                <a:gd name="connsiteX2" fmla="*/ 2924442 w 2924442"/>
                <a:gd name="connsiteY2" fmla="*/ 0 h 1905000"/>
                <a:gd name="connsiteX3" fmla="*/ 2924442 w 2924442"/>
                <a:gd name="connsiteY3" fmla="*/ 1905000 h 1905000"/>
                <a:gd name="connsiteX4" fmla="*/ 0 w 2924442"/>
                <a:gd name="connsiteY4" fmla="*/ 1905000 h 1905000"/>
                <a:gd name="connsiteX5" fmla="*/ 0 w 2924442"/>
                <a:gd name="connsiteY5" fmla="*/ 9525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4442" h="1905000">
                  <a:moveTo>
                    <a:pt x="0" y="952500"/>
                  </a:moveTo>
                  <a:lnTo>
                    <a:pt x="0" y="0"/>
                  </a:lnTo>
                  <a:lnTo>
                    <a:pt x="2924442" y="0"/>
                  </a:lnTo>
                  <a:lnTo>
                    <a:pt x="2924442" y="1905000"/>
                  </a:lnTo>
                  <a:lnTo>
                    <a:pt x="0" y="1905000"/>
                  </a:lnTo>
                  <a:lnTo>
                    <a:pt x="0" y="952500"/>
                  </a:lnTo>
                  <a:close/>
                </a:path>
              </a:pathLst>
            </a:custGeom>
            <a:solidFill>
              <a:srgbClr val="064276"/>
            </a:solidFill>
            <a:ln w="1859" cap="flat">
              <a:noFill/>
              <a:prstDash val="solid"/>
              <a:miter/>
            </a:ln>
          </p:spPr>
          <p:txBody>
            <a:bodyPr rtlCol="0" anchor="ctr"/>
            <a:lstStyle/>
            <a:p>
              <a:endParaRPr lang="zh-CN" altLang="en-US"/>
            </a:p>
          </p:txBody>
        </p:sp>
        <p:sp>
          <p:nvSpPr>
            <p:cNvPr id="21" name="图形 18">
              <a:extLst>
                <a:ext uri="{FF2B5EF4-FFF2-40B4-BE49-F238E27FC236}">
                  <a16:creationId xmlns:a16="http://schemas.microsoft.com/office/drawing/2014/main" xmlns="" id="{50023736-01F0-46A4-8309-45EB56DC9E6A}"/>
                </a:ext>
              </a:extLst>
            </p:cNvPr>
            <p:cNvSpPr/>
            <p:nvPr/>
          </p:nvSpPr>
          <p:spPr>
            <a:xfrm>
              <a:off x="6101798" y="9155596"/>
              <a:ext cx="2924442" cy="1905000"/>
            </a:xfrm>
            <a:custGeom>
              <a:avLst/>
              <a:gdLst>
                <a:gd name="connsiteX0" fmla="*/ 271 w 2924442"/>
                <a:gd name="connsiteY0" fmla="*/ 1344881 h 1905000"/>
                <a:gd name="connsiteX1" fmla="*/ 2979 w 2924442"/>
                <a:gd name="connsiteY1" fmla="*/ 804544 h 1905000"/>
                <a:gd name="connsiteX2" fmla="*/ 55510 w 2924442"/>
                <a:gd name="connsiteY2" fmla="*/ 943016 h 1905000"/>
                <a:gd name="connsiteX3" fmla="*/ 199295 w 2924442"/>
                <a:gd name="connsiteY3" fmla="*/ 1075797 h 1905000"/>
                <a:gd name="connsiteX4" fmla="*/ 591929 w 2924442"/>
                <a:gd name="connsiteY4" fmla="*/ 1186899 h 1905000"/>
                <a:gd name="connsiteX5" fmla="*/ 729757 w 2924442"/>
                <a:gd name="connsiteY5" fmla="*/ 1175789 h 1905000"/>
                <a:gd name="connsiteX6" fmla="*/ 1090167 w 2924442"/>
                <a:gd name="connsiteY6" fmla="*/ 992876 h 1905000"/>
                <a:gd name="connsiteX7" fmla="*/ 1152176 w 2924442"/>
                <a:gd name="connsiteY7" fmla="*/ 628677 h 1905000"/>
                <a:gd name="connsiteX8" fmla="*/ 1126993 w 2924442"/>
                <a:gd name="connsiteY8" fmla="*/ 586675 h 1905000"/>
                <a:gd name="connsiteX9" fmla="*/ 1057673 w 2924442"/>
                <a:gd name="connsiteY9" fmla="*/ 514865 h 1905000"/>
                <a:gd name="connsiteX10" fmla="*/ 1027887 w 2924442"/>
                <a:gd name="connsiteY10" fmla="*/ 444410 h 1905000"/>
                <a:gd name="connsiteX11" fmla="*/ 996477 w 2924442"/>
                <a:gd name="connsiteY11" fmla="*/ 330597 h 1905000"/>
                <a:gd name="connsiteX12" fmla="*/ 974273 w 2924442"/>
                <a:gd name="connsiteY12" fmla="*/ 250929 h 1905000"/>
                <a:gd name="connsiteX13" fmla="*/ 980500 w 2924442"/>
                <a:gd name="connsiteY13" fmla="*/ 246864 h 1905000"/>
                <a:gd name="connsiteX14" fmla="*/ 1029512 w 2924442"/>
                <a:gd name="connsiteY14" fmla="*/ 190500 h 1905000"/>
                <a:gd name="connsiteX15" fmla="*/ 1039260 w 2924442"/>
                <a:gd name="connsiteY15" fmla="*/ 145246 h 1905000"/>
                <a:gd name="connsiteX16" fmla="*/ 1036011 w 2924442"/>
                <a:gd name="connsiteY16" fmla="*/ 99450 h 1905000"/>
                <a:gd name="connsiteX17" fmla="*/ 1004329 w 2924442"/>
                <a:gd name="connsiteY17" fmla="*/ 29537 h 1905000"/>
                <a:gd name="connsiteX18" fmla="*/ 963170 w 2924442"/>
                <a:gd name="connsiteY18" fmla="*/ 2710 h 1905000"/>
                <a:gd name="connsiteX19" fmla="*/ 1939609 w 2924442"/>
                <a:gd name="connsiteY19" fmla="*/ 271 h 1905000"/>
                <a:gd name="connsiteX20" fmla="*/ 2924442 w 2924442"/>
                <a:gd name="connsiteY20" fmla="*/ 0 h 1905000"/>
                <a:gd name="connsiteX21" fmla="*/ 2924171 w 2924442"/>
                <a:gd name="connsiteY21" fmla="*/ 311087 h 1905000"/>
                <a:gd name="connsiteX22" fmla="*/ 2920110 w 2924442"/>
                <a:gd name="connsiteY22" fmla="*/ 606999 h 1905000"/>
                <a:gd name="connsiteX23" fmla="*/ 2865412 w 2924442"/>
                <a:gd name="connsiteY23" fmla="*/ 542776 h 1905000"/>
                <a:gd name="connsiteX24" fmla="*/ 2849977 w 2924442"/>
                <a:gd name="connsiteY24" fmla="*/ 535189 h 1905000"/>
                <a:gd name="connsiteX25" fmla="*/ 2777679 w 2924442"/>
                <a:gd name="connsiteY25" fmla="*/ 534376 h 1905000"/>
                <a:gd name="connsiteX26" fmla="*/ 2705109 w 2924442"/>
                <a:gd name="connsiteY26" fmla="*/ 531666 h 1905000"/>
                <a:gd name="connsiteX27" fmla="*/ 2721627 w 2924442"/>
                <a:gd name="connsiteY27" fmla="*/ 456604 h 1905000"/>
                <a:gd name="connsiteX28" fmla="*/ 2748434 w 2924442"/>
                <a:gd name="connsiteY28" fmla="*/ 336017 h 1905000"/>
                <a:gd name="connsiteX29" fmla="*/ 2768743 w 2924442"/>
                <a:gd name="connsiteY29" fmla="*/ 244696 h 1905000"/>
                <a:gd name="connsiteX30" fmla="*/ 2777679 w 2924442"/>
                <a:gd name="connsiteY30" fmla="*/ 193210 h 1905000"/>
                <a:gd name="connsiteX31" fmla="*/ 2776866 w 2924442"/>
                <a:gd name="connsiteY31" fmla="*/ 185622 h 1905000"/>
                <a:gd name="connsiteX32" fmla="*/ 2510959 w 2924442"/>
                <a:gd name="connsiteY32" fmla="*/ 184809 h 1905000"/>
                <a:gd name="connsiteX33" fmla="*/ 2242614 w 2924442"/>
                <a:gd name="connsiteY33" fmla="*/ 188874 h 1905000"/>
                <a:gd name="connsiteX34" fmla="*/ 2242072 w 2924442"/>
                <a:gd name="connsiteY34" fmla="*/ 262852 h 1905000"/>
                <a:gd name="connsiteX35" fmla="*/ 2459510 w 2924442"/>
                <a:gd name="connsiteY35" fmla="*/ 268814 h 1905000"/>
                <a:gd name="connsiteX36" fmla="*/ 2673428 w 2924442"/>
                <a:gd name="connsiteY36" fmla="*/ 275046 h 1905000"/>
                <a:gd name="connsiteX37" fmla="*/ 2644725 w 2924442"/>
                <a:gd name="connsiteY37" fmla="*/ 406472 h 1905000"/>
                <a:gd name="connsiteX38" fmla="*/ 2616563 w 2924442"/>
                <a:gd name="connsiteY38" fmla="*/ 532479 h 1905000"/>
                <a:gd name="connsiteX39" fmla="*/ 2487671 w 2924442"/>
                <a:gd name="connsiteY39" fmla="*/ 533292 h 1905000"/>
                <a:gd name="connsiteX40" fmla="*/ 2358508 w 2924442"/>
                <a:gd name="connsiteY40" fmla="*/ 530582 h 1905000"/>
                <a:gd name="connsiteX41" fmla="*/ 2381796 w 2924442"/>
                <a:gd name="connsiteY41" fmla="*/ 435738 h 1905000"/>
                <a:gd name="connsiteX42" fmla="*/ 2401834 w 2924442"/>
                <a:gd name="connsiteY42" fmla="*/ 340082 h 1905000"/>
                <a:gd name="connsiteX43" fmla="*/ 2361487 w 2924442"/>
                <a:gd name="connsiteY43" fmla="*/ 336017 h 1905000"/>
                <a:gd name="connsiteX44" fmla="*/ 2321411 w 2924442"/>
                <a:gd name="connsiteY44" fmla="*/ 338185 h 1905000"/>
                <a:gd name="connsiteX45" fmla="*/ 2304352 w 2924442"/>
                <a:gd name="connsiteY45" fmla="*/ 394278 h 1905000"/>
                <a:gd name="connsiteX46" fmla="*/ 2279440 w 2924442"/>
                <a:gd name="connsiteY46" fmla="*/ 490477 h 1905000"/>
                <a:gd name="connsiteX47" fmla="*/ 2274295 w 2924442"/>
                <a:gd name="connsiteY47" fmla="*/ 575836 h 1905000"/>
                <a:gd name="connsiteX48" fmla="*/ 2308414 w 2924442"/>
                <a:gd name="connsiteY48" fmla="*/ 611334 h 1905000"/>
                <a:gd name="connsiteX49" fmla="*/ 2321953 w 2924442"/>
                <a:gd name="connsiteY49" fmla="*/ 617838 h 1905000"/>
                <a:gd name="connsiteX50" fmla="*/ 2573780 w 2924442"/>
                <a:gd name="connsiteY50" fmla="*/ 617838 h 1905000"/>
                <a:gd name="connsiteX51" fmla="*/ 2832106 w 2924442"/>
                <a:gd name="connsiteY51" fmla="*/ 622174 h 1905000"/>
                <a:gd name="connsiteX52" fmla="*/ 2838334 w 2924442"/>
                <a:gd name="connsiteY52" fmla="*/ 626780 h 1905000"/>
                <a:gd name="connsiteX53" fmla="*/ 2836980 w 2924442"/>
                <a:gd name="connsiteY53" fmla="*/ 689377 h 1905000"/>
                <a:gd name="connsiteX54" fmla="*/ 2829669 w 2924442"/>
                <a:gd name="connsiteY54" fmla="*/ 773652 h 1905000"/>
                <a:gd name="connsiteX55" fmla="*/ 2734624 w 2924442"/>
                <a:gd name="connsiteY55" fmla="*/ 895323 h 1905000"/>
                <a:gd name="connsiteX56" fmla="*/ 2587319 w 2924442"/>
                <a:gd name="connsiteY56" fmla="*/ 924047 h 1905000"/>
                <a:gd name="connsiteX57" fmla="*/ 2541828 w 2924442"/>
                <a:gd name="connsiteY57" fmla="*/ 926486 h 1905000"/>
                <a:gd name="connsiteX58" fmla="*/ 2527747 w 2924442"/>
                <a:gd name="connsiteY58" fmla="*/ 961171 h 1905000"/>
                <a:gd name="connsiteX59" fmla="*/ 2519353 w 2924442"/>
                <a:gd name="connsiteY59" fmla="*/ 997483 h 1905000"/>
                <a:gd name="connsiteX60" fmla="*/ 2522873 w 2924442"/>
                <a:gd name="connsiteY60" fmla="*/ 1006696 h 1905000"/>
                <a:gd name="connsiteX61" fmla="*/ 2588402 w 2924442"/>
                <a:gd name="connsiteY61" fmla="*/ 1009948 h 1905000"/>
                <a:gd name="connsiteX62" fmla="*/ 2721356 w 2924442"/>
                <a:gd name="connsiteY62" fmla="*/ 992876 h 1905000"/>
                <a:gd name="connsiteX63" fmla="*/ 2907924 w 2924442"/>
                <a:gd name="connsiteY63" fmla="*/ 812945 h 1905000"/>
                <a:gd name="connsiteX64" fmla="*/ 2922547 w 2924442"/>
                <a:gd name="connsiteY64" fmla="*/ 737070 h 1905000"/>
                <a:gd name="connsiteX65" fmla="*/ 2923901 w 2924442"/>
                <a:gd name="connsiteY65" fmla="*/ 1315073 h 1905000"/>
                <a:gd name="connsiteX66" fmla="*/ 2924442 w 2924442"/>
                <a:gd name="connsiteY66" fmla="*/ 1905000 h 1905000"/>
                <a:gd name="connsiteX67" fmla="*/ 0 w 2924442"/>
                <a:gd name="connsiteY67" fmla="*/ 1905000 h 1905000"/>
                <a:gd name="connsiteX68" fmla="*/ 271 w 2924442"/>
                <a:gd name="connsiteY68" fmla="*/ 1344881 h 1905000"/>
                <a:gd name="connsiteX69" fmla="*/ 536148 w 2924442"/>
                <a:gd name="connsiteY69" fmla="*/ 1837255 h 1905000"/>
                <a:gd name="connsiteX70" fmla="*/ 536148 w 2924442"/>
                <a:gd name="connsiteY70" fmla="*/ 1772219 h 1905000"/>
                <a:gd name="connsiteX71" fmla="*/ 619549 w 2924442"/>
                <a:gd name="connsiteY71" fmla="*/ 1772219 h 1905000"/>
                <a:gd name="connsiteX72" fmla="*/ 620361 w 2924442"/>
                <a:gd name="connsiteY72" fmla="*/ 1763548 h 1905000"/>
                <a:gd name="connsiteX73" fmla="*/ 620632 w 2924442"/>
                <a:gd name="connsiteY73" fmla="*/ 1747289 h 1905000"/>
                <a:gd name="connsiteX74" fmla="*/ 619819 w 2924442"/>
                <a:gd name="connsiteY74" fmla="*/ 1739701 h 1905000"/>
                <a:gd name="connsiteX75" fmla="*/ 536148 w 2924442"/>
                <a:gd name="connsiteY75" fmla="*/ 1739701 h 1905000"/>
                <a:gd name="connsiteX76" fmla="*/ 536148 w 2924442"/>
                <a:gd name="connsiteY76" fmla="*/ 1639438 h 1905000"/>
                <a:gd name="connsiteX77" fmla="*/ 620090 w 2924442"/>
                <a:gd name="connsiteY77" fmla="*/ 1639438 h 1905000"/>
                <a:gd name="connsiteX78" fmla="*/ 620090 w 2924442"/>
                <a:gd name="connsiteY78" fmla="*/ 1607191 h 1905000"/>
                <a:gd name="connsiteX79" fmla="*/ 578931 w 2924442"/>
                <a:gd name="connsiteY79" fmla="*/ 1606378 h 1905000"/>
                <a:gd name="connsiteX80" fmla="*/ 537502 w 2924442"/>
                <a:gd name="connsiteY80" fmla="*/ 1605565 h 1905000"/>
                <a:gd name="connsiteX81" fmla="*/ 537502 w 2924442"/>
                <a:gd name="connsiteY81" fmla="*/ 1530504 h 1905000"/>
                <a:gd name="connsiteX82" fmla="*/ 578931 w 2924442"/>
                <a:gd name="connsiteY82" fmla="*/ 1530775 h 1905000"/>
                <a:gd name="connsiteX83" fmla="*/ 620090 w 2924442"/>
                <a:gd name="connsiteY83" fmla="*/ 1531317 h 1905000"/>
                <a:gd name="connsiteX84" fmla="*/ 620090 w 2924442"/>
                <a:gd name="connsiteY84" fmla="*/ 1499070 h 1905000"/>
                <a:gd name="connsiteX85" fmla="*/ 570808 w 2924442"/>
                <a:gd name="connsiteY85" fmla="*/ 1497986 h 1905000"/>
                <a:gd name="connsiteX86" fmla="*/ 470619 w 2924442"/>
                <a:gd name="connsiteY86" fmla="*/ 1498257 h 1905000"/>
                <a:gd name="connsiteX87" fmla="*/ 419712 w 2924442"/>
                <a:gd name="connsiteY87" fmla="*/ 1499070 h 1905000"/>
                <a:gd name="connsiteX88" fmla="*/ 419712 w 2924442"/>
                <a:gd name="connsiteY88" fmla="*/ 1531046 h 1905000"/>
                <a:gd name="connsiteX89" fmla="*/ 503654 w 2924442"/>
                <a:gd name="connsiteY89" fmla="*/ 1531046 h 1905000"/>
                <a:gd name="connsiteX90" fmla="*/ 503654 w 2924442"/>
                <a:gd name="connsiteY90" fmla="*/ 1606920 h 1905000"/>
                <a:gd name="connsiteX91" fmla="*/ 419712 w 2924442"/>
                <a:gd name="connsiteY91" fmla="*/ 1606920 h 1905000"/>
                <a:gd name="connsiteX92" fmla="*/ 419712 w 2924442"/>
                <a:gd name="connsiteY92" fmla="*/ 1639438 h 1905000"/>
                <a:gd name="connsiteX93" fmla="*/ 503654 w 2924442"/>
                <a:gd name="connsiteY93" fmla="*/ 1639438 h 1905000"/>
                <a:gd name="connsiteX94" fmla="*/ 503654 w 2924442"/>
                <a:gd name="connsiteY94" fmla="*/ 1739701 h 1905000"/>
                <a:gd name="connsiteX95" fmla="*/ 419712 w 2924442"/>
                <a:gd name="connsiteY95" fmla="*/ 1739701 h 1905000"/>
                <a:gd name="connsiteX96" fmla="*/ 419712 w 2924442"/>
                <a:gd name="connsiteY96" fmla="*/ 1772219 h 1905000"/>
                <a:gd name="connsiteX97" fmla="*/ 503654 w 2924442"/>
                <a:gd name="connsiteY97" fmla="*/ 1772219 h 1905000"/>
                <a:gd name="connsiteX98" fmla="*/ 503654 w 2924442"/>
                <a:gd name="connsiteY98" fmla="*/ 1902290 h 1905000"/>
                <a:gd name="connsiteX99" fmla="*/ 536148 w 2924442"/>
                <a:gd name="connsiteY99" fmla="*/ 1902290 h 1905000"/>
                <a:gd name="connsiteX100" fmla="*/ 536148 w 2924442"/>
                <a:gd name="connsiteY100" fmla="*/ 1837255 h 1905000"/>
                <a:gd name="connsiteX101" fmla="*/ 1421333 w 2924442"/>
                <a:gd name="connsiteY101" fmla="*/ 1888199 h 1905000"/>
                <a:gd name="connsiteX102" fmla="*/ 1426478 w 2924442"/>
                <a:gd name="connsiteY102" fmla="*/ 1873566 h 1905000"/>
                <a:gd name="connsiteX103" fmla="*/ 1393172 w 2924442"/>
                <a:gd name="connsiteY103" fmla="*/ 1859204 h 1905000"/>
                <a:gd name="connsiteX104" fmla="*/ 1301106 w 2924442"/>
                <a:gd name="connsiteY104" fmla="*/ 1820183 h 1905000"/>
                <a:gd name="connsiteX105" fmla="*/ 1241534 w 2924442"/>
                <a:gd name="connsiteY105" fmla="*/ 1794711 h 1905000"/>
                <a:gd name="connsiteX106" fmla="*/ 1237202 w 2924442"/>
                <a:gd name="connsiteY106" fmla="*/ 1804466 h 1905000"/>
                <a:gd name="connsiteX107" fmla="*/ 1242076 w 2924442"/>
                <a:gd name="connsiteY107" fmla="*/ 1831293 h 1905000"/>
                <a:gd name="connsiteX108" fmla="*/ 1307876 w 2924442"/>
                <a:gd name="connsiteY108" fmla="*/ 1858933 h 1905000"/>
                <a:gd name="connsiteX109" fmla="*/ 1385048 w 2924442"/>
                <a:gd name="connsiteY109" fmla="*/ 1891722 h 1905000"/>
                <a:gd name="connsiteX110" fmla="*/ 1412397 w 2924442"/>
                <a:gd name="connsiteY110" fmla="*/ 1902290 h 1905000"/>
                <a:gd name="connsiteX111" fmla="*/ 1421333 w 2924442"/>
                <a:gd name="connsiteY111" fmla="*/ 1888199 h 1905000"/>
                <a:gd name="connsiteX112" fmla="*/ 1040885 w 2924442"/>
                <a:gd name="connsiteY112" fmla="*/ 1891180 h 1905000"/>
                <a:gd name="connsiteX113" fmla="*/ 1182504 w 2924442"/>
                <a:gd name="connsiteY113" fmla="*/ 1791188 h 1905000"/>
                <a:gd name="connsiteX114" fmla="*/ 1192793 w 2924442"/>
                <a:gd name="connsiteY114" fmla="*/ 1774929 h 1905000"/>
                <a:gd name="connsiteX115" fmla="*/ 1421604 w 2924442"/>
                <a:gd name="connsiteY115" fmla="*/ 1774929 h 1905000"/>
                <a:gd name="connsiteX116" fmla="*/ 1421604 w 2924442"/>
                <a:gd name="connsiteY116" fmla="*/ 1742411 h 1905000"/>
                <a:gd name="connsiteX117" fmla="*/ 1316270 w 2924442"/>
                <a:gd name="connsiteY117" fmla="*/ 1742411 h 1905000"/>
                <a:gd name="connsiteX118" fmla="*/ 1209311 w 2924442"/>
                <a:gd name="connsiteY118" fmla="*/ 1740243 h 1905000"/>
                <a:gd name="connsiteX119" fmla="*/ 1213644 w 2924442"/>
                <a:gd name="connsiteY119" fmla="*/ 1721275 h 1905000"/>
                <a:gd name="connsiteX120" fmla="*/ 1217705 w 2924442"/>
                <a:gd name="connsiteY120" fmla="*/ 1702848 h 1905000"/>
                <a:gd name="connsiteX121" fmla="*/ 1187107 w 2924442"/>
                <a:gd name="connsiteY121" fmla="*/ 1694447 h 1905000"/>
                <a:gd name="connsiteX122" fmla="*/ 1180067 w 2924442"/>
                <a:gd name="connsiteY122" fmla="*/ 1718023 h 1905000"/>
                <a:gd name="connsiteX123" fmla="*/ 1173297 w 2924442"/>
                <a:gd name="connsiteY123" fmla="*/ 1741056 h 1905000"/>
                <a:gd name="connsiteX124" fmla="*/ 1075274 w 2924442"/>
                <a:gd name="connsiteY124" fmla="*/ 1741869 h 1905000"/>
                <a:gd name="connsiteX125" fmla="*/ 977251 w 2924442"/>
                <a:gd name="connsiteY125" fmla="*/ 1742411 h 1905000"/>
                <a:gd name="connsiteX126" fmla="*/ 978063 w 2924442"/>
                <a:gd name="connsiteY126" fmla="*/ 1758128 h 1905000"/>
                <a:gd name="connsiteX127" fmla="*/ 978876 w 2924442"/>
                <a:gd name="connsiteY127" fmla="*/ 1773574 h 1905000"/>
                <a:gd name="connsiteX128" fmla="*/ 1066609 w 2924442"/>
                <a:gd name="connsiteY128" fmla="*/ 1774929 h 1905000"/>
                <a:gd name="connsiteX129" fmla="*/ 1154342 w 2924442"/>
                <a:gd name="connsiteY129" fmla="*/ 1776284 h 1905000"/>
                <a:gd name="connsiteX130" fmla="*/ 1142428 w 2924442"/>
                <a:gd name="connsiteY130" fmla="*/ 1791188 h 1905000"/>
                <a:gd name="connsiteX131" fmla="*/ 995935 w 2924442"/>
                <a:gd name="connsiteY131" fmla="*/ 1865708 h 1905000"/>
                <a:gd name="connsiteX132" fmla="*/ 979417 w 2924442"/>
                <a:gd name="connsiteY132" fmla="*/ 1889825 h 1905000"/>
                <a:gd name="connsiteX133" fmla="*/ 981042 w 2924442"/>
                <a:gd name="connsiteY133" fmla="*/ 1900393 h 1905000"/>
                <a:gd name="connsiteX134" fmla="*/ 999997 w 2924442"/>
                <a:gd name="connsiteY134" fmla="*/ 1898497 h 1905000"/>
                <a:gd name="connsiteX135" fmla="*/ 1040885 w 2924442"/>
                <a:gd name="connsiteY135" fmla="*/ 1891180 h 1905000"/>
                <a:gd name="connsiteX136" fmla="*/ 2251550 w 2924442"/>
                <a:gd name="connsiteY136" fmla="*/ 1883322 h 1905000"/>
                <a:gd name="connsiteX137" fmla="*/ 2251550 w 2924442"/>
                <a:gd name="connsiteY137" fmla="*/ 1867063 h 1905000"/>
                <a:gd name="connsiteX138" fmla="*/ 2044402 w 2924442"/>
                <a:gd name="connsiteY138" fmla="*/ 1867063 h 1905000"/>
                <a:gd name="connsiteX139" fmla="*/ 2044402 w 2924442"/>
                <a:gd name="connsiteY139" fmla="*/ 1671956 h 1905000"/>
                <a:gd name="connsiteX140" fmla="*/ 2209579 w 2924442"/>
                <a:gd name="connsiteY140" fmla="*/ 1671956 h 1905000"/>
                <a:gd name="connsiteX141" fmla="*/ 2209579 w 2924442"/>
                <a:gd name="connsiteY141" fmla="*/ 1639438 h 1905000"/>
                <a:gd name="connsiteX142" fmla="*/ 2044402 w 2924442"/>
                <a:gd name="connsiteY142" fmla="*/ 1639438 h 1905000"/>
                <a:gd name="connsiteX143" fmla="*/ 2044402 w 2924442"/>
                <a:gd name="connsiteY143" fmla="*/ 1512077 h 1905000"/>
                <a:gd name="connsiteX144" fmla="*/ 2141071 w 2924442"/>
                <a:gd name="connsiteY144" fmla="*/ 1511535 h 1905000"/>
                <a:gd name="connsiteX145" fmla="*/ 2237740 w 2924442"/>
                <a:gd name="connsiteY145" fmla="*/ 1510722 h 1905000"/>
                <a:gd name="connsiteX146" fmla="*/ 2238552 w 2924442"/>
                <a:gd name="connsiteY146" fmla="*/ 1495276 h 1905000"/>
                <a:gd name="connsiteX147" fmla="*/ 2239365 w 2924442"/>
                <a:gd name="connsiteY147" fmla="*/ 1479559 h 1905000"/>
                <a:gd name="connsiteX148" fmla="*/ 2044402 w 2924442"/>
                <a:gd name="connsiteY148" fmla="*/ 1479559 h 1905000"/>
                <a:gd name="connsiteX149" fmla="*/ 2043860 w 2924442"/>
                <a:gd name="connsiteY149" fmla="*/ 1427531 h 1905000"/>
                <a:gd name="connsiteX150" fmla="*/ 2043048 w 2924442"/>
                <a:gd name="connsiteY150" fmla="*/ 1375231 h 1905000"/>
                <a:gd name="connsiteX151" fmla="*/ 2013262 w 2924442"/>
                <a:gd name="connsiteY151" fmla="*/ 1375231 h 1905000"/>
                <a:gd name="connsiteX152" fmla="*/ 2011908 w 2924442"/>
                <a:gd name="connsiteY152" fmla="*/ 1426718 h 1905000"/>
                <a:gd name="connsiteX153" fmla="*/ 2010554 w 2924442"/>
                <a:gd name="connsiteY153" fmla="*/ 1478204 h 1905000"/>
                <a:gd name="connsiteX154" fmla="*/ 1939068 w 2924442"/>
                <a:gd name="connsiteY154" fmla="*/ 1479017 h 1905000"/>
                <a:gd name="connsiteX155" fmla="*/ 1867852 w 2924442"/>
                <a:gd name="connsiteY155" fmla="*/ 1479559 h 1905000"/>
                <a:gd name="connsiteX156" fmla="*/ 1869747 w 2924442"/>
                <a:gd name="connsiteY156" fmla="*/ 1469533 h 1905000"/>
                <a:gd name="connsiteX157" fmla="*/ 1876517 w 2924442"/>
                <a:gd name="connsiteY157" fmla="*/ 1405852 h 1905000"/>
                <a:gd name="connsiteX158" fmla="*/ 1876517 w 2924442"/>
                <a:gd name="connsiteY158" fmla="*/ 1384716 h 1905000"/>
                <a:gd name="connsiteX159" fmla="*/ 1842669 w 2924442"/>
                <a:gd name="connsiteY159" fmla="*/ 1384716 h 1905000"/>
                <a:gd name="connsiteX160" fmla="*/ 1843482 w 2924442"/>
                <a:gd name="connsiteY160" fmla="*/ 1399620 h 1905000"/>
                <a:gd name="connsiteX161" fmla="*/ 1833192 w 2924442"/>
                <a:gd name="connsiteY161" fmla="*/ 1479559 h 1905000"/>
                <a:gd name="connsiteX162" fmla="*/ 1788513 w 2924442"/>
                <a:gd name="connsiteY162" fmla="*/ 1567628 h 1905000"/>
                <a:gd name="connsiteX163" fmla="*/ 1774162 w 2924442"/>
                <a:gd name="connsiteY163" fmla="*/ 1584429 h 1905000"/>
                <a:gd name="connsiteX164" fmla="*/ 1785534 w 2924442"/>
                <a:gd name="connsiteY164" fmla="*/ 1595810 h 1905000"/>
                <a:gd name="connsiteX165" fmla="*/ 1796907 w 2924442"/>
                <a:gd name="connsiteY165" fmla="*/ 1606920 h 1905000"/>
                <a:gd name="connsiteX166" fmla="*/ 1809363 w 2924442"/>
                <a:gd name="connsiteY166" fmla="*/ 1593913 h 1905000"/>
                <a:gd name="connsiteX167" fmla="*/ 1851064 w 2924442"/>
                <a:gd name="connsiteY167" fmla="*/ 1529691 h 1905000"/>
                <a:gd name="connsiteX168" fmla="*/ 1858645 w 2924442"/>
                <a:gd name="connsiteY168" fmla="*/ 1512077 h 1905000"/>
                <a:gd name="connsiteX169" fmla="*/ 2011908 w 2924442"/>
                <a:gd name="connsiteY169" fmla="*/ 1512077 h 1905000"/>
                <a:gd name="connsiteX170" fmla="*/ 2011908 w 2924442"/>
                <a:gd name="connsiteY170" fmla="*/ 1639438 h 1905000"/>
                <a:gd name="connsiteX171" fmla="*/ 1844023 w 2924442"/>
                <a:gd name="connsiteY171" fmla="*/ 1639438 h 1905000"/>
                <a:gd name="connsiteX172" fmla="*/ 1844023 w 2924442"/>
                <a:gd name="connsiteY172" fmla="*/ 1671956 h 1905000"/>
                <a:gd name="connsiteX173" fmla="*/ 1927424 w 2924442"/>
                <a:gd name="connsiteY173" fmla="*/ 1672498 h 1905000"/>
                <a:gd name="connsiteX174" fmla="*/ 2010554 w 2924442"/>
                <a:gd name="connsiteY174" fmla="*/ 1673311 h 1905000"/>
                <a:gd name="connsiteX175" fmla="*/ 2011366 w 2924442"/>
                <a:gd name="connsiteY175" fmla="*/ 1770322 h 1905000"/>
                <a:gd name="connsiteX176" fmla="*/ 2011908 w 2924442"/>
                <a:gd name="connsiteY176" fmla="*/ 1867063 h 1905000"/>
                <a:gd name="connsiteX177" fmla="*/ 1803406 w 2924442"/>
                <a:gd name="connsiteY177" fmla="*/ 1867063 h 1905000"/>
                <a:gd name="connsiteX178" fmla="*/ 1803406 w 2924442"/>
                <a:gd name="connsiteY178" fmla="*/ 1899580 h 1905000"/>
                <a:gd name="connsiteX179" fmla="*/ 2251550 w 2924442"/>
                <a:gd name="connsiteY179" fmla="*/ 1899580 h 1905000"/>
                <a:gd name="connsiteX180" fmla="*/ 2251550 w 2924442"/>
                <a:gd name="connsiteY180" fmla="*/ 1883322 h 1905000"/>
                <a:gd name="connsiteX181" fmla="*/ 2824524 w 2924442"/>
                <a:gd name="connsiteY181" fmla="*/ 1893077 h 1905000"/>
                <a:gd name="connsiteX182" fmla="*/ 2843208 w 2924442"/>
                <a:gd name="connsiteY182" fmla="*/ 1769509 h 1905000"/>
                <a:gd name="connsiteX183" fmla="*/ 2824524 w 2924442"/>
                <a:gd name="connsiteY183" fmla="*/ 1645942 h 1905000"/>
                <a:gd name="connsiteX184" fmla="*/ 2770909 w 2924442"/>
                <a:gd name="connsiteY184" fmla="*/ 1639438 h 1905000"/>
                <a:gd name="connsiteX185" fmla="*/ 2726772 w 2924442"/>
                <a:gd name="connsiteY185" fmla="*/ 1639438 h 1905000"/>
                <a:gd name="connsiteX186" fmla="*/ 2726772 w 2924442"/>
                <a:gd name="connsiteY186" fmla="*/ 1552182 h 1905000"/>
                <a:gd name="connsiteX187" fmla="*/ 2793925 w 2924442"/>
                <a:gd name="connsiteY187" fmla="*/ 1552995 h 1905000"/>
                <a:gd name="connsiteX188" fmla="*/ 2860808 w 2924442"/>
                <a:gd name="connsiteY188" fmla="*/ 1553808 h 1905000"/>
                <a:gd name="connsiteX189" fmla="*/ 2861621 w 2924442"/>
                <a:gd name="connsiteY189" fmla="*/ 1537007 h 1905000"/>
                <a:gd name="connsiteX190" fmla="*/ 2862433 w 2924442"/>
                <a:gd name="connsiteY190" fmla="*/ 1520206 h 1905000"/>
                <a:gd name="connsiteX191" fmla="*/ 2726772 w 2924442"/>
                <a:gd name="connsiteY191" fmla="*/ 1520206 h 1905000"/>
                <a:gd name="connsiteX192" fmla="*/ 2726772 w 2924442"/>
                <a:gd name="connsiteY192" fmla="*/ 1425905 h 1905000"/>
                <a:gd name="connsiteX193" fmla="*/ 2750600 w 2924442"/>
                <a:gd name="connsiteY193" fmla="*/ 1424008 h 1905000"/>
                <a:gd name="connsiteX194" fmla="*/ 2844291 w 2924442"/>
                <a:gd name="connsiteY194" fmla="*/ 1412627 h 1905000"/>
                <a:gd name="connsiteX195" fmla="*/ 2843749 w 2924442"/>
                <a:gd name="connsiteY195" fmla="*/ 1396639 h 1905000"/>
                <a:gd name="connsiteX196" fmla="*/ 2843208 w 2924442"/>
                <a:gd name="connsiteY196" fmla="*/ 1383903 h 1905000"/>
                <a:gd name="connsiteX197" fmla="*/ 2819650 w 2924442"/>
                <a:gd name="connsiteY197" fmla="*/ 1385799 h 1905000"/>
                <a:gd name="connsiteX198" fmla="*/ 2627395 w 2924442"/>
                <a:gd name="connsiteY198" fmla="*/ 1395555 h 1905000"/>
                <a:gd name="connsiteX199" fmla="*/ 2575134 w 2924442"/>
                <a:gd name="connsiteY199" fmla="*/ 1395555 h 1905000"/>
                <a:gd name="connsiteX200" fmla="*/ 2575134 w 2924442"/>
                <a:gd name="connsiteY200" fmla="*/ 1428073 h 1905000"/>
                <a:gd name="connsiteX201" fmla="*/ 2694278 w 2924442"/>
                <a:gd name="connsiteY201" fmla="*/ 1428073 h 1905000"/>
                <a:gd name="connsiteX202" fmla="*/ 2694278 w 2924442"/>
                <a:gd name="connsiteY202" fmla="*/ 1520206 h 1905000"/>
                <a:gd name="connsiteX203" fmla="*/ 2556179 w 2924442"/>
                <a:gd name="connsiteY203" fmla="*/ 1520206 h 1905000"/>
                <a:gd name="connsiteX204" fmla="*/ 2556179 w 2924442"/>
                <a:gd name="connsiteY204" fmla="*/ 1554079 h 1905000"/>
                <a:gd name="connsiteX205" fmla="*/ 2692924 w 2924442"/>
                <a:gd name="connsiteY205" fmla="*/ 1554079 h 1905000"/>
                <a:gd name="connsiteX206" fmla="*/ 2692924 w 2924442"/>
                <a:gd name="connsiteY206" fmla="*/ 1638083 h 1905000"/>
                <a:gd name="connsiteX207" fmla="*/ 2647703 w 2924442"/>
                <a:gd name="connsiteY207" fmla="*/ 1639438 h 1905000"/>
                <a:gd name="connsiteX208" fmla="*/ 2582174 w 2924442"/>
                <a:gd name="connsiteY208" fmla="*/ 1659491 h 1905000"/>
                <a:gd name="connsiteX209" fmla="*/ 2576488 w 2924442"/>
                <a:gd name="connsiteY209" fmla="*/ 1769509 h 1905000"/>
                <a:gd name="connsiteX210" fmla="*/ 2582174 w 2924442"/>
                <a:gd name="connsiteY210" fmla="*/ 1879799 h 1905000"/>
                <a:gd name="connsiteX211" fmla="*/ 2596796 w 2924442"/>
                <a:gd name="connsiteY211" fmla="*/ 1893619 h 1905000"/>
                <a:gd name="connsiteX212" fmla="*/ 2710254 w 2924442"/>
                <a:gd name="connsiteY212" fmla="*/ 1899580 h 1905000"/>
                <a:gd name="connsiteX213" fmla="*/ 2814776 w 2924442"/>
                <a:gd name="connsiteY213" fmla="*/ 1899580 h 1905000"/>
                <a:gd name="connsiteX214" fmla="*/ 2824524 w 2924442"/>
                <a:gd name="connsiteY214" fmla="*/ 1893077 h 1905000"/>
                <a:gd name="connsiteX215" fmla="*/ 268074 w 2924442"/>
                <a:gd name="connsiteY215" fmla="*/ 1880612 h 1905000"/>
                <a:gd name="connsiteX216" fmla="*/ 373408 w 2924442"/>
                <a:gd name="connsiteY216" fmla="*/ 1870856 h 1905000"/>
                <a:gd name="connsiteX217" fmla="*/ 387759 w 2924442"/>
                <a:gd name="connsiteY217" fmla="*/ 1869231 h 1905000"/>
                <a:gd name="connsiteX218" fmla="*/ 386676 w 2924442"/>
                <a:gd name="connsiteY218" fmla="*/ 1854598 h 1905000"/>
                <a:gd name="connsiteX219" fmla="*/ 383968 w 2924442"/>
                <a:gd name="connsiteY219" fmla="*/ 1838339 h 1905000"/>
                <a:gd name="connsiteX220" fmla="*/ 267532 w 2924442"/>
                <a:gd name="connsiteY220" fmla="*/ 1847281 h 1905000"/>
                <a:gd name="connsiteX221" fmla="*/ 152992 w 2924442"/>
                <a:gd name="connsiteY221" fmla="*/ 1857849 h 1905000"/>
                <a:gd name="connsiteX222" fmla="*/ 154075 w 2924442"/>
                <a:gd name="connsiteY222" fmla="*/ 1872753 h 1905000"/>
                <a:gd name="connsiteX223" fmla="*/ 156241 w 2924442"/>
                <a:gd name="connsiteY223" fmla="*/ 1889554 h 1905000"/>
                <a:gd name="connsiteX224" fmla="*/ 167343 w 2924442"/>
                <a:gd name="connsiteY224" fmla="*/ 1890096 h 1905000"/>
                <a:gd name="connsiteX225" fmla="*/ 268074 w 2924442"/>
                <a:gd name="connsiteY225" fmla="*/ 1880612 h 1905000"/>
                <a:gd name="connsiteX226" fmla="*/ 2435681 w 2924442"/>
                <a:gd name="connsiteY226" fmla="*/ 1881425 h 1905000"/>
                <a:gd name="connsiteX227" fmla="*/ 2502023 w 2924442"/>
                <a:gd name="connsiteY227" fmla="*/ 1738346 h 1905000"/>
                <a:gd name="connsiteX228" fmla="*/ 2512042 w 2924442"/>
                <a:gd name="connsiteY228" fmla="*/ 1717481 h 1905000"/>
                <a:gd name="connsiteX229" fmla="*/ 2497690 w 2924442"/>
                <a:gd name="connsiteY229" fmla="*/ 1708538 h 1905000"/>
                <a:gd name="connsiteX230" fmla="*/ 2481985 w 2924442"/>
                <a:gd name="connsiteY230" fmla="*/ 1702306 h 1905000"/>
                <a:gd name="connsiteX231" fmla="*/ 2466009 w 2924442"/>
                <a:gd name="connsiteY231" fmla="*/ 1736991 h 1905000"/>
                <a:gd name="connsiteX232" fmla="*/ 2426204 w 2924442"/>
                <a:gd name="connsiteY232" fmla="*/ 1823435 h 1905000"/>
                <a:gd name="connsiteX233" fmla="*/ 2401834 w 2924442"/>
                <a:gd name="connsiteY233" fmla="*/ 1877631 h 1905000"/>
                <a:gd name="connsiteX234" fmla="*/ 2429183 w 2924442"/>
                <a:gd name="connsiteY234" fmla="*/ 1891180 h 1905000"/>
                <a:gd name="connsiteX235" fmla="*/ 2435681 w 2924442"/>
                <a:gd name="connsiteY235" fmla="*/ 1881425 h 1905000"/>
                <a:gd name="connsiteX236" fmla="*/ 356619 w 2924442"/>
                <a:gd name="connsiteY236" fmla="*/ 1771677 h 1905000"/>
                <a:gd name="connsiteX237" fmla="*/ 370700 w 2924442"/>
                <a:gd name="connsiteY237" fmla="*/ 1757857 h 1905000"/>
                <a:gd name="connsiteX238" fmla="*/ 376387 w 2924442"/>
                <a:gd name="connsiteY238" fmla="*/ 1636728 h 1905000"/>
                <a:gd name="connsiteX239" fmla="*/ 371242 w 2924442"/>
                <a:gd name="connsiteY239" fmla="*/ 1516413 h 1905000"/>
                <a:gd name="connsiteX240" fmla="*/ 357703 w 2924442"/>
                <a:gd name="connsiteY240" fmla="*/ 1503134 h 1905000"/>
                <a:gd name="connsiteX241" fmla="*/ 349308 w 2924442"/>
                <a:gd name="connsiteY241" fmla="*/ 1498257 h 1905000"/>
                <a:gd name="connsiteX242" fmla="*/ 360410 w 2924442"/>
                <a:gd name="connsiteY242" fmla="*/ 1477933 h 1905000"/>
                <a:gd name="connsiteX243" fmla="*/ 370159 w 2924442"/>
                <a:gd name="connsiteY243" fmla="*/ 1445415 h 1905000"/>
                <a:gd name="connsiteX244" fmla="*/ 343893 w 2924442"/>
                <a:gd name="connsiteY244" fmla="*/ 1414524 h 1905000"/>
                <a:gd name="connsiteX245" fmla="*/ 269428 w 2924442"/>
                <a:gd name="connsiteY245" fmla="*/ 1412085 h 1905000"/>
                <a:gd name="connsiteX246" fmla="*/ 204440 w 2924442"/>
                <a:gd name="connsiteY246" fmla="*/ 1412356 h 1905000"/>
                <a:gd name="connsiteX247" fmla="*/ 203628 w 2924442"/>
                <a:gd name="connsiteY247" fmla="*/ 1394471 h 1905000"/>
                <a:gd name="connsiteX248" fmla="*/ 202815 w 2924442"/>
                <a:gd name="connsiteY248" fmla="*/ 1376586 h 1905000"/>
                <a:gd name="connsiteX249" fmla="*/ 170051 w 2924442"/>
                <a:gd name="connsiteY249" fmla="*/ 1376586 h 1905000"/>
                <a:gd name="connsiteX250" fmla="*/ 171134 w 2924442"/>
                <a:gd name="connsiteY250" fmla="*/ 1402058 h 1905000"/>
                <a:gd name="connsiteX251" fmla="*/ 178445 w 2924442"/>
                <a:gd name="connsiteY251" fmla="*/ 1434576 h 1905000"/>
                <a:gd name="connsiteX252" fmla="*/ 194692 w 2924442"/>
                <a:gd name="connsiteY252" fmla="*/ 1444332 h 1905000"/>
                <a:gd name="connsiteX253" fmla="*/ 271594 w 2924442"/>
                <a:gd name="connsiteY253" fmla="*/ 1447041 h 1905000"/>
                <a:gd name="connsiteX254" fmla="*/ 337936 w 2924442"/>
                <a:gd name="connsiteY254" fmla="*/ 1449209 h 1905000"/>
                <a:gd name="connsiteX255" fmla="*/ 324938 w 2924442"/>
                <a:gd name="connsiteY255" fmla="*/ 1474952 h 1905000"/>
                <a:gd name="connsiteX256" fmla="*/ 312753 w 2924442"/>
                <a:gd name="connsiteY256" fmla="*/ 1498528 h 1905000"/>
                <a:gd name="connsiteX257" fmla="*/ 251827 w 2924442"/>
                <a:gd name="connsiteY257" fmla="*/ 1498528 h 1905000"/>
                <a:gd name="connsiteX258" fmla="*/ 167614 w 2924442"/>
                <a:gd name="connsiteY258" fmla="*/ 1521561 h 1905000"/>
                <a:gd name="connsiteX259" fmla="*/ 163011 w 2924442"/>
                <a:gd name="connsiteY259" fmla="*/ 1639980 h 1905000"/>
                <a:gd name="connsiteX260" fmla="*/ 180070 w 2924442"/>
                <a:gd name="connsiteY260" fmla="*/ 1768425 h 1905000"/>
                <a:gd name="connsiteX261" fmla="*/ 276197 w 2924442"/>
                <a:gd name="connsiteY261" fmla="*/ 1776826 h 1905000"/>
                <a:gd name="connsiteX262" fmla="*/ 356619 w 2924442"/>
                <a:gd name="connsiteY262" fmla="*/ 1771677 h 1905000"/>
                <a:gd name="connsiteX263" fmla="*/ 1440559 w 2924442"/>
                <a:gd name="connsiteY263" fmla="*/ 1655697 h 1905000"/>
                <a:gd name="connsiteX264" fmla="*/ 1440559 w 2924442"/>
                <a:gd name="connsiteY264" fmla="*/ 1639438 h 1905000"/>
                <a:gd name="connsiteX265" fmla="*/ 1215810 w 2924442"/>
                <a:gd name="connsiteY265" fmla="*/ 1639438 h 1905000"/>
                <a:gd name="connsiteX266" fmla="*/ 1215810 w 2924442"/>
                <a:gd name="connsiteY266" fmla="*/ 1577112 h 1905000"/>
                <a:gd name="connsiteX267" fmla="*/ 1402649 w 2924442"/>
                <a:gd name="connsiteY267" fmla="*/ 1577112 h 1905000"/>
                <a:gd name="connsiteX268" fmla="*/ 1402649 w 2924442"/>
                <a:gd name="connsiteY268" fmla="*/ 1544595 h 1905000"/>
                <a:gd name="connsiteX269" fmla="*/ 1215810 w 2924442"/>
                <a:gd name="connsiteY269" fmla="*/ 1544595 h 1905000"/>
                <a:gd name="connsiteX270" fmla="*/ 1215810 w 2924442"/>
                <a:gd name="connsiteY270" fmla="*/ 1471430 h 1905000"/>
                <a:gd name="connsiteX271" fmla="*/ 1421604 w 2924442"/>
                <a:gd name="connsiteY271" fmla="*/ 1471430 h 1905000"/>
                <a:gd name="connsiteX272" fmla="*/ 1421604 w 2924442"/>
                <a:gd name="connsiteY272" fmla="*/ 1438912 h 1905000"/>
                <a:gd name="connsiteX273" fmla="*/ 1379633 w 2924442"/>
                <a:gd name="connsiteY273" fmla="*/ 1438912 h 1905000"/>
                <a:gd name="connsiteX274" fmla="*/ 1337662 w 2924442"/>
                <a:gd name="connsiteY274" fmla="*/ 1437286 h 1905000"/>
                <a:gd name="connsiteX275" fmla="*/ 1352554 w 2924442"/>
                <a:gd name="connsiteY275" fmla="*/ 1415878 h 1905000"/>
                <a:gd name="connsiteX276" fmla="*/ 1367448 w 2924442"/>
                <a:gd name="connsiteY276" fmla="*/ 1394471 h 1905000"/>
                <a:gd name="connsiteX277" fmla="*/ 1354721 w 2924442"/>
                <a:gd name="connsiteY277" fmla="*/ 1384445 h 1905000"/>
                <a:gd name="connsiteX278" fmla="*/ 1342265 w 2924442"/>
                <a:gd name="connsiteY278" fmla="*/ 1375773 h 1905000"/>
                <a:gd name="connsiteX279" fmla="*/ 1336578 w 2924442"/>
                <a:gd name="connsiteY279" fmla="*/ 1382548 h 1905000"/>
                <a:gd name="connsiteX280" fmla="*/ 1313291 w 2924442"/>
                <a:gd name="connsiteY280" fmla="*/ 1413982 h 1905000"/>
                <a:gd name="connsiteX281" fmla="*/ 1295690 w 2924442"/>
                <a:gd name="connsiteY281" fmla="*/ 1438641 h 1905000"/>
                <a:gd name="connsiteX282" fmla="*/ 1200646 w 2924442"/>
                <a:gd name="connsiteY282" fmla="*/ 1438912 h 1905000"/>
                <a:gd name="connsiteX283" fmla="*/ 1105602 w 2924442"/>
                <a:gd name="connsiteY283" fmla="*/ 1438912 h 1905000"/>
                <a:gd name="connsiteX284" fmla="*/ 1082585 w 2924442"/>
                <a:gd name="connsiteY284" fmla="*/ 1406394 h 1905000"/>
                <a:gd name="connsiteX285" fmla="*/ 1059569 w 2924442"/>
                <a:gd name="connsiteY285" fmla="*/ 1374147 h 1905000"/>
                <a:gd name="connsiteX286" fmla="*/ 1047113 w 2924442"/>
                <a:gd name="connsiteY286" fmla="*/ 1382819 h 1905000"/>
                <a:gd name="connsiteX287" fmla="*/ 1034386 w 2924442"/>
                <a:gd name="connsiteY287" fmla="*/ 1394200 h 1905000"/>
                <a:gd name="connsiteX288" fmla="*/ 1049279 w 2924442"/>
                <a:gd name="connsiteY288" fmla="*/ 1417233 h 1905000"/>
                <a:gd name="connsiteX289" fmla="*/ 1064172 w 2924442"/>
                <a:gd name="connsiteY289" fmla="*/ 1437557 h 1905000"/>
                <a:gd name="connsiteX290" fmla="*/ 1020847 w 2924442"/>
                <a:gd name="connsiteY290" fmla="*/ 1438370 h 1905000"/>
                <a:gd name="connsiteX291" fmla="*/ 977522 w 2924442"/>
                <a:gd name="connsiteY291" fmla="*/ 1438912 h 1905000"/>
                <a:gd name="connsiteX292" fmla="*/ 977522 w 2924442"/>
                <a:gd name="connsiteY292" fmla="*/ 1471430 h 1905000"/>
                <a:gd name="connsiteX293" fmla="*/ 1183316 w 2924442"/>
                <a:gd name="connsiteY293" fmla="*/ 1471430 h 1905000"/>
                <a:gd name="connsiteX294" fmla="*/ 1183316 w 2924442"/>
                <a:gd name="connsiteY294" fmla="*/ 1544595 h 1905000"/>
                <a:gd name="connsiteX295" fmla="*/ 996206 w 2924442"/>
                <a:gd name="connsiteY295" fmla="*/ 1544595 h 1905000"/>
                <a:gd name="connsiteX296" fmla="*/ 996747 w 2924442"/>
                <a:gd name="connsiteY296" fmla="*/ 1560854 h 1905000"/>
                <a:gd name="connsiteX297" fmla="*/ 997289 w 2924442"/>
                <a:gd name="connsiteY297" fmla="*/ 1577112 h 1905000"/>
                <a:gd name="connsiteX298" fmla="*/ 1183316 w 2924442"/>
                <a:gd name="connsiteY298" fmla="*/ 1577112 h 1905000"/>
                <a:gd name="connsiteX299" fmla="*/ 1183316 w 2924442"/>
                <a:gd name="connsiteY299" fmla="*/ 1639438 h 1905000"/>
                <a:gd name="connsiteX300" fmla="*/ 958567 w 2924442"/>
                <a:gd name="connsiteY300" fmla="*/ 1639438 h 1905000"/>
                <a:gd name="connsiteX301" fmla="*/ 958567 w 2924442"/>
                <a:gd name="connsiteY301" fmla="*/ 1671956 h 1905000"/>
                <a:gd name="connsiteX302" fmla="*/ 1440559 w 2924442"/>
                <a:gd name="connsiteY302" fmla="*/ 1671956 h 1905000"/>
                <a:gd name="connsiteX303" fmla="*/ 1440559 w 2924442"/>
                <a:gd name="connsiteY303" fmla="*/ 1655697 h 1905000"/>
                <a:gd name="connsiteX304" fmla="*/ 805034 w 2924442"/>
                <a:gd name="connsiteY304" fmla="*/ 1649736 h 1905000"/>
                <a:gd name="connsiteX305" fmla="*/ 802868 w 2924442"/>
                <a:gd name="connsiteY305" fmla="*/ 1627244 h 1905000"/>
                <a:gd name="connsiteX306" fmla="*/ 782017 w 2924442"/>
                <a:gd name="connsiteY306" fmla="*/ 1623992 h 1905000"/>
                <a:gd name="connsiteX307" fmla="*/ 774977 w 2924442"/>
                <a:gd name="connsiteY307" fmla="*/ 1645671 h 1905000"/>
                <a:gd name="connsiteX308" fmla="*/ 805034 w 2924442"/>
                <a:gd name="connsiteY308" fmla="*/ 1649736 h 1905000"/>
                <a:gd name="connsiteX309" fmla="*/ 1620087 w 2924442"/>
                <a:gd name="connsiteY309" fmla="*/ 1650819 h 1905000"/>
                <a:gd name="connsiteX310" fmla="*/ 1622524 w 2924442"/>
                <a:gd name="connsiteY310" fmla="*/ 1629683 h 1905000"/>
                <a:gd name="connsiteX311" fmla="*/ 1603028 w 2924442"/>
                <a:gd name="connsiteY311" fmla="*/ 1621824 h 1905000"/>
                <a:gd name="connsiteX312" fmla="*/ 1596800 w 2924442"/>
                <a:gd name="connsiteY312" fmla="*/ 1652716 h 1905000"/>
                <a:gd name="connsiteX313" fmla="*/ 1620087 w 2924442"/>
                <a:gd name="connsiteY313" fmla="*/ 1650819 h 1905000"/>
                <a:gd name="connsiteX314" fmla="*/ 2512042 w 2924442"/>
                <a:gd name="connsiteY314" fmla="*/ 1599875 h 1905000"/>
                <a:gd name="connsiteX315" fmla="*/ 2465196 w 2924442"/>
                <a:gd name="connsiteY315" fmla="*/ 1567357 h 1905000"/>
                <a:gd name="connsiteX316" fmla="*/ 2419434 w 2924442"/>
                <a:gd name="connsiteY316" fmla="*/ 1536465 h 1905000"/>
                <a:gd name="connsiteX317" fmla="*/ 2413477 w 2924442"/>
                <a:gd name="connsiteY317" fmla="*/ 1543511 h 1905000"/>
                <a:gd name="connsiteX318" fmla="*/ 2404541 w 2924442"/>
                <a:gd name="connsiteY318" fmla="*/ 1566273 h 1905000"/>
                <a:gd name="connsiteX319" fmla="*/ 2451928 w 2924442"/>
                <a:gd name="connsiteY319" fmla="*/ 1598249 h 1905000"/>
                <a:gd name="connsiteX320" fmla="*/ 2495253 w 2924442"/>
                <a:gd name="connsiteY320" fmla="*/ 1628057 h 1905000"/>
                <a:gd name="connsiteX321" fmla="*/ 2504189 w 2924442"/>
                <a:gd name="connsiteY321" fmla="*/ 1614508 h 1905000"/>
                <a:gd name="connsiteX322" fmla="*/ 2512042 w 2924442"/>
                <a:gd name="connsiteY322" fmla="*/ 1599875 h 1905000"/>
                <a:gd name="connsiteX323" fmla="*/ 571891 w 2924442"/>
                <a:gd name="connsiteY323" fmla="*/ 1439996 h 1905000"/>
                <a:gd name="connsiteX324" fmla="*/ 622256 w 2924442"/>
                <a:gd name="connsiteY324" fmla="*/ 1400703 h 1905000"/>
                <a:gd name="connsiteX325" fmla="*/ 613591 w 2924442"/>
                <a:gd name="connsiteY325" fmla="*/ 1386071 h 1905000"/>
                <a:gd name="connsiteX326" fmla="*/ 603843 w 2924442"/>
                <a:gd name="connsiteY326" fmla="*/ 1374147 h 1905000"/>
                <a:gd name="connsiteX327" fmla="*/ 562955 w 2924442"/>
                <a:gd name="connsiteY327" fmla="*/ 1405310 h 1905000"/>
                <a:gd name="connsiteX328" fmla="*/ 520713 w 2924442"/>
                <a:gd name="connsiteY328" fmla="*/ 1436202 h 1905000"/>
                <a:gd name="connsiteX329" fmla="*/ 462766 w 2924442"/>
                <a:gd name="connsiteY329" fmla="*/ 1393929 h 1905000"/>
                <a:gd name="connsiteX330" fmla="*/ 436771 w 2924442"/>
                <a:gd name="connsiteY330" fmla="*/ 1374147 h 1905000"/>
                <a:gd name="connsiteX331" fmla="*/ 428647 w 2924442"/>
                <a:gd name="connsiteY331" fmla="*/ 1384174 h 1905000"/>
                <a:gd name="connsiteX332" fmla="*/ 418899 w 2924442"/>
                <a:gd name="connsiteY332" fmla="*/ 1397452 h 1905000"/>
                <a:gd name="connsiteX333" fmla="*/ 467640 w 2924442"/>
                <a:gd name="connsiteY333" fmla="*/ 1438641 h 1905000"/>
                <a:gd name="connsiteX334" fmla="*/ 520442 w 2924442"/>
                <a:gd name="connsiteY334" fmla="*/ 1476849 h 1905000"/>
                <a:gd name="connsiteX335" fmla="*/ 571891 w 2924442"/>
                <a:gd name="connsiteY335" fmla="*/ 1439996 h 1905000"/>
                <a:gd name="connsiteX336" fmla="*/ 2504460 w 2924442"/>
                <a:gd name="connsiteY336" fmla="*/ 1460319 h 1905000"/>
                <a:gd name="connsiteX337" fmla="*/ 2510959 w 2924442"/>
                <a:gd name="connsiteY337" fmla="*/ 1444332 h 1905000"/>
                <a:gd name="connsiteX338" fmla="*/ 2421601 w 2924442"/>
                <a:gd name="connsiteY338" fmla="*/ 1383903 h 1905000"/>
                <a:gd name="connsiteX339" fmla="*/ 2410228 w 2924442"/>
                <a:gd name="connsiteY339" fmla="*/ 1394200 h 1905000"/>
                <a:gd name="connsiteX340" fmla="*/ 2401834 w 2924442"/>
                <a:gd name="connsiteY340" fmla="*/ 1408833 h 1905000"/>
                <a:gd name="connsiteX341" fmla="*/ 2416185 w 2924442"/>
                <a:gd name="connsiteY341" fmla="*/ 1420214 h 1905000"/>
                <a:gd name="connsiteX342" fmla="*/ 2462489 w 2924442"/>
                <a:gd name="connsiteY342" fmla="*/ 1451648 h 1905000"/>
                <a:gd name="connsiteX343" fmla="*/ 2495253 w 2924442"/>
                <a:gd name="connsiteY343" fmla="*/ 1474140 h 1905000"/>
                <a:gd name="connsiteX344" fmla="*/ 2504460 w 2924442"/>
                <a:gd name="connsiteY344" fmla="*/ 1460319 h 1905000"/>
                <a:gd name="connsiteX345" fmla="*/ 2425662 w 2924442"/>
                <a:gd name="connsiteY345" fmla="*/ 1007509 h 1905000"/>
                <a:gd name="connsiteX346" fmla="*/ 2442451 w 2924442"/>
                <a:gd name="connsiteY346" fmla="*/ 935699 h 1905000"/>
                <a:gd name="connsiteX347" fmla="*/ 2437035 w 2924442"/>
                <a:gd name="connsiteY347" fmla="*/ 926757 h 1905000"/>
                <a:gd name="connsiteX348" fmla="*/ 2236657 w 2924442"/>
                <a:gd name="connsiteY348" fmla="*/ 924589 h 1905000"/>
                <a:gd name="connsiteX349" fmla="*/ 2041694 w 2924442"/>
                <a:gd name="connsiteY349" fmla="*/ 925402 h 1905000"/>
                <a:gd name="connsiteX350" fmla="*/ 2041694 w 2924442"/>
                <a:gd name="connsiteY350" fmla="*/ 876625 h 1905000"/>
                <a:gd name="connsiteX351" fmla="*/ 2004868 w 2924442"/>
                <a:gd name="connsiteY351" fmla="*/ 751703 h 1905000"/>
                <a:gd name="connsiteX352" fmla="*/ 1935548 w 2924442"/>
                <a:gd name="connsiteY352" fmla="*/ 715391 h 1905000"/>
                <a:gd name="connsiteX353" fmla="*/ 1718922 w 2924442"/>
                <a:gd name="connsiteY353" fmla="*/ 713223 h 1905000"/>
                <a:gd name="connsiteX354" fmla="*/ 1517731 w 2924442"/>
                <a:gd name="connsiteY354" fmla="*/ 714036 h 1905000"/>
                <a:gd name="connsiteX355" fmla="*/ 1501484 w 2924442"/>
                <a:gd name="connsiteY355" fmla="*/ 720540 h 1905000"/>
                <a:gd name="connsiteX356" fmla="*/ 1418896 w 2924442"/>
                <a:gd name="connsiteY356" fmla="*/ 822971 h 1905000"/>
                <a:gd name="connsiteX357" fmla="*/ 1416730 w 2924442"/>
                <a:gd name="connsiteY357" fmla="*/ 883400 h 1905000"/>
                <a:gd name="connsiteX358" fmla="*/ 1417542 w 2924442"/>
                <a:gd name="connsiteY358" fmla="*/ 924047 h 1905000"/>
                <a:gd name="connsiteX359" fmla="*/ 1380445 w 2924442"/>
                <a:gd name="connsiteY359" fmla="*/ 924047 h 1905000"/>
                <a:gd name="connsiteX360" fmla="*/ 1342536 w 2924442"/>
                <a:gd name="connsiteY360" fmla="*/ 923505 h 1905000"/>
                <a:gd name="connsiteX361" fmla="*/ 1335766 w 2924442"/>
                <a:gd name="connsiteY361" fmla="*/ 926486 h 1905000"/>
                <a:gd name="connsiteX362" fmla="*/ 1329538 w 2924442"/>
                <a:gd name="connsiteY362" fmla="*/ 966862 h 1905000"/>
                <a:gd name="connsiteX363" fmla="*/ 1332787 w 2924442"/>
                <a:gd name="connsiteY363" fmla="*/ 1007509 h 1905000"/>
                <a:gd name="connsiteX364" fmla="*/ 2425662 w 2924442"/>
                <a:gd name="connsiteY364" fmla="*/ 1007509 h 1905000"/>
                <a:gd name="connsiteX365" fmla="*/ 2702943 w 2924442"/>
                <a:gd name="connsiteY365" fmla="*/ 797499 h 1905000"/>
                <a:gd name="connsiteX366" fmla="*/ 2721356 w 2924442"/>
                <a:gd name="connsiteY366" fmla="*/ 722437 h 1905000"/>
                <a:gd name="connsiteX367" fmla="*/ 2716211 w 2924442"/>
                <a:gd name="connsiteY367" fmla="*/ 715391 h 1905000"/>
                <a:gd name="connsiteX368" fmla="*/ 2136197 w 2924442"/>
                <a:gd name="connsiteY368" fmla="*/ 715391 h 1905000"/>
                <a:gd name="connsiteX369" fmla="*/ 2131052 w 2924442"/>
                <a:gd name="connsiteY369" fmla="*/ 757393 h 1905000"/>
                <a:gd name="connsiteX370" fmla="*/ 2135926 w 2924442"/>
                <a:gd name="connsiteY370" fmla="*/ 799125 h 1905000"/>
                <a:gd name="connsiteX371" fmla="*/ 2419705 w 2924442"/>
                <a:gd name="connsiteY371" fmla="*/ 802105 h 1905000"/>
                <a:gd name="connsiteX372" fmla="*/ 2702943 w 2924442"/>
                <a:gd name="connsiteY372" fmla="*/ 797499 h 1905000"/>
                <a:gd name="connsiteX373" fmla="*/ 1918217 w 2924442"/>
                <a:gd name="connsiteY373" fmla="*/ 656046 h 1905000"/>
                <a:gd name="connsiteX374" fmla="*/ 1973457 w 2924442"/>
                <a:gd name="connsiteY374" fmla="*/ 603476 h 1905000"/>
                <a:gd name="connsiteX375" fmla="*/ 1906845 w 2924442"/>
                <a:gd name="connsiteY375" fmla="*/ 453894 h 1905000"/>
                <a:gd name="connsiteX376" fmla="*/ 1724338 w 2924442"/>
                <a:gd name="connsiteY376" fmla="*/ 450371 h 1905000"/>
                <a:gd name="connsiteX377" fmla="*/ 1540748 w 2924442"/>
                <a:gd name="connsiteY377" fmla="*/ 457146 h 1905000"/>
                <a:gd name="connsiteX378" fmla="*/ 1475489 w 2924442"/>
                <a:gd name="connsiteY378" fmla="*/ 573126 h 1905000"/>
                <a:gd name="connsiteX379" fmla="*/ 1557536 w 2924442"/>
                <a:gd name="connsiteY379" fmla="*/ 661195 h 1905000"/>
                <a:gd name="connsiteX380" fmla="*/ 1735711 w 2924442"/>
                <a:gd name="connsiteY380" fmla="*/ 663092 h 1905000"/>
                <a:gd name="connsiteX381" fmla="*/ 1902241 w 2924442"/>
                <a:gd name="connsiteY381" fmla="*/ 662550 h 1905000"/>
                <a:gd name="connsiteX382" fmla="*/ 1918217 w 2924442"/>
                <a:gd name="connsiteY382" fmla="*/ 656046 h 1905000"/>
                <a:gd name="connsiteX383" fmla="*/ 1442996 w 2924442"/>
                <a:gd name="connsiteY383" fmla="*/ 454707 h 1905000"/>
                <a:gd name="connsiteX384" fmla="*/ 1497694 w 2924442"/>
                <a:gd name="connsiteY384" fmla="*/ 411350 h 1905000"/>
                <a:gd name="connsiteX385" fmla="*/ 1510420 w 2924442"/>
                <a:gd name="connsiteY385" fmla="*/ 401053 h 1905000"/>
                <a:gd name="connsiteX386" fmla="*/ 1947733 w 2924442"/>
                <a:gd name="connsiteY386" fmla="*/ 401053 h 1905000"/>
                <a:gd name="connsiteX387" fmla="*/ 1958835 w 2924442"/>
                <a:gd name="connsiteY387" fmla="*/ 409995 h 1905000"/>
                <a:gd name="connsiteX388" fmla="*/ 1987538 w 2924442"/>
                <a:gd name="connsiteY388" fmla="*/ 432757 h 1905000"/>
                <a:gd name="connsiteX389" fmla="*/ 2033570 w 2924442"/>
                <a:gd name="connsiteY389" fmla="*/ 468256 h 1905000"/>
                <a:gd name="connsiteX390" fmla="*/ 2067418 w 2924442"/>
                <a:gd name="connsiteY390" fmla="*/ 490477 h 1905000"/>
                <a:gd name="connsiteX391" fmla="*/ 2087998 w 2924442"/>
                <a:gd name="connsiteY391" fmla="*/ 472321 h 1905000"/>
                <a:gd name="connsiteX392" fmla="*/ 2113451 w 2924442"/>
                <a:gd name="connsiteY392" fmla="*/ 431403 h 1905000"/>
                <a:gd name="connsiteX393" fmla="*/ 2076625 w 2924442"/>
                <a:gd name="connsiteY393" fmla="*/ 399698 h 1905000"/>
                <a:gd name="connsiteX394" fmla="*/ 1953419 w 2924442"/>
                <a:gd name="connsiteY394" fmla="*/ 304312 h 1905000"/>
                <a:gd name="connsiteX395" fmla="*/ 1823715 w 2924442"/>
                <a:gd name="connsiteY395" fmla="*/ 210011 h 1905000"/>
                <a:gd name="connsiteX396" fmla="*/ 1727587 w 2924442"/>
                <a:gd name="connsiteY396" fmla="*/ 188332 h 1905000"/>
                <a:gd name="connsiteX397" fmla="*/ 1672077 w 2924442"/>
                <a:gd name="connsiteY397" fmla="*/ 194565 h 1905000"/>
                <a:gd name="connsiteX398" fmla="*/ 1587593 w 2924442"/>
                <a:gd name="connsiteY398" fmla="*/ 240090 h 1905000"/>
                <a:gd name="connsiteX399" fmla="*/ 1345785 w 2924442"/>
                <a:gd name="connsiteY399" fmla="*/ 434925 h 1905000"/>
                <a:gd name="connsiteX400" fmla="*/ 1382340 w 2924442"/>
                <a:gd name="connsiteY400" fmla="*/ 485870 h 1905000"/>
                <a:gd name="connsiteX401" fmla="*/ 1442996 w 2924442"/>
                <a:gd name="connsiteY401" fmla="*/ 454707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Lst>
              <a:rect l="l" t="t" r="r" b="b"/>
              <a:pathLst>
                <a:path w="2924442" h="1905000">
                  <a:moveTo>
                    <a:pt x="271" y="1344881"/>
                  </a:moveTo>
                  <a:cubicBezTo>
                    <a:pt x="542" y="1015097"/>
                    <a:pt x="1625" y="792892"/>
                    <a:pt x="2979" y="804544"/>
                  </a:cubicBezTo>
                  <a:cubicBezTo>
                    <a:pt x="8123" y="849256"/>
                    <a:pt x="27891" y="901556"/>
                    <a:pt x="55510" y="943016"/>
                  </a:cubicBezTo>
                  <a:cubicBezTo>
                    <a:pt x="82859" y="984205"/>
                    <a:pt x="140265" y="1037317"/>
                    <a:pt x="199295" y="1075797"/>
                  </a:cubicBezTo>
                  <a:cubicBezTo>
                    <a:pt x="311399" y="1148691"/>
                    <a:pt x="445707" y="1186899"/>
                    <a:pt x="591929" y="1186899"/>
                  </a:cubicBezTo>
                  <a:cubicBezTo>
                    <a:pt x="646627" y="1186899"/>
                    <a:pt x="685890" y="1183647"/>
                    <a:pt x="729757" y="1175789"/>
                  </a:cubicBezTo>
                  <a:cubicBezTo>
                    <a:pt x="873271" y="1149775"/>
                    <a:pt x="995664" y="1087449"/>
                    <a:pt x="1090167" y="992876"/>
                  </a:cubicBezTo>
                  <a:cubicBezTo>
                    <a:pt x="1189273" y="893426"/>
                    <a:pt x="1213644" y="750619"/>
                    <a:pt x="1152176" y="628677"/>
                  </a:cubicBezTo>
                  <a:cubicBezTo>
                    <a:pt x="1145677" y="615941"/>
                    <a:pt x="1134575" y="597243"/>
                    <a:pt x="1126993" y="586675"/>
                  </a:cubicBezTo>
                  <a:cubicBezTo>
                    <a:pt x="1111559" y="564726"/>
                    <a:pt x="1076357" y="528143"/>
                    <a:pt x="1057673" y="514865"/>
                  </a:cubicBezTo>
                  <a:cubicBezTo>
                    <a:pt x="1043863" y="504839"/>
                    <a:pt x="1045759" y="509445"/>
                    <a:pt x="1027887" y="444410"/>
                  </a:cubicBezTo>
                  <a:cubicBezTo>
                    <a:pt x="1022742" y="425712"/>
                    <a:pt x="1008662" y="374496"/>
                    <a:pt x="996477" y="330597"/>
                  </a:cubicBezTo>
                  <a:lnTo>
                    <a:pt x="974273" y="250929"/>
                  </a:lnTo>
                  <a:lnTo>
                    <a:pt x="980500" y="246864"/>
                  </a:lnTo>
                  <a:cubicBezTo>
                    <a:pt x="995935" y="237380"/>
                    <a:pt x="1021389" y="208114"/>
                    <a:pt x="1029512" y="190500"/>
                  </a:cubicBezTo>
                  <a:cubicBezTo>
                    <a:pt x="1036823" y="175054"/>
                    <a:pt x="1038177" y="168821"/>
                    <a:pt x="1039260" y="145246"/>
                  </a:cubicBezTo>
                  <a:cubicBezTo>
                    <a:pt x="1040072" y="126006"/>
                    <a:pt x="1038989" y="112457"/>
                    <a:pt x="1036011" y="99450"/>
                  </a:cubicBezTo>
                  <a:cubicBezTo>
                    <a:pt x="1030595" y="76959"/>
                    <a:pt x="1015973" y="44170"/>
                    <a:pt x="1004329" y="29537"/>
                  </a:cubicBezTo>
                  <a:cubicBezTo>
                    <a:pt x="995123" y="17885"/>
                    <a:pt x="976710" y="5962"/>
                    <a:pt x="963170" y="2710"/>
                  </a:cubicBezTo>
                  <a:cubicBezTo>
                    <a:pt x="958296" y="1355"/>
                    <a:pt x="1397775" y="542"/>
                    <a:pt x="1939609" y="271"/>
                  </a:cubicBezTo>
                  <a:lnTo>
                    <a:pt x="2924442" y="0"/>
                  </a:lnTo>
                  <a:lnTo>
                    <a:pt x="2924171" y="311087"/>
                  </a:lnTo>
                  <a:cubicBezTo>
                    <a:pt x="2924171" y="589927"/>
                    <a:pt x="2923630" y="620277"/>
                    <a:pt x="2920110" y="606999"/>
                  </a:cubicBezTo>
                  <a:cubicBezTo>
                    <a:pt x="2912799" y="579629"/>
                    <a:pt x="2893032" y="556325"/>
                    <a:pt x="2865412" y="542776"/>
                  </a:cubicBezTo>
                  <a:lnTo>
                    <a:pt x="2849977" y="535189"/>
                  </a:lnTo>
                  <a:lnTo>
                    <a:pt x="2777679" y="534376"/>
                  </a:lnTo>
                  <a:cubicBezTo>
                    <a:pt x="2737603" y="533834"/>
                    <a:pt x="2705109" y="532750"/>
                    <a:pt x="2705109" y="531666"/>
                  </a:cubicBezTo>
                  <a:cubicBezTo>
                    <a:pt x="2705109" y="530582"/>
                    <a:pt x="2712420" y="496980"/>
                    <a:pt x="2721627" y="456604"/>
                  </a:cubicBezTo>
                  <a:cubicBezTo>
                    <a:pt x="2730563" y="416499"/>
                    <a:pt x="2742748" y="362031"/>
                    <a:pt x="2748434" y="336017"/>
                  </a:cubicBezTo>
                  <a:cubicBezTo>
                    <a:pt x="2754120" y="310003"/>
                    <a:pt x="2763327" y="268814"/>
                    <a:pt x="2768743" y="244696"/>
                  </a:cubicBezTo>
                  <a:cubicBezTo>
                    <a:pt x="2774158" y="220308"/>
                    <a:pt x="2778220" y="197275"/>
                    <a:pt x="2777679" y="193210"/>
                  </a:cubicBezTo>
                  <a:lnTo>
                    <a:pt x="2776866" y="185622"/>
                  </a:lnTo>
                  <a:lnTo>
                    <a:pt x="2510959" y="184809"/>
                  </a:lnTo>
                  <a:cubicBezTo>
                    <a:pt x="2259673" y="184267"/>
                    <a:pt x="2244780" y="184538"/>
                    <a:pt x="2242614" y="188874"/>
                  </a:cubicBezTo>
                  <a:cubicBezTo>
                    <a:pt x="2239094" y="195920"/>
                    <a:pt x="2238552" y="256349"/>
                    <a:pt x="2242072" y="262852"/>
                  </a:cubicBezTo>
                  <a:cubicBezTo>
                    <a:pt x="2244780" y="268272"/>
                    <a:pt x="2248571" y="268272"/>
                    <a:pt x="2459510" y="268814"/>
                  </a:cubicBezTo>
                  <a:cubicBezTo>
                    <a:pt x="2672074" y="269627"/>
                    <a:pt x="2673969" y="269627"/>
                    <a:pt x="2673428" y="275046"/>
                  </a:cubicBezTo>
                  <a:cubicBezTo>
                    <a:pt x="2672886" y="278027"/>
                    <a:pt x="2660159" y="337101"/>
                    <a:pt x="2644725" y="406472"/>
                  </a:cubicBezTo>
                  <a:lnTo>
                    <a:pt x="2616563" y="532479"/>
                  </a:lnTo>
                  <a:lnTo>
                    <a:pt x="2487671" y="533292"/>
                  </a:lnTo>
                  <a:cubicBezTo>
                    <a:pt x="2385316" y="533834"/>
                    <a:pt x="2358508" y="533292"/>
                    <a:pt x="2358508" y="530582"/>
                  </a:cubicBezTo>
                  <a:cubicBezTo>
                    <a:pt x="2358508" y="528685"/>
                    <a:pt x="2369069" y="485870"/>
                    <a:pt x="2381796" y="435738"/>
                  </a:cubicBezTo>
                  <a:cubicBezTo>
                    <a:pt x="2401292" y="360134"/>
                    <a:pt x="2404812" y="343605"/>
                    <a:pt x="2401834" y="340082"/>
                  </a:cubicBezTo>
                  <a:cubicBezTo>
                    <a:pt x="2399126" y="336830"/>
                    <a:pt x="2391544" y="336017"/>
                    <a:pt x="2361487" y="336017"/>
                  </a:cubicBezTo>
                  <a:cubicBezTo>
                    <a:pt x="2341178" y="336017"/>
                    <a:pt x="2323307" y="337101"/>
                    <a:pt x="2321411" y="338185"/>
                  </a:cubicBezTo>
                  <a:cubicBezTo>
                    <a:pt x="2319787" y="339269"/>
                    <a:pt x="2311934" y="364470"/>
                    <a:pt x="2304352" y="394278"/>
                  </a:cubicBezTo>
                  <a:cubicBezTo>
                    <a:pt x="2296770" y="424086"/>
                    <a:pt x="2285668" y="467443"/>
                    <a:pt x="2279440" y="490477"/>
                  </a:cubicBezTo>
                  <a:cubicBezTo>
                    <a:pt x="2266714" y="539253"/>
                    <a:pt x="2265630" y="556325"/>
                    <a:pt x="2274295" y="575836"/>
                  </a:cubicBezTo>
                  <a:cubicBezTo>
                    <a:pt x="2282148" y="593450"/>
                    <a:pt x="2291626" y="603476"/>
                    <a:pt x="2308414" y="611334"/>
                  </a:cubicBezTo>
                  <a:lnTo>
                    <a:pt x="2321953" y="617838"/>
                  </a:lnTo>
                  <a:lnTo>
                    <a:pt x="2573780" y="617838"/>
                  </a:lnTo>
                  <a:cubicBezTo>
                    <a:pt x="2802591" y="617838"/>
                    <a:pt x="2826419" y="618109"/>
                    <a:pt x="2832106" y="622174"/>
                  </a:cubicBezTo>
                  <a:lnTo>
                    <a:pt x="2838334" y="626780"/>
                  </a:lnTo>
                  <a:lnTo>
                    <a:pt x="2836980" y="689377"/>
                  </a:lnTo>
                  <a:cubicBezTo>
                    <a:pt x="2835897" y="742218"/>
                    <a:pt x="2834813" y="755496"/>
                    <a:pt x="2829669" y="773652"/>
                  </a:cubicBezTo>
                  <a:cubicBezTo>
                    <a:pt x="2813963" y="831642"/>
                    <a:pt x="2782553" y="871748"/>
                    <a:pt x="2734624" y="895323"/>
                  </a:cubicBezTo>
                  <a:cubicBezTo>
                    <a:pt x="2691841" y="916188"/>
                    <a:pt x="2651223" y="924047"/>
                    <a:pt x="2587319" y="924047"/>
                  </a:cubicBezTo>
                  <a:cubicBezTo>
                    <a:pt x="2565927" y="924047"/>
                    <a:pt x="2545348" y="925131"/>
                    <a:pt x="2541828" y="926486"/>
                  </a:cubicBezTo>
                  <a:cubicBezTo>
                    <a:pt x="2535871" y="928925"/>
                    <a:pt x="2534246" y="932989"/>
                    <a:pt x="2527747" y="961171"/>
                  </a:cubicBezTo>
                  <a:cubicBezTo>
                    <a:pt x="2523956" y="978785"/>
                    <a:pt x="2519894" y="995044"/>
                    <a:pt x="2519353" y="997483"/>
                  </a:cubicBezTo>
                  <a:cubicBezTo>
                    <a:pt x="2518540" y="999922"/>
                    <a:pt x="2520165" y="1004258"/>
                    <a:pt x="2522873" y="1006696"/>
                  </a:cubicBezTo>
                  <a:cubicBezTo>
                    <a:pt x="2526935" y="1011032"/>
                    <a:pt x="2533163" y="1011303"/>
                    <a:pt x="2588402" y="1009948"/>
                  </a:cubicBezTo>
                  <a:cubicBezTo>
                    <a:pt x="2653390" y="1008593"/>
                    <a:pt x="2680197" y="1005070"/>
                    <a:pt x="2721356" y="992876"/>
                  </a:cubicBezTo>
                  <a:cubicBezTo>
                    <a:pt x="2815046" y="964694"/>
                    <a:pt x="2879763" y="902368"/>
                    <a:pt x="2907924" y="812945"/>
                  </a:cubicBezTo>
                  <a:cubicBezTo>
                    <a:pt x="2913882" y="793976"/>
                    <a:pt x="2920922" y="757122"/>
                    <a:pt x="2922547" y="737070"/>
                  </a:cubicBezTo>
                  <a:cubicBezTo>
                    <a:pt x="2923088" y="730295"/>
                    <a:pt x="2923630" y="990437"/>
                    <a:pt x="2923901" y="1315073"/>
                  </a:cubicBezTo>
                  <a:lnTo>
                    <a:pt x="2924442" y="1905000"/>
                  </a:lnTo>
                  <a:lnTo>
                    <a:pt x="0" y="1905000"/>
                  </a:lnTo>
                  <a:lnTo>
                    <a:pt x="271" y="1344881"/>
                  </a:lnTo>
                  <a:close/>
                  <a:moveTo>
                    <a:pt x="536148" y="1837255"/>
                  </a:moveTo>
                  <a:lnTo>
                    <a:pt x="536148" y="1772219"/>
                  </a:lnTo>
                  <a:lnTo>
                    <a:pt x="619549" y="1772219"/>
                  </a:lnTo>
                  <a:lnTo>
                    <a:pt x="620361" y="1763548"/>
                  </a:lnTo>
                  <a:cubicBezTo>
                    <a:pt x="620902" y="1758670"/>
                    <a:pt x="621173" y="1751354"/>
                    <a:pt x="620632" y="1747289"/>
                  </a:cubicBezTo>
                  <a:lnTo>
                    <a:pt x="619819" y="1739701"/>
                  </a:lnTo>
                  <a:lnTo>
                    <a:pt x="536148" y="1739701"/>
                  </a:lnTo>
                  <a:lnTo>
                    <a:pt x="536148" y="1639438"/>
                  </a:lnTo>
                  <a:lnTo>
                    <a:pt x="620090" y="1639438"/>
                  </a:lnTo>
                  <a:lnTo>
                    <a:pt x="620090" y="1607191"/>
                  </a:lnTo>
                  <a:lnTo>
                    <a:pt x="578931" y="1606378"/>
                  </a:lnTo>
                  <a:lnTo>
                    <a:pt x="537502" y="1605565"/>
                  </a:lnTo>
                  <a:lnTo>
                    <a:pt x="537502" y="1530504"/>
                  </a:lnTo>
                  <a:lnTo>
                    <a:pt x="578931" y="1530775"/>
                  </a:lnTo>
                  <a:lnTo>
                    <a:pt x="620090" y="1531317"/>
                  </a:lnTo>
                  <a:lnTo>
                    <a:pt x="620090" y="1499070"/>
                  </a:lnTo>
                  <a:lnTo>
                    <a:pt x="570808" y="1497986"/>
                  </a:lnTo>
                  <a:cubicBezTo>
                    <a:pt x="543459" y="1497715"/>
                    <a:pt x="498509" y="1497715"/>
                    <a:pt x="470619" y="1498257"/>
                  </a:cubicBezTo>
                  <a:lnTo>
                    <a:pt x="419712" y="1499070"/>
                  </a:lnTo>
                  <a:lnTo>
                    <a:pt x="419712" y="1531046"/>
                  </a:lnTo>
                  <a:lnTo>
                    <a:pt x="503654" y="1531046"/>
                  </a:lnTo>
                  <a:lnTo>
                    <a:pt x="503654" y="1606920"/>
                  </a:lnTo>
                  <a:lnTo>
                    <a:pt x="419712" y="1606920"/>
                  </a:lnTo>
                  <a:lnTo>
                    <a:pt x="419712" y="1639438"/>
                  </a:lnTo>
                  <a:lnTo>
                    <a:pt x="503654" y="1639438"/>
                  </a:lnTo>
                  <a:lnTo>
                    <a:pt x="503654" y="1739701"/>
                  </a:lnTo>
                  <a:lnTo>
                    <a:pt x="419712" y="1739701"/>
                  </a:lnTo>
                  <a:lnTo>
                    <a:pt x="419712" y="1772219"/>
                  </a:lnTo>
                  <a:lnTo>
                    <a:pt x="503654" y="1772219"/>
                  </a:lnTo>
                  <a:lnTo>
                    <a:pt x="503654" y="1902290"/>
                  </a:lnTo>
                  <a:lnTo>
                    <a:pt x="536148" y="1902290"/>
                  </a:lnTo>
                  <a:lnTo>
                    <a:pt x="536148" y="1837255"/>
                  </a:lnTo>
                  <a:close/>
                  <a:moveTo>
                    <a:pt x="1421333" y="1888199"/>
                  </a:moveTo>
                  <a:cubicBezTo>
                    <a:pt x="1424582" y="1880612"/>
                    <a:pt x="1426749" y="1874108"/>
                    <a:pt x="1426478" y="1873566"/>
                  </a:cubicBezTo>
                  <a:cubicBezTo>
                    <a:pt x="1425936" y="1873295"/>
                    <a:pt x="1411043" y="1866792"/>
                    <a:pt x="1393172" y="1859204"/>
                  </a:cubicBezTo>
                  <a:cubicBezTo>
                    <a:pt x="1375300" y="1851617"/>
                    <a:pt x="1333871" y="1834003"/>
                    <a:pt x="1301106" y="1820183"/>
                  </a:cubicBezTo>
                  <a:lnTo>
                    <a:pt x="1241534" y="1794711"/>
                  </a:lnTo>
                  <a:lnTo>
                    <a:pt x="1237202" y="1804466"/>
                  </a:lnTo>
                  <a:cubicBezTo>
                    <a:pt x="1227995" y="1825060"/>
                    <a:pt x="1227995" y="1825060"/>
                    <a:pt x="1242076" y="1831293"/>
                  </a:cubicBezTo>
                  <a:cubicBezTo>
                    <a:pt x="1249387" y="1834274"/>
                    <a:pt x="1278902" y="1846739"/>
                    <a:pt x="1307876" y="1858933"/>
                  </a:cubicBezTo>
                  <a:cubicBezTo>
                    <a:pt x="1336849" y="1871127"/>
                    <a:pt x="1371780" y="1886031"/>
                    <a:pt x="1385048" y="1891722"/>
                  </a:cubicBezTo>
                  <a:cubicBezTo>
                    <a:pt x="1398587" y="1897413"/>
                    <a:pt x="1410773" y="1902290"/>
                    <a:pt x="1412397" y="1902290"/>
                  </a:cubicBezTo>
                  <a:cubicBezTo>
                    <a:pt x="1414022" y="1902290"/>
                    <a:pt x="1418084" y="1896058"/>
                    <a:pt x="1421333" y="1888199"/>
                  </a:cubicBezTo>
                  <a:close/>
                  <a:moveTo>
                    <a:pt x="1040885" y="1891180"/>
                  </a:moveTo>
                  <a:cubicBezTo>
                    <a:pt x="1099374" y="1876276"/>
                    <a:pt x="1151905" y="1839152"/>
                    <a:pt x="1182504" y="1791188"/>
                  </a:cubicBezTo>
                  <a:lnTo>
                    <a:pt x="1192793" y="1774929"/>
                  </a:lnTo>
                  <a:lnTo>
                    <a:pt x="1421604" y="1774929"/>
                  </a:lnTo>
                  <a:lnTo>
                    <a:pt x="1421604" y="1742411"/>
                  </a:lnTo>
                  <a:lnTo>
                    <a:pt x="1316270" y="1742411"/>
                  </a:lnTo>
                  <a:cubicBezTo>
                    <a:pt x="1258052" y="1742411"/>
                    <a:pt x="1210123" y="1741327"/>
                    <a:pt x="1209311" y="1740243"/>
                  </a:cubicBezTo>
                  <a:cubicBezTo>
                    <a:pt x="1208769" y="1739159"/>
                    <a:pt x="1210665" y="1730488"/>
                    <a:pt x="1213644" y="1721275"/>
                  </a:cubicBezTo>
                  <a:cubicBezTo>
                    <a:pt x="1216622" y="1711790"/>
                    <a:pt x="1218518" y="1703661"/>
                    <a:pt x="1217705" y="1702848"/>
                  </a:cubicBezTo>
                  <a:cubicBezTo>
                    <a:pt x="1216081" y="1701222"/>
                    <a:pt x="1187919" y="1693635"/>
                    <a:pt x="1187107" y="1694447"/>
                  </a:cubicBezTo>
                  <a:cubicBezTo>
                    <a:pt x="1186836" y="1694718"/>
                    <a:pt x="1183587" y="1705287"/>
                    <a:pt x="1180067" y="1718023"/>
                  </a:cubicBezTo>
                  <a:lnTo>
                    <a:pt x="1173297" y="1741056"/>
                  </a:lnTo>
                  <a:lnTo>
                    <a:pt x="1075274" y="1741869"/>
                  </a:lnTo>
                  <a:lnTo>
                    <a:pt x="977251" y="1742411"/>
                  </a:lnTo>
                  <a:lnTo>
                    <a:pt x="978063" y="1758128"/>
                  </a:lnTo>
                  <a:lnTo>
                    <a:pt x="978876" y="1773574"/>
                  </a:lnTo>
                  <a:lnTo>
                    <a:pt x="1066609" y="1774929"/>
                  </a:lnTo>
                  <a:lnTo>
                    <a:pt x="1154342" y="1776284"/>
                  </a:lnTo>
                  <a:lnTo>
                    <a:pt x="1142428" y="1791188"/>
                  </a:lnTo>
                  <a:cubicBezTo>
                    <a:pt x="1109122" y="1832106"/>
                    <a:pt x="1055236" y="1859475"/>
                    <a:pt x="995935" y="1865708"/>
                  </a:cubicBezTo>
                  <a:cubicBezTo>
                    <a:pt x="975626" y="1867876"/>
                    <a:pt x="975626" y="1867876"/>
                    <a:pt x="979417" y="1889825"/>
                  </a:cubicBezTo>
                  <a:lnTo>
                    <a:pt x="981042" y="1900393"/>
                  </a:lnTo>
                  <a:lnTo>
                    <a:pt x="999997" y="1898497"/>
                  </a:lnTo>
                  <a:cubicBezTo>
                    <a:pt x="1010557" y="1897413"/>
                    <a:pt x="1028970" y="1894161"/>
                    <a:pt x="1040885" y="1891180"/>
                  </a:cubicBezTo>
                  <a:close/>
                  <a:moveTo>
                    <a:pt x="2251550" y="1883322"/>
                  </a:moveTo>
                  <a:lnTo>
                    <a:pt x="2251550" y="1867063"/>
                  </a:lnTo>
                  <a:lnTo>
                    <a:pt x="2044402" y="1867063"/>
                  </a:lnTo>
                  <a:lnTo>
                    <a:pt x="2044402" y="1671956"/>
                  </a:lnTo>
                  <a:lnTo>
                    <a:pt x="2209579" y="1671956"/>
                  </a:lnTo>
                  <a:lnTo>
                    <a:pt x="2209579" y="1639438"/>
                  </a:lnTo>
                  <a:lnTo>
                    <a:pt x="2044402" y="1639438"/>
                  </a:lnTo>
                  <a:lnTo>
                    <a:pt x="2044402" y="1512077"/>
                  </a:lnTo>
                  <a:lnTo>
                    <a:pt x="2141071" y="1511535"/>
                  </a:lnTo>
                  <a:lnTo>
                    <a:pt x="2237740" y="1510722"/>
                  </a:lnTo>
                  <a:lnTo>
                    <a:pt x="2238552" y="1495276"/>
                  </a:lnTo>
                  <a:lnTo>
                    <a:pt x="2239365" y="1479559"/>
                  </a:lnTo>
                  <a:lnTo>
                    <a:pt x="2044402" y="1479559"/>
                  </a:lnTo>
                  <a:lnTo>
                    <a:pt x="2043860" y="1427531"/>
                  </a:lnTo>
                  <a:lnTo>
                    <a:pt x="2043048" y="1375231"/>
                  </a:lnTo>
                  <a:lnTo>
                    <a:pt x="2013262" y="1375231"/>
                  </a:lnTo>
                  <a:lnTo>
                    <a:pt x="2011908" y="1426718"/>
                  </a:lnTo>
                  <a:lnTo>
                    <a:pt x="2010554" y="1478204"/>
                  </a:lnTo>
                  <a:lnTo>
                    <a:pt x="1939068" y="1479017"/>
                  </a:lnTo>
                  <a:lnTo>
                    <a:pt x="1867852" y="1479559"/>
                  </a:lnTo>
                  <a:lnTo>
                    <a:pt x="1869747" y="1469533"/>
                  </a:lnTo>
                  <a:cubicBezTo>
                    <a:pt x="1874351" y="1445415"/>
                    <a:pt x="1876517" y="1425363"/>
                    <a:pt x="1876517" y="1405852"/>
                  </a:cubicBezTo>
                  <a:lnTo>
                    <a:pt x="1876517" y="1384716"/>
                  </a:lnTo>
                  <a:lnTo>
                    <a:pt x="1842669" y="1384716"/>
                  </a:lnTo>
                  <a:lnTo>
                    <a:pt x="1843482" y="1399620"/>
                  </a:lnTo>
                  <a:cubicBezTo>
                    <a:pt x="1844836" y="1418046"/>
                    <a:pt x="1839961" y="1456255"/>
                    <a:pt x="1833192" y="1479559"/>
                  </a:cubicBezTo>
                  <a:cubicBezTo>
                    <a:pt x="1822090" y="1519393"/>
                    <a:pt x="1811529" y="1540530"/>
                    <a:pt x="1788513" y="1567628"/>
                  </a:cubicBezTo>
                  <a:lnTo>
                    <a:pt x="1774162" y="1584429"/>
                  </a:lnTo>
                  <a:lnTo>
                    <a:pt x="1785534" y="1595810"/>
                  </a:lnTo>
                  <a:lnTo>
                    <a:pt x="1796907" y="1606920"/>
                  </a:lnTo>
                  <a:lnTo>
                    <a:pt x="1809363" y="1593913"/>
                  </a:lnTo>
                  <a:cubicBezTo>
                    <a:pt x="1824527" y="1578196"/>
                    <a:pt x="1840774" y="1553537"/>
                    <a:pt x="1851064" y="1529691"/>
                  </a:cubicBezTo>
                  <a:lnTo>
                    <a:pt x="1858645" y="1512077"/>
                  </a:lnTo>
                  <a:lnTo>
                    <a:pt x="2011908" y="1512077"/>
                  </a:lnTo>
                  <a:lnTo>
                    <a:pt x="2011908" y="1639438"/>
                  </a:lnTo>
                  <a:lnTo>
                    <a:pt x="1844023" y="1639438"/>
                  </a:lnTo>
                  <a:lnTo>
                    <a:pt x="1844023" y="1671956"/>
                  </a:lnTo>
                  <a:lnTo>
                    <a:pt x="1927424" y="1672498"/>
                  </a:lnTo>
                  <a:lnTo>
                    <a:pt x="2010554" y="1673311"/>
                  </a:lnTo>
                  <a:lnTo>
                    <a:pt x="2011366" y="1770322"/>
                  </a:lnTo>
                  <a:lnTo>
                    <a:pt x="2011908" y="1867063"/>
                  </a:lnTo>
                  <a:lnTo>
                    <a:pt x="1803406" y="1867063"/>
                  </a:lnTo>
                  <a:lnTo>
                    <a:pt x="1803406" y="1899580"/>
                  </a:lnTo>
                  <a:lnTo>
                    <a:pt x="2251550" y="1899580"/>
                  </a:lnTo>
                  <a:lnTo>
                    <a:pt x="2251550" y="1883322"/>
                  </a:lnTo>
                  <a:close/>
                  <a:moveTo>
                    <a:pt x="2824524" y="1893077"/>
                  </a:moveTo>
                  <a:cubicBezTo>
                    <a:pt x="2842937" y="1880341"/>
                    <a:pt x="2843208" y="1879257"/>
                    <a:pt x="2843208" y="1769509"/>
                  </a:cubicBezTo>
                  <a:cubicBezTo>
                    <a:pt x="2843208" y="1659762"/>
                    <a:pt x="2842937" y="1658678"/>
                    <a:pt x="2824524" y="1645942"/>
                  </a:cubicBezTo>
                  <a:cubicBezTo>
                    <a:pt x="2815317" y="1639709"/>
                    <a:pt x="2813151" y="1639438"/>
                    <a:pt x="2770909" y="1639438"/>
                  </a:cubicBezTo>
                  <a:lnTo>
                    <a:pt x="2726772" y="1639438"/>
                  </a:lnTo>
                  <a:lnTo>
                    <a:pt x="2726772" y="1552182"/>
                  </a:lnTo>
                  <a:lnTo>
                    <a:pt x="2793925" y="1552995"/>
                  </a:lnTo>
                  <a:lnTo>
                    <a:pt x="2860808" y="1553808"/>
                  </a:lnTo>
                  <a:lnTo>
                    <a:pt x="2861621" y="1537007"/>
                  </a:lnTo>
                  <a:lnTo>
                    <a:pt x="2862433" y="1520206"/>
                  </a:lnTo>
                  <a:lnTo>
                    <a:pt x="2726772" y="1520206"/>
                  </a:lnTo>
                  <a:lnTo>
                    <a:pt x="2726772" y="1425905"/>
                  </a:lnTo>
                  <a:lnTo>
                    <a:pt x="2750600" y="1424008"/>
                  </a:lnTo>
                  <a:cubicBezTo>
                    <a:pt x="2821816" y="1418588"/>
                    <a:pt x="2844562" y="1415878"/>
                    <a:pt x="2844291" y="1412627"/>
                  </a:cubicBezTo>
                  <a:cubicBezTo>
                    <a:pt x="2844020" y="1410730"/>
                    <a:pt x="2843749" y="1403413"/>
                    <a:pt x="2843749" y="1396639"/>
                  </a:cubicBezTo>
                  <a:lnTo>
                    <a:pt x="2843208" y="1383903"/>
                  </a:lnTo>
                  <a:lnTo>
                    <a:pt x="2819650" y="1385799"/>
                  </a:lnTo>
                  <a:cubicBezTo>
                    <a:pt x="2725959" y="1392845"/>
                    <a:pt x="2672344" y="1395555"/>
                    <a:pt x="2627395" y="1395555"/>
                  </a:cubicBezTo>
                  <a:lnTo>
                    <a:pt x="2575134" y="1395555"/>
                  </a:lnTo>
                  <a:lnTo>
                    <a:pt x="2575134" y="1428073"/>
                  </a:lnTo>
                  <a:lnTo>
                    <a:pt x="2694278" y="1428073"/>
                  </a:lnTo>
                  <a:lnTo>
                    <a:pt x="2694278" y="1520206"/>
                  </a:lnTo>
                  <a:lnTo>
                    <a:pt x="2556179" y="1520206"/>
                  </a:lnTo>
                  <a:lnTo>
                    <a:pt x="2556179" y="1554079"/>
                  </a:lnTo>
                  <a:lnTo>
                    <a:pt x="2692924" y="1554079"/>
                  </a:lnTo>
                  <a:lnTo>
                    <a:pt x="2692924" y="1638083"/>
                  </a:lnTo>
                  <a:lnTo>
                    <a:pt x="2647703" y="1639438"/>
                  </a:lnTo>
                  <a:cubicBezTo>
                    <a:pt x="2598692" y="1640793"/>
                    <a:pt x="2595172" y="1641877"/>
                    <a:pt x="2582174" y="1659491"/>
                  </a:cubicBezTo>
                  <a:cubicBezTo>
                    <a:pt x="2576759" y="1666807"/>
                    <a:pt x="2576488" y="1670059"/>
                    <a:pt x="2576488" y="1769509"/>
                  </a:cubicBezTo>
                  <a:cubicBezTo>
                    <a:pt x="2576488" y="1869231"/>
                    <a:pt x="2576759" y="1872211"/>
                    <a:pt x="2582174" y="1879799"/>
                  </a:cubicBezTo>
                  <a:cubicBezTo>
                    <a:pt x="2585153" y="1883864"/>
                    <a:pt x="2591922" y="1890096"/>
                    <a:pt x="2596796" y="1893619"/>
                  </a:cubicBezTo>
                  <a:cubicBezTo>
                    <a:pt x="2605732" y="1899580"/>
                    <a:pt x="2606274" y="1899580"/>
                    <a:pt x="2710254" y="1899580"/>
                  </a:cubicBezTo>
                  <a:lnTo>
                    <a:pt x="2814776" y="1899580"/>
                  </a:lnTo>
                  <a:lnTo>
                    <a:pt x="2824524" y="1893077"/>
                  </a:lnTo>
                  <a:close/>
                  <a:moveTo>
                    <a:pt x="268074" y="1880612"/>
                  </a:moveTo>
                  <a:cubicBezTo>
                    <a:pt x="317898" y="1876276"/>
                    <a:pt x="365284" y="1871940"/>
                    <a:pt x="373408" y="1870856"/>
                  </a:cubicBezTo>
                  <a:lnTo>
                    <a:pt x="387759" y="1869231"/>
                  </a:lnTo>
                  <a:lnTo>
                    <a:pt x="386676" y="1854598"/>
                  </a:lnTo>
                  <a:cubicBezTo>
                    <a:pt x="385864" y="1846468"/>
                    <a:pt x="384781" y="1839152"/>
                    <a:pt x="383968" y="1838339"/>
                  </a:cubicBezTo>
                  <a:cubicBezTo>
                    <a:pt x="382885" y="1837526"/>
                    <a:pt x="330624" y="1841590"/>
                    <a:pt x="267532" y="1847281"/>
                  </a:cubicBezTo>
                  <a:lnTo>
                    <a:pt x="152992" y="1857849"/>
                  </a:lnTo>
                  <a:lnTo>
                    <a:pt x="154075" y="1872753"/>
                  </a:lnTo>
                  <a:cubicBezTo>
                    <a:pt x="154346" y="1880883"/>
                    <a:pt x="155429" y="1888199"/>
                    <a:pt x="156241" y="1889554"/>
                  </a:cubicBezTo>
                  <a:cubicBezTo>
                    <a:pt x="156783" y="1890638"/>
                    <a:pt x="161927" y="1890909"/>
                    <a:pt x="167343" y="1890096"/>
                  </a:cubicBezTo>
                  <a:cubicBezTo>
                    <a:pt x="172759" y="1889283"/>
                    <a:pt x="218250" y="1884947"/>
                    <a:pt x="268074" y="1880612"/>
                  </a:cubicBezTo>
                  <a:close/>
                  <a:moveTo>
                    <a:pt x="2435681" y="1881425"/>
                  </a:moveTo>
                  <a:cubicBezTo>
                    <a:pt x="2439743" y="1872753"/>
                    <a:pt x="2468175" y="1811782"/>
                    <a:pt x="2502023" y="1738346"/>
                  </a:cubicBezTo>
                  <a:cubicBezTo>
                    <a:pt x="2506897" y="1728049"/>
                    <a:pt x="2511229" y="1718565"/>
                    <a:pt x="2512042" y="1717481"/>
                  </a:cubicBezTo>
                  <a:cubicBezTo>
                    <a:pt x="2512583" y="1716397"/>
                    <a:pt x="2506084" y="1712332"/>
                    <a:pt x="2497690" y="1708538"/>
                  </a:cubicBezTo>
                  <a:cubicBezTo>
                    <a:pt x="2489296" y="1704745"/>
                    <a:pt x="2481985" y="1702035"/>
                    <a:pt x="2481985" y="1702306"/>
                  </a:cubicBezTo>
                  <a:cubicBezTo>
                    <a:pt x="2481714" y="1702848"/>
                    <a:pt x="2474674" y="1718294"/>
                    <a:pt x="2466009" y="1736991"/>
                  </a:cubicBezTo>
                  <a:cubicBezTo>
                    <a:pt x="2457615" y="1755689"/>
                    <a:pt x="2439743" y="1794440"/>
                    <a:pt x="2426204" y="1823435"/>
                  </a:cubicBezTo>
                  <a:cubicBezTo>
                    <a:pt x="2412936" y="1852430"/>
                    <a:pt x="2401834" y="1876818"/>
                    <a:pt x="2401834" y="1877631"/>
                  </a:cubicBezTo>
                  <a:cubicBezTo>
                    <a:pt x="2401834" y="1878986"/>
                    <a:pt x="2425121" y="1890638"/>
                    <a:pt x="2429183" y="1891180"/>
                  </a:cubicBezTo>
                  <a:cubicBezTo>
                    <a:pt x="2429995" y="1891451"/>
                    <a:pt x="2432703" y="1886844"/>
                    <a:pt x="2435681" y="1881425"/>
                  </a:cubicBezTo>
                  <a:close/>
                  <a:moveTo>
                    <a:pt x="356619" y="1771677"/>
                  </a:moveTo>
                  <a:cubicBezTo>
                    <a:pt x="361223" y="1768967"/>
                    <a:pt x="367722" y="1762735"/>
                    <a:pt x="370700" y="1757857"/>
                  </a:cubicBezTo>
                  <a:cubicBezTo>
                    <a:pt x="376116" y="1748915"/>
                    <a:pt x="376387" y="1745663"/>
                    <a:pt x="376387" y="1636728"/>
                  </a:cubicBezTo>
                  <a:cubicBezTo>
                    <a:pt x="376387" y="1531046"/>
                    <a:pt x="376116" y="1524542"/>
                    <a:pt x="371242" y="1516413"/>
                  </a:cubicBezTo>
                  <a:cubicBezTo>
                    <a:pt x="368263" y="1511806"/>
                    <a:pt x="362306" y="1505844"/>
                    <a:pt x="357703" y="1503134"/>
                  </a:cubicBezTo>
                  <a:lnTo>
                    <a:pt x="349308" y="1498257"/>
                  </a:lnTo>
                  <a:lnTo>
                    <a:pt x="360410" y="1477933"/>
                  </a:lnTo>
                  <a:cubicBezTo>
                    <a:pt x="370159" y="1460319"/>
                    <a:pt x="371512" y="1455984"/>
                    <a:pt x="370159" y="1445415"/>
                  </a:cubicBezTo>
                  <a:cubicBezTo>
                    <a:pt x="368534" y="1430511"/>
                    <a:pt x="358244" y="1418317"/>
                    <a:pt x="343893" y="1414524"/>
                  </a:cubicBezTo>
                  <a:cubicBezTo>
                    <a:pt x="338748" y="1413169"/>
                    <a:pt x="305171" y="1412085"/>
                    <a:pt x="269428" y="1412085"/>
                  </a:cubicBezTo>
                  <a:lnTo>
                    <a:pt x="204440" y="1412356"/>
                  </a:lnTo>
                  <a:lnTo>
                    <a:pt x="203628" y="1394471"/>
                  </a:lnTo>
                  <a:lnTo>
                    <a:pt x="202815" y="1376586"/>
                  </a:lnTo>
                  <a:lnTo>
                    <a:pt x="170051" y="1376586"/>
                  </a:lnTo>
                  <a:lnTo>
                    <a:pt x="171134" y="1402058"/>
                  </a:lnTo>
                  <a:cubicBezTo>
                    <a:pt x="171946" y="1424821"/>
                    <a:pt x="172759" y="1428344"/>
                    <a:pt x="178445" y="1434576"/>
                  </a:cubicBezTo>
                  <a:cubicBezTo>
                    <a:pt x="182236" y="1438370"/>
                    <a:pt x="189547" y="1442706"/>
                    <a:pt x="194692" y="1444332"/>
                  </a:cubicBezTo>
                  <a:cubicBezTo>
                    <a:pt x="200108" y="1445686"/>
                    <a:pt x="234768" y="1447041"/>
                    <a:pt x="271594" y="1447041"/>
                  </a:cubicBezTo>
                  <a:cubicBezTo>
                    <a:pt x="308691" y="1447041"/>
                    <a:pt x="338477" y="1447854"/>
                    <a:pt x="337936" y="1449209"/>
                  </a:cubicBezTo>
                  <a:cubicBezTo>
                    <a:pt x="337665" y="1450293"/>
                    <a:pt x="331708" y="1461945"/>
                    <a:pt x="324938" y="1474952"/>
                  </a:cubicBezTo>
                  <a:lnTo>
                    <a:pt x="312753" y="1498528"/>
                  </a:lnTo>
                  <a:lnTo>
                    <a:pt x="251827" y="1498528"/>
                  </a:lnTo>
                  <a:cubicBezTo>
                    <a:pt x="181424" y="1498528"/>
                    <a:pt x="177362" y="1499612"/>
                    <a:pt x="167614" y="1521561"/>
                  </a:cubicBezTo>
                  <a:cubicBezTo>
                    <a:pt x="162469" y="1533213"/>
                    <a:pt x="162198" y="1539175"/>
                    <a:pt x="163011" y="1639980"/>
                  </a:cubicBezTo>
                  <a:cubicBezTo>
                    <a:pt x="163823" y="1756231"/>
                    <a:pt x="164094" y="1757857"/>
                    <a:pt x="180070" y="1768425"/>
                  </a:cubicBezTo>
                  <a:cubicBezTo>
                    <a:pt x="192255" y="1776284"/>
                    <a:pt x="203086" y="1777368"/>
                    <a:pt x="276197" y="1776826"/>
                  </a:cubicBezTo>
                  <a:cubicBezTo>
                    <a:pt x="338477" y="1776284"/>
                    <a:pt x="349038" y="1775742"/>
                    <a:pt x="356619" y="1771677"/>
                  </a:cubicBezTo>
                  <a:close/>
                  <a:moveTo>
                    <a:pt x="1440559" y="1655697"/>
                  </a:moveTo>
                  <a:lnTo>
                    <a:pt x="1440559" y="1639438"/>
                  </a:lnTo>
                  <a:lnTo>
                    <a:pt x="1215810" y="1639438"/>
                  </a:lnTo>
                  <a:lnTo>
                    <a:pt x="1215810" y="1577112"/>
                  </a:lnTo>
                  <a:lnTo>
                    <a:pt x="1402649" y="1577112"/>
                  </a:lnTo>
                  <a:lnTo>
                    <a:pt x="1402649" y="1544595"/>
                  </a:lnTo>
                  <a:lnTo>
                    <a:pt x="1215810" y="1544595"/>
                  </a:lnTo>
                  <a:lnTo>
                    <a:pt x="1215810" y="1471430"/>
                  </a:lnTo>
                  <a:lnTo>
                    <a:pt x="1421604" y="1471430"/>
                  </a:lnTo>
                  <a:lnTo>
                    <a:pt x="1421604" y="1438912"/>
                  </a:lnTo>
                  <a:lnTo>
                    <a:pt x="1379633" y="1438912"/>
                  </a:lnTo>
                  <a:cubicBezTo>
                    <a:pt x="1356616" y="1438912"/>
                    <a:pt x="1337662" y="1438370"/>
                    <a:pt x="1337662" y="1437286"/>
                  </a:cubicBezTo>
                  <a:cubicBezTo>
                    <a:pt x="1337662" y="1436473"/>
                    <a:pt x="1344431" y="1426718"/>
                    <a:pt x="1352554" y="1415878"/>
                  </a:cubicBezTo>
                  <a:cubicBezTo>
                    <a:pt x="1360678" y="1404768"/>
                    <a:pt x="1367448" y="1395013"/>
                    <a:pt x="1367448" y="1394471"/>
                  </a:cubicBezTo>
                  <a:cubicBezTo>
                    <a:pt x="1367448" y="1393658"/>
                    <a:pt x="1361761" y="1389322"/>
                    <a:pt x="1354721" y="1384445"/>
                  </a:cubicBezTo>
                  <a:lnTo>
                    <a:pt x="1342265" y="1375773"/>
                  </a:lnTo>
                  <a:lnTo>
                    <a:pt x="1336578" y="1382548"/>
                  </a:lnTo>
                  <a:cubicBezTo>
                    <a:pt x="1333329" y="1386341"/>
                    <a:pt x="1323039" y="1400433"/>
                    <a:pt x="1313291" y="1413982"/>
                  </a:cubicBezTo>
                  <a:lnTo>
                    <a:pt x="1295690" y="1438641"/>
                  </a:lnTo>
                  <a:lnTo>
                    <a:pt x="1200646" y="1438912"/>
                  </a:lnTo>
                  <a:lnTo>
                    <a:pt x="1105602" y="1438912"/>
                  </a:lnTo>
                  <a:lnTo>
                    <a:pt x="1082585" y="1406394"/>
                  </a:lnTo>
                  <a:lnTo>
                    <a:pt x="1059569" y="1374147"/>
                  </a:lnTo>
                  <a:lnTo>
                    <a:pt x="1047113" y="1382819"/>
                  </a:lnTo>
                  <a:cubicBezTo>
                    <a:pt x="1040072" y="1387696"/>
                    <a:pt x="1034386" y="1392845"/>
                    <a:pt x="1034386" y="1394200"/>
                  </a:cubicBezTo>
                  <a:cubicBezTo>
                    <a:pt x="1034386" y="1395826"/>
                    <a:pt x="1041156" y="1406123"/>
                    <a:pt x="1049279" y="1417233"/>
                  </a:cubicBezTo>
                  <a:lnTo>
                    <a:pt x="1064172" y="1437557"/>
                  </a:lnTo>
                  <a:lnTo>
                    <a:pt x="1020847" y="1438370"/>
                  </a:lnTo>
                  <a:lnTo>
                    <a:pt x="977522" y="1438912"/>
                  </a:lnTo>
                  <a:lnTo>
                    <a:pt x="977522" y="1471430"/>
                  </a:lnTo>
                  <a:lnTo>
                    <a:pt x="1183316" y="1471430"/>
                  </a:lnTo>
                  <a:lnTo>
                    <a:pt x="1183316" y="1544595"/>
                  </a:lnTo>
                  <a:lnTo>
                    <a:pt x="996206" y="1544595"/>
                  </a:lnTo>
                  <a:lnTo>
                    <a:pt x="996747" y="1560854"/>
                  </a:lnTo>
                  <a:lnTo>
                    <a:pt x="997289" y="1577112"/>
                  </a:lnTo>
                  <a:lnTo>
                    <a:pt x="1183316" y="1577112"/>
                  </a:lnTo>
                  <a:lnTo>
                    <a:pt x="1183316" y="1639438"/>
                  </a:lnTo>
                  <a:lnTo>
                    <a:pt x="958567" y="1639438"/>
                  </a:lnTo>
                  <a:lnTo>
                    <a:pt x="958567" y="1671956"/>
                  </a:lnTo>
                  <a:lnTo>
                    <a:pt x="1440559" y="1671956"/>
                  </a:lnTo>
                  <a:lnTo>
                    <a:pt x="1440559" y="1655697"/>
                  </a:lnTo>
                  <a:close/>
                  <a:moveTo>
                    <a:pt x="805034" y="1649736"/>
                  </a:moveTo>
                  <a:cubicBezTo>
                    <a:pt x="811533" y="1642148"/>
                    <a:pt x="810720" y="1634831"/>
                    <a:pt x="802868" y="1627244"/>
                  </a:cubicBezTo>
                  <a:cubicBezTo>
                    <a:pt x="795557" y="1619656"/>
                    <a:pt x="788516" y="1618573"/>
                    <a:pt x="782017" y="1623992"/>
                  </a:cubicBezTo>
                  <a:cubicBezTo>
                    <a:pt x="774436" y="1629954"/>
                    <a:pt x="771999" y="1636999"/>
                    <a:pt x="774977" y="1645671"/>
                  </a:cubicBezTo>
                  <a:cubicBezTo>
                    <a:pt x="779851" y="1658949"/>
                    <a:pt x="795015" y="1661117"/>
                    <a:pt x="805034" y="1649736"/>
                  </a:cubicBezTo>
                  <a:close/>
                  <a:moveTo>
                    <a:pt x="1620087" y="1650819"/>
                  </a:moveTo>
                  <a:cubicBezTo>
                    <a:pt x="1624690" y="1646755"/>
                    <a:pt x="1626315" y="1635102"/>
                    <a:pt x="1622524" y="1629683"/>
                  </a:cubicBezTo>
                  <a:cubicBezTo>
                    <a:pt x="1619004" y="1624263"/>
                    <a:pt x="1608443" y="1620198"/>
                    <a:pt x="1603028" y="1621824"/>
                  </a:cubicBezTo>
                  <a:cubicBezTo>
                    <a:pt x="1588135" y="1626431"/>
                    <a:pt x="1584614" y="1643503"/>
                    <a:pt x="1596800" y="1652716"/>
                  </a:cubicBezTo>
                  <a:cubicBezTo>
                    <a:pt x="1604381" y="1658949"/>
                    <a:pt x="1611422" y="1658407"/>
                    <a:pt x="1620087" y="1650819"/>
                  </a:cubicBezTo>
                  <a:close/>
                  <a:moveTo>
                    <a:pt x="2512042" y="1599875"/>
                  </a:moveTo>
                  <a:cubicBezTo>
                    <a:pt x="2511500" y="1599062"/>
                    <a:pt x="2490379" y="1584700"/>
                    <a:pt x="2465196" y="1567357"/>
                  </a:cubicBezTo>
                  <a:lnTo>
                    <a:pt x="2419434" y="1536465"/>
                  </a:lnTo>
                  <a:lnTo>
                    <a:pt x="2413477" y="1543511"/>
                  </a:lnTo>
                  <a:cubicBezTo>
                    <a:pt x="2402646" y="1557060"/>
                    <a:pt x="2400209" y="1563834"/>
                    <a:pt x="2404541" y="1566273"/>
                  </a:cubicBezTo>
                  <a:cubicBezTo>
                    <a:pt x="2406708" y="1567628"/>
                    <a:pt x="2428099" y="1581990"/>
                    <a:pt x="2451928" y="1598249"/>
                  </a:cubicBezTo>
                  <a:lnTo>
                    <a:pt x="2495253" y="1628057"/>
                  </a:lnTo>
                  <a:lnTo>
                    <a:pt x="2504189" y="1614508"/>
                  </a:lnTo>
                  <a:cubicBezTo>
                    <a:pt x="2509334" y="1607191"/>
                    <a:pt x="2512854" y="1600417"/>
                    <a:pt x="2512042" y="1599875"/>
                  </a:cubicBezTo>
                  <a:close/>
                  <a:moveTo>
                    <a:pt x="571891" y="1439996"/>
                  </a:moveTo>
                  <a:cubicBezTo>
                    <a:pt x="599240" y="1419672"/>
                    <a:pt x="621986" y="1402058"/>
                    <a:pt x="622256" y="1400703"/>
                  </a:cubicBezTo>
                  <a:cubicBezTo>
                    <a:pt x="622798" y="1399078"/>
                    <a:pt x="619007" y="1392845"/>
                    <a:pt x="613591" y="1386071"/>
                  </a:cubicBezTo>
                  <a:lnTo>
                    <a:pt x="603843" y="1374147"/>
                  </a:lnTo>
                  <a:lnTo>
                    <a:pt x="562955" y="1405310"/>
                  </a:lnTo>
                  <a:cubicBezTo>
                    <a:pt x="540209" y="1422382"/>
                    <a:pt x="521526" y="1436202"/>
                    <a:pt x="520713" y="1436202"/>
                  </a:cubicBezTo>
                  <a:cubicBezTo>
                    <a:pt x="519359" y="1436202"/>
                    <a:pt x="495530" y="1418859"/>
                    <a:pt x="462766" y="1393929"/>
                  </a:cubicBezTo>
                  <a:lnTo>
                    <a:pt x="436771" y="1374147"/>
                  </a:lnTo>
                  <a:lnTo>
                    <a:pt x="428647" y="1384174"/>
                  </a:lnTo>
                  <a:cubicBezTo>
                    <a:pt x="424315" y="1389593"/>
                    <a:pt x="419982" y="1395555"/>
                    <a:pt x="418899" y="1397452"/>
                  </a:cubicBezTo>
                  <a:cubicBezTo>
                    <a:pt x="417545" y="1399620"/>
                    <a:pt x="434605" y="1413982"/>
                    <a:pt x="467640" y="1438641"/>
                  </a:cubicBezTo>
                  <a:cubicBezTo>
                    <a:pt x="495801" y="1459777"/>
                    <a:pt x="519359" y="1476849"/>
                    <a:pt x="520442" y="1476849"/>
                  </a:cubicBezTo>
                  <a:cubicBezTo>
                    <a:pt x="521255" y="1476849"/>
                    <a:pt x="544542" y="1460319"/>
                    <a:pt x="571891" y="1439996"/>
                  </a:cubicBezTo>
                  <a:close/>
                  <a:moveTo>
                    <a:pt x="2504460" y="1460319"/>
                  </a:moveTo>
                  <a:cubicBezTo>
                    <a:pt x="2509334" y="1452461"/>
                    <a:pt x="2512042" y="1445415"/>
                    <a:pt x="2510959" y="1444332"/>
                  </a:cubicBezTo>
                  <a:cubicBezTo>
                    <a:pt x="2509063" y="1442706"/>
                    <a:pt x="2431890" y="1390406"/>
                    <a:pt x="2421601" y="1383903"/>
                  </a:cubicBezTo>
                  <a:cubicBezTo>
                    <a:pt x="2419705" y="1382819"/>
                    <a:pt x="2415373" y="1386341"/>
                    <a:pt x="2410228" y="1394200"/>
                  </a:cubicBezTo>
                  <a:cubicBezTo>
                    <a:pt x="2405624" y="1400974"/>
                    <a:pt x="2401834" y="1407749"/>
                    <a:pt x="2401834" y="1408833"/>
                  </a:cubicBezTo>
                  <a:cubicBezTo>
                    <a:pt x="2401834" y="1410188"/>
                    <a:pt x="2408332" y="1415336"/>
                    <a:pt x="2416185" y="1420214"/>
                  </a:cubicBezTo>
                  <a:cubicBezTo>
                    <a:pt x="2423767" y="1425363"/>
                    <a:pt x="2444888" y="1439454"/>
                    <a:pt x="2462489" y="1451648"/>
                  </a:cubicBezTo>
                  <a:cubicBezTo>
                    <a:pt x="2480360" y="1464113"/>
                    <a:pt x="2494983" y="1474140"/>
                    <a:pt x="2495253" y="1474140"/>
                  </a:cubicBezTo>
                  <a:cubicBezTo>
                    <a:pt x="2495524" y="1474140"/>
                    <a:pt x="2499586" y="1467907"/>
                    <a:pt x="2504460" y="1460319"/>
                  </a:cubicBezTo>
                  <a:close/>
                  <a:moveTo>
                    <a:pt x="2425662" y="1007509"/>
                  </a:moveTo>
                  <a:cubicBezTo>
                    <a:pt x="2428641" y="1003716"/>
                    <a:pt x="2442451" y="945184"/>
                    <a:pt x="2442451" y="935699"/>
                  </a:cubicBezTo>
                  <a:cubicBezTo>
                    <a:pt x="2442451" y="932447"/>
                    <a:pt x="2440014" y="928383"/>
                    <a:pt x="2437035" y="926757"/>
                  </a:cubicBezTo>
                  <a:cubicBezTo>
                    <a:pt x="2433515" y="924860"/>
                    <a:pt x="2369611" y="924047"/>
                    <a:pt x="2236657" y="924589"/>
                  </a:cubicBezTo>
                  <a:lnTo>
                    <a:pt x="2041694" y="925402"/>
                  </a:lnTo>
                  <a:lnTo>
                    <a:pt x="2041694" y="876625"/>
                  </a:lnTo>
                  <a:cubicBezTo>
                    <a:pt x="2041694" y="805899"/>
                    <a:pt x="2034924" y="783137"/>
                    <a:pt x="2004868" y="751703"/>
                  </a:cubicBezTo>
                  <a:cubicBezTo>
                    <a:pt x="1988621" y="734902"/>
                    <a:pt x="1959918" y="719727"/>
                    <a:pt x="1935548" y="715391"/>
                  </a:cubicBezTo>
                  <a:cubicBezTo>
                    <a:pt x="1925529" y="713494"/>
                    <a:pt x="1850793" y="712681"/>
                    <a:pt x="1718922" y="713223"/>
                  </a:cubicBezTo>
                  <a:lnTo>
                    <a:pt x="1517731" y="714036"/>
                  </a:lnTo>
                  <a:lnTo>
                    <a:pt x="1501484" y="720540"/>
                  </a:lnTo>
                  <a:cubicBezTo>
                    <a:pt x="1456535" y="738425"/>
                    <a:pt x="1425936" y="776362"/>
                    <a:pt x="1418896" y="822971"/>
                  </a:cubicBezTo>
                  <a:cubicBezTo>
                    <a:pt x="1417271" y="833810"/>
                    <a:pt x="1416188" y="860908"/>
                    <a:pt x="1416730" y="883400"/>
                  </a:cubicBezTo>
                  <a:lnTo>
                    <a:pt x="1417542" y="924047"/>
                  </a:lnTo>
                  <a:lnTo>
                    <a:pt x="1380445" y="924047"/>
                  </a:lnTo>
                  <a:cubicBezTo>
                    <a:pt x="1359866" y="924047"/>
                    <a:pt x="1342806" y="923776"/>
                    <a:pt x="1342536" y="923505"/>
                  </a:cubicBezTo>
                  <a:cubicBezTo>
                    <a:pt x="1341994" y="923234"/>
                    <a:pt x="1339015" y="924589"/>
                    <a:pt x="1335766" y="926486"/>
                  </a:cubicBezTo>
                  <a:cubicBezTo>
                    <a:pt x="1329809" y="929467"/>
                    <a:pt x="1329538" y="931092"/>
                    <a:pt x="1329538" y="966862"/>
                  </a:cubicBezTo>
                  <a:cubicBezTo>
                    <a:pt x="1329538" y="992334"/>
                    <a:pt x="1330621" y="1005341"/>
                    <a:pt x="1332787" y="1007509"/>
                  </a:cubicBezTo>
                  <a:cubicBezTo>
                    <a:pt x="1337662" y="1012387"/>
                    <a:pt x="2421601" y="1012116"/>
                    <a:pt x="2425662" y="1007509"/>
                  </a:cubicBezTo>
                  <a:close/>
                  <a:moveTo>
                    <a:pt x="2702943" y="797499"/>
                  </a:moveTo>
                  <a:cubicBezTo>
                    <a:pt x="2706463" y="793163"/>
                    <a:pt x="2721356" y="733005"/>
                    <a:pt x="2721356" y="722437"/>
                  </a:cubicBezTo>
                  <a:cubicBezTo>
                    <a:pt x="2721356" y="720269"/>
                    <a:pt x="2718919" y="717017"/>
                    <a:pt x="2716211" y="715391"/>
                  </a:cubicBezTo>
                  <a:cubicBezTo>
                    <a:pt x="2708900" y="711597"/>
                    <a:pt x="2143508" y="711597"/>
                    <a:pt x="2136197" y="715391"/>
                  </a:cubicBezTo>
                  <a:cubicBezTo>
                    <a:pt x="2131594" y="718101"/>
                    <a:pt x="2131052" y="721624"/>
                    <a:pt x="2131052" y="757393"/>
                  </a:cubicBezTo>
                  <a:cubicBezTo>
                    <a:pt x="2131052" y="791808"/>
                    <a:pt x="2131594" y="796686"/>
                    <a:pt x="2135926" y="799125"/>
                  </a:cubicBezTo>
                  <a:cubicBezTo>
                    <a:pt x="2138905" y="801021"/>
                    <a:pt x="2235032" y="801834"/>
                    <a:pt x="2419705" y="802105"/>
                  </a:cubicBezTo>
                  <a:cubicBezTo>
                    <a:pt x="2682363" y="802105"/>
                    <a:pt x="2699152" y="801834"/>
                    <a:pt x="2702943" y="797499"/>
                  </a:cubicBezTo>
                  <a:close/>
                  <a:moveTo>
                    <a:pt x="1918217" y="656046"/>
                  </a:moveTo>
                  <a:cubicBezTo>
                    <a:pt x="1937443" y="648188"/>
                    <a:pt x="1964792" y="622445"/>
                    <a:pt x="1973457" y="603476"/>
                  </a:cubicBezTo>
                  <a:cubicBezTo>
                    <a:pt x="2001889" y="542234"/>
                    <a:pt x="1970749" y="472863"/>
                    <a:pt x="1906845" y="453894"/>
                  </a:cubicBezTo>
                  <a:cubicBezTo>
                    <a:pt x="1895201" y="450371"/>
                    <a:pt x="1868394" y="449829"/>
                    <a:pt x="1724338" y="450371"/>
                  </a:cubicBezTo>
                  <a:cubicBezTo>
                    <a:pt x="1556724" y="451184"/>
                    <a:pt x="1555641" y="451184"/>
                    <a:pt x="1540748" y="457146"/>
                  </a:cubicBezTo>
                  <a:cubicBezTo>
                    <a:pt x="1496610" y="475031"/>
                    <a:pt x="1467095" y="527601"/>
                    <a:pt x="1475489" y="573126"/>
                  </a:cubicBezTo>
                  <a:cubicBezTo>
                    <a:pt x="1483613" y="617025"/>
                    <a:pt x="1517190" y="652794"/>
                    <a:pt x="1557536" y="661195"/>
                  </a:cubicBezTo>
                  <a:cubicBezTo>
                    <a:pt x="1564035" y="662279"/>
                    <a:pt x="1644186" y="663092"/>
                    <a:pt x="1735711" y="663092"/>
                  </a:cubicBezTo>
                  <a:lnTo>
                    <a:pt x="1902241" y="662550"/>
                  </a:lnTo>
                  <a:lnTo>
                    <a:pt x="1918217" y="656046"/>
                  </a:lnTo>
                  <a:close/>
                  <a:moveTo>
                    <a:pt x="1442996" y="454707"/>
                  </a:moveTo>
                  <a:cubicBezTo>
                    <a:pt x="1466283" y="436551"/>
                    <a:pt x="1490924" y="417312"/>
                    <a:pt x="1497694" y="411350"/>
                  </a:cubicBezTo>
                  <a:lnTo>
                    <a:pt x="1510420" y="401053"/>
                  </a:lnTo>
                  <a:lnTo>
                    <a:pt x="1947733" y="401053"/>
                  </a:lnTo>
                  <a:lnTo>
                    <a:pt x="1958835" y="409995"/>
                  </a:lnTo>
                  <a:cubicBezTo>
                    <a:pt x="1965063" y="414873"/>
                    <a:pt x="1977789" y="425170"/>
                    <a:pt x="1987538" y="432757"/>
                  </a:cubicBezTo>
                  <a:cubicBezTo>
                    <a:pt x="1997286" y="440074"/>
                    <a:pt x="2017865" y="456062"/>
                    <a:pt x="2033570" y="468256"/>
                  </a:cubicBezTo>
                  <a:cubicBezTo>
                    <a:pt x="2049005" y="480450"/>
                    <a:pt x="2064440" y="490477"/>
                    <a:pt x="2067418" y="490477"/>
                  </a:cubicBezTo>
                  <a:cubicBezTo>
                    <a:pt x="2071209" y="490477"/>
                    <a:pt x="2078249" y="484244"/>
                    <a:pt x="2087998" y="472321"/>
                  </a:cubicBezTo>
                  <a:cubicBezTo>
                    <a:pt x="2110202" y="444681"/>
                    <a:pt x="2115347" y="436551"/>
                    <a:pt x="2113451" y="431403"/>
                  </a:cubicBezTo>
                  <a:cubicBezTo>
                    <a:pt x="2112639" y="428964"/>
                    <a:pt x="2095850" y="414602"/>
                    <a:pt x="2076625" y="399698"/>
                  </a:cubicBezTo>
                  <a:cubicBezTo>
                    <a:pt x="2033570" y="366638"/>
                    <a:pt x="1982122" y="326804"/>
                    <a:pt x="1953419" y="304312"/>
                  </a:cubicBezTo>
                  <a:cubicBezTo>
                    <a:pt x="1861353" y="232231"/>
                    <a:pt x="1846189" y="221121"/>
                    <a:pt x="1823715" y="210011"/>
                  </a:cubicBezTo>
                  <a:cubicBezTo>
                    <a:pt x="1787971" y="192126"/>
                    <a:pt x="1770912" y="188332"/>
                    <a:pt x="1727587" y="188332"/>
                  </a:cubicBezTo>
                  <a:cubicBezTo>
                    <a:pt x="1697801" y="188603"/>
                    <a:pt x="1687511" y="189687"/>
                    <a:pt x="1672077" y="194565"/>
                  </a:cubicBezTo>
                  <a:cubicBezTo>
                    <a:pt x="1641749" y="204049"/>
                    <a:pt x="1617108" y="217327"/>
                    <a:pt x="1587593" y="240090"/>
                  </a:cubicBezTo>
                  <a:cubicBezTo>
                    <a:pt x="1366364" y="411621"/>
                    <a:pt x="1345785" y="428151"/>
                    <a:pt x="1345785" y="434925"/>
                  </a:cubicBezTo>
                  <a:cubicBezTo>
                    <a:pt x="1345785" y="440345"/>
                    <a:pt x="1360407" y="460669"/>
                    <a:pt x="1382340" y="485870"/>
                  </a:cubicBezTo>
                  <a:cubicBezTo>
                    <a:pt x="1390464" y="495625"/>
                    <a:pt x="1388568" y="496438"/>
                    <a:pt x="1442996" y="454707"/>
                  </a:cubicBezTo>
                  <a:close/>
                </a:path>
              </a:pathLst>
            </a:custGeom>
            <a:solidFill>
              <a:srgbClr val="1092CA"/>
            </a:solidFill>
            <a:ln w="1859" cap="flat">
              <a:noFill/>
              <a:prstDash val="solid"/>
              <a:miter/>
            </a:ln>
          </p:spPr>
          <p:txBody>
            <a:bodyPr rtlCol="0" anchor="ctr"/>
            <a:lstStyle/>
            <a:p>
              <a:endParaRPr lang="zh-CN" altLang="en-US"/>
            </a:p>
          </p:txBody>
        </p:sp>
        <p:sp>
          <p:nvSpPr>
            <p:cNvPr id="22" name="图形 18">
              <a:extLst>
                <a:ext uri="{FF2B5EF4-FFF2-40B4-BE49-F238E27FC236}">
                  <a16:creationId xmlns:a16="http://schemas.microsoft.com/office/drawing/2014/main" xmlns="" id="{50023736-01F0-46A4-8309-45EB56DC9E6A}"/>
                </a:ext>
              </a:extLst>
            </p:cNvPr>
            <p:cNvSpPr/>
            <p:nvPr/>
          </p:nvSpPr>
          <p:spPr>
            <a:xfrm>
              <a:off x="6296996" y="9423306"/>
              <a:ext cx="2615515" cy="1599351"/>
            </a:xfrm>
            <a:custGeom>
              <a:avLst/>
              <a:gdLst>
                <a:gd name="connsiteX0" fmla="*/ 2415679 w 2615515"/>
                <a:gd name="connsiteY0" fmla="*/ 1596100 h 1599351"/>
                <a:gd name="connsiteX1" fmla="*/ 2412430 w 2615515"/>
                <a:gd name="connsiteY1" fmla="*/ 1501798 h 1599351"/>
                <a:gd name="connsiteX2" fmla="*/ 2415679 w 2615515"/>
                <a:gd name="connsiteY2" fmla="*/ 1407497 h 1599351"/>
                <a:gd name="connsiteX3" fmla="*/ 2612266 w 2615515"/>
                <a:gd name="connsiteY3" fmla="*/ 1407497 h 1599351"/>
                <a:gd name="connsiteX4" fmla="*/ 2615516 w 2615515"/>
                <a:gd name="connsiteY4" fmla="*/ 1500715 h 1599351"/>
                <a:gd name="connsiteX5" fmla="*/ 2613891 w 2615515"/>
                <a:gd name="connsiteY5" fmla="*/ 1595016 h 1599351"/>
                <a:gd name="connsiteX6" fmla="*/ 2515597 w 2615515"/>
                <a:gd name="connsiteY6" fmla="*/ 1599352 h 1599351"/>
                <a:gd name="connsiteX7" fmla="*/ 2415679 w 2615515"/>
                <a:gd name="connsiteY7" fmla="*/ 1596100 h 1599351"/>
                <a:gd name="connsiteX8" fmla="*/ 1389 w 2615515"/>
                <a:gd name="connsiteY8" fmla="*/ 1468468 h 1599351"/>
                <a:gd name="connsiteX9" fmla="*/ 1660 w 2615515"/>
                <a:gd name="connsiteY9" fmla="*/ 1269567 h 1599351"/>
                <a:gd name="connsiteX10" fmla="*/ 31175 w 2615515"/>
                <a:gd name="connsiteY10" fmla="*/ 1263335 h 1599351"/>
                <a:gd name="connsiteX11" fmla="*/ 59337 w 2615515"/>
                <a:gd name="connsiteY11" fmla="*/ 1263335 h 1599351"/>
                <a:gd name="connsiteX12" fmla="*/ 59337 w 2615515"/>
                <a:gd name="connsiteY12" fmla="*/ 1347339 h 1599351"/>
                <a:gd name="connsiteX13" fmla="*/ 17366 w 2615515"/>
                <a:gd name="connsiteY13" fmla="*/ 1347339 h 1599351"/>
                <a:gd name="connsiteX14" fmla="*/ 16824 w 2615515"/>
                <a:gd name="connsiteY14" fmla="*/ 1363598 h 1599351"/>
                <a:gd name="connsiteX15" fmla="*/ 16282 w 2615515"/>
                <a:gd name="connsiteY15" fmla="*/ 1379857 h 1599351"/>
                <a:gd name="connsiteX16" fmla="*/ 59337 w 2615515"/>
                <a:gd name="connsiteY16" fmla="*/ 1379857 h 1599351"/>
                <a:gd name="connsiteX17" fmla="*/ 59337 w 2615515"/>
                <a:gd name="connsiteY17" fmla="*/ 1474700 h 1599351"/>
                <a:gd name="connsiteX18" fmla="*/ 31175 w 2615515"/>
                <a:gd name="connsiteY18" fmla="*/ 1474700 h 1599351"/>
                <a:gd name="connsiteX19" fmla="*/ 1389 w 2615515"/>
                <a:gd name="connsiteY19" fmla="*/ 1468468 h 1599351"/>
                <a:gd name="connsiteX20" fmla="*/ 91831 w 2615515"/>
                <a:gd name="connsiteY20" fmla="*/ 1427279 h 1599351"/>
                <a:gd name="connsiteX21" fmla="*/ 91831 w 2615515"/>
                <a:gd name="connsiteY21" fmla="*/ 1379857 h 1599351"/>
                <a:gd name="connsiteX22" fmla="*/ 132448 w 2615515"/>
                <a:gd name="connsiteY22" fmla="*/ 1379857 h 1599351"/>
                <a:gd name="connsiteX23" fmla="*/ 132448 w 2615515"/>
                <a:gd name="connsiteY23" fmla="*/ 1347339 h 1599351"/>
                <a:gd name="connsiteX24" fmla="*/ 91831 w 2615515"/>
                <a:gd name="connsiteY24" fmla="*/ 1347339 h 1599351"/>
                <a:gd name="connsiteX25" fmla="*/ 91831 w 2615515"/>
                <a:gd name="connsiteY25" fmla="*/ 1263064 h 1599351"/>
                <a:gd name="connsiteX26" fmla="*/ 119721 w 2615515"/>
                <a:gd name="connsiteY26" fmla="*/ 1263877 h 1599351"/>
                <a:gd name="connsiteX27" fmla="*/ 147341 w 2615515"/>
                <a:gd name="connsiteY27" fmla="*/ 1264690 h 1599351"/>
                <a:gd name="connsiteX28" fmla="*/ 148153 w 2615515"/>
                <a:gd name="connsiteY28" fmla="*/ 1369831 h 1599351"/>
                <a:gd name="connsiteX29" fmla="*/ 148695 w 2615515"/>
                <a:gd name="connsiteY29" fmla="*/ 1474700 h 1599351"/>
                <a:gd name="connsiteX30" fmla="*/ 91831 w 2615515"/>
                <a:gd name="connsiteY30" fmla="*/ 1474700 h 1599351"/>
                <a:gd name="connsiteX31" fmla="*/ 91831 w 2615515"/>
                <a:gd name="connsiteY31" fmla="*/ 1427279 h 1599351"/>
                <a:gd name="connsiteX32" fmla="*/ 1302225 w 2615515"/>
                <a:gd name="connsiteY32" fmla="*/ 611082 h 1599351"/>
                <a:gd name="connsiteX33" fmla="*/ 1315222 w 2615515"/>
                <a:gd name="connsiteY33" fmla="*/ 541440 h 1599351"/>
                <a:gd name="connsiteX34" fmla="*/ 1384813 w 2615515"/>
                <a:gd name="connsiteY34" fmla="*/ 526265 h 1599351"/>
                <a:gd name="connsiteX35" fmla="*/ 1429492 w 2615515"/>
                <a:gd name="connsiteY35" fmla="*/ 527078 h 1599351"/>
                <a:gd name="connsiteX36" fmla="*/ 1415141 w 2615515"/>
                <a:gd name="connsiteY36" fmla="*/ 592114 h 1599351"/>
                <a:gd name="connsiteX37" fmla="*/ 1400789 w 2615515"/>
                <a:gd name="connsiteY37" fmla="*/ 656607 h 1599351"/>
                <a:gd name="connsiteX38" fmla="*/ 1351507 w 2615515"/>
                <a:gd name="connsiteY38" fmla="*/ 657149 h 1599351"/>
                <a:gd name="connsiteX39" fmla="*/ 1302225 w 2615515"/>
                <a:gd name="connsiteY39" fmla="*/ 657691 h 1599351"/>
                <a:gd name="connsiteX40" fmla="*/ 1302225 w 2615515"/>
                <a:gd name="connsiteY40" fmla="*/ 611082 h 1599351"/>
                <a:gd name="connsiteX41" fmla="*/ 1475254 w 2615515"/>
                <a:gd name="connsiteY41" fmla="*/ 656336 h 1599351"/>
                <a:gd name="connsiteX42" fmla="*/ 1488793 w 2615515"/>
                <a:gd name="connsiteY42" fmla="*/ 590759 h 1599351"/>
                <a:gd name="connsiteX43" fmla="*/ 1502603 w 2615515"/>
                <a:gd name="connsiteY43" fmla="*/ 527620 h 1599351"/>
                <a:gd name="connsiteX44" fmla="*/ 1546199 w 2615515"/>
                <a:gd name="connsiteY44" fmla="*/ 526265 h 1599351"/>
                <a:gd name="connsiteX45" fmla="*/ 1588712 w 2615515"/>
                <a:gd name="connsiteY45" fmla="*/ 531143 h 1599351"/>
                <a:gd name="connsiteX46" fmla="*/ 1574089 w 2615515"/>
                <a:gd name="connsiteY46" fmla="*/ 596178 h 1599351"/>
                <a:gd name="connsiteX47" fmla="*/ 1560821 w 2615515"/>
                <a:gd name="connsiteY47" fmla="*/ 656336 h 1599351"/>
                <a:gd name="connsiteX48" fmla="*/ 1525620 w 2615515"/>
                <a:gd name="connsiteY48" fmla="*/ 656607 h 1599351"/>
                <a:gd name="connsiteX49" fmla="*/ 1483107 w 2615515"/>
                <a:gd name="connsiteY49" fmla="*/ 657420 h 1599351"/>
                <a:gd name="connsiteX50" fmla="*/ 1475254 w 2615515"/>
                <a:gd name="connsiteY50" fmla="*/ 656336 h 1599351"/>
                <a:gd name="connsiteX51" fmla="*/ 1635286 w 2615515"/>
                <a:gd name="connsiteY51" fmla="*/ 654981 h 1599351"/>
                <a:gd name="connsiteX52" fmla="*/ 1652887 w 2615515"/>
                <a:gd name="connsiteY52" fmla="*/ 572332 h 1599351"/>
                <a:gd name="connsiteX53" fmla="*/ 1659656 w 2615515"/>
                <a:gd name="connsiteY53" fmla="*/ 541982 h 1599351"/>
                <a:gd name="connsiteX54" fmla="*/ 1662635 w 2615515"/>
                <a:gd name="connsiteY54" fmla="*/ 526265 h 1599351"/>
                <a:gd name="connsiteX55" fmla="*/ 1697024 w 2615515"/>
                <a:gd name="connsiteY55" fmla="*/ 526265 h 1599351"/>
                <a:gd name="connsiteX56" fmla="*/ 1742245 w 2615515"/>
                <a:gd name="connsiteY56" fmla="*/ 532498 h 1599351"/>
                <a:gd name="connsiteX57" fmla="*/ 1759033 w 2615515"/>
                <a:gd name="connsiteY57" fmla="*/ 549298 h 1599351"/>
                <a:gd name="connsiteX58" fmla="*/ 1765261 w 2615515"/>
                <a:gd name="connsiteY58" fmla="*/ 608914 h 1599351"/>
                <a:gd name="connsiteX59" fmla="*/ 1765261 w 2615515"/>
                <a:gd name="connsiteY59" fmla="*/ 657691 h 1599351"/>
                <a:gd name="connsiteX60" fmla="*/ 1700274 w 2615515"/>
                <a:gd name="connsiteY60" fmla="*/ 657962 h 1599351"/>
                <a:gd name="connsiteX61" fmla="*/ 1635286 w 2615515"/>
                <a:gd name="connsiteY61" fmla="*/ 654981 h 1599351"/>
                <a:gd name="connsiteX62" fmla="*/ 1373982 w 2615515"/>
                <a:gd name="connsiteY62" fmla="*/ 321674 h 1599351"/>
                <a:gd name="connsiteX63" fmla="*/ 1362609 w 2615515"/>
                <a:gd name="connsiteY63" fmla="*/ 317609 h 1599351"/>
                <a:gd name="connsiteX64" fmla="*/ 1356652 w 2615515"/>
                <a:gd name="connsiteY64" fmla="*/ 308396 h 1599351"/>
                <a:gd name="connsiteX65" fmla="*/ 1370732 w 2615515"/>
                <a:gd name="connsiteY65" fmla="*/ 257722 h 1599351"/>
                <a:gd name="connsiteX66" fmla="*/ 1534555 w 2615515"/>
                <a:gd name="connsiteY66" fmla="*/ 252574 h 1599351"/>
                <a:gd name="connsiteX67" fmla="*/ 1710834 w 2615515"/>
                <a:gd name="connsiteY67" fmla="*/ 267749 h 1599351"/>
                <a:gd name="connsiteX68" fmla="*/ 1708668 w 2615515"/>
                <a:gd name="connsiteY68" fmla="*/ 313274 h 1599351"/>
                <a:gd name="connsiteX69" fmla="*/ 1531848 w 2615515"/>
                <a:gd name="connsiteY69" fmla="*/ 325739 h 1599351"/>
                <a:gd name="connsiteX70" fmla="*/ 1373982 w 2615515"/>
                <a:gd name="connsiteY70" fmla="*/ 321674 h 1599351"/>
                <a:gd name="connsiteX71" fmla="*/ 1403497 w 2615515"/>
                <a:gd name="connsiteY71" fmla="*/ 67764 h 1599351"/>
                <a:gd name="connsiteX72" fmla="*/ 1479857 w 2615515"/>
                <a:gd name="connsiteY72" fmla="*/ 11129 h 1599351"/>
                <a:gd name="connsiteX73" fmla="*/ 1605771 w 2615515"/>
                <a:gd name="connsiteY73" fmla="*/ 20072 h 1599351"/>
                <a:gd name="connsiteX74" fmla="*/ 1667509 w 2615515"/>
                <a:gd name="connsiteY74" fmla="*/ 68306 h 1599351"/>
                <a:gd name="connsiteX75" fmla="*/ 1403497 w 2615515"/>
                <a:gd name="connsiteY75" fmla="*/ 67764 h 1599351"/>
                <a:gd name="connsiteX76" fmla="*/ 309810 w 2615515"/>
                <a:gd name="connsiteY76" fmla="*/ 844939 h 1599351"/>
                <a:gd name="connsiteX77" fmla="*/ 183355 w 2615515"/>
                <a:gd name="connsiteY77" fmla="*/ 821093 h 1599351"/>
                <a:gd name="connsiteX78" fmla="*/ 177939 w 2615515"/>
                <a:gd name="connsiteY78" fmla="*/ 813505 h 1599351"/>
                <a:gd name="connsiteX79" fmla="*/ 262152 w 2615515"/>
                <a:gd name="connsiteY79" fmla="*/ 784510 h 1599351"/>
                <a:gd name="connsiteX80" fmla="*/ 315496 w 2615515"/>
                <a:gd name="connsiteY80" fmla="*/ 756328 h 1599351"/>
                <a:gd name="connsiteX81" fmla="*/ 345553 w 2615515"/>
                <a:gd name="connsiteY81" fmla="*/ 740340 h 1599351"/>
                <a:gd name="connsiteX82" fmla="*/ 357467 w 2615515"/>
                <a:gd name="connsiteY82" fmla="*/ 735734 h 1599351"/>
                <a:gd name="connsiteX83" fmla="*/ 392940 w 2615515"/>
                <a:gd name="connsiteY83" fmla="*/ 730043 h 1599351"/>
                <a:gd name="connsiteX84" fmla="*/ 473633 w 2615515"/>
                <a:gd name="connsiteY84" fmla="*/ 752535 h 1599351"/>
                <a:gd name="connsiteX85" fmla="*/ 580321 w 2615515"/>
                <a:gd name="connsiteY85" fmla="*/ 802937 h 1599351"/>
                <a:gd name="connsiteX86" fmla="*/ 614439 w 2615515"/>
                <a:gd name="connsiteY86" fmla="*/ 812692 h 1599351"/>
                <a:gd name="connsiteX87" fmla="*/ 629061 w 2615515"/>
                <a:gd name="connsiteY87" fmla="*/ 817028 h 1599351"/>
                <a:gd name="connsiteX88" fmla="*/ 611731 w 2615515"/>
                <a:gd name="connsiteY88" fmla="*/ 821906 h 1599351"/>
                <a:gd name="connsiteX89" fmla="*/ 518041 w 2615515"/>
                <a:gd name="connsiteY89" fmla="*/ 840875 h 1599351"/>
                <a:gd name="connsiteX90" fmla="*/ 309810 w 2615515"/>
                <a:gd name="connsiteY90" fmla="*/ 844939 h 159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2615515" h="1599351">
                  <a:moveTo>
                    <a:pt x="2415679" y="1596100"/>
                  </a:moveTo>
                  <a:cubicBezTo>
                    <a:pt x="2413242" y="1593661"/>
                    <a:pt x="2412430" y="1569002"/>
                    <a:pt x="2412430" y="1501798"/>
                  </a:cubicBezTo>
                  <a:cubicBezTo>
                    <a:pt x="2412430" y="1434595"/>
                    <a:pt x="2413242" y="1409936"/>
                    <a:pt x="2415679" y="1407497"/>
                  </a:cubicBezTo>
                  <a:cubicBezTo>
                    <a:pt x="2420282" y="1402890"/>
                    <a:pt x="2607663" y="1402890"/>
                    <a:pt x="2612266" y="1407497"/>
                  </a:cubicBezTo>
                  <a:cubicBezTo>
                    <a:pt x="2614704" y="1409936"/>
                    <a:pt x="2615516" y="1434324"/>
                    <a:pt x="2615516" y="1500715"/>
                  </a:cubicBezTo>
                  <a:cubicBezTo>
                    <a:pt x="2615516" y="1550304"/>
                    <a:pt x="2614704" y="1592577"/>
                    <a:pt x="2613891" y="1595016"/>
                  </a:cubicBezTo>
                  <a:cubicBezTo>
                    <a:pt x="2612537" y="1598810"/>
                    <a:pt x="2601165" y="1599352"/>
                    <a:pt x="2515597" y="1599352"/>
                  </a:cubicBezTo>
                  <a:cubicBezTo>
                    <a:pt x="2444111" y="1599352"/>
                    <a:pt x="2418116" y="1598539"/>
                    <a:pt x="2415679" y="1596100"/>
                  </a:cubicBezTo>
                  <a:close/>
                  <a:moveTo>
                    <a:pt x="1389" y="1468468"/>
                  </a:moveTo>
                  <a:cubicBezTo>
                    <a:pt x="-506" y="1460609"/>
                    <a:pt x="-506" y="1277426"/>
                    <a:pt x="1660" y="1269567"/>
                  </a:cubicBezTo>
                  <a:cubicBezTo>
                    <a:pt x="3014" y="1263606"/>
                    <a:pt x="4368" y="1263335"/>
                    <a:pt x="31175" y="1263335"/>
                  </a:cubicBezTo>
                  <a:lnTo>
                    <a:pt x="59337" y="1263335"/>
                  </a:lnTo>
                  <a:lnTo>
                    <a:pt x="59337" y="1347339"/>
                  </a:lnTo>
                  <a:lnTo>
                    <a:pt x="17366" y="1347339"/>
                  </a:lnTo>
                  <a:lnTo>
                    <a:pt x="16824" y="1363598"/>
                  </a:lnTo>
                  <a:lnTo>
                    <a:pt x="16282" y="1379857"/>
                  </a:lnTo>
                  <a:lnTo>
                    <a:pt x="59337" y="1379857"/>
                  </a:lnTo>
                  <a:lnTo>
                    <a:pt x="59337" y="1474700"/>
                  </a:lnTo>
                  <a:lnTo>
                    <a:pt x="31175" y="1474700"/>
                  </a:lnTo>
                  <a:cubicBezTo>
                    <a:pt x="4097" y="1474700"/>
                    <a:pt x="3014" y="1474429"/>
                    <a:pt x="1389" y="1468468"/>
                  </a:cubicBezTo>
                  <a:close/>
                  <a:moveTo>
                    <a:pt x="91831" y="1427279"/>
                  </a:moveTo>
                  <a:lnTo>
                    <a:pt x="91831" y="1379857"/>
                  </a:lnTo>
                  <a:lnTo>
                    <a:pt x="132448" y="1379857"/>
                  </a:lnTo>
                  <a:lnTo>
                    <a:pt x="132448" y="1347339"/>
                  </a:lnTo>
                  <a:lnTo>
                    <a:pt x="91831" y="1347339"/>
                  </a:lnTo>
                  <a:lnTo>
                    <a:pt x="91831" y="1263064"/>
                  </a:lnTo>
                  <a:lnTo>
                    <a:pt x="119721" y="1263877"/>
                  </a:lnTo>
                  <a:lnTo>
                    <a:pt x="147341" y="1264690"/>
                  </a:lnTo>
                  <a:lnTo>
                    <a:pt x="148153" y="1369831"/>
                  </a:lnTo>
                  <a:lnTo>
                    <a:pt x="148695" y="1474700"/>
                  </a:lnTo>
                  <a:lnTo>
                    <a:pt x="91831" y="1474700"/>
                  </a:lnTo>
                  <a:lnTo>
                    <a:pt x="91831" y="1427279"/>
                  </a:lnTo>
                  <a:close/>
                  <a:moveTo>
                    <a:pt x="1302225" y="611082"/>
                  </a:moveTo>
                  <a:cubicBezTo>
                    <a:pt x="1302225" y="561493"/>
                    <a:pt x="1303579" y="553905"/>
                    <a:pt x="1315222" y="541440"/>
                  </a:cubicBezTo>
                  <a:cubicBezTo>
                    <a:pt x="1327949" y="527891"/>
                    <a:pt x="1335802" y="526265"/>
                    <a:pt x="1384813" y="526265"/>
                  </a:cubicBezTo>
                  <a:cubicBezTo>
                    <a:pt x="1409454" y="526265"/>
                    <a:pt x="1429492" y="526536"/>
                    <a:pt x="1429492" y="527078"/>
                  </a:cubicBezTo>
                  <a:cubicBezTo>
                    <a:pt x="1429492" y="527349"/>
                    <a:pt x="1422993" y="556615"/>
                    <a:pt x="1415141" y="592114"/>
                  </a:cubicBezTo>
                  <a:lnTo>
                    <a:pt x="1400789" y="656607"/>
                  </a:lnTo>
                  <a:lnTo>
                    <a:pt x="1351507" y="657149"/>
                  </a:lnTo>
                  <a:lnTo>
                    <a:pt x="1302225" y="657691"/>
                  </a:lnTo>
                  <a:lnTo>
                    <a:pt x="1302225" y="611082"/>
                  </a:lnTo>
                  <a:close/>
                  <a:moveTo>
                    <a:pt x="1475254" y="656336"/>
                  </a:moveTo>
                  <a:cubicBezTo>
                    <a:pt x="1474713" y="653897"/>
                    <a:pt x="1474713" y="653355"/>
                    <a:pt x="1488793" y="590759"/>
                  </a:cubicBezTo>
                  <a:cubicBezTo>
                    <a:pt x="1496375" y="556886"/>
                    <a:pt x="1502603" y="528433"/>
                    <a:pt x="1502603" y="527620"/>
                  </a:cubicBezTo>
                  <a:cubicBezTo>
                    <a:pt x="1502603" y="526807"/>
                    <a:pt x="1522370" y="526265"/>
                    <a:pt x="1546199" y="526265"/>
                  </a:cubicBezTo>
                  <a:cubicBezTo>
                    <a:pt x="1586545" y="526265"/>
                    <a:pt x="1589795" y="526536"/>
                    <a:pt x="1588712" y="531143"/>
                  </a:cubicBezTo>
                  <a:cubicBezTo>
                    <a:pt x="1588170" y="533582"/>
                    <a:pt x="1581671" y="562848"/>
                    <a:pt x="1574089" y="596178"/>
                  </a:cubicBezTo>
                  <a:lnTo>
                    <a:pt x="1560821" y="656336"/>
                  </a:lnTo>
                  <a:lnTo>
                    <a:pt x="1525620" y="656607"/>
                  </a:lnTo>
                  <a:cubicBezTo>
                    <a:pt x="1506394" y="656607"/>
                    <a:pt x="1487169" y="657149"/>
                    <a:pt x="1483107" y="657420"/>
                  </a:cubicBezTo>
                  <a:cubicBezTo>
                    <a:pt x="1478774" y="657691"/>
                    <a:pt x="1475254" y="657149"/>
                    <a:pt x="1475254" y="656336"/>
                  </a:cubicBezTo>
                  <a:close/>
                  <a:moveTo>
                    <a:pt x="1635286" y="654981"/>
                  </a:moveTo>
                  <a:cubicBezTo>
                    <a:pt x="1635286" y="650917"/>
                    <a:pt x="1647201" y="595094"/>
                    <a:pt x="1652887" y="572332"/>
                  </a:cubicBezTo>
                  <a:cubicBezTo>
                    <a:pt x="1654782" y="564202"/>
                    <a:pt x="1658032" y="550382"/>
                    <a:pt x="1659656" y="541982"/>
                  </a:cubicBezTo>
                  <a:lnTo>
                    <a:pt x="1662635" y="526265"/>
                  </a:lnTo>
                  <a:lnTo>
                    <a:pt x="1697024" y="526265"/>
                  </a:lnTo>
                  <a:cubicBezTo>
                    <a:pt x="1727623" y="526265"/>
                    <a:pt x="1732497" y="527078"/>
                    <a:pt x="1742245" y="532498"/>
                  </a:cubicBezTo>
                  <a:cubicBezTo>
                    <a:pt x="1748202" y="536020"/>
                    <a:pt x="1755513" y="543337"/>
                    <a:pt x="1759033" y="549298"/>
                  </a:cubicBezTo>
                  <a:cubicBezTo>
                    <a:pt x="1764720" y="559325"/>
                    <a:pt x="1765261" y="563390"/>
                    <a:pt x="1765261" y="608914"/>
                  </a:cubicBezTo>
                  <a:lnTo>
                    <a:pt x="1765261" y="657691"/>
                  </a:lnTo>
                  <a:lnTo>
                    <a:pt x="1700274" y="657962"/>
                  </a:lnTo>
                  <a:cubicBezTo>
                    <a:pt x="1648284" y="658233"/>
                    <a:pt x="1635286" y="657691"/>
                    <a:pt x="1635286" y="654981"/>
                  </a:cubicBezTo>
                  <a:close/>
                  <a:moveTo>
                    <a:pt x="1373982" y="321674"/>
                  </a:moveTo>
                  <a:cubicBezTo>
                    <a:pt x="1368025" y="319506"/>
                    <a:pt x="1362880" y="317609"/>
                    <a:pt x="1362609" y="317609"/>
                  </a:cubicBezTo>
                  <a:cubicBezTo>
                    <a:pt x="1362338" y="317609"/>
                    <a:pt x="1359630" y="313545"/>
                    <a:pt x="1356652" y="308396"/>
                  </a:cubicBezTo>
                  <a:cubicBezTo>
                    <a:pt x="1345008" y="289698"/>
                    <a:pt x="1351507" y="266665"/>
                    <a:pt x="1370732" y="257722"/>
                  </a:cubicBezTo>
                  <a:cubicBezTo>
                    <a:pt x="1381564" y="253116"/>
                    <a:pt x="1390770" y="252574"/>
                    <a:pt x="1534555" y="252574"/>
                  </a:cubicBezTo>
                  <a:cubicBezTo>
                    <a:pt x="1700274" y="252574"/>
                    <a:pt x="1698649" y="252303"/>
                    <a:pt x="1710834" y="267749"/>
                  </a:cubicBezTo>
                  <a:cubicBezTo>
                    <a:pt x="1719228" y="278317"/>
                    <a:pt x="1717875" y="303247"/>
                    <a:pt x="1708668" y="313274"/>
                  </a:cubicBezTo>
                  <a:cubicBezTo>
                    <a:pt x="1697566" y="324926"/>
                    <a:pt x="1687547" y="325739"/>
                    <a:pt x="1531848" y="325739"/>
                  </a:cubicBezTo>
                  <a:cubicBezTo>
                    <a:pt x="1410808" y="325468"/>
                    <a:pt x="1382918" y="324926"/>
                    <a:pt x="1373982" y="321674"/>
                  </a:cubicBezTo>
                  <a:close/>
                  <a:moveTo>
                    <a:pt x="1403497" y="67764"/>
                  </a:moveTo>
                  <a:cubicBezTo>
                    <a:pt x="1401331" y="64513"/>
                    <a:pt x="1462798" y="18988"/>
                    <a:pt x="1479857" y="11129"/>
                  </a:cubicBezTo>
                  <a:cubicBezTo>
                    <a:pt x="1518038" y="-6485"/>
                    <a:pt x="1568945" y="-2962"/>
                    <a:pt x="1605771" y="20072"/>
                  </a:cubicBezTo>
                  <a:cubicBezTo>
                    <a:pt x="1617415" y="27388"/>
                    <a:pt x="1667509" y="66409"/>
                    <a:pt x="1667509" y="68306"/>
                  </a:cubicBezTo>
                  <a:cubicBezTo>
                    <a:pt x="1667780" y="70474"/>
                    <a:pt x="1404851" y="69932"/>
                    <a:pt x="1403497" y="67764"/>
                  </a:cubicBezTo>
                  <a:close/>
                  <a:moveTo>
                    <a:pt x="309810" y="844939"/>
                  </a:moveTo>
                  <a:cubicBezTo>
                    <a:pt x="266485" y="839791"/>
                    <a:pt x="215036" y="830306"/>
                    <a:pt x="183355" y="821093"/>
                  </a:cubicBezTo>
                  <a:cubicBezTo>
                    <a:pt x="172523" y="817841"/>
                    <a:pt x="169545" y="813505"/>
                    <a:pt x="177939" y="813505"/>
                  </a:cubicBezTo>
                  <a:cubicBezTo>
                    <a:pt x="187416" y="813505"/>
                    <a:pt x="236699" y="796434"/>
                    <a:pt x="262152" y="784510"/>
                  </a:cubicBezTo>
                  <a:cubicBezTo>
                    <a:pt x="276504" y="777736"/>
                    <a:pt x="300332" y="765000"/>
                    <a:pt x="315496" y="756328"/>
                  </a:cubicBezTo>
                  <a:cubicBezTo>
                    <a:pt x="330389" y="747386"/>
                    <a:pt x="343928" y="740340"/>
                    <a:pt x="345553" y="740340"/>
                  </a:cubicBezTo>
                  <a:cubicBezTo>
                    <a:pt x="346907" y="740340"/>
                    <a:pt x="352323" y="738173"/>
                    <a:pt x="357467" y="735734"/>
                  </a:cubicBezTo>
                  <a:cubicBezTo>
                    <a:pt x="363695" y="732482"/>
                    <a:pt x="375339" y="730585"/>
                    <a:pt x="392940" y="730043"/>
                  </a:cubicBezTo>
                  <a:cubicBezTo>
                    <a:pt x="424621" y="728688"/>
                    <a:pt x="437077" y="732211"/>
                    <a:pt x="473633" y="752535"/>
                  </a:cubicBezTo>
                  <a:cubicBezTo>
                    <a:pt x="521019" y="778820"/>
                    <a:pt x="560824" y="797789"/>
                    <a:pt x="580321" y="802937"/>
                  </a:cubicBezTo>
                  <a:cubicBezTo>
                    <a:pt x="590881" y="805918"/>
                    <a:pt x="606316" y="810254"/>
                    <a:pt x="614439" y="812692"/>
                  </a:cubicBezTo>
                  <a:lnTo>
                    <a:pt x="629061" y="817028"/>
                  </a:lnTo>
                  <a:lnTo>
                    <a:pt x="611731" y="821906"/>
                  </a:lnTo>
                  <a:cubicBezTo>
                    <a:pt x="586007" y="829222"/>
                    <a:pt x="560012" y="834371"/>
                    <a:pt x="518041" y="840875"/>
                  </a:cubicBezTo>
                  <a:cubicBezTo>
                    <a:pt x="471466" y="847920"/>
                    <a:pt x="356926" y="850088"/>
                    <a:pt x="309810" y="844939"/>
                  </a:cubicBezTo>
                  <a:close/>
                </a:path>
              </a:pathLst>
            </a:custGeom>
            <a:solidFill>
              <a:srgbClr val="1092CA"/>
            </a:solidFill>
            <a:ln w="1859" cap="flat">
              <a:noFill/>
              <a:prstDash val="solid"/>
              <a:miter/>
            </a:ln>
          </p:spPr>
          <p:txBody>
            <a:bodyPr rtlCol="0" anchor="ctr"/>
            <a:lstStyle/>
            <a:p>
              <a:endParaRPr lang="zh-CN" altLang="en-US"/>
            </a:p>
          </p:txBody>
        </p:sp>
        <p:sp>
          <p:nvSpPr>
            <p:cNvPr id="23" name="图形 18">
              <a:extLst>
                <a:ext uri="{FF2B5EF4-FFF2-40B4-BE49-F238E27FC236}">
                  <a16:creationId xmlns:a16="http://schemas.microsoft.com/office/drawing/2014/main" xmlns="" id="{50023736-01F0-46A4-8309-45EB56DC9E6A}"/>
                </a:ext>
              </a:extLst>
            </p:cNvPr>
            <p:cNvSpPr/>
            <p:nvPr/>
          </p:nvSpPr>
          <p:spPr>
            <a:xfrm>
              <a:off x="6101798" y="9155596"/>
              <a:ext cx="1114936" cy="1015464"/>
            </a:xfrm>
            <a:custGeom>
              <a:avLst/>
              <a:gdLst>
                <a:gd name="connsiteX0" fmla="*/ 295152 w 1114936"/>
                <a:gd name="connsiteY0" fmla="*/ 1014284 h 1015464"/>
                <a:gd name="connsiteX1" fmla="*/ 219875 w 1114936"/>
                <a:gd name="connsiteY1" fmla="*/ 992876 h 1015464"/>
                <a:gd name="connsiteX2" fmla="*/ 72840 w 1114936"/>
                <a:gd name="connsiteY2" fmla="*/ 792621 h 1015464"/>
                <a:gd name="connsiteX3" fmla="*/ 114541 w 1114936"/>
                <a:gd name="connsiteY3" fmla="*/ 631658 h 1015464"/>
                <a:gd name="connsiteX4" fmla="*/ 385593 w 1114936"/>
                <a:gd name="connsiteY4" fmla="*/ 531124 h 1015464"/>
                <a:gd name="connsiteX5" fmla="*/ 468723 w 1114936"/>
                <a:gd name="connsiteY5" fmla="*/ 569603 h 1015464"/>
                <a:gd name="connsiteX6" fmla="*/ 592470 w 1114936"/>
                <a:gd name="connsiteY6" fmla="*/ 609708 h 1015464"/>
                <a:gd name="connsiteX7" fmla="*/ 741942 w 1114936"/>
                <a:gd name="connsiteY7" fmla="*/ 557680 h 1015464"/>
                <a:gd name="connsiteX8" fmla="*/ 889789 w 1114936"/>
                <a:gd name="connsiteY8" fmla="*/ 522994 h 1015464"/>
                <a:gd name="connsiteX9" fmla="*/ 1081502 w 1114936"/>
                <a:gd name="connsiteY9" fmla="*/ 646020 h 1015464"/>
                <a:gd name="connsiteX10" fmla="*/ 1110747 w 1114936"/>
                <a:gd name="connsiteY10" fmla="*/ 813216 h 1015464"/>
                <a:gd name="connsiteX11" fmla="*/ 869209 w 1114936"/>
                <a:gd name="connsiteY11" fmla="*/ 1014284 h 1015464"/>
                <a:gd name="connsiteX12" fmla="*/ 734631 w 1114936"/>
                <a:gd name="connsiteY12" fmla="*/ 975262 h 1015464"/>
                <a:gd name="connsiteX13" fmla="*/ 601135 w 1114936"/>
                <a:gd name="connsiteY13" fmla="*/ 927570 h 1015464"/>
                <a:gd name="connsiteX14" fmla="*/ 545896 w 1114936"/>
                <a:gd name="connsiteY14" fmla="*/ 931905 h 1015464"/>
                <a:gd name="connsiteX15" fmla="*/ 463037 w 1114936"/>
                <a:gd name="connsiteY15" fmla="*/ 970114 h 1015464"/>
                <a:gd name="connsiteX16" fmla="*/ 295152 w 1114936"/>
                <a:gd name="connsiteY16" fmla="*/ 1014284 h 1015464"/>
                <a:gd name="connsiteX17" fmla="*/ 271 w 1114936"/>
                <a:gd name="connsiteY17" fmla="*/ 376122 h 1015464"/>
                <a:gd name="connsiteX18" fmla="*/ 0 w 1114936"/>
                <a:gd name="connsiteY18" fmla="*/ 0 h 1015464"/>
                <a:gd name="connsiteX19" fmla="*/ 115895 w 1114936"/>
                <a:gd name="connsiteY19" fmla="*/ 271 h 1015464"/>
                <a:gd name="connsiteX20" fmla="*/ 219062 w 1114936"/>
                <a:gd name="connsiteY20" fmla="*/ 4336 h 1015464"/>
                <a:gd name="connsiteX21" fmla="*/ 166260 w 1114936"/>
                <a:gd name="connsiteY21" fmla="*/ 58261 h 1015464"/>
                <a:gd name="connsiteX22" fmla="*/ 194692 w 1114936"/>
                <a:gd name="connsiteY22" fmla="*/ 237109 h 1015464"/>
                <a:gd name="connsiteX23" fmla="*/ 210127 w 1114936"/>
                <a:gd name="connsiteY23" fmla="*/ 258787 h 1015464"/>
                <a:gd name="connsiteX24" fmla="*/ 188464 w 1114936"/>
                <a:gd name="connsiteY24" fmla="*/ 338727 h 1015464"/>
                <a:gd name="connsiteX25" fmla="*/ 155429 w 1114936"/>
                <a:gd name="connsiteY25" fmla="*/ 457688 h 1015464"/>
                <a:gd name="connsiteX26" fmla="*/ 142431 w 1114936"/>
                <a:gd name="connsiteY26" fmla="*/ 504839 h 1015464"/>
                <a:gd name="connsiteX27" fmla="*/ 124560 w 1114936"/>
                <a:gd name="connsiteY27" fmla="*/ 518930 h 1015464"/>
                <a:gd name="connsiteX28" fmla="*/ 2979 w 1114936"/>
                <a:gd name="connsiteY28" fmla="*/ 731921 h 1015464"/>
                <a:gd name="connsiteX29" fmla="*/ 271 w 1114936"/>
                <a:gd name="connsiteY29" fmla="*/ 376122 h 101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14936" h="1015464">
                  <a:moveTo>
                    <a:pt x="295152" y="1014284"/>
                  </a:moveTo>
                  <a:cubicBezTo>
                    <a:pt x="275656" y="1012116"/>
                    <a:pt x="239100" y="1001819"/>
                    <a:pt x="219875" y="992876"/>
                  </a:cubicBezTo>
                  <a:cubicBezTo>
                    <a:pt x="138369" y="955481"/>
                    <a:pt x="85025" y="882587"/>
                    <a:pt x="72840" y="792621"/>
                  </a:cubicBezTo>
                  <a:cubicBezTo>
                    <a:pt x="66071" y="741676"/>
                    <a:pt x="82588" y="678267"/>
                    <a:pt x="114541" y="631658"/>
                  </a:cubicBezTo>
                  <a:cubicBezTo>
                    <a:pt x="174925" y="543589"/>
                    <a:pt x="288924" y="501316"/>
                    <a:pt x="385593" y="531124"/>
                  </a:cubicBezTo>
                  <a:cubicBezTo>
                    <a:pt x="409963" y="538711"/>
                    <a:pt x="427294" y="546841"/>
                    <a:pt x="468723" y="569603"/>
                  </a:cubicBezTo>
                  <a:cubicBezTo>
                    <a:pt x="530191" y="603476"/>
                    <a:pt x="549145" y="609708"/>
                    <a:pt x="592470" y="609708"/>
                  </a:cubicBezTo>
                  <a:cubicBezTo>
                    <a:pt x="639857" y="609708"/>
                    <a:pt x="651772" y="605644"/>
                    <a:pt x="741942" y="557680"/>
                  </a:cubicBezTo>
                  <a:cubicBezTo>
                    <a:pt x="799618" y="527059"/>
                    <a:pt x="841319" y="517304"/>
                    <a:pt x="889789" y="522994"/>
                  </a:cubicBezTo>
                  <a:cubicBezTo>
                    <a:pt x="972919" y="533021"/>
                    <a:pt x="1038989" y="575565"/>
                    <a:pt x="1081502" y="646020"/>
                  </a:cubicBezTo>
                  <a:cubicBezTo>
                    <a:pt x="1110476" y="694255"/>
                    <a:pt x="1121849" y="759561"/>
                    <a:pt x="1110747" y="813216"/>
                  </a:cubicBezTo>
                  <a:cubicBezTo>
                    <a:pt x="1086647" y="929467"/>
                    <a:pt x="986187" y="1013200"/>
                    <a:pt x="869209" y="1014284"/>
                  </a:cubicBezTo>
                  <a:cubicBezTo>
                    <a:pt x="821010" y="1014826"/>
                    <a:pt x="789329" y="1005612"/>
                    <a:pt x="734631" y="975262"/>
                  </a:cubicBezTo>
                  <a:cubicBezTo>
                    <a:pt x="663686" y="935699"/>
                    <a:pt x="645273" y="929196"/>
                    <a:pt x="601135" y="927570"/>
                  </a:cubicBezTo>
                  <a:cubicBezTo>
                    <a:pt x="571891" y="926215"/>
                    <a:pt x="564038" y="927028"/>
                    <a:pt x="545896" y="931905"/>
                  </a:cubicBezTo>
                  <a:cubicBezTo>
                    <a:pt x="525046" y="937596"/>
                    <a:pt x="492552" y="952771"/>
                    <a:pt x="463037" y="970114"/>
                  </a:cubicBezTo>
                  <a:cubicBezTo>
                    <a:pt x="404006" y="1005070"/>
                    <a:pt x="347413" y="1019974"/>
                    <a:pt x="295152" y="1014284"/>
                  </a:cubicBezTo>
                  <a:close/>
                  <a:moveTo>
                    <a:pt x="271" y="376122"/>
                  </a:moveTo>
                  <a:lnTo>
                    <a:pt x="0" y="0"/>
                  </a:lnTo>
                  <a:lnTo>
                    <a:pt x="115895" y="271"/>
                  </a:lnTo>
                  <a:cubicBezTo>
                    <a:pt x="220416" y="271"/>
                    <a:pt x="230435" y="813"/>
                    <a:pt x="219062" y="4336"/>
                  </a:cubicBezTo>
                  <a:cubicBezTo>
                    <a:pt x="198212" y="10568"/>
                    <a:pt x="179799" y="29537"/>
                    <a:pt x="166260" y="58261"/>
                  </a:cubicBezTo>
                  <a:cubicBezTo>
                    <a:pt x="132412" y="130071"/>
                    <a:pt x="142702" y="195378"/>
                    <a:pt x="194692" y="237109"/>
                  </a:cubicBezTo>
                  <a:cubicBezTo>
                    <a:pt x="210127" y="249574"/>
                    <a:pt x="211481" y="251471"/>
                    <a:pt x="210127" y="258787"/>
                  </a:cubicBezTo>
                  <a:cubicBezTo>
                    <a:pt x="209043" y="263394"/>
                    <a:pt x="199295" y="299164"/>
                    <a:pt x="188464" y="338727"/>
                  </a:cubicBezTo>
                  <a:cubicBezTo>
                    <a:pt x="177362" y="378290"/>
                    <a:pt x="162469" y="431674"/>
                    <a:pt x="155429" y="457688"/>
                  </a:cubicBezTo>
                  <a:lnTo>
                    <a:pt x="142431" y="504839"/>
                  </a:lnTo>
                  <a:lnTo>
                    <a:pt x="124560" y="518930"/>
                  </a:lnTo>
                  <a:cubicBezTo>
                    <a:pt x="56593" y="573397"/>
                    <a:pt x="12456" y="650898"/>
                    <a:pt x="2979" y="731921"/>
                  </a:cubicBezTo>
                  <a:cubicBezTo>
                    <a:pt x="1625" y="743844"/>
                    <a:pt x="542" y="600224"/>
                    <a:pt x="271" y="376122"/>
                  </a:cubicBezTo>
                  <a:close/>
                </a:path>
              </a:pathLst>
            </a:custGeom>
            <a:solidFill>
              <a:srgbClr val="1092CA"/>
            </a:solidFill>
            <a:ln w="1859" cap="flat">
              <a:noFill/>
              <a:prstDash val="solid"/>
              <a:miter/>
            </a:ln>
          </p:spPr>
          <p:txBody>
            <a:bodyPr rtlCol="0" anchor="ctr"/>
            <a:lstStyle/>
            <a:p>
              <a:endParaRPr lang="zh-CN" altLang="en-US"/>
            </a:p>
          </p:txBody>
        </p:sp>
        <p:sp>
          <p:nvSpPr>
            <p:cNvPr id="24" name="图形 18">
              <a:extLst>
                <a:ext uri="{FF2B5EF4-FFF2-40B4-BE49-F238E27FC236}">
                  <a16:creationId xmlns:a16="http://schemas.microsoft.com/office/drawing/2014/main" xmlns="" id="{50023736-01F0-46A4-8309-45EB56DC9E6A}"/>
                </a:ext>
              </a:extLst>
            </p:cNvPr>
            <p:cNvSpPr/>
            <p:nvPr/>
          </p:nvSpPr>
          <p:spPr>
            <a:xfrm>
              <a:off x="6318959" y="9226051"/>
              <a:ext cx="751992" cy="468683"/>
            </a:xfrm>
            <a:custGeom>
              <a:avLst/>
              <a:gdLst>
                <a:gd name="connsiteX0" fmla="*/ 337941 w 751992"/>
                <a:gd name="connsiteY0" fmla="*/ 463649 h 468683"/>
                <a:gd name="connsiteX1" fmla="*/ 277828 w 751992"/>
                <a:gd name="connsiteY1" fmla="*/ 433299 h 468683"/>
                <a:gd name="connsiteX2" fmla="*/ 122670 w 751992"/>
                <a:gd name="connsiteY2" fmla="*/ 380729 h 468683"/>
                <a:gd name="connsiteX3" fmla="*/ 31687 w 751992"/>
                <a:gd name="connsiteY3" fmla="*/ 389129 h 468683"/>
                <a:gd name="connsiteX4" fmla="*/ 13274 w 751992"/>
                <a:gd name="connsiteY4" fmla="*/ 391297 h 468683"/>
                <a:gd name="connsiteX5" fmla="*/ 29521 w 751992"/>
                <a:gd name="connsiteY5" fmla="*/ 322468 h 468683"/>
                <a:gd name="connsiteX6" fmla="*/ 50642 w 751992"/>
                <a:gd name="connsiteY6" fmla="*/ 246593 h 468683"/>
                <a:gd name="connsiteX7" fmla="*/ 62827 w 751992"/>
                <a:gd name="connsiteY7" fmla="*/ 201881 h 468683"/>
                <a:gd name="connsiteX8" fmla="*/ 77178 w 751992"/>
                <a:gd name="connsiteY8" fmla="*/ 140097 h 468683"/>
                <a:gd name="connsiteX9" fmla="*/ 62015 w 751992"/>
                <a:gd name="connsiteY9" fmla="*/ 133052 h 468683"/>
                <a:gd name="connsiteX10" fmla="*/ 12462 w 751992"/>
                <a:gd name="connsiteY10" fmla="*/ 104057 h 468683"/>
                <a:gd name="connsiteX11" fmla="*/ 3526 w 751992"/>
                <a:gd name="connsiteY11" fmla="*/ 43628 h 468683"/>
                <a:gd name="connsiteX12" fmla="*/ 23834 w 751992"/>
                <a:gd name="connsiteY12" fmla="*/ 0 h 468683"/>
                <a:gd name="connsiteX13" fmla="*/ 123211 w 751992"/>
                <a:gd name="connsiteY13" fmla="*/ 87256 h 468683"/>
                <a:gd name="connsiteX14" fmla="*/ 136480 w 751992"/>
                <a:gd name="connsiteY14" fmla="*/ 99179 h 468683"/>
                <a:gd name="connsiteX15" fmla="*/ 165995 w 751992"/>
                <a:gd name="connsiteY15" fmla="*/ 93760 h 468683"/>
                <a:gd name="connsiteX16" fmla="*/ 293262 w 751992"/>
                <a:gd name="connsiteY16" fmla="*/ 67474 h 468683"/>
                <a:gd name="connsiteX17" fmla="*/ 480102 w 751992"/>
                <a:gd name="connsiteY17" fmla="*/ 70184 h 468683"/>
                <a:gd name="connsiteX18" fmla="*/ 599516 w 751992"/>
                <a:gd name="connsiteY18" fmla="*/ 97553 h 468683"/>
                <a:gd name="connsiteX19" fmla="*/ 615492 w 751992"/>
                <a:gd name="connsiteY19" fmla="*/ 103244 h 468683"/>
                <a:gd name="connsiteX20" fmla="*/ 622262 w 751992"/>
                <a:gd name="connsiteY20" fmla="*/ 95385 h 468683"/>
                <a:gd name="connsiteX21" fmla="*/ 636884 w 751992"/>
                <a:gd name="connsiteY21" fmla="*/ 78314 h 468683"/>
                <a:gd name="connsiteX22" fmla="*/ 717577 w 751992"/>
                <a:gd name="connsiteY22" fmla="*/ 3252 h 468683"/>
                <a:gd name="connsiteX23" fmla="*/ 738427 w 751992"/>
                <a:gd name="connsiteY23" fmla="*/ 12465 h 468683"/>
                <a:gd name="connsiteX24" fmla="*/ 748446 w 751992"/>
                <a:gd name="connsiteY24" fmla="*/ 90237 h 468683"/>
                <a:gd name="connsiteX25" fmla="*/ 696727 w 751992"/>
                <a:gd name="connsiteY25" fmla="*/ 130342 h 468683"/>
                <a:gd name="connsiteX26" fmla="*/ 691582 w 751992"/>
                <a:gd name="connsiteY26" fmla="*/ 207301 h 468683"/>
                <a:gd name="connsiteX27" fmla="*/ 700789 w 751992"/>
                <a:gd name="connsiteY27" fmla="*/ 239819 h 468683"/>
                <a:gd name="connsiteX28" fmla="*/ 711078 w 751992"/>
                <a:gd name="connsiteY28" fmla="*/ 277756 h 468683"/>
                <a:gd name="connsiteX29" fmla="*/ 740323 w 751992"/>
                <a:gd name="connsiteY29" fmla="*/ 392110 h 468683"/>
                <a:gd name="connsiteX30" fmla="*/ 723264 w 751992"/>
                <a:gd name="connsiteY30" fmla="*/ 389400 h 468683"/>
                <a:gd name="connsiteX31" fmla="*/ 578937 w 751992"/>
                <a:gd name="connsiteY31" fmla="*/ 388858 h 468683"/>
                <a:gd name="connsiteX32" fmla="*/ 553213 w 751992"/>
                <a:gd name="connsiteY32" fmla="*/ 396175 h 468683"/>
                <a:gd name="connsiteX33" fmla="*/ 541027 w 751992"/>
                <a:gd name="connsiteY33" fmla="*/ 401053 h 468683"/>
                <a:gd name="connsiteX34" fmla="*/ 530196 w 751992"/>
                <a:gd name="connsiteY34" fmla="*/ 406201 h 468683"/>
                <a:gd name="connsiteX35" fmla="*/ 472790 w 751992"/>
                <a:gd name="connsiteY35" fmla="*/ 434925 h 468683"/>
                <a:gd name="connsiteX36" fmla="*/ 410511 w 751992"/>
                <a:gd name="connsiteY36" fmla="*/ 464733 h 468683"/>
                <a:gd name="connsiteX37" fmla="*/ 337941 w 751992"/>
                <a:gd name="connsiteY37" fmla="*/ 463649 h 468683"/>
                <a:gd name="connsiteX38" fmla="*/ 229629 w 751992"/>
                <a:gd name="connsiteY38" fmla="*/ 330055 h 468683"/>
                <a:gd name="connsiteX39" fmla="*/ 253457 w 751992"/>
                <a:gd name="connsiteY39" fmla="*/ 284260 h 468683"/>
                <a:gd name="connsiteX40" fmla="*/ 241543 w 751992"/>
                <a:gd name="connsiteY40" fmla="*/ 223560 h 468683"/>
                <a:gd name="connsiteX41" fmla="*/ 191990 w 751992"/>
                <a:gd name="connsiteY41" fmla="*/ 214346 h 468683"/>
                <a:gd name="connsiteX42" fmla="*/ 168703 w 751992"/>
                <a:gd name="connsiteY42" fmla="*/ 268001 h 468683"/>
                <a:gd name="connsiteX43" fmla="*/ 187387 w 751992"/>
                <a:gd name="connsiteY43" fmla="*/ 327075 h 468683"/>
                <a:gd name="connsiteX44" fmla="*/ 229629 w 751992"/>
                <a:gd name="connsiteY44" fmla="*/ 330055 h 468683"/>
                <a:gd name="connsiteX45" fmla="*/ 557545 w 751992"/>
                <a:gd name="connsiteY45" fmla="*/ 332223 h 468683"/>
                <a:gd name="connsiteX46" fmla="*/ 581374 w 751992"/>
                <a:gd name="connsiteY46" fmla="*/ 308106 h 468683"/>
                <a:gd name="connsiteX47" fmla="*/ 580562 w 751992"/>
                <a:gd name="connsiteY47" fmla="*/ 234941 h 468683"/>
                <a:gd name="connsiteX48" fmla="*/ 545902 w 751992"/>
                <a:gd name="connsiteY48" fmla="*/ 209469 h 468683"/>
                <a:gd name="connsiteX49" fmla="*/ 520177 w 751992"/>
                <a:gd name="connsiteY49" fmla="*/ 215701 h 468683"/>
                <a:gd name="connsiteX50" fmla="*/ 500410 w 751992"/>
                <a:gd name="connsiteY50" fmla="*/ 270440 h 468683"/>
                <a:gd name="connsiteX51" fmla="*/ 512595 w 751992"/>
                <a:gd name="connsiteY51" fmla="*/ 322468 h 468683"/>
                <a:gd name="connsiteX52" fmla="*/ 557545 w 751992"/>
                <a:gd name="connsiteY52" fmla="*/ 332223 h 46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51992" h="468683">
                  <a:moveTo>
                    <a:pt x="337941" y="463649"/>
                  </a:moveTo>
                  <a:cubicBezTo>
                    <a:pt x="322777" y="458501"/>
                    <a:pt x="310592" y="452268"/>
                    <a:pt x="277828" y="433299"/>
                  </a:cubicBezTo>
                  <a:cubicBezTo>
                    <a:pt x="225025" y="402408"/>
                    <a:pt x="179805" y="387233"/>
                    <a:pt x="122670" y="380729"/>
                  </a:cubicBezTo>
                  <a:cubicBezTo>
                    <a:pt x="104257" y="378561"/>
                    <a:pt x="51454" y="383439"/>
                    <a:pt x="31687" y="389129"/>
                  </a:cubicBezTo>
                  <a:cubicBezTo>
                    <a:pt x="22210" y="391839"/>
                    <a:pt x="14628" y="392652"/>
                    <a:pt x="13274" y="391297"/>
                  </a:cubicBezTo>
                  <a:cubicBezTo>
                    <a:pt x="11920" y="389942"/>
                    <a:pt x="19231" y="359051"/>
                    <a:pt x="29521" y="322468"/>
                  </a:cubicBezTo>
                  <a:cubicBezTo>
                    <a:pt x="39811" y="285886"/>
                    <a:pt x="49288" y="251742"/>
                    <a:pt x="50642" y="246593"/>
                  </a:cubicBezTo>
                  <a:cubicBezTo>
                    <a:pt x="51996" y="241445"/>
                    <a:pt x="57682" y="221392"/>
                    <a:pt x="62827" y="201881"/>
                  </a:cubicBezTo>
                  <a:cubicBezTo>
                    <a:pt x="77991" y="146872"/>
                    <a:pt x="78803" y="143891"/>
                    <a:pt x="77178" y="140097"/>
                  </a:cubicBezTo>
                  <a:cubicBezTo>
                    <a:pt x="76637" y="138201"/>
                    <a:pt x="69597" y="134949"/>
                    <a:pt x="62015" y="133052"/>
                  </a:cubicBezTo>
                  <a:cubicBezTo>
                    <a:pt x="48205" y="129529"/>
                    <a:pt x="20856" y="113541"/>
                    <a:pt x="12462" y="104057"/>
                  </a:cubicBezTo>
                  <a:cubicBezTo>
                    <a:pt x="-265" y="89695"/>
                    <a:pt x="-3244" y="69100"/>
                    <a:pt x="3526" y="43628"/>
                  </a:cubicBezTo>
                  <a:cubicBezTo>
                    <a:pt x="7858" y="26827"/>
                    <a:pt x="20314" y="0"/>
                    <a:pt x="23834" y="0"/>
                  </a:cubicBezTo>
                  <a:cubicBezTo>
                    <a:pt x="39811" y="0"/>
                    <a:pt x="92342" y="46067"/>
                    <a:pt x="123211" y="87256"/>
                  </a:cubicBezTo>
                  <a:cubicBezTo>
                    <a:pt x="127273" y="92947"/>
                    <a:pt x="133230" y="98095"/>
                    <a:pt x="136480" y="99179"/>
                  </a:cubicBezTo>
                  <a:cubicBezTo>
                    <a:pt x="139458" y="99992"/>
                    <a:pt x="152997" y="97553"/>
                    <a:pt x="165995" y="93760"/>
                  </a:cubicBezTo>
                  <a:cubicBezTo>
                    <a:pt x="196322" y="84817"/>
                    <a:pt x="258061" y="72081"/>
                    <a:pt x="293262" y="67474"/>
                  </a:cubicBezTo>
                  <a:cubicBezTo>
                    <a:pt x="335775" y="61513"/>
                    <a:pt x="433256" y="63139"/>
                    <a:pt x="480102" y="70184"/>
                  </a:cubicBezTo>
                  <a:cubicBezTo>
                    <a:pt x="520177" y="76417"/>
                    <a:pt x="572709" y="88340"/>
                    <a:pt x="599516" y="97553"/>
                  </a:cubicBezTo>
                  <a:lnTo>
                    <a:pt x="615492" y="103244"/>
                  </a:lnTo>
                  <a:lnTo>
                    <a:pt x="622262" y="95385"/>
                  </a:lnTo>
                  <a:cubicBezTo>
                    <a:pt x="626053" y="91050"/>
                    <a:pt x="632552" y="83462"/>
                    <a:pt x="636884" y="78314"/>
                  </a:cubicBezTo>
                  <a:cubicBezTo>
                    <a:pt x="663692" y="46067"/>
                    <a:pt x="703226" y="9484"/>
                    <a:pt x="717577" y="3252"/>
                  </a:cubicBezTo>
                  <a:cubicBezTo>
                    <a:pt x="727325" y="-813"/>
                    <a:pt x="731929" y="1084"/>
                    <a:pt x="738427" y="12465"/>
                  </a:cubicBezTo>
                  <a:cubicBezTo>
                    <a:pt x="750883" y="33331"/>
                    <a:pt x="756028" y="72623"/>
                    <a:pt x="748446" y="90237"/>
                  </a:cubicBezTo>
                  <a:cubicBezTo>
                    <a:pt x="742489" y="104599"/>
                    <a:pt x="721910" y="120587"/>
                    <a:pt x="696727" y="130342"/>
                  </a:cubicBezTo>
                  <a:cubicBezTo>
                    <a:pt x="669378" y="141181"/>
                    <a:pt x="669920" y="132510"/>
                    <a:pt x="691582" y="207301"/>
                  </a:cubicBezTo>
                  <a:cubicBezTo>
                    <a:pt x="693748" y="214888"/>
                    <a:pt x="697810" y="229521"/>
                    <a:pt x="700789" y="239819"/>
                  </a:cubicBezTo>
                  <a:cubicBezTo>
                    <a:pt x="703496" y="250387"/>
                    <a:pt x="708100" y="267459"/>
                    <a:pt x="711078" y="277756"/>
                  </a:cubicBezTo>
                  <a:cubicBezTo>
                    <a:pt x="734095" y="361489"/>
                    <a:pt x="741677" y="390755"/>
                    <a:pt x="740323" y="392110"/>
                  </a:cubicBezTo>
                  <a:cubicBezTo>
                    <a:pt x="739510" y="392923"/>
                    <a:pt x="731929" y="391839"/>
                    <a:pt x="723264" y="389400"/>
                  </a:cubicBezTo>
                  <a:cubicBezTo>
                    <a:pt x="683459" y="378290"/>
                    <a:pt x="616846" y="378290"/>
                    <a:pt x="578937" y="388858"/>
                  </a:cubicBezTo>
                  <a:cubicBezTo>
                    <a:pt x="570813" y="391297"/>
                    <a:pt x="559170" y="394549"/>
                    <a:pt x="553213" y="396175"/>
                  </a:cubicBezTo>
                  <a:cubicBezTo>
                    <a:pt x="547255" y="397801"/>
                    <a:pt x="541840" y="399969"/>
                    <a:pt x="541027" y="401053"/>
                  </a:cubicBezTo>
                  <a:cubicBezTo>
                    <a:pt x="540215" y="402137"/>
                    <a:pt x="535341" y="404304"/>
                    <a:pt x="530196" y="406201"/>
                  </a:cubicBezTo>
                  <a:cubicBezTo>
                    <a:pt x="525051" y="407827"/>
                    <a:pt x="499056" y="420834"/>
                    <a:pt x="472790" y="434925"/>
                  </a:cubicBezTo>
                  <a:cubicBezTo>
                    <a:pt x="446254" y="449016"/>
                    <a:pt x="418363" y="462294"/>
                    <a:pt x="410511" y="464733"/>
                  </a:cubicBezTo>
                  <a:cubicBezTo>
                    <a:pt x="391556" y="470424"/>
                    <a:pt x="356625" y="469882"/>
                    <a:pt x="337941" y="463649"/>
                  </a:cubicBezTo>
                  <a:close/>
                  <a:moveTo>
                    <a:pt x="229629" y="330055"/>
                  </a:moveTo>
                  <a:cubicBezTo>
                    <a:pt x="246146" y="321655"/>
                    <a:pt x="251833" y="310545"/>
                    <a:pt x="253457" y="284260"/>
                  </a:cubicBezTo>
                  <a:cubicBezTo>
                    <a:pt x="255353" y="249845"/>
                    <a:pt x="252374" y="234670"/>
                    <a:pt x="241543" y="223560"/>
                  </a:cubicBezTo>
                  <a:cubicBezTo>
                    <a:pt x="225838" y="207301"/>
                    <a:pt x="210674" y="204591"/>
                    <a:pt x="191990" y="214346"/>
                  </a:cubicBezTo>
                  <a:cubicBezTo>
                    <a:pt x="174118" y="223560"/>
                    <a:pt x="170057" y="233315"/>
                    <a:pt x="168703" y="268001"/>
                  </a:cubicBezTo>
                  <a:cubicBezTo>
                    <a:pt x="167349" y="306209"/>
                    <a:pt x="170057" y="315152"/>
                    <a:pt x="187387" y="327075"/>
                  </a:cubicBezTo>
                  <a:cubicBezTo>
                    <a:pt x="202821" y="337643"/>
                    <a:pt x="212840" y="338456"/>
                    <a:pt x="229629" y="330055"/>
                  </a:cubicBezTo>
                  <a:close/>
                  <a:moveTo>
                    <a:pt x="557545" y="332223"/>
                  </a:moveTo>
                  <a:cubicBezTo>
                    <a:pt x="568647" y="327617"/>
                    <a:pt x="577583" y="318403"/>
                    <a:pt x="581374" y="308106"/>
                  </a:cubicBezTo>
                  <a:cubicBezTo>
                    <a:pt x="585706" y="296725"/>
                    <a:pt x="585165" y="245509"/>
                    <a:pt x="580562" y="234941"/>
                  </a:cubicBezTo>
                  <a:cubicBezTo>
                    <a:pt x="574063" y="219495"/>
                    <a:pt x="561878" y="210553"/>
                    <a:pt x="545902" y="209469"/>
                  </a:cubicBezTo>
                  <a:cubicBezTo>
                    <a:pt x="533716" y="208385"/>
                    <a:pt x="529925" y="209469"/>
                    <a:pt x="520177" y="215701"/>
                  </a:cubicBezTo>
                  <a:cubicBezTo>
                    <a:pt x="504472" y="225999"/>
                    <a:pt x="500410" y="237380"/>
                    <a:pt x="500410" y="270440"/>
                  </a:cubicBezTo>
                  <a:cubicBezTo>
                    <a:pt x="500410" y="301602"/>
                    <a:pt x="503389" y="313797"/>
                    <a:pt x="512595" y="322468"/>
                  </a:cubicBezTo>
                  <a:cubicBezTo>
                    <a:pt x="526676" y="335746"/>
                    <a:pt x="541840" y="338727"/>
                    <a:pt x="557545" y="332223"/>
                  </a:cubicBezTo>
                  <a:close/>
                </a:path>
              </a:pathLst>
            </a:custGeom>
            <a:solidFill>
              <a:srgbClr val="1092CA"/>
            </a:solidFill>
            <a:ln w="1859" cap="flat">
              <a:noFill/>
              <a:prstDash val="solid"/>
              <a:miter/>
            </a:ln>
          </p:spPr>
          <p:txBody>
            <a:bodyPr rtlCol="0" anchor="ctr"/>
            <a:lstStyle/>
            <a:p>
              <a:endParaRPr lang="zh-CN" altLang="en-US"/>
            </a:p>
          </p:txBody>
        </p:sp>
        <p:sp>
          <p:nvSpPr>
            <p:cNvPr id="25" name="图形 18">
              <a:extLst>
                <a:ext uri="{FF2B5EF4-FFF2-40B4-BE49-F238E27FC236}">
                  <a16:creationId xmlns:a16="http://schemas.microsoft.com/office/drawing/2014/main" xmlns="" id="{50023736-01F0-46A4-8309-45EB56DC9E6A}"/>
                </a:ext>
              </a:extLst>
            </p:cNvPr>
            <p:cNvSpPr/>
            <p:nvPr/>
          </p:nvSpPr>
          <p:spPr>
            <a:xfrm>
              <a:off x="6364988" y="9156137"/>
              <a:ext cx="662279" cy="91591"/>
            </a:xfrm>
            <a:custGeom>
              <a:avLst/>
              <a:gdLst>
                <a:gd name="connsiteX0" fmla="*/ 101824 w 662279"/>
                <a:gd name="connsiteY0" fmla="*/ 77772 h 91591"/>
                <a:gd name="connsiteX1" fmla="*/ 30608 w 662279"/>
                <a:gd name="connsiteY1" fmla="*/ 15988 h 91591"/>
                <a:gd name="connsiteX2" fmla="*/ 1364 w 662279"/>
                <a:gd name="connsiteY2" fmla="*/ 3252 h 91591"/>
                <a:gd name="connsiteX3" fmla="*/ 329822 w 662279"/>
                <a:gd name="connsiteY3" fmla="*/ 0 h 91591"/>
                <a:gd name="connsiteX4" fmla="*/ 662071 w 662279"/>
                <a:gd name="connsiteY4" fmla="*/ 2439 h 91591"/>
                <a:gd name="connsiteX5" fmla="*/ 570005 w 662279"/>
                <a:gd name="connsiteY5" fmla="*/ 66932 h 91591"/>
                <a:gd name="connsiteX6" fmla="*/ 546176 w 662279"/>
                <a:gd name="connsiteY6" fmla="*/ 91592 h 91591"/>
                <a:gd name="connsiteX7" fmla="*/ 524514 w 662279"/>
                <a:gd name="connsiteY7" fmla="*/ 86172 h 91591"/>
                <a:gd name="connsiteX8" fmla="*/ 282977 w 662279"/>
                <a:gd name="connsiteY8" fmla="*/ 63952 h 91591"/>
                <a:gd name="connsiteX9" fmla="*/ 118071 w 662279"/>
                <a:gd name="connsiteY9" fmla="*/ 90508 h 91591"/>
                <a:gd name="connsiteX10" fmla="*/ 101824 w 662279"/>
                <a:gd name="connsiteY10" fmla="*/ 77772 h 9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279" h="91591">
                  <a:moveTo>
                    <a:pt x="101824" y="77772"/>
                  </a:moveTo>
                  <a:cubicBezTo>
                    <a:pt x="86660" y="59616"/>
                    <a:pt x="49834" y="27640"/>
                    <a:pt x="30608" y="15988"/>
                  </a:cubicBezTo>
                  <a:cubicBezTo>
                    <a:pt x="22214" y="10839"/>
                    <a:pt x="9216" y="5149"/>
                    <a:pt x="1364" y="3252"/>
                  </a:cubicBezTo>
                  <a:cubicBezTo>
                    <a:pt x="-10280" y="542"/>
                    <a:pt x="48750" y="0"/>
                    <a:pt x="329822" y="0"/>
                  </a:cubicBezTo>
                  <a:cubicBezTo>
                    <a:pt x="534262" y="0"/>
                    <a:pt x="668299" y="1084"/>
                    <a:pt x="662071" y="2439"/>
                  </a:cubicBezTo>
                  <a:cubicBezTo>
                    <a:pt x="636617" y="8400"/>
                    <a:pt x="605207" y="30350"/>
                    <a:pt x="570005" y="66932"/>
                  </a:cubicBezTo>
                  <a:lnTo>
                    <a:pt x="546176" y="91592"/>
                  </a:lnTo>
                  <a:lnTo>
                    <a:pt x="524514" y="86172"/>
                  </a:lnTo>
                  <a:cubicBezTo>
                    <a:pt x="452757" y="67745"/>
                    <a:pt x="354192" y="58803"/>
                    <a:pt x="282977" y="63952"/>
                  </a:cubicBezTo>
                  <a:cubicBezTo>
                    <a:pt x="223675" y="68287"/>
                    <a:pt x="151918" y="79940"/>
                    <a:pt x="118071" y="90508"/>
                  </a:cubicBezTo>
                  <a:cubicBezTo>
                    <a:pt x="115092" y="91321"/>
                    <a:pt x="109947" y="87256"/>
                    <a:pt x="101824" y="77772"/>
                  </a:cubicBezTo>
                  <a:close/>
                </a:path>
              </a:pathLst>
            </a:custGeom>
            <a:solidFill>
              <a:srgbClr val="1092CA"/>
            </a:solidFill>
            <a:ln w="1859" cap="flat">
              <a:noFill/>
              <a:prstDash val="solid"/>
              <a:miter/>
            </a:ln>
          </p:spPr>
          <p:txBody>
            <a:bodyPr rtlCol="0" anchor="ctr"/>
            <a:lstStyle/>
            <a:p>
              <a:endParaRPr lang="zh-CN" altLang="en-US"/>
            </a:p>
          </p:txBody>
        </p:sp>
        <p:sp>
          <p:nvSpPr>
            <p:cNvPr id="26" name="图形 18">
              <a:extLst>
                <a:ext uri="{FF2B5EF4-FFF2-40B4-BE49-F238E27FC236}">
                  <a16:creationId xmlns:a16="http://schemas.microsoft.com/office/drawing/2014/main" xmlns="" id="{50023736-01F0-46A4-8309-45EB56DC9E6A}"/>
                </a:ext>
              </a:extLst>
            </p:cNvPr>
            <p:cNvSpPr/>
            <p:nvPr/>
          </p:nvSpPr>
          <p:spPr>
            <a:xfrm>
              <a:off x="6101798" y="9155596"/>
              <a:ext cx="2924442" cy="1904999"/>
            </a:xfrm>
            <a:custGeom>
              <a:avLst/>
              <a:gdLst>
                <a:gd name="connsiteX0" fmla="*/ 271 w 2924442"/>
                <a:gd name="connsiteY0" fmla="*/ 1353011 h 1904999"/>
                <a:gd name="connsiteX1" fmla="*/ 5416 w 2924442"/>
                <a:gd name="connsiteY1" fmla="*/ 825139 h 1904999"/>
                <a:gd name="connsiteX2" fmla="*/ 96127 w 2924442"/>
                <a:gd name="connsiteY2" fmla="*/ 993418 h 1904999"/>
                <a:gd name="connsiteX3" fmla="*/ 198483 w 2924442"/>
                <a:gd name="connsiteY3" fmla="*/ 1076610 h 1904999"/>
                <a:gd name="connsiteX4" fmla="*/ 843485 w 2924442"/>
                <a:gd name="connsiteY4" fmla="*/ 1147065 h 1904999"/>
                <a:gd name="connsiteX5" fmla="*/ 1152988 w 2924442"/>
                <a:gd name="connsiteY5" fmla="*/ 908872 h 1904999"/>
                <a:gd name="connsiteX6" fmla="*/ 1132409 w 2924442"/>
                <a:gd name="connsiteY6" fmla="*/ 592366 h 1904999"/>
                <a:gd name="connsiteX7" fmla="*/ 1060652 w 2924442"/>
                <a:gd name="connsiteY7" fmla="*/ 516220 h 1904999"/>
                <a:gd name="connsiteX8" fmla="*/ 1041697 w 2924442"/>
                <a:gd name="connsiteY8" fmla="*/ 490477 h 1904999"/>
                <a:gd name="connsiteX9" fmla="*/ 981584 w 2924442"/>
                <a:gd name="connsiteY9" fmla="*/ 273962 h 1904999"/>
                <a:gd name="connsiteX10" fmla="*/ 975626 w 2924442"/>
                <a:gd name="connsiteY10" fmla="*/ 250658 h 1904999"/>
                <a:gd name="connsiteX11" fmla="*/ 990519 w 2924442"/>
                <a:gd name="connsiteY11" fmla="*/ 239819 h 1904999"/>
                <a:gd name="connsiteX12" fmla="*/ 1039802 w 2924442"/>
                <a:gd name="connsiteY12" fmla="*/ 118148 h 1904999"/>
                <a:gd name="connsiteX13" fmla="*/ 967232 w 2924442"/>
                <a:gd name="connsiteY13" fmla="*/ 2710 h 1904999"/>
                <a:gd name="connsiteX14" fmla="*/ 1942317 w 2924442"/>
                <a:gd name="connsiteY14" fmla="*/ 271 h 1904999"/>
                <a:gd name="connsiteX15" fmla="*/ 2924442 w 2924442"/>
                <a:gd name="connsiteY15" fmla="*/ 0 h 1904999"/>
                <a:gd name="connsiteX16" fmla="*/ 2924171 w 2924442"/>
                <a:gd name="connsiteY16" fmla="*/ 308377 h 1904999"/>
                <a:gd name="connsiteX17" fmla="*/ 2920651 w 2924442"/>
                <a:gd name="connsiteY17" fmla="*/ 605644 h 1904999"/>
                <a:gd name="connsiteX18" fmla="*/ 2838875 w 2924442"/>
                <a:gd name="connsiteY18" fmla="*/ 533834 h 1904999"/>
                <a:gd name="connsiteX19" fmla="*/ 2763869 w 2924442"/>
                <a:gd name="connsiteY19" fmla="*/ 531124 h 1904999"/>
                <a:gd name="connsiteX20" fmla="*/ 2706192 w 2924442"/>
                <a:gd name="connsiteY20" fmla="*/ 526517 h 1904999"/>
                <a:gd name="connsiteX21" fmla="*/ 2780928 w 2924442"/>
                <a:gd name="connsiteY21" fmla="*/ 192397 h 1904999"/>
                <a:gd name="connsiteX22" fmla="*/ 2776595 w 2924442"/>
                <a:gd name="connsiteY22" fmla="*/ 185893 h 1904999"/>
                <a:gd name="connsiteX23" fmla="*/ 2510146 w 2924442"/>
                <a:gd name="connsiteY23" fmla="*/ 181558 h 1904999"/>
                <a:gd name="connsiteX24" fmla="*/ 2243697 w 2924442"/>
                <a:gd name="connsiteY24" fmla="*/ 185893 h 1904999"/>
                <a:gd name="connsiteX25" fmla="*/ 2239365 w 2924442"/>
                <a:gd name="connsiteY25" fmla="*/ 225999 h 1904999"/>
                <a:gd name="connsiteX26" fmla="*/ 2244239 w 2924442"/>
                <a:gd name="connsiteY26" fmla="*/ 266375 h 1904999"/>
                <a:gd name="connsiteX27" fmla="*/ 2460864 w 2924442"/>
                <a:gd name="connsiteY27" fmla="*/ 270982 h 1904999"/>
                <a:gd name="connsiteX28" fmla="*/ 2672615 w 2924442"/>
                <a:gd name="connsiteY28" fmla="*/ 273962 h 1904999"/>
                <a:gd name="connsiteX29" fmla="*/ 2617105 w 2924442"/>
                <a:gd name="connsiteY29" fmla="*/ 525162 h 1904999"/>
                <a:gd name="connsiteX30" fmla="*/ 2615751 w 2924442"/>
                <a:gd name="connsiteY30" fmla="*/ 531124 h 1904999"/>
                <a:gd name="connsiteX31" fmla="*/ 2486859 w 2924442"/>
                <a:gd name="connsiteY31" fmla="*/ 531124 h 1904999"/>
                <a:gd name="connsiteX32" fmla="*/ 2359592 w 2924442"/>
                <a:gd name="connsiteY32" fmla="*/ 526517 h 1904999"/>
                <a:gd name="connsiteX33" fmla="*/ 2398313 w 2924442"/>
                <a:gd name="connsiteY33" fmla="*/ 375851 h 1904999"/>
                <a:gd name="connsiteX34" fmla="*/ 2403458 w 2924442"/>
                <a:gd name="connsiteY34" fmla="*/ 342521 h 1904999"/>
                <a:gd name="connsiteX35" fmla="*/ 2361216 w 2924442"/>
                <a:gd name="connsiteY35" fmla="*/ 336017 h 1904999"/>
                <a:gd name="connsiteX36" fmla="*/ 2318433 w 2924442"/>
                <a:gd name="connsiteY36" fmla="*/ 340895 h 1904999"/>
                <a:gd name="connsiteX37" fmla="*/ 2301644 w 2924442"/>
                <a:gd name="connsiteY37" fmla="*/ 401053 h 1904999"/>
                <a:gd name="connsiteX38" fmla="*/ 2277815 w 2924442"/>
                <a:gd name="connsiteY38" fmla="*/ 491831 h 1904999"/>
                <a:gd name="connsiteX39" fmla="*/ 2290001 w 2924442"/>
                <a:gd name="connsiteY39" fmla="*/ 599411 h 1904999"/>
                <a:gd name="connsiteX40" fmla="*/ 2574863 w 2924442"/>
                <a:gd name="connsiteY40" fmla="*/ 620006 h 1904999"/>
                <a:gd name="connsiteX41" fmla="*/ 2832918 w 2924442"/>
                <a:gd name="connsiteY41" fmla="*/ 625154 h 1904999"/>
                <a:gd name="connsiteX42" fmla="*/ 2837792 w 2924442"/>
                <a:gd name="connsiteY42" fmla="*/ 671763 h 1904999"/>
                <a:gd name="connsiteX43" fmla="*/ 2794196 w 2924442"/>
                <a:gd name="connsiteY43" fmla="*/ 846275 h 1904999"/>
                <a:gd name="connsiteX44" fmla="*/ 2675865 w 2924442"/>
                <a:gd name="connsiteY44" fmla="*/ 914834 h 1904999"/>
                <a:gd name="connsiteX45" fmla="*/ 2593547 w 2924442"/>
                <a:gd name="connsiteY45" fmla="*/ 923234 h 1904999"/>
                <a:gd name="connsiteX46" fmla="*/ 2536412 w 2924442"/>
                <a:gd name="connsiteY46" fmla="*/ 929196 h 1904999"/>
                <a:gd name="connsiteX47" fmla="*/ 2525039 w 2924442"/>
                <a:gd name="connsiteY47" fmla="*/ 967946 h 1904999"/>
                <a:gd name="connsiteX48" fmla="*/ 2520978 w 2924442"/>
                <a:gd name="connsiteY48" fmla="*/ 1006696 h 1904999"/>
                <a:gd name="connsiteX49" fmla="*/ 2591381 w 2924442"/>
                <a:gd name="connsiteY49" fmla="*/ 1009948 h 1904999"/>
                <a:gd name="connsiteX50" fmla="*/ 2733812 w 2924442"/>
                <a:gd name="connsiteY50" fmla="*/ 989625 h 1904999"/>
                <a:gd name="connsiteX51" fmla="*/ 2920651 w 2924442"/>
                <a:gd name="connsiteY51" fmla="*/ 762813 h 1904999"/>
                <a:gd name="connsiteX52" fmla="*/ 2924171 w 2924442"/>
                <a:gd name="connsiteY52" fmla="*/ 1323203 h 1904999"/>
                <a:gd name="connsiteX53" fmla="*/ 2924442 w 2924442"/>
                <a:gd name="connsiteY53" fmla="*/ 1905000 h 1904999"/>
                <a:gd name="connsiteX54" fmla="*/ 2170315 w 2924442"/>
                <a:gd name="connsiteY54" fmla="*/ 1905000 h 1904999"/>
                <a:gd name="connsiteX55" fmla="*/ 1416188 w 2924442"/>
                <a:gd name="connsiteY55" fmla="*/ 1903374 h 1904999"/>
                <a:gd name="connsiteX56" fmla="*/ 1421875 w 2924442"/>
                <a:gd name="connsiteY56" fmla="*/ 1888470 h 1904999"/>
                <a:gd name="connsiteX57" fmla="*/ 1425936 w 2924442"/>
                <a:gd name="connsiteY57" fmla="*/ 1873295 h 1904999"/>
                <a:gd name="connsiteX58" fmla="*/ 1333058 w 2924442"/>
                <a:gd name="connsiteY58" fmla="*/ 1832648 h 1904999"/>
                <a:gd name="connsiteX59" fmla="*/ 1239639 w 2924442"/>
                <a:gd name="connsiteY59" fmla="*/ 1797420 h 1904999"/>
                <a:gd name="connsiteX60" fmla="*/ 1230974 w 2924442"/>
                <a:gd name="connsiteY60" fmla="*/ 1826144 h 1904999"/>
                <a:gd name="connsiteX61" fmla="*/ 1391818 w 2924442"/>
                <a:gd name="connsiteY61" fmla="*/ 1895516 h 1904999"/>
                <a:gd name="connsiteX62" fmla="*/ 1410502 w 2924442"/>
                <a:gd name="connsiteY62" fmla="*/ 1903916 h 1904999"/>
                <a:gd name="connsiteX63" fmla="*/ 974543 w 2924442"/>
                <a:gd name="connsiteY63" fmla="*/ 1905000 h 1904999"/>
                <a:gd name="connsiteX64" fmla="*/ 537502 w 2924442"/>
                <a:gd name="connsiteY64" fmla="*/ 1905000 h 1904999"/>
                <a:gd name="connsiteX65" fmla="*/ 538856 w 2924442"/>
                <a:gd name="connsiteY65" fmla="*/ 1839423 h 1904999"/>
                <a:gd name="connsiteX66" fmla="*/ 540209 w 2924442"/>
                <a:gd name="connsiteY66" fmla="*/ 1773574 h 1904999"/>
                <a:gd name="connsiteX67" fmla="*/ 580827 w 2924442"/>
                <a:gd name="connsiteY67" fmla="*/ 1773303 h 1904999"/>
                <a:gd name="connsiteX68" fmla="*/ 621444 w 2924442"/>
                <a:gd name="connsiteY68" fmla="*/ 1773032 h 1904999"/>
                <a:gd name="connsiteX69" fmla="*/ 622256 w 2924442"/>
                <a:gd name="connsiteY69" fmla="*/ 1756231 h 1904999"/>
                <a:gd name="connsiteX70" fmla="*/ 623069 w 2924442"/>
                <a:gd name="connsiteY70" fmla="*/ 1739701 h 1904999"/>
                <a:gd name="connsiteX71" fmla="*/ 538856 w 2924442"/>
                <a:gd name="connsiteY71" fmla="*/ 1739701 h 1904999"/>
                <a:gd name="connsiteX72" fmla="*/ 538856 w 2924442"/>
                <a:gd name="connsiteY72" fmla="*/ 1639438 h 1904999"/>
                <a:gd name="connsiteX73" fmla="*/ 622798 w 2924442"/>
                <a:gd name="connsiteY73" fmla="*/ 1639438 h 1904999"/>
                <a:gd name="connsiteX74" fmla="*/ 622798 w 2924442"/>
                <a:gd name="connsiteY74" fmla="*/ 1604211 h 1904999"/>
                <a:gd name="connsiteX75" fmla="*/ 538856 w 2924442"/>
                <a:gd name="connsiteY75" fmla="*/ 1604211 h 1904999"/>
                <a:gd name="connsiteX76" fmla="*/ 538856 w 2924442"/>
                <a:gd name="connsiteY76" fmla="*/ 1531046 h 1904999"/>
                <a:gd name="connsiteX77" fmla="*/ 622798 w 2924442"/>
                <a:gd name="connsiteY77" fmla="*/ 1531046 h 1904999"/>
                <a:gd name="connsiteX78" fmla="*/ 622798 w 2924442"/>
                <a:gd name="connsiteY78" fmla="*/ 1495818 h 1904999"/>
                <a:gd name="connsiteX79" fmla="*/ 521526 w 2924442"/>
                <a:gd name="connsiteY79" fmla="*/ 1495818 h 1904999"/>
                <a:gd name="connsiteX80" fmla="*/ 418358 w 2924442"/>
                <a:gd name="connsiteY80" fmla="*/ 1512077 h 1904999"/>
                <a:gd name="connsiteX81" fmla="*/ 419441 w 2924442"/>
                <a:gd name="connsiteY81" fmla="*/ 1525084 h 1904999"/>
                <a:gd name="connsiteX82" fmla="*/ 461683 w 2924442"/>
                <a:gd name="connsiteY82" fmla="*/ 1531046 h 1904999"/>
                <a:gd name="connsiteX83" fmla="*/ 503654 w 2924442"/>
                <a:gd name="connsiteY83" fmla="*/ 1531046 h 1904999"/>
                <a:gd name="connsiteX84" fmla="*/ 503654 w 2924442"/>
                <a:gd name="connsiteY84" fmla="*/ 1604211 h 1904999"/>
                <a:gd name="connsiteX85" fmla="*/ 461683 w 2924442"/>
                <a:gd name="connsiteY85" fmla="*/ 1604211 h 1904999"/>
                <a:gd name="connsiteX86" fmla="*/ 419170 w 2924442"/>
                <a:gd name="connsiteY86" fmla="*/ 1606378 h 1904999"/>
                <a:gd name="connsiteX87" fmla="*/ 418358 w 2924442"/>
                <a:gd name="connsiteY87" fmla="*/ 1623992 h 1904999"/>
                <a:gd name="connsiteX88" fmla="*/ 417816 w 2924442"/>
                <a:gd name="connsiteY88" fmla="*/ 1639438 h 1904999"/>
                <a:gd name="connsiteX89" fmla="*/ 503654 w 2924442"/>
                <a:gd name="connsiteY89" fmla="*/ 1639438 h 1904999"/>
                <a:gd name="connsiteX90" fmla="*/ 503654 w 2924442"/>
                <a:gd name="connsiteY90" fmla="*/ 1739701 h 1904999"/>
                <a:gd name="connsiteX91" fmla="*/ 461683 w 2924442"/>
                <a:gd name="connsiteY91" fmla="*/ 1739701 h 1904999"/>
                <a:gd name="connsiteX92" fmla="*/ 419441 w 2924442"/>
                <a:gd name="connsiteY92" fmla="*/ 1741869 h 1904999"/>
                <a:gd name="connsiteX93" fmla="*/ 418899 w 2924442"/>
                <a:gd name="connsiteY93" fmla="*/ 1767612 h 1904999"/>
                <a:gd name="connsiteX94" fmla="*/ 457621 w 2924442"/>
                <a:gd name="connsiteY94" fmla="*/ 1772219 h 1904999"/>
                <a:gd name="connsiteX95" fmla="*/ 499321 w 2924442"/>
                <a:gd name="connsiteY95" fmla="*/ 1773845 h 1904999"/>
                <a:gd name="connsiteX96" fmla="*/ 503654 w 2924442"/>
                <a:gd name="connsiteY96" fmla="*/ 1840235 h 1904999"/>
                <a:gd name="connsiteX97" fmla="*/ 503654 w 2924442"/>
                <a:gd name="connsiteY97" fmla="*/ 1905000 h 1904999"/>
                <a:gd name="connsiteX98" fmla="*/ 0 w 2924442"/>
                <a:gd name="connsiteY98" fmla="*/ 1905000 h 1904999"/>
                <a:gd name="connsiteX99" fmla="*/ 271 w 2924442"/>
                <a:gd name="connsiteY99" fmla="*/ 1353011 h 1904999"/>
                <a:gd name="connsiteX100" fmla="*/ 1039260 w 2924442"/>
                <a:gd name="connsiteY100" fmla="*/ 1892806 h 1904999"/>
                <a:gd name="connsiteX101" fmla="*/ 1149468 w 2924442"/>
                <a:gd name="connsiteY101" fmla="*/ 1832648 h 1904999"/>
                <a:gd name="connsiteX102" fmla="*/ 1190086 w 2924442"/>
                <a:gd name="connsiteY102" fmla="*/ 1780349 h 1904999"/>
                <a:gd name="connsiteX103" fmla="*/ 1306522 w 2924442"/>
                <a:gd name="connsiteY103" fmla="*/ 1774929 h 1904999"/>
                <a:gd name="connsiteX104" fmla="*/ 1421604 w 2924442"/>
                <a:gd name="connsiteY104" fmla="*/ 1774929 h 1904999"/>
                <a:gd name="connsiteX105" fmla="*/ 1423228 w 2924442"/>
                <a:gd name="connsiteY105" fmla="*/ 1768696 h 1904999"/>
                <a:gd name="connsiteX106" fmla="*/ 1423770 w 2924442"/>
                <a:gd name="connsiteY106" fmla="*/ 1751624 h 1904999"/>
                <a:gd name="connsiteX107" fmla="*/ 1422958 w 2924442"/>
                <a:gd name="connsiteY107" fmla="*/ 1741056 h 1904999"/>
                <a:gd name="connsiteX108" fmla="*/ 1316811 w 2924442"/>
                <a:gd name="connsiteY108" fmla="*/ 1740243 h 1904999"/>
                <a:gd name="connsiteX109" fmla="*/ 1210394 w 2924442"/>
                <a:gd name="connsiteY109" fmla="*/ 1737533 h 1904999"/>
                <a:gd name="connsiteX110" fmla="*/ 1214456 w 2924442"/>
                <a:gd name="connsiteY110" fmla="*/ 1722358 h 1904999"/>
                <a:gd name="connsiteX111" fmla="*/ 1218518 w 2924442"/>
                <a:gd name="connsiteY111" fmla="*/ 1705287 h 1904999"/>
                <a:gd name="connsiteX112" fmla="*/ 1196313 w 2924442"/>
                <a:gd name="connsiteY112" fmla="*/ 1694989 h 1904999"/>
                <a:gd name="connsiteX113" fmla="*/ 1186836 w 2924442"/>
                <a:gd name="connsiteY113" fmla="*/ 1693093 h 1904999"/>
                <a:gd name="connsiteX114" fmla="*/ 1179525 w 2924442"/>
                <a:gd name="connsiteY114" fmla="*/ 1716397 h 1904999"/>
                <a:gd name="connsiteX115" fmla="*/ 1172214 w 2924442"/>
                <a:gd name="connsiteY115" fmla="*/ 1739701 h 1904999"/>
                <a:gd name="connsiteX116" fmla="*/ 977522 w 2924442"/>
                <a:gd name="connsiteY116" fmla="*/ 1739701 h 1904999"/>
                <a:gd name="connsiteX117" fmla="*/ 977522 w 2924442"/>
                <a:gd name="connsiteY117" fmla="*/ 1774929 h 1904999"/>
                <a:gd name="connsiteX118" fmla="*/ 1064172 w 2924442"/>
                <a:gd name="connsiteY118" fmla="*/ 1774929 h 1904999"/>
                <a:gd name="connsiteX119" fmla="*/ 1150822 w 2924442"/>
                <a:gd name="connsiteY119" fmla="*/ 1777639 h 1904999"/>
                <a:gd name="connsiteX120" fmla="*/ 1110476 w 2924442"/>
                <a:gd name="connsiteY120" fmla="*/ 1820725 h 1904999"/>
                <a:gd name="connsiteX121" fmla="*/ 1076628 w 2924442"/>
                <a:gd name="connsiteY121" fmla="*/ 1841861 h 1904999"/>
                <a:gd name="connsiteX122" fmla="*/ 998101 w 2924442"/>
                <a:gd name="connsiteY122" fmla="*/ 1864353 h 1904999"/>
                <a:gd name="connsiteX123" fmla="*/ 977522 w 2924442"/>
                <a:gd name="connsiteY123" fmla="*/ 1878986 h 1904999"/>
                <a:gd name="connsiteX124" fmla="*/ 1001080 w 2924442"/>
                <a:gd name="connsiteY124" fmla="*/ 1899039 h 1904999"/>
                <a:gd name="connsiteX125" fmla="*/ 1039260 w 2924442"/>
                <a:gd name="connsiteY125" fmla="*/ 1892806 h 1904999"/>
                <a:gd name="connsiteX126" fmla="*/ 2813692 w 2924442"/>
                <a:gd name="connsiteY126" fmla="*/ 1899309 h 1904999"/>
                <a:gd name="connsiteX127" fmla="*/ 2829127 w 2924442"/>
                <a:gd name="connsiteY127" fmla="*/ 1890367 h 1904999"/>
                <a:gd name="connsiteX128" fmla="*/ 2843208 w 2924442"/>
                <a:gd name="connsiteY128" fmla="*/ 1768696 h 1904999"/>
                <a:gd name="connsiteX129" fmla="*/ 2836980 w 2924442"/>
                <a:gd name="connsiteY129" fmla="*/ 1658407 h 1904999"/>
                <a:gd name="connsiteX130" fmla="*/ 2800695 w 2924442"/>
                <a:gd name="connsiteY130" fmla="*/ 1638896 h 1904999"/>
                <a:gd name="connsiteX131" fmla="*/ 2757370 w 2924442"/>
                <a:gd name="connsiteY131" fmla="*/ 1637541 h 1904999"/>
                <a:gd name="connsiteX132" fmla="*/ 2726772 w 2924442"/>
                <a:gd name="connsiteY132" fmla="*/ 1636186 h 1904999"/>
                <a:gd name="connsiteX133" fmla="*/ 2726772 w 2924442"/>
                <a:gd name="connsiteY133" fmla="*/ 1555434 h 1904999"/>
                <a:gd name="connsiteX134" fmla="*/ 2795279 w 2924442"/>
                <a:gd name="connsiteY134" fmla="*/ 1554892 h 1904999"/>
                <a:gd name="connsiteX135" fmla="*/ 2863516 w 2924442"/>
                <a:gd name="connsiteY135" fmla="*/ 1554079 h 1904999"/>
                <a:gd name="connsiteX136" fmla="*/ 2864329 w 2924442"/>
                <a:gd name="connsiteY136" fmla="*/ 1537278 h 1904999"/>
                <a:gd name="connsiteX137" fmla="*/ 2865141 w 2924442"/>
                <a:gd name="connsiteY137" fmla="*/ 1520206 h 1904999"/>
                <a:gd name="connsiteX138" fmla="*/ 2726772 w 2924442"/>
                <a:gd name="connsiteY138" fmla="*/ 1520206 h 1904999"/>
                <a:gd name="connsiteX139" fmla="*/ 2726772 w 2924442"/>
                <a:gd name="connsiteY139" fmla="*/ 1425363 h 1904999"/>
                <a:gd name="connsiteX140" fmla="*/ 2738957 w 2924442"/>
                <a:gd name="connsiteY140" fmla="*/ 1425363 h 1904999"/>
                <a:gd name="connsiteX141" fmla="*/ 2845374 w 2924442"/>
                <a:gd name="connsiteY141" fmla="*/ 1415878 h 1904999"/>
                <a:gd name="connsiteX142" fmla="*/ 2844291 w 2924442"/>
                <a:gd name="connsiteY142" fmla="*/ 1398265 h 1904999"/>
                <a:gd name="connsiteX143" fmla="*/ 2842395 w 2924442"/>
                <a:gd name="connsiteY143" fmla="*/ 1381464 h 1904999"/>
                <a:gd name="connsiteX144" fmla="*/ 2831293 w 2924442"/>
                <a:gd name="connsiteY144" fmla="*/ 1383090 h 1904999"/>
                <a:gd name="connsiteX145" fmla="*/ 2643912 w 2924442"/>
                <a:gd name="connsiteY145" fmla="*/ 1394471 h 1904999"/>
                <a:gd name="connsiteX146" fmla="*/ 2575134 w 2924442"/>
                <a:gd name="connsiteY146" fmla="*/ 1396368 h 1904999"/>
                <a:gd name="connsiteX147" fmla="*/ 2575134 w 2924442"/>
                <a:gd name="connsiteY147" fmla="*/ 1431595 h 1904999"/>
                <a:gd name="connsiteX148" fmla="*/ 2633352 w 2924442"/>
                <a:gd name="connsiteY148" fmla="*/ 1429699 h 1904999"/>
                <a:gd name="connsiteX149" fmla="*/ 2691570 w 2924442"/>
                <a:gd name="connsiteY149" fmla="*/ 1428073 h 1904999"/>
                <a:gd name="connsiteX150" fmla="*/ 2691570 w 2924442"/>
                <a:gd name="connsiteY150" fmla="*/ 1520206 h 1904999"/>
                <a:gd name="connsiteX151" fmla="*/ 2556179 w 2924442"/>
                <a:gd name="connsiteY151" fmla="*/ 1520206 h 1904999"/>
                <a:gd name="connsiteX152" fmla="*/ 2556179 w 2924442"/>
                <a:gd name="connsiteY152" fmla="*/ 1555434 h 1904999"/>
                <a:gd name="connsiteX153" fmla="*/ 2691570 w 2924442"/>
                <a:gd name="connsiteY153" fmla="*/ 1555434 h 1904999"/>
                <a:gd name="connsiteX154" fmla="*/ 2691570 w 2924442"/>
                <a:gd name="connsiteY154" fmla="*/ 1636728 h 1904999"/>
                <a:gd name="connsiteX155" fmla="*/ 2657181 w 2924442"/>
                <a:gd name="connsiteY155" fmla="*/ 1636999 h 1904999"/>
                <a:gd name="connsiteX156" fmla="*/ 2582716 w 2924442"/>
                <a:gd name="connsiteY156" fmla="*/ 1656239 h 1904999"/>
                <a:gd name="connsiteX157" fmla="*/ 2575675 w 2924442"/>
                <a:gd name="connsiteY157" fmla="*/ 1764090 h 1904999"/>
                <a:gd name="connsiteX158" fmla="*/ 2577571 w 2924442"/>
                <a:gd name="connsiteY158" fmla="*/ 1872753 h 1904999"/>
                <a:gd name="connsiteX159" fmla="*/ 2604107 w 2924442"/>
                <a:gd name="connsiteY159" fmla="*/ 1898226 h 1904999"/>
                <a:gd name="connsiteX160" fmla="*/ 2813692 w 2924442"/>
                <a:gd name="connsiteY160" fmla="*/ 1899309 h 1904999"/>
                <a:gd name="connsiteX161" fmla="*/ 2252362 w 2924442"/>
                <a:gd name="connsiteY161" fmla="*/ 1883322 h 1904999"/>
                <a:gd name="connsiteX162" fmla="*/ 2251550 w 2924442"/>
                <a:gd name="connsiteY162" fmla="*/ 1866792 h 1904999"/>
                <a:gd name="connsiteX163" fmla="*/ 2148653 w 2924442"/>
                <a:gd name="connsiteY163" fmla="*/ 1866250 h 1904999"/>
                <a:gd name="connsiteX164" fmla="*/ 2045756 w 2924442"/>
                <a:gd name="connsiteY164" fmla="*/ 1865708 h 1904999"/>
                <a:gd name="connsiteX165" fmla="*/ 2044943 w 2924442"/>
                <a:gd name="connsiteY165" fmla="*/ 1770322 h 1904999"/>
                <a:gd name="connsiteX166" fmla="*/ 2044402 w 2924442"/>
                <a:gd name="connsiteY166" fmla="*/ 1674666 h 1904999"/>
                <a:gd name="connsiteX167" fmla="*/ 2209579 w 2924442"/>
                <a:gd name="connsiteY167" fmla="*/ 1674666 h 1904999"/>
                <a:gd name="connsiteX168" fmla="*/ 2209579 w 2924442"/>
                <a:gd name="connsiteY168" fmla="*/ 1639438 h 1904999"/>
                <a:gd name="connsiteX169" fmla="*/ 2044402 w 2924442"/>
                <a:gd name="connsiteY169" fmla="*/ 1639438 h 1904999"/>
                <a:gd name="connsiteX170" fmla="*/ 2044402 w 2924442"/>
                <a:gd name="connsiteY170" fmla="*/ 1512077 h 1904999"/>
                <a:gd name="connsiteX171" fmla="*/ 2239635 w 2924442"/>
                <a:gd name="connsiteY171" fmla="*/ 1512077 h 1904999"/>
                <a:gd name="connsiteX172" fmla="*/ 2238823 w 2924442"/>
                <a:gd name="connsiteY172" fmla="*/ 1495276 h 1904999"/>
                <a:gd name="connsiteX173" fmla="*/ 2238011 w 2924442"/>
                <a:gd name="connsiteY173" fmla="*/ 1478204 h 1904999"/>
                <a:gd name="connsiteX174" fmla="*/ 2141342 w 2924442"/>
                <a:gd name="connsiteY174" fmla="*/ 1477391 h 1904999"/>
                <a:gd name="connsiteX175" fmla="*/ 2044402 w 2924442"/>
                <a:gd name="connsiteY175" fmla="*/ 1476849 h 1904999"/>
                <a:gd name="connsiteX176" fmla="*/ 2044402 w 2924442"/>
                <a:gd name="connsiteY176" fmla="*/ 1373876 h 1904999"/>
                <a:gd name="connsiteX177" fmla="*/ 2009200 w 2924442"/>
                <a:gd name="connsiteY177" fmla="*/ 1373876 h 1904999"/>
                <a:gd name="connsiteX178" fmla="*/ 2009200 w 2924442"/>
                <a:gd name="connsiteY178" fmla="*/ 1476849 h 1904999"/>
                <a:gd name="connsiteX179" fmla="*/ 1869477 w 2924442"/>
                <a:gd name="connsiteY179" fmla="*/ 1476849 h 1904999"/>
                <a:gd name="connsiteX180" fmla="*/ 1872726 w 2924442"/>
                <a:gd name="connsiteY180" fmla="*/ 1457339 h 1904999"/>
                <a:gd name="connsiteX181" fmla="*/ 1874351 w 2924442"/>
                <a:gd name="connsiteY181" fmla="*/ 1383632 h 1904999"/>
                <a:gd name="connsiteX182" fmla="*/ 1856750 w 2924442"/>
                <a:gd name="connsiteY182" fmla="*/ 1383903 h 1904999"/>
                <a:gd name="connsiteX183" fmla="*/ 1841315 w 2924442"/>
                <a:gd name="connsiteY183" fmla="*/ 1385529 h 1904999"/>
                <a:gd name="connsiteX184" fmla="*/ 1841315 w 2924442"/>
                <a:gd name="connsiteY184" fmla="*/ 1411543 h 1904999"/>
                <a:gd name="connsiteX185" fmla="*/ 1788513 w 2924442"/>
                <a:gd name="connsiteY185" fmla="*/ 1566544 h 1904999"/>
                <a:gd name="connsiteX186" fmla="*/ 1774432 w 2924442"/>
                <a:gd name="connsiteY186" fmla="*/ 1585513 h 1904999"/>
                <a:gd name="connsiteX187" fmla="*/ 1800698 w 2924442"/>
                <a:gd name="connsiteY187" fmla="*/ 1605565 h 1904999"/>
                <a:gd name="connsiteX188" fmla="*/ 1857562 w 2924442"/>
                <a:gd name="connsiteY188" fmla="*/ 1515871 h 1904999"/>
                <a:gd name="connsiteX189" fmla="*/ 1933381 w 2924442"/>
                <a:gd name="connsiteY189" fmla="*/ 1512077 h 1904999"/>
                <a:gd name="connsiteX190" fmla="*/ 2009200 w 2924442"/>
                <a:gd name="connsiteY190" fmla="*/ 1512077 h 1904999"/>
                <a:gd name="connsiteX191" fmla="*/ 2009200 w 2924442"/>
                <a:gd name="connsiteY191" fmla="*/ 1639438 h 1904999"/>
                <a:gd name="connsiteX192" fmla="*/ 1844023 w 2924442"/>
                <a:gd name="connsiteY192" fmla="*/ 1639438 h 1904999"/>
                <a:gd name="connsiteX193" fmla="*/ 1844023 w 2924442"/>
                <a:gd name="connsiteY193" fmla="*/ 1674666 h 1904999"/>
                <a:gd name="connsiteX194" fmla="*/ 2009200 w 2924442"/>
                <a:gd name="connsiteY194" fmla="*/ 1674666 h 1904999"/>
                <a:gd name="connsiteX195" fmla="*/ 2009200 w 2924442"/>
                <a:gd name="connsiteY195" fmla="*/ 1867063 h 1904999"/>
                <a:gd name="connsiteX196" fmla="*/ 1905761 w 2924442"/>
                <a:gd name="connsiteY196" fmla="*/ 1867605 h 1904999"/>
                <a:gd name="connsiteX197" fmla="*/ 1802052 w 2924442"/>
                <a:gd name="connsiteY197" fmla="*/ 1868418 h 1904999"/>
                <a:gd name="connsiteX198" fmla="*/ 1801240 w 2924442"/>
                <a:gd name="connsiteY198" fmla="*/ 1884134 h 1904999"/>
                <a:gd name="connsiteX199" fmla="*/ 1800427 w 2924442"/>
                <a:gd name="connsiteY199" fmla="*/ 1899580 h 1904999"/>
                <a:gd name="connsiteX200" fmla="*/ 2253174 w 2924442"/>
                <a:gd name="connsiteY200" fmla="*/ 1899580 h 1904999"/>
                <a:gd name="connsiteX201" fmla="*/ 2252362 w 2924442"/>
                <a:gd name="connsiteY201" fmla="*/ 1883322 h 1904999"/>
                <a:gd name="connsiteX202" fmla="*/ 234768 w 2924442"/>
                <a:gd name="connsiteY202" fmla="*/ 1884676 h 1904999"/>
                <a:gd name="connsiteX203" fmla="*/ 388030 w 2924442"/>
                <a:gd name="connsiteY203" fmla="*/ 1869501 h 1904999"/>
                <a:gd name="connsiteX204" fmla="*/ 387759 w 2924442"/>
                <a:gd name="connsiteY204" fmla="*/ 1852972 h 1904999"/>
                <a:gd name="connsiteX205" fmla="*/ 386676 w 2924442"/>
                <a:gd name="connsiteY205" fmla="*/ 1837255 h 1904999"/>
                <a:gd name="connsiteX206" fmla="*/ 377470 w 2924442"/>
                <a:gd name="connsiteY206" fmla="*/ 1837255 h 1904999"/>
                <a:gd name="connsiteX207" fmla="*/ 279717 w 2924442"/>
                <a:gd name="connsiteY207" fmla="*/ 1845384 h 1904999"/>
                <a:gd name="connsiteX208" fmla="*/ 170863 w 2924442"/>
                <a:gd name="connsiteY208" fmla="*/ 1855139 h 1904999"/>
                <a:gd name="connsiteX209" fmla="*/ 151096 w 2924442"/>
                <a:gd name="connsiteY209" fmla="*/ 1857036 h 1904999"/>
                <a:gd name="connsiteX210" fmla="*/ 152721 w 2924442"/>
                <a:gd name="connsiteY210" fmla="*/ 1869231 h 1904999"/>
                <a:gd name="connsiteX211" fmla="*/ 154346 w 2924442"/>
                <a:gd name="connsiteY211" fmla="*/ 1886302 h 1904999"/>
                <a:gd name="connsiteX212" fmla="*/ 157053 w 2924442"/>
                <a:gd name="connsiteY212" fmla="*/ 1891451 h 1904999"/>
                <a:gd name="connsiteX213" fmla="*/ 234768 w 2924442"/>
                <a:gd name="connsiteY213" fmla="*/ 1884676 h 1904999"/>
                <a:gd name="connsiteX214" fmla="*/ 2434327 w 2924442"/>
                <a:gd name="connsiteY214" fmla="*/ 1889012 h 1904999"/>
                <a:gd name="connsiteX215" fmla="*/ 2447325 w 2924442"/>
                <a:gd name="connsiteY215" fmla="*/ 1858391 h 1904999"/>
                <a:gd name="connsiteX216" fmla="*/ 2512583 w 2924442"/>
                <a:gd name="connsiteY216" fmla="*/ 1714500 h 1904999"/>
                <a:gd name="connsiteX217" fmla="*/ 2481714 w 2924442"/>
                <a:gd name="connsiteY217" fmla="*/ 1702035 h 1904999"/>
                <a:gd name="connsiteX218" fmla="*/ 2456261 w 2924442"/>
                <a:gd name="connsiteY218" fmla="*/ 1756231 h 1904999"/>
                <a:gd name="connsiteX219" fmla="*/ 2416997 w 2924442"/>
                <a:gd name="connsiteY219" fmla="*/ 1841319 h 1904999"/>
                <a:gd name="connsiteX220" fmla="*/ 2401834 w 2924442"/>
                <a:gd name="connsiteY220" fmla="*/ 1876818 h 1904999"/>
                <a:gd name="connsiteX221" fmla="*/ 2429724 w 2924442"/>
                <a:gd name="connsiteY221" fmla="*/ 1891180 h 1904999"/>
                <a:gd name="connsiteX222" fmla="*/ 2434327 w 2924442"/>
                <a:gd name="connsiteY222" fmla="*/ 1889012 h 1904999"/>
                <a:gd name="connsiteX223" fmla="*/ 359057 w 2924442"/>
                <a:gd name="connsiteY223" fmla="*/ 1770593 h 1904999"/>
                <a:gd name="connsiteX224" fmla="*/ 372054 w 2924442"/>
                <a:gd name="connsiteY224" fmla="*/ 1757586 h 1904999"/>
                <a:gd name="connsiteX225" fmla="*/ 378553 w 2924442"/>
                <a:gd name="connsiteY225" fmla="*/ 1642690 h 1904999"/>
                <a:gd name="connsiteX226" fmla="*/ 360952 w 2924442"/>
                <a:gd name="connsiteY226" fmla="*/ 1504218 h 1904999"/>
                <a:gd name="connsiteX227" fmla="*/ 351204 w 2924442"/>
                <a:gd name="connsiteY227" fmla="*/ 1496360 h 1904999"/>
                <a:gd name="connsiteX228" fmla="*/ 361223 w 2924442"/>
                <a:gd name="connsiteY228" fmla="*/ 1478746 h 1904999"/>
                <a:gd name="connsiteX229" fmla="*/ 365555 w 2924442"/>
                <a:gd name="connsiteY229" fmla="*/ 1428615 h 1904999"/>
                <a:gd name="connsiteX230" fmla="*/ 272136 w 2924442"/>
                <a:gd name="connsiteY230" fmla="*/ 1411814 h 1904999"/>
                <a:gd name="connsiteX231" fmla="*/ 203086 w 2924442"/>
                <a:gd name="connsiteY231" fmla="*/ 1411814 h 1904999"/>
                <a:gd name="connsiteX232" fmla="*/ 203086 w 2924442"/>
                <a:gd name="connsiteY232" fmla="*/ 1376586 h 1904999"/>
                <a:gd name="connsiteX233" fmla="*/ 167885 w 2924442"/>
                <a:gd name="connsiteY233" fmla="*/ 1376586 h 1904999"/>
                <a:gd name="connsiteX234" fmla="*/ 167885 w 2924442"/>
                <a:gd name="connsiteY234" fmla="*/ 1396368 h 1904999"/>
                <a:gd name="connsiteX235" fmla="*/ 186569 w 2924442"/>
                <a:gd name="connsiteY235" fmla="*/ 1440809 h 1904999"/>
                <a:gd name="connsiteX236" fmla="*/ 265637 w 2924442"/>
                <a:gd name="connsiteY236" fmla="*/ 1447041 h 1904999"/>
                <a:gd name="connsiteX237" fmla="*/ 335769 w 2924442"/>
                <a:gd name="connsiteY237" fmla="*/ 1449751 h 1904999"/>
                <a:gd name="connsiteX238" fmla="*/ 324396 w 2924442"/>
                <a:gd name="connsiteY238" fmla="*/ 1473868 h 1904999"/>
                <a:gd name="connsiteX239" fmla="*/ 312753 w 2924442"/>
                <a:gd name="connsiteY239" fmla="*/ 1495547 h 1904999"/>
                <a:gd name="connsiteX240" fmla="*/ 251285 w 2924442"/>
                <a:gd name="connsiteY240" fmla="*/ 1496360 h 1904999"/>
                <a:gd name="connsiteX241" fmla="*/ 169509 w 2924442"/>
                <a:gd name="connsiteY241" fmla="*/ 1515871 h 1904999"/>
                <a:gd name="connsiteX242" fmla="*/ 163011 w 2924442"/>
                <a:gd name="connsiteY242" fmla="*/ 1633206 h 1904999"/>
                <a:gd name="connsiteX243" fmla="*/ 167885 w 2924442"/>
                <a:gd name="connsiteY243" fmla="*/ 1754605 h 1904999"/>
                <a:gd name="connsiteX244" fmla="*/ 184944 w 2924442"/>
                <a:gd name="connsiteY244" fmla="*/ 1771948 h 1904999"/>
                <a:gd name="connsiteX245" fmla="*/ 274031 w 2924442"/>
                <a:gd name="connsiteY245" fmla="*/ 1777097 h 1904999"/>
                <a:gd name="connsiteX246" fmla="*/ 359057 w 2924442"/>
                <a:gd name="connsiteY246" fmla="*/ 1770593 h 1904999"/>
                <a:gd name="connsiteX247" fmla="*/ 1440829 w 2924442"/>
                <a:gd name="connsiteY247" fmla="*/ 1661930 h 1904999"/>
                <a:gd name="connsiteX248" fmla="*/ 1441912 w 2924442"/>
                <a:gd name="connsiteY248" fmla="*/ 1644316 h 1904999"/>
                <a:gd name="connsiteX249" fmla="*/ 1330621 w 2924442"/>
                <a:gd name="connsiteY249" fmla="*/ 1639438 h 1904999"/>
                <a:gd name="connsiteX250" fmla="*/ 1218518 w 2924442"/>
                <a:gd name="connsiteY250" fmla="*/ 1639438 h 1904999"/>
                <a:gd name="connsiteX251" fmla="*/ 1218518 w 2924442"/>
                <a:gd name="connsiteY251" fmla="*/ 1609901 h 1904999"/>
                <a:gd name="connsiteX252" fmla="*/ 1224746 w 2924442"/>
                <a:gd name="connsiteY252" fmla="*/ 1578738 h 1904999"/>
                <a:gd name="connsiteX253" fmla="*/ 1317894 w 2924442"/>
                <a:gd name="connsiteY253" fmla="*/ 1577112 h 1904999"/>
                <a:gd name="connsiteX254" fmla="*/ 1405357 w 2924442"/>
                <a:gd name="connsiteY254" fmla="*/ 1577112 h 1904999"/>
                <a:gd name="connsiteX255" fmla="*/ 1404545 w 2924442"/>
                <a:gd name="connsiteY255" fmla="*/ 1560854 h 1904999"/>
                <a:gd name="connsiteX256" fmla="*/ 1404003 w 2924442"/>
                <a:gd name="connsiteY256" fmla="*/ 1544595 h 1904999"/>
                <a:gd name="connsiteX257" fmla="*/ 1218247 w 2924442"/>
                <a:gd name="connsiteY257" fmla="*/ 1544595 h 1904999"/>
                <a:gd name="connsiteX258" fmla="*/ 1219059 w 2924442"/>
                <a:gd name="connsiteY258" fmla="*/ 1508825 h 1904999"/>
                <a:gd name="connsiteX259" fmla="*/ 1219871 w 2924442"/>
                <a:gd name="connsiteY259" fmla="*/ 1472785 h 1904999"/>
                <a:gd name="connsiteX260" fmla="*/ 1321415 w 2924442"/>
                <a:gd name="connsiteY260" fmla="*/ 1472243 h 1904999"/>
                <a:gd name="connsiteX261" fmla="*/ 1422958 w 2924442"/>
                <a:gd name="connsiteY261" fmla="*/ 1471701 h 1904999"/>
                <a:gd name="connsiteX262" fmla="*/ 1423499 w 2924442"/>
                <a:gd name="connsiteY262" fmla="*/ 1455442 h 1904999"/>
                <a:gd name="connsiteX263" fmla="*/ 1424041 w 2924442"/>
                <a:gd name="connsiteY263" fmla="*/ 1438912 h 1904999"/>
                <a:gd name="connsiteX264" fmla="*/ 1382070 w 2924442"/>
                <a:gd name="connsiteY264" fmla="*/ 1438912 h 1904999"/>
                <a:gd name="connsiteX265" fmla="*/ 1340369 w 2924442"/>
                <a:gd name="connsiteY265" fmla="*/ 1436744 h 1904999"/>
                <a:gd name="connsiteX266" fmla="*/ 1353908 w 2924442"/>
                <a:gd name="connsiteY266" fmla="*/ 1415878 h 1904999"/>
                <a:gd name="connsiteX267" fmla="*/ 1366635 w 2924442"/>
                <a:gd name="connsiteY267" fmla="*/ 1394200 h 1904999"/>
                <a:gd name="connsiteX268" fmla="*/ 1353096 w 2924442"/>
                <a:gd name="connsiteY268" fmla="*/ 1382548 h 1904999"/>
                <a:gd name="connsiteX269" fmla="*/ 1340911 w 2924442"/>
                <a:gd name="connsiteY269" fmla="*/ 1373605 h 1904999"/>
                <a:gd name="connsiteX270" fmla="*/ 1318165 w 2924442"/>
                <a:gd name="connsiteY270" fmla="*/ 1405581 h 1904999"/>
                <a:gd name="connsiteX271" fmla="*/ 1295420 w 2924442"/>
                <a:gd name="connsiteY271" fmla="*/ 1437557 h 1904999"/>
                <a:gd name="connsiteX272" fmla="*/ 1200917 w 2924442"/>
                <a:gd name="connsiteY272" fmla="*/ 1438099 h 1904999"/>
                <a:gd name="connsiteX273" fmla="*/ 1106143 w 2924442"/>
                <a:gd name="connsiteY273" fmla="*/ 1438641 h 1904999"/>
                <a:gd name="connsiteX274" fmla="*/ 1083127 w 2924442"/>
                <a:gd name="connsiteY274" fmla="*/ 1406394 h 1904999"/>
                <a:gd name="connsiteX275" fmla="*/ 1059298 w 2924442"/>
                <a:gd name="connsiteY275" fmla="*/ 1373876 h 1904999"/>
                <a:gd name="connsiteX276" fmla="*/ 1044947 w 2924442"/>
                <a:gd name="connsiteY276" fmla="*/ 1383632 h 1904999"/>
                <a:gd name="connsiteX277" fmla="*/ 1031678 w 2924442"/>
                <a:gd name="connsiteY277" fmla="*/ 1393387 h 1904999"/>
                <a:gd name="connsiteX278" fmla="*/ 1046571 w 2924442"/>
                <a:gd name="connsiteY278" fmla="*/ 1414794 h 1904999"/>
                <a:gd name="connsiteX279" fmla="*/ 1061464 w 2924442"/>
                <a:gd name="connsiteY279" fmla="*/ 1437557 h 1904999"/>
                <a:gd name="connsiteX280" fmla="*/ 1056861 w 2924442"/>
                <a:gd name="connsiteY280" fmla="*/ 1438370 h 1904999"/>
                <a:gd name="connsiteX281" fmla="*/ 1014890 w 2924442"/>
                <a:gd name="connsiteY281" fmla="*/ 1438370 h 1904999"/>
                <a:gd name="connsiteX282" fmla="*/ 977522 w 2924442"/>
                <a:gd name="connsiteY282" fmla="*/ 1438912 h 1904999"/>
                <a:gd name="connsiteX283" fmla="*/ 977522 w 2924442"/>
                <a:gd name="connsiteY283" fmla="*/ 1455171 h 1904999"/>
                <a:gd name="connsiteX284" fmla="*/ 982396 w 2924442"/>
                <a:gd name="connsiteY284" fmla="*/ 1471430 h 1904999"/>
                <a:gd name="connsiteX285" fmla="*/ 1084481 w 2924442"/>
                <a:gd name="connsiteY285" fmla="*/ 1472243 h 1904999"/>
                <a:gd name="connsiteX286" fmla="*/ 1181962 w 2924442"/>
                <a:gd name="connsiteY286" fmla="*/ 1472785 h 1904999"/>
                <a:gd name="connsiteX287" fmla="*/ 1182774 w 2924442"/>
                <a:gd name="connsiteY287" fmla="*/ 1508825 h 1904999"/>
                <a:gd name="connsiteX288" fmla="*/ 1183587 w 2924442"/>
                <a:gd name="connsiteY288" fmla="*/ 1544595 h 1904999"/>
                <a:gd name="connsiteX289" fmla="*/ 996206 w 2924442"/>
                <a:gd name="connsiteY289" fmla="*/ 1544595 h 1904999"/>
                <a:gd name="connsiteX290" fmla="*/ 997018 w 2924442"/>
                <a:gd name="connsiteY290" fmla="*/ 1561125 h 1904999"/>
                <a:gd name="connsiteX291" fmla="*/ 997831 w 2924442"/>
                <a:gd name="connsiteY291" fmla="*/ 1577654 h 1904999"/>
                <a:gd name="connsiteX292" fmla="*/ 1086105 w 2924442"/>
                <a:gd name="connsiteY292" fmla="*/ 1577383 h 1904999"/>
                <a:gd name="connsiteX293" fmla="*/ 1178713 w 2924442"/>
                <a:gd name="connsiteY293" fmla="*/ 1578738 h 1904999"/>
                <a:gd name="connsiteX294" fmla="*/ 1183316 w 2924442"/>
                <a:gd name="connsiteY294" fmla="*/ 1609901 h 1904999"/>
                <a:gd name="connsiteX295" fmla="*/ 1183316 w 2924442"/>
                <a:gd name="connsiteY295" fmla="*/ 1639438 h 1904999"/>
                <a:gd name="connsiteX296" fmla="*/ 958567 w 2924442"/>
                <a:gd name="connsiteY296" fmla="*/ 1639438 h 1904999"/>
                <a:gd name="connsiteX297" fmla="*/ 958567 w 2924442"/>
                <a:gd name="connsiteY297" fmla="*/ 1655155 h 1904999"/>
                <a:gd name="connsiteX298" fmla="*/ 960463 w 2924442"/>
                <a:gd name="connsiteY298" fmla="*/ 1672769 h 1904999"/>
                <a:gd name="connsiteX299" fmla="*/ 1201458 w 2924442"/>
                <a:gd name="connsiteY299" fmla="*/ 1674666 h 1904999"/>
                <a:gd name="connsiteX300" fmla="*/ 1440559 w 2924442"/>
                <a:gd name="connsiteY300" fmla="*/ 1674666 h 1904999"/>
                <a:gd name="connsiteX301" fmla="*/ 1440829 w 2924442"/>
                <a:gd name="connsiteY301" fmla="*/ 1661930 h 1904999"/>
                <a:gd name="connsiteX302" fmla="*/ 804222 w 2924442"/>
                <a:gd name="connsiteY302" fmla="*/ 1652987 h 1904999"/>
                <a:gd name="connsiteX303" fmla="*/ 790412 w 2924442"/>
                <a:gd name="connsiteY303" fmla="*/ 1620469 h 1904999"/>
                <a:gd name="connsiteX304" fmla="*/ 771728 w 2924442"/>
                <a:gd name="connsiteY304" fmla="*/ 1639980 h 1904999"/>
                <a:gd name="connsiteX305" fmla="*/ 792036 w 2924442"/>
                <a:gd name="connsiteY305" fmla="*/ 1658407 h 1904999"/>
                <a:gd name="connsiteX306" fmla="*/ 804222 w 2924442"/>
                <a:gd name="connsiteY306" fmla="*/ 1652987 h 1904999"/>
                <a:gd name="connsiteX307" fmla="*/ 1619274 w 2924442"/>
                <a:gd name="connsiteY307" fmla="*/ 1652987 h 1904999"/>
                <a:gd name="connsiteX308" fmla="*/ 1618733 w 2924442"/>
                <a:gd name="connsiteY308" fmla="*/ 1624805 h 1904999"/>
                <a:gd name="connsiteX309" fmla="*/ 1588676 w 2924442"/>
                <a:gd name="connsiteY309" fmla="*/ 1639438 h 1904999"/>
                <a:gd name="connsiteX310" fmla="*/ 1619274 w 2924442"/>
                <a:gd name="connsiteY310" fmla="*/ 1652987 h 1904999"/>
                <a:gd name="connsiteX311" fmla="*/ 2504731 w 2924442"/>
                <a:gd name="connsiteY311" fmla="*/ 1614779 h 1904999"/>
                <a:gd name="connsiteX312" fmla="*/ 2509875 w 2924442"/>
                <a:gd name="connsiteY312" fmla="*/ 1597436 h 1904999"/>
                <a:gd name="connsiteX313" fmla="*/ 2418893 w 2924442"/>
                <a:gd name="connsiteY313" fmla="*/ 1536465 h 1904999"/>
                <a:gd name="connsiteX314" fmla="*/ 2407520 w 2924442"/>
                <a:gd name="connsiteY314" fmla="*/ 1550285 h 1904999"/>
                <a:gd name="connsiteX315" fmla="*/ 2402104 w 2924442"/>
                <a:gd name="connsiteY315" fmla="*/ 1566273 h 1904999"/>
                <a:gd name="connsiteX316" fmla="*/ 2450574 w 2924442"/>
                <a:gd name="connsiteY316" fmla="*/ 1598520 h 1904999"/>
                <a:gd name="connsiteX317" fmla="*/ 2495524 w 2924442"/>
                <a:gd name="connsiteY317" fmla="*/ 1628599 h 1904999"/>
                <a:gd name="connsiteX318" fmla="*/ 2504731 w 2924442"/>
                <a:gd name="connsiteY318" fmla="*/ 1614779 h 1904999"/>
                <a:gd name="connsiteX319" fmla="*/ 577577 w 2924442"/>
                <a:gd name="connsiteY319" fmla="*/ 1436473 h 1904999"/>
                <a:gd name="connsiteX320" fmla="*/ 625777 w 2924442"/>
                <a:gd name="connsiteY320" fmla="*/ 1400703 h 1904999"/>
                <a:gd name="connsiteX321" fmla="*/ 617111 w 2924442"/>
                <a:gd name="connsiteY321" fmla="*/ 1389322 h 1904999"/>
                <a:gd name="connsiteX322" fmla="*/ 606280 w 2924442"/>
                <a:gd name="connsiteY322" fmla="*/ 1375502 h 1904999"/>
                <a:gd name="connsiteX323" fmla="*/ 563767 w 2924442"/>
                <a:gd name="connsiteY323" fmla="*/ 1403413 h 1904999"/>
                <a:gd name="connsiteX324" fmla="*/ 520442 w 2924442"/>
                <a:gd name="connsiteY324" fmla="*/ 1433492 h 1904999"/>
                <a:gd name="connsiteX325" fmla="*/ 479284 w 2924442"/>
                <a:gd name="connsiteY325" fmla="*/ 1404768 h 1904999"/>
                <a:gd name="connsiteX326" fmla="*/ 437854 w 2924442"/>
                <a:gd name="connsiteY326" fmla="*/ 1375231 h 1904999"/>
                <a:gd name="connsiteX327" fmla="*/ 417004 w 2924442"/>
                <a:gd name="connsiteY327" fmla="*/ 1400433 h 1904999"/>
                <a:gd name="connsiteX328" fmla="*/ 468994 w 2924442"/>
                <a:gd name="connsiteY328" fmla="*/ 1440809 h 1904999"/>
                <a:gd name="connsiteX329" fmla="*/ 525046 w 2924442"/>
                <a:gd name="connsiteY329" fmla="*/ 1475765 h 1904999"/>
                <a:gd name="connsiteX330" fmla="*/ 577577 w 2924442"/>
                <a:gd name="connsiteY330" fmla="*/ 1436473 h 1904999"/>
                <a:gd name="connsiteX331" fmla="*/ 2504460 w 2924442"/>
                <a:gd name="connsiteY331" fmla="*/ 1461403 h 1904999"/>
                <a:gd name="connsiteX332" fmla="*/ 2512854 w 2924442"/>
                <a:gd name="connsiteY332" fmla="*/ 1446770 h 1904999"/>
                <a:gd name="connsiteX333" fmla="*/ 2418622 w 2924442"/>
                <a:gd name="connsiteY333" fmla="*/ 1382006 h 1904999"/>
                <a:gd name="connsiteX334" fmla="*/ 2407520 w 2924442"/>
                <a:gd name="connsiteY334" fmla="*/ 1396097 h 1904999"/>
                <a:gd name="connsiteX335" fmla="*/ 2402104 w 2924442"/>
                <a:gd name="connsiteY335" fmla="*/ 1412085 h 1904999"/>
                <a:gd name="connsiteX336" fmla="*/ 2449220 w 2924442"/>
                <a:gd name="connsiteY336" fmla="*/ 1444060 h 1904999"/>
                <a:gd name="connsiteX337" fmla="*/ 2494441 w 2924442"/>
                <a:gd name="connsiteY337" fmla="*/ 1473868 h 1904999"/>
                <a:gd name="connsiteX338" fmla="*/ 2504460 w 2924442"/>
                <a:gd name="connsiteY338" fmla="*/ 1461403 h 1904999"/>
                <a:gd name="connsiteX339" fmla="*/ 2425933 w 2924442"/>
                <a:gd name="connsiteY339" fmla="*/ 1009406 h 1904999"/>
                <a:gd name="connsiteX340" fmla="*/ 2442451 w 2924442"/>
                <a:gd name="connsiteY340" fmla="*/ 937867 h 1904999"/>
                <a:gd name="connsiteX341" fmla="*/ 2439202 w 2924442"/>
                <a:gd name="connsiteY341" fmla="*/ 927299 h 1904999"/>
                <a:gd name="connsiteX342" fmla="*/ 2239094 w 2924442"/>
                <a:gd name="connsiteY342" fmla="*/ 924047 h 1904999"/>
                <a:gd name="connsiteX343" fmla="*/ 2042235 w 2924442"/>
                <a:gd name="connsiteY343" fmla="*/ 924047 h 1904999"/>
                <a:gd name="connsiteX344" fmla="*/ 2041152 w 2924442"/>
                <a:gd name="connsiteY344" fmla="*/ 866599 h 1904999"/>
                <a:gd name="connsiteX345" fmla="*/ 2040340 w 2924442"/>
                <a:gd name="connsiteY345" fmla="*/ 808880 h 1904999"/>
                <a:gd name="connsiteX346" fmla="*/ 2030321 w 2924442"/>
                <a:gd name="connsiteY346" fmla="*/ 788014 h 1904999"/>
                <a:gd name="connsiteX347" fmla="*/ 1957752 w 2924442"/>
                <a:gd name="connsiteY347" fmla="*/ 719456 h 1904999"/>
                <a:gd name="connsiteX348" fmla="*/ 1738689 w 2924442"/>
                <a:gd name="connsiteY348" fmla="*/ 713223 h 1904999"/>
                <a:gd name="connsiteX349" fmla="*/ 1517731 w 2924442"/>
                <a:gd name="connsiteY349" fmla="*/ 715391 h 1904999"/>
                <a:gd name="connsiteX350" fmla="*/ 1418896 w 2924442"/>
                <a:gd name="connsiteY350" fmla="*/ 815654 h 1904999"/>
                <a:gd name="connsiteX351" fmla="*/ 1416188 w 2924442"/>
                <a:gd name="connsiteY351" fmla="*/ 876896 h 1904999"/>
                <a:gd name="connsiteX352" fmla="*/ 1416188 w 2924442"/>
                <a:gd name="connsiteY352" fmla="*/ 924047 h 1904999"/>
                <a:gd name="connsiteX353" fmla="*/ 1375842 w 2924442"/>
                <a:gd name="connsiteY353" fmla="*/ 924047 h 1904999"/>
                <a:gd name="connsiteX354" fmla="*/ 1332787 w 2924442"/>
                <a:gd name="connsiteY354" fmla="*/ 927570 h 1904999"/>
                <a:gd name="connsiteX355" fmla="*/ 1329267 w 2924442"/>
                <a:gd name="connsiteY355" fmla="*/ 1003445 h 1904999"/>
                <a:gd name="connsiteX356" fmla="*/ 1335766 w 2924442"/>
                <a:gd name="connsiteY356" fmla="*/ 1010761 h 1904999"/>
                <a:gd name="connsiteX357" fmla="*/ 2425933 w 2924442"/>
                <a:gd name="connsiteY357" fmla="*/ 1009406 h 1904999"/>
                <a:gd name="connsiteX358" fmla="*/ 2706463 w 2924442"/>
                <a:gd name="connsiteY358" fmla="*/ 793434 h 1904999"/>
                <a:gd name="connsiteX359" fmla="*/ 2716211 w 2924442"/>
                <a:gd name="connsiteY359" fmla="*/ 753871 h 1904999"/>
                <a:gd name="connsiteX360" fmla="*/ 2719731 w 2924442"/>
                <a:gd name="connsiteY360" fmla="*/ 718643 h 1904999"/>
                <a:gd name="connsiteX361" fmla="*/ 2427558 w 2924442"/>
                <a:gd name="connsiteY361" fmla="*/ 713223 h 1904999"/>
                <a:gd name="connsiteX362" fmla="*/ 2134843 w 2924442"/>
                <a:gd name="connsiteY362" fmla="*/ 715662 h 1904999"/>
                <a:gd name="connsiteX363" fmla="*/ 2134301 w 2924442"/>
                <a:gd name="connsiteY363" fmla="*/ 798853 h 1904999"/>
                <a:gd name="connsiteX364" fmla="*/ 2420247 w 2924442"/>
                <a:gd name="connsiteY364" fmla="*/ 802105 h 1904999"/>
                <a:gd name="connsiteX365" fmla="*/ 2702672 w 2924442"/>
                <a:gd name="connsiteY365" fmla="*/ 802105 h 1904999"/>
                <a:gd name="connsiteX366" fmla="*/ 2706463 w 2924442"/>
                <a:gd name="connsiteY366" fmla="*/ 793434 h 1904999"/>
                <a:gd name="connsiteX367" fmla="*/ 1923092 w 2924442"/>
                <a:gd name="connsiteY367" fmla="*/ 653878 h 1904999"/>
                <a:gd name="connsiteX368" fmla="*/ 1966687 w 2924442"/>
                <a:gd name="connsiteY368" fmla="*/ 496709 h 1904999"/>
                <a:gd name="connsiteX369" fmla="*/ 1922550 w 2924442"/>
                <a:gd name="connsiteY369" fmla="*/ 458501 h 1904999"/>
                <a:gd name="connsiteX370" fmla="*/ 1907657 w 2924442"/>
                <a:gd name="connsiteY370" fmla="*/ 451184 h 1904999"/>
                <a:gd name="connsiteX371" fmla="*/ 1550225 w 2924442"/>
                <a:gd name="connsiteY371" fmla="*/ 451184 h 1904999"/>
                <a:gd name="connsiteX372" fmla="*/ 1534249 w 2924442"/>
                <a:gd name="connsiteY372" fmla="*/ 459314 h 1904999"/>
                <a:gd name="connsiteX373" fmla="*/ 1477926 w 2924442"/>
                <a:gd name="connsiteY373" fmla="*/ 586946 h 1904999"/>
                <a:gd name="connsiteX374" fmla="*/ 1550225 w 2924442"/>
                <a:gd name="connsiteY374" fmla="*/ 660111 h 1904999"/>
                <a:gd name="connsiteX375" fmla="*/ 1733003 w 2924442"/>
                <a:gd name="connsiteY375" fmla="*/ 663092 h 1904999"/>
                <a:gd name="connsiteX376" fmla="*/ 1904949 w 2924442"/>
                <a:gd name="connsiteY376" fmla="*/ 662550 h 1904999"/>
                <a:gd name="connsiteX377" fmla="*/ 1923092 w 2924442"/>
                <a:gd name="connsiteY377" fmla="*/ 653878 h 1904999"/>
                <a:gd name="connsiteX378" fmla="*/ 1405628 w 2924442"/>
                <a:gd name="connsiteY378" fmla="*/ 484515 h 1904999"/>
                <a:gd name="connsiteX379" fmla="*/ 1465470 w 2924442"/>
                <a:gd name="connsiteY379" fmla="*/ 438448 h 1904999"/>
                <a:gd name="connsiteX380" fmla="*/ 1513128 w 2924442"/>
                <a:gd name="connsiteY380" fmla="*/ 401053 h 1904999"/>
                <a:gd name="connsiteX381" fmla="*/ 1945566 w 2924442"/>
                <a:gd name="connsiteY381" fmla="*/ 401053 h 1904999"/>
                <a:gd name="connsiteX382" fmla="*/ 1992953 w 2924442"/>
                <a:gd name="connsiteY382" fmla="*/ 438448 h 1904999"/>
                <a:gd name="connsiteX383" fmla="*/ 2071209 w 2924442"/>
                <a:gd name="connsiteY383" fmla="*/ 491560 h 1904999"/>
                <a:gd name="connsiteX384" fmla="*/ 2114805 w 2924442"/>
                <a:gd name="connsiteY384" fmla="*/ 434112 h 1904999"/>
                <a:gd name="connsiteX385" fmla="*/ 1896555 w 2924442"/>
                <a:gd name="connsiteY385" fmla="*/ 258787 h 1904999"/>
                <a:gd name="connsiteX386" fmla="*/ 1865686 w 2924442"/>
                <a:gd name="connsiteY386" fmla="*/ 234670 h 1904999"/>
                <a:gd name="connsiteX387" fmla="*/ 1777140 w 2924442"/>
                <a:gd name="connsiteY387" fmla="*/ 191313 h 1904999"/>
                <a:gd name="connsiteX388" fmla="*/ 1683991 w 2924442"/>
                <a:gd name="connsiteY388" fmla="*/ 190771 h 1904999"/>
                <a:gd name="connsiteX389" fmla="*/ 1601674 w 2924442"/>
                <a:gd name="connsiteY389" fmla="*/ 228708 h 1904999"/>
                <a:gd name="connsiteX390" fmla="*/ 1497152 w 2924442"/>
                <a:gd name="connsiteY390" fmla="*/ 308919 h 1904999"/>
                <a:gd name="connsiteX391" fmla="*/ 1343077 w 2924442"/>
                <a:gd name="connsiteY391" fmla="*/ 435196 h 1904999"/>
                <a:gd name="connsiteX392" fmla="*/ 1385048 w 2924442"/>
                <a:gd name="connsiteY392" fmla="*/ 491018 h 1904999"/>
                <a:gd name="connsiteX393" fmla="*/ 1405628 w 2924442"/>
                <a:gd name="connsiteY393" fmla="*/ 484515 h 190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2924442" h="1904999">
                  <a:moveTo>
                    <a:pt x="271" y="1353011"/>
                  </a:moveTo>
                  <a:cubicBezTo>
                    <a:pt x="542" y="808880"/>
                    <a:pt x="542" y="801021"/>
                    <a:pt x="5416" y="825139"/>
                  </a:cubicBezTo>
                  <a:cubicBezTo>
                    <a:pt x="18955" y="890987"/>
                    <a:pt x="47928" y="944913"/>
                    <a:pt x="96127" y="993418"/>
                  </a:cubicBezTo>
                  <a:cubicBezTo>
                    <a:pt x="123747" y="1021329"/>
                    <a:pt x="165718" y="1055473"/>
                    <a:pt x="198483" y="1076610"/>
                  </a:cubicBezTo>
                  <a:cubicBezTo>
                    <a:pt x="378824" y="1194216"/>
                    <a:pt x="628484" y="1221314"/>
                    <a:pt x="843485" y="1147065"/>
                  </a:cubicBezTo>
                  <a:cubicBezTo>
                    <a:pt x="981584" y="1099372"/>
                    <a:pt x="1104789" y="1004528"/>
                    <a:pt x="1152988" y="908872"/>
                  </a:cubicBezTo>
                  <a:cubicBezTo>
                    <a:pt x="1203625" y="808067"/>
                    <a:pt x="1196043" y="689106"/>
                    <a:pt x="1132409" y="592366"/>
                  </a:cubicBezTo>
                  <a:cubicBezTo>
                    <a:pt x="1117245" y="569603"/>
                    <a:pt x="1080961" y="530853"/>
                    <a:pt x="1060652" y="516220"/>
                  </a:cubicBezTo>
                  <a:cubicBezTo>
                    <a:pt x="1047113" y="506464"/>
                    <a:pt x="1045217" y="503755"/>
                    <a:pt x="1041697" y="490477"/>
                  </a:cubicBezTo>
                  <a:cubicBezTo>
                    <a:pt x="1036823" y="471779"/>
                    <a:pt x="990249" y="304583"/>
                    <a:pt x="981584" y="273962"/>
                  </a:cubicBezTo>
                  <a:cubicBezTo>
                    <a:pt x="977793" y="261226"/>
                    <a:pt x="975085" y="250929"/>
                    <a:pt x="975626" y="250658"/>
                  </a:cubicBezTo>
                  <a:cubicBezTo>
                    <a:pt x="975897" y="250658"/>
                    <a:pt x="982667" y="245509"/>
                    <a:pt x="990519" y="239819"/>
                  </a:cubicBezTo>
                  <a:cubicBezTo>
                    <a:pt x="1028700" y="211366"/>
                    <a:pt x="1046300" y="168280"/>
                    <a:pt x="1039802" y="118148"/>
                  </a:cubicBezTo>
                  <a:cubicBezTo>
                    <a:pt x="1032491" y="60429"/>
                    <a:pt x="1002975" y="13549"/>
                    <a:pt x="967232" y="2710"/>
                  </a:cubicBezTo>
                  <a:cubicBezTo>
                    <a:pt x="963170" y="1355"/>
                    <a:pt x="1401837" y="271"/>
                    <a:pt x="1942317" y="271"/>
                  </a:cubicBezTo>
                  <a:lnTo>
                    <a:pt x="2924442" y="0"/>
                  </a:lnTo>
                  <a:lnTo>
                    <a:pt x="2924171" y="308377"/>
                  </a:lnTo>
                  <a:cubicBezTo>
                    <a:pt x="2924171" y="561203"/>
                    <a:pt x="2923359" y="614586"/>
                    <a:pt x="2920651" y="605644"/>
                  </a:cubicBezTo>
                  <a:cubicBezTo>
                    <a:pt x="2908195" y="566351"/>
                    <a:pt x="2878409" y="540337"/>
                    <a:pt x="2838875" y="533834"/>
                  </a:cubicBezTo>
                  <a:cubicBezTo>
                    <a:pt x="2830210" y="532208"/>
                    <a:pt x="2796363" y="531124"/>
                    <a:pt x="2763869" y="531124"/>
                  </a:cubicBezTo>
                  <a:cubicBezTo>
                    <a:pt x="2708900" y="531124"/>
                    <a:pt x="2704838" y="530853"/>
                    <a:pt x="2706192" y="526517"/>
                  </a:cubicBezTo>
                  <a:cubicBezTo>
                    <a:pt x="2708629" y="518659"/>
                    <a:pt x="2780928" y="195649"/>
                    <a:pt x="2780928" y="192397"/>
                  </a:cubicBezTo>
                  <a:cubicBezTo>
                    <a:pt x="2780928" y="191042"/>
                    <a:pt x="2779032" y="188061"/>
                    <a:pt x="2776595" y="185893"/>
                  </a:cubicBezTo>
                  <a:cubicBezTo>
                    <a:pt x="2772804" y="182100"/>
                    <a:pt x="2744914" y="181558"/>
                    <a:pt x="2510146" y="181558"/>
                  </a:cubicBezTo>
                  <a:cubicBezTo>
                    <a:pt x="2275379" y="181558"/>
                    <a:pt x="2247488" y="182100"/>
                    <a:pt x="2243697" y="185893"/>
                  </a:cubicBezTo>
                  <a:cubicBezTo>
                    <a:pt x="2240177" y="189145"/>
                    <a:pt x="2239365" y="197004"/>
                    <a:pt x="2239365" y="225999"/>
                  </a:cubicBezTo>
                  <a:cubicBezTo>
                    <a:pt x="2239365" y="257432"/>
                    <a:pt x="2239906" y="262581"/>
                    <a:pt x="2244239" y="266375"/>
                  </a:cubicBezTo>
                  <a:cubicBezTo>
                    <a:pt x="2248842" y="270711"/>
                    <a:pt x="2267797" y="270982"/>
                    <a:pt x="2460864" y="270982"/>
                  </a:cubicBezTo>
                  <a:cubicBezTo>
                    <a:pt x="2609252" y="270982"/>
                    <a:pt x="2672615" y="271794"/>
                    <a:pt x="2672615" y="273962"/>
                  </a:cubicBezTo>
                  <a:cubicBezTo>
                    <a:pt x="2672615" y="276130"/>
                    <a:pt x="2624416" y="494541"/>
                    <a:pt x="2617105" y="525162"/>
                  </a:cubicBezTo>
                  <a:lnTo>
                    <a:pt x="2615751" y="531124"/>
                  </a:lnTo>
                  <a:lnTo>
                    <a:pt x="2486859" y="531124"/>
                  </a:lnTo>
                  <a:cubicBezTo>
                    <a:pt x="2365549" y="531124"/>
                    <a:pt x="2358238" y="530853"/>
                    <a:pt x="2359592" y="526517"/>
                  </a:cubicBezTo>
                  <a:cubicBezTo>
                    <a:pt x="2361216" y="520555"/>
                    <a:pt x="2389107" y="412434"/>
                    <a:pt x="2398313" y="375851"/>
                  </a:cubicBezTo>
                  <a:cubicBezTo>
                    <a:pt x="2401834" y="360947"/>
                    <a:pt x="2404271" y="346043"/>
                    <a:pt x="2403458" y="342521"/>
                  </a:cubicBezTo>
                  <a:cubicBezTo>
                    <a:pt x="2401834" y="336017"/>
                    <a:pt x="2401834" y="336017"/>
                    <a:pt x="2361216" y="336017"/>
                  </a:cubicBezTo>
                  <a:cubicBezTo>
                    <a:pt x="2325473" y="336017"/>
                    <a:pt x="2320599" y="336559"/>
                    <a:pt x="2318433" y="340895"/>
                  </a:cubicBezTo>
                  <a:cubicBezTo>
                    <a:pt x="2317079" y="343334"/>
                    <a:pt x="2309497" y="370432"/>
                    <a:pt x="2301644" y="401053"/>
                  </a:cubicBezTo>
                  <a:cubicBezTo>
                    <a:pt x="2294062" y="431674"/>
                    <a:pt x="2283231" y="472592"/>
                    <a:pt x="2277815" y="491831"/>
                  </a:cubicBezTo>
                  <a:cubicBezTo>
                    <a:pt x="2261839" y="550092"/>
                    <a:pt x="2264547" y="575023"/>
                    <a:pt x="2290001" y="599411"/>
                  </a:cubicBezTo>
                  <a:cubicBezTo>
                    <a:pt x="2311663" y="620548"/>
                    <a:pt x="2291626" y="619193"/>
                    <a:pt x="2574863" y="620006"/>
                  </a:cubicBezTo>
                  <a:cubicBezTo>
                    <a:pt x="2804486" y="620548"/>
                    <a:pt x="2828585" y="621090"/>
                    <a:pt x="2832918" y="625154"/>
                  </a:cubicBezTo>
                  <a:cubicBezTo>
                    <a:pt x="2837251" y="628948"/>
                    <a:pt x="2837792" y="634639"/>
                    <a:pt x="2837792" y="671763"/>
                  </a:cubicBezTo>
                  <a:cubicBezTo>
                    <a:pt x="2837792" y="757935"/>
                    <a:pt x="2826690" y="802647"/>
                    <a:pt x="2794196" y="846275"/>
                  </a:cubicBezTo>
                  <a:cubicBezTo>
                    <a:pt x="2770909" y="877709"/>
                    <a:pt x="2727584" y="902910"/>
                    <a:pt x="2675865" y="914834"/>
                  </a:cubicBezTo>
                  <a:cubicBezTo>
                    <a:pt x="2652307" y="920524"/>
                    <a:pt x="2636872" y="921879"/>
                    <a:pt x="2593547" y="923234"/>
                  </a:cubicBezTo>
                  <a:cubicBezTo>
                    <a:pt x="2549139" y="924589"/>
                    <a:pt x="2539391" y="925673"/>
                    <a:pt x="2536412" y="929196"/>
                  </a:cubicBezTo>
                  <a:cubicBezTo>
                    <a:pt x="2534246" y="931634"/>
                    <a:pt x="2529101" y="948977"/>
                    <a:pt x="2525039" y="967946"/>
                  </a:cubicBezTo>
                  <a:cubicBezTo>
                    <a:pt x="2518540" y="997483"/>
                    <a:pt x="2517999" y="1002903"/>
                    <a:pt x="2520978" y="1006696"/>
                  </a:cubicBezTo>
                  <a:cubicBezTo>
                    <a:pt x="2524498" y="1010761"/>
                    <a:pt x="2531809" y="1011032"/>
                    <a:pt x="2591381" y="1009948"/>
                  </a:cubicBezTo>
                  <a:cubicBezTo>
                    <a:pt x="2666116" y="1008322"/>
                    <a:pt x="2686967" y="1005612"/>
                    <a:pt x="2733812" y="989625"/>
                  </a:cubicBezTo>
                  <a:cubicBezTo>
                    <a:pt x="2838063" y="954126"/>
                    <a:pt x="2903051" y="875270"/>
                    <a:pt x="2920651" y="762813"/>
                  </a:cubicBezTo>
                  <a:cubicBezTo>
                    <a:pt x="2923359" y="745199"/>
                    <a:pt x="2923901" y="846817"/>
                    <a:pt x="2924171" y="1323203"/>
                  </a:cubicBezTo>
                  <a:lnTo>
                    <a:pt x="2924442" y="1905000"/>
                  </a:lnTo>
                  <a:lnTo>
                    <a:pt x="2170315" y="1905000"/>
                  </a:lnTo>
                  <a:cubicBezTo>
                    <a:pt x="1755478" y="1905000"/>
                    <a:pt x="1416188" y="1904187"/>
                    <a:pt x="1416188" y="1903374"/>
                  </a:cubicBezTo>
                  <a:cubicBezTo>
                    <a:pt x="1416188" y="1902561"/>
                    <a:pt x="1418896" y="1895787"/>
                    <a:pt x="1421875" y="1888470"/>
                  </a:cubicBezTo>
                  <a:cubicBezTo>
                    <a:pt x="1425124" y="1881154"/>
                    <a:pt x="1427020" y="1874379"/>
                    <a:pt x="1425936" y="1873295"/>
                  </a:cubicBezTo>
                  <a:cubicBezTo>
                    <a:pt x="1425124" y="1872482"/>
                    <a:pt x="1383153" y="1854056"/>
                    <a:pt x="1333058" y="1832648"/>
                  </a:cubicBezTo>
                  <a:cubicBezTo>
                    <a:pt x="1266175" y="1804195"/>
                    <a:pt x="1241263" y="1794982"/>
                    <a:pt x="1239639" y="1797420"/>
                  </a:cubicBezTo>
                  <a:cubicBezTo>
                    <a:pt x="1234223" y="1805821"/>
                    <a:pt x="1228807" y="1824248"/>
                    <a:pt x="1230974" y="1826144"/>
                  </a:cubicBezTo>
                  <a:cubicBezTo>
                    <a:pt x="1232869" y="1828041"/>
                    <a:pt x="1315457" y="1863811"/>
                    <a:pt x="1391818" y="1895516"/>
                  </a:cubicBezTo>
                  <a:cubicBezTo>
                    <a:pt x="1401566" y="1899580"/>
                    <a:pt x="1409960" y="1903374"/>
                    <a:pt x="1410502" y="1903916"/>
                  </a:cubicBezTo>
                  <a:cubicBezTo>
                    <a:pt x="1411043" y="1904458"/>
                    <a:pt x="1214997" y="1905000"/>
                    <a:pt x="974543" y="1905000"/>
                  </a:cubicBezTo>
                  <a:lnTo>
                    <a:pt x="537502" y="1905000"/>
                  </a:lnTo>
                  <a:lnTo>
                    <a:pt x="538856" y="1839423"/>
                  </a:lnTo>
                  <a:lnTo>
                    <a:pt x="540209" y="1773574"/>
                  </a:lnTo>
                  <a:lnTo>
                    <a:pt x="580827" y="1773303"/>
                  </a:lnTo>
                  <a:lnTo>
                    <a:pt x="621444" y="1773032"/>
                  </a:lnTo>
                  <a:lnTo>
                    <a:pt x="622256" y="1756231"/>
                  </a:lnTo>
                  <a:lnTo>
                    <a:pt x="623069" y="1739701"/>
                  </a:lnTo>
                  <a:lnTo>
                    <a:pt x="538856" y="1739701"/>
                  </a:lnTo>
                  <a:lnTo>
                    <a:pt x="538856" y="1639438"/>
                  </a:lnTo>
                  <a:lnTo>
                    <a:pt x="622798" y="1639438"/>
                  </a:lnTo>
                  <a:lnTo>
                    <a:pt x="622798" y="1604211"/>
                  </a:lnTo>
                  <a:lnTo>
                    <a:pt x="538856" y="1604211"/>
                  </a:lnTo>
                  <a:lnTo>
                    <a:pt x="538856" y="1531046"/>
                  </a:lnTo>
                  <a:lnTo>
                    <a:pt x="622798" y="1531046"/>
                  </a:lnTo>
                  <a:lnTo>
                    <a:pt x="622798" y="1495818"/>
                  </a:lnTo>
                  <a:lnTo>
                    <a:pt x="521526" y="1495818"/>
                  </a:lnTo>
                  <a:cubicBezTo>
                    <a:pt x="409963" y="1495818"/>
                    <a:pt x="416191" y="1494734"/>
                    <a:pt x="418358" y="1512077"/>
                  </a:cubicBezTo>
                  <a:cubicBezTo>
                    <a:pt x="418899" y="1515871"/>
                    <a:pt x="419441" y="1521561"/>
                    <a:pt x="419441" y="1525084"/>
                  </a:cubicBezTo>
                  <a:cubicBezTo>
                    <a:pt x="419712" y="1531046"/>
                    <a:pt x="419982" y="1531046"/>
                    <a:pt x="461683" y="1531046"/>
                  </a:cubicBezTo>
                  <a:lnTo>
                    <a:pt x="503654" y="1531046"/>
                  </a:lnTo>
                  <a:lnTo>
                    <a:pt x="503654" y="1604211"/>
                  </a:lnTo>
                  <a:lnTo>
                    <a:pt x="461683" y="1604211"/>
                  </a:lnTo>
                  <a:cubicBezTo>
                    <a:pt x="438666" y="1604211"/>
                    <a:pt x="419441" y="1605023"/>
                    <a:pt x="419170" y="1606378"/>
                  </a:cubicBezTo>
                  <a:cubicBezTo>
                    <a:pt x="419170" y="1607462"/>
                    <a:pt x="418628" y="1615321"/>
                    <a:pt x="418358" y="1623992"/>
                  </a:cubicBezTo>
                  <a:lnTo>
                    <a:pt x="417816" y="1639438"/>
                  </a:lnTo>
                  <a:lnTo>
                    <a:pt x="503654" y="1639438"/>
                  </a:lnTo>
                  <a:lnTo>
                    <a:pt x="503654" y="1739701"/>
                  </a:lnTo>
                  <a:lnTo>
                    <a:pt x="461683" y="1739701"/>
                  </a:lnTo>
                  <a:cubicBezTo>
                    <a:pt x="438666" y="1739701"/>
                    <a:pt x="419441" y="1740514"/>
                    <a:pt x="419441" y="1741869"/>
                  </a:cubicBezTo>
                  <a:cubicBezTo>
                    <a:pt x="418087" y="1748915"/>
                    <a:pt x="417816" y="1763548"/>
                    <a:pt x="418899" y="1767612"/>
                  </a:cubicBezTo>
                  <a:cubicBezTo>
                    <a:pt x="419982" y="1771677"/>
                    <a:pt x="424044" y="1772219"/>
                    <a:pt x="457621" y="1772219"/>
                  </a:cubicBezTo>
                  <a:cubicBezTo>
                    <a:pt x="478200" y="1772219"/>
                    <a:pt x="496884" y="1773032"/>
                    <a:pt x="499321" y="1773845"/>
                  </a:cubicBezTo>
                  <a:cubicBezTo>
                    <a:pt x="503112" y="1775200"/>
                    <a:pt x="503654" y="1783600"/>
                    <a:pt x="503654" y="1840235"/>
                  </a:cubicBezTo>
                  <a:lnTo>
                    <a:pt x="503654" y="1905000"/>
                  </a:lnTo>
                  <a:lnTo>
                    <a:pt x="0" y="1905000"/>
                  </a:lnTo>
                  <a:lnTo>
                    <a:pt x="271" y="1353011"/>
                  </a:lnTo>
                  <a:close/>
                  <a:moveTo>
                    <a:pt x="1039260" y="1892806"/>
                  </a:moveTo>
                  <a:cubicBezTo>
                    <a:pt x="1077982" y="1883864"/>
                    <a:pt x="1122390" y="1859475"/>
                    <a:pt x="1149468" y="1832648"/>
                  </a:cubicBezTo>
                  <a:cubicBezTo>
                    <a:pt x="1166527" y="1815576"/>
                    <a:pt x="1187378" y="1788749"/>
                    <a:pt x="1190086" y="1780349"/>
                  </a:cubicBezTo>
                  <a:cubicBezTo>
                    <a:pt x="1191710" y="1775200"/>
                    <a:pt x="1194689" y="1774929"/>
                    <a:pt x="1306522" y="1774929"/>
                  </a:cubicBezTo>
                  <a:lnTo>
                    <a:pt x="1421604" y="1774929"/>
                  </a:lnTo>
                  <a:lnTo>
                    <a:pt x="1423228" y="1768696"/>
                  </a:lnTo>
                  <a:cubicBezTo>
                    <a:pt x="1424041" y="1765174"/>
                    <a:pt x="1424312" y="1757586"/>
                    <a:pt x="1423770" y="1751624"/>
                  </a:cubicBezTo>
                  <a:lnTo>
                    <a:pt x="1422958" y="1741056"/>
                  </a:lnTo>
                  <a:lnTo>
                    <a:pt x="1316811" y="1740243"/>
                  </a:lnTo>
                  <a:cubicBezTo>
                    <a:pt x="1258322" y="1739972"/>
                    <a:pt x="1210394" y="1738617"/>
                    <a:pt x="1210394" y="1737533"/>
                  </a:cubicBezTo>
                  <a:cubicBezTo>
                    <a:pt x="1210394" y="1736450"/>
                    <a:pt x="1212290" y="1729675"/>
                    <a:pt x="1214456" y="1722358"/>
                  </a:cubicBezTo>
                  <a:cubicBezTo>
                    <a:pt x="1216622" y="1715042"/>
                    <a:pt x="1218518" y="1707455"/>
                    <a:pt x="1218518" y="1705287"/>
                  </a:cubicBezTo>
                  <a:cubicBezTo>
                    <a:pt x="1218518" y="1701222"/>
                    <a:pt x="1210665" y="1697699"/>
                    <a:pt x="1196313" y="1694989"/>
                  </a:cubicBezTo>
                  <a:lnTo>
                    <a:pt x="1186836" y="1693093"/>
                  </a:lnTo>
                  <a:lnTo>
                    <a:pt x="1179525" y="1716397"/>
                  </a:lnTo>
                  <a:lnTo>
                    <a:pt x="1172214" y="1739701"/>
                  </a:lnTo>
                  <a:lnTo>
                    <a:pt x="977522" y="1739701"/>
                  </a:lnTo>
                  <a:lnTo>
                    <a:pt x="977522" y="1774929"/>
                  </a:lnTo>
                  <a:lnTo>
                    <a:pt x="1064172" y="1774929"/>
                  </a:lnTo>
                  <a:cubicBezTo>
                    <a:pt x="1118058" y="1774929"/>
                    <a:pt x="1150822" y="1776013"/>
                    <a:pt x="1150822" y="1777639"/>
                  </a:cubicBezTo>
                  <a:cubicBezTo>
                    <a:pt x="1150822" y="1781974"/>
                    <a:pt x="1126181" y="1808260"/>
                    <a:pt x="1110476" y="1820725"/>
                  </a:cubicBezTo>
                  <a:cubicBezTo>
                    <a:pt x="1102081" y="1827228"/>
                    <a:pt x="1086918" y="1836713"/>
                    <a:pt x="1076628" y="1841861"/>
                  </a:cubicBezTo>
                  <a:cubicBezTo>
                    <a:pt x="1057132" y="1851617"/>
                    <a:pt x="1012994" y="1864353"/>
                    <a:pt x="998101" y="1864353"/>
                  </a:cubicBezTo>
                  <a:cubicBezTo>
                    <a:pt x="980771" y="1864353"/>
                    <a:pt x="977522" y="1866792"/>
                    <a:pt x="977522" y="1878986"/>
                  </a:cubicBezTo>
                  <a:cubicBezTo>
                    <a:pt x="977522" y="1901206"/>
                    <a:pt x="977793" y="1901477"/>
                    <a:pt x="1001080" y="1899039"/>
                  </a:cubicBezTo>
                  <a:cubicBezTo>
                    <a:pt x="1012453" y="1897684"/>
                    <a:pt x="1029512" y="1894974"/>
                    <a:pt x="1039260" y="1892806"/>
                  </a:cubicBezTo>
                  <a:close/>
                  <a:moveTo>
                    <a:pt x="2813692" y="1899309"/>
                  </a:moveTo>
                  <a:cubicBezTo>
                    <a:pt x="2818837" y="1897413"/>
                    <a:pt x="2825878" y="1893619"/>
                    <a:pt x="2829127" y="1890367"/>
                  </a:cubicBezTo>
                  <a:cubicBezTo>
                    <a:pt x="2843208" y="1877902"/>
                    <a:pt x="2843208" y="1877089"/>
                    <a:pt x="2843208" y="1768696"/>
                  </a:cubicBezTo>
                  <a:cubicBezTo>
                    <a:pt x="2843208" y="1667891"/>
                    <a:pt x="2843208" y="1667349"/>
                    <a:pt x="2836980" y="1658407"/>
                  </a:cubicBezTo>
                  <a:cubicBezTo>
                    <a:pt x="2828585" y="1645671"/>
                    <a:pt x="2816129" y="1639167"/>
                    <a:pt x="2800695" y="1638896"/>
                  </a:cubicBezTo>
                  <a:cubicBezTo>
                    <a:pt x="2793655" y="1638896"/>
                    <a:pt x="2773888" y="1638354"/>
                    <a:pt x="2757370" y="1637541"/>
                  </a:cubicBezTo>
                  <a:lnTo>
                    <a:pt x="2726772" y="1636186"/>
                  </a:lnTo>
                  <a:lnTo>
                    <a:pt x="2726772" y="1555434"/>
                  </a:lnTo>
                  <a:lnTo>
                    <a:pt x="2795279" y="1554892"/>
                  </a:lnTo>
                  <a:lnTo>
                    <a:pt x="2863516" y="1554079"/>
                  </a:lnTo>
                  <a:lnTo>
                    <a:pt x="2864329" y="1537278"/>
                  </a:lnTo>
                  <a:lnTo>
                    <a:pt x="2865141" y="1520206"/>
                  </a:lnTo>
                  <a:lnTo>
                    <a:pt x="2726772" y="1520206"/>
                  </a:lnTo>
                  <a:lnTo>
                    <a:pt x="2726772" y="1425363"/>
                  </a:lnTo>
                  <a:lnTo>
                    <a:pt x="2738957" y="1425363"/>
                  </a:lnTo>
                  <a:cubicBezTo>
                    <a:pt x="2752496" y="1425363"/>
                    <a:pt x="2844020" y="1417233"/>
                    <a:pt x="2845374" y="1415878"/>
                  </a:cubicBezTo>
                  <a:cubicBezTo>
                    <a:pt x="2845916" y="1415607"/>
                    <a:pt x="2845374" y="1407478"/>
                    <a:pt x="2844291" y="1398265"/>
                  </a:cubicBezTo>
                  <a:lnTo>
                    <a:pt x="2842395" y="1381464"/>
                  </a:lnTo>
                  <a:lnTo>
                    <a:pt x="2831293" y="1383090"/>
                  </a:lnTo>
                  <a:cubicBezTo>
                    <a:pt x="2805298" y="1386883"/>
                    <a:pt x="2707275" y="1392845"/>
                    <a:pt x="2643912" y="1394471"/>
                  </a:cubicBezTo>
                  <a:lnTo>
                    <a:pt x="2575134" y="1396368"/>
                  </a:lnTo>
                  <a:lnTo>
                    <a:pt x="2575134" y="1431595"/>
                  </a:lnTo>
                  <a:lnTo>
                    <a:pt x="2633352" y="1429699"/>
                  </a:lnTo>
                  <a:lnTo>
                    <a:pt x="2691570" y="1428073"/>
                  </a:lnTo>
                  <a:lnTo>
                    <a:pt x="2691570" y="1520206"/>
                  </a:lnTo>
                  <a:lnTo>
                    <a:pt x="2556179" y="1520206"/>
                  </a:lnTo>
                  <a:lnTo>
                    <a:pt x="2556179" y="1555434"/>
                  </a:lnTo>
                  <a:lnTo>
                    <a:pt x="2691570" y="1555434"/>
                  </a:lnTo>
                  <a:lnTo>
                    <a:pt x="2691570" y="1636728"/>
                  </a:lnTo>
                  <a:lnTo>
                    <a:pt x="2657181" y="1636999"/>
                  </a:lnTo>
                  <a:cubicBezTo>
                    <a:pt x="2603837" y="1637270"/>
                    <a:pt x="2594630" y="1639709"/>
                    <a:pt x="2582716" y="1656239"/>
                  </a:cubicBezTo>
                  <a:cubicBezTo>
                    <a:pt x="2576488" y="1665181"/>
                    <a:pt x="2576488" y="1665452"/>
                    <a:pt x="2575675" y="1764090"/>
                  </a:cubicBezTo>
                  <a:cubicBezTo>
                    <a:pt x="2575134" y="1827228"/>
                    <a:pt x="2575946" y="1866521"/>
                    <a:pt x="2577571" y="1872753"/>
                  </a:cubicBezTo>
                  <a:cubicBezTo>
                    <a:pt x="2581091" y="1884406"/>
                    <a:pt x="2590298" y="1893348"/>
                    <a:pt x="2604107" y="1898226"/>
                  </a:cubicBezTo>
                  <a:cubicBezTo>
                    <a:pt x="2617647" y="1903103"/>
                    <a:pt x="2799341" y="1903916"/>
                    <a:pt x="2813692" y="1899309"/>
                  </a:cubicBezTo>
                  <a:close/>
                  <a:moveTo>
                    <a:pt x="2252362" y="1883322"/>
                  </a:moveTo>
                  <a:lnTo>
                    <a:pt x="2251550" y="1866792"/>
                  </a:lnTo>
                  <a:lnTo>
                    <a:pt x="2148653" y="1866250"/>
                  </a:lnTo>
                  <a:lnTo>
                    <a:pt x="2045756" y="1865708"/>
                  </a:lnTo>
                  <a:lnTo>
                    <a:pt x="2044943" y="1770322"/>
                  </a:lnTo>
                  <a:lnTo>
                    <a:pt x="2044402" y="1674666"/>
                  </a:lnTo>
                  <a:lnTo>
                    <a:pt x="2209579" y="1674666"/>
                  </a:lnTo>
                  <a:lnTo>
                    <a:pt x="2209579" y="1639438"/>
                  </a:lnTo>
                  <a:lnTo>
                    <a:pt x="2044402" y="1639438"/>
                  </a:lnTo>
                  <a:lnTo>
                    <a:pt x="2044402" y="1512077"/>
                  </a:lnTo>
                  <a:lnTo>
                    <a:pt x="2239635" y="1512077"/>
                  </a:lnTo>
                  <a:lnTo>
                    <a:pt x="2238823" y="1495276"/>
                  </a:lnTo>
                  <a:lnTo>
                    <a:pt x="2238011" y="1478204"/>
                  </a:lnTo>
                  <a:lnTo>
                    <a:pt x="2141342" y="1477391"/>
                  </a:lnTo>
                  <a:lnTo>
                    <a:pt x="2044402" y="1476849"/>
                  </a:lnTo>
                  <a:lnTo>
                    <a:pt x="2044402" y="1373876"/>
                  </a:lnTo>
                  <a:lnTo>
                    <a:pt x="2009200" y="1373876"/>
                  </a:lnTo>
                  <a:lnTo>
                    <a:pt x="2009200" y="1476849"/>
                  </a:lnTo>
                  <a:lnTo>
                    <a:pt x="1869477" y="1476849"/>
                  </a:lnTo>
                  <a:lnTo>
                    <a:pt x="1872726" y="1457339"/>
                  </a:lnTo>
                  <a:cubicBezTo>
                    <a:pt x="1876788" y="1435118"/>
                    <a:pt x="1877600" y="1385799"/>
                    <a:pt x="1874351" y="1383632"/>
                  </a:cubicBezTo>
                  <a:cubicBezTo>
                    <a:pt x="1872997" y="1382819"/>
                    <a:pt x="1865144" y="1383090"/>
                    <a:pt x="1856750" y="1383903"/>
                  </a:cubicBezTo>
                  <a:lnTo>
                    <a:pt x="1841315" y="1385529"/>
                  </a:lnTo>
                  <a:lnTo>
                    <a:pt x="1841315" y="1411543"/>
                  </a:lnTo>
                  <a:cubicBezTo>
                    <a:pt x="1841315" y="1470346"/>
                    <a:pt x="1822090" y="1526981"/>
                    <a:pt x="1788513" y="1566544"/>
                  </a:cubicBezTo>
                  <a:cubicBezTo>
                    <a:pt x="1780390" y="1576029"/>
                    <a:pt x="1773891" y="1584700"/>
                    <a:pt x="1774432" y="1585513"/>
                  </a:cubicBezTo>
                  <a:cubicBezTo>
                    <a:pt x="1776328" y="1590391"/>
                    <a:pt x="1798261" y="1606920"/>
                    <a:pt x="1800698" y="1605565"/>
                  </a:cubicBezTo>
                  <a:cubicBezTo>
                    <a:pt x="1813696" y="1597436"/>
                    <a:pt x="1857562" y="1528336"/>
                    <a:pt x="1857562" y="1515871"/>
                  </a:cubicBezTo>
                  <a:cubicBezTo>
                    <a:pt x="1857562" y="1512619"/>
                    <a:pt x="1870560" y="1512077"/>
                    <a:pt x="1933381" y="1512077"/>
                  </a:cubicBezTo>
                  <a:lnTo>
                    <a:pt x="2009200" y="1512077"/>
                  </a:lnTo>
                  <a:lnTo>
                    <a:pt x="2009200" y="1639438"/>
                  </a:lnTo>
                  <a:lnTo>
                    <a:pt x="1844023" y="1639438"/>
                  </a:lnTo>
                  <a:lnTo>
                    <a:pt x="1844023" y="1674666"/>
                  </a:lnTo>
                  <a:lnTo>
                    <a:pt x="2009200" y="1674666"/>
                  </a:lnTo>
                  <a:lnTo>
                    <a:pt x="2009200" y="1867063"/>
                  </a:lnTo>
                  <a:lnTo>
                    <a:pt x="1905761" y="1867605"/>
                  </a:lnTo>
                  <a:lnTo>
                    <a:pt x="1802052" y="1868418"/>
                  </a:lnTo>
                  <a:lnTo>
                    <a:pt x="1801240" y="1884134"/>
                  </a:lnTo>
                  <a:lnTo>
                    <a:pt x="1800427" y="1899580"/>
                  </a:lnTo>
                  <a:lnTo>
                    <a:pt x="2253174" y="1899580"/>
                  </a:lnTo>
                  <a:lnTo>
                    <a:pt x="2252362" y="1883322"/>
                  </a:lnTo>
                  <a:close/>
                  <a:moveTo>
                    <a:pt x="234768" y="1884676"/>
                  </a:moveTo>
                  <a:cubicBezTo>
                    <a:pt x="359869" y="1873295"/>
                    <a:pt x="387489" y="1870585"/>
                    <a:pt x="388030" y="1869501"/>
                  </a:cubicBezTo>
                  <a:cubicBezTo>
                    <a:pt x="388572" y="1868959"/>
                    <a:pt x="388301" y="1861372"/>
                    <a:pt x="387759" y="1852972"/>
                  </a:cubicBezTo>
                  <a:lnTo>
                    <a:pt x="386676" y="1837255"/>
                  </a:lnTo>
                  <a:lnTo>
                    <a:pt x="377470" y="1837255"/>
                  </a:lnTo>
                  <a:cubicBezTo>
                    <a:pt x="372325" y="1837255"/>
                    <a:pt x="328458" y="1840777"/>
                    <a:pt x="279717" y="1845384"/>
                  </a:cubicBezTo>
                  <a:cubicBezTo>
                    <a:pt x="230706" y="1849720"/>
                    <a:pt x="181965" y="1854326"/>
                    <a:pt x="170863" y="1855139"/>
                  </a:cubicBezTo>
                  <a:lnTo>
                    <a:pt x="151096" y="1857036"/>
                  </a:lnTo>
                  <a:lnTo>
                    <a:pt x="152721" y="1869231"/>
                  </a:lnTo>
                  <a:cubicBezTo>
                    <a:pt x="153533" y="1875734"/>
                    <a:pt x="154346" y="1883593"/>
                    <a:pt x="154346" y="1886302"/>
                  </a:cubicBezTo>
                  <a:cubicBezTo>
                    <a:pt x="154346" y="1889283"/>
                    <a:pt x="155429" y="1891451"/>
                    <a:pt x="157053" y="1891451"/>
                  </a:cubicBezTo>
                  <a:cubicBezTo>
                    <a:pt x="158407" y="1891451"/>
                    <a:pt x="193609" y="1888470"/>
                    <a:pt x="234768" y="1884676"/>
                  </a:cubicBezTo>
                  <a:close/>
                  <a:moveTo>
                    <a:pt x="2434327" y="1889012"/>
                  </a:moveTo>
                  <a:cubicBezTo>
                    <a:pt x="2434327" y="1887657"/>
                    <a:pt x="2440285" y="1873837"/>
                    <a:pt x="2447325" y="1858391"/>
                  </a:cubicBezTo>
                  <a:cubicBezTo>
                    <a:pt x="2481985" y="1784955"/>
                    <a:pt x="2513396" y="1715042"/>
                    <a:pt x="2512583" y="1714500"/>
                  </a:cubicBezTo>
                  <a:cubicBezTo>
                    <a:pt x="2507438" y="1710977"/>
                    <a:pt x="2482797" y="1701222"/>
                    <a:pt x="2481714" y="1702035"/>
                  </a:cubicBezTo>
                  <a:cubicBezTo>
                    <a:pt x="2481173" y="1702848"/>
                    <a:pt x="2469529" y="1727236"/>
                    <a:pt x="2456261" y="1756231"/>
                  </a:cubicBezTo>
                  <a:cubicBezTo>
                    <a:pt x="2442992" y="1784955"/>
                    <a:pt x="2425392" y="1823435"/>
                    <a:pt x="2416997" y="1841319"/>
                  </a:cubicBezTo>
                  <a:cubicBezTo>
                    <a:pt x="2408603" y="1859204"/>
                    <a:pt x="2401834" y="1875192"/>
                    <a:pt x="2401834" y="1876818"/>
                  </a:cubicBezTo>
                  <a:cubicBezTo>
                    <a:pt x="2401834" y="1880070"/>
                    <a:pt x="2422684" y="1890909"/>
                    <a:pt x="2429724" y="1891180"/>
                  </a:cubicBezTo>
                  <a:cubicBezTo>
                    <a:pt x="2432161" y="1891451"/>
                    <a:pt x="2434327" y="1890367"/>
                    <a:pt x="2434327" y="1889012"/>
                  </a:cubicBezTo>
                  <a:close/>
                  <a:moveTo>
                    <a:pt x="359057" y="1770593"/>
                  </a:moveTo>
                  <a:cubicBezTo>
                    <a:pt x="363118" y="1767612"/>
                    <a:pt x="369075" y="1761651"/>
                    <a:pt x="372054" y="1757586"/>
                  </a:cubicBezTo>
                  <a:cubicBezTo>
                    <a:pt x="377470" y="1750541"/>
                    <a:pt x="377740" y="1746476"/>
                    <a:pt x="378553" y="1642690"/>
                  </a:cubicBezTo>
                  <a:cubicBezTo>
                    <a:pt x="379365" y="1522103"/>
                    <a:pt x="379094" y="1519122"/>
                    <a:pt x="360952" y="1504218"/>
                  </a:cubicBezTo>
                  <a:lnTo>
                    <a:pt x="351204" y="1496360"/>
                  </a:lnTo>
                  <a:lnTo>
                    <a:pt x="361223" y="1478746"/>
                  </a:lnTo>
                  <a:cubicBezTo>
                    <a:pt x="372596" y="1457881"/>
                    <a:pt x="373950" y="1442706"/>
                    <a:pt x="365555" y="1428615"/>
                  </a:cubicBezTo>
                  <a:cubicBezTo>
                    <a:pt x="356078" y="1412898"/>
                    <a:pt x="349308" y="1411814"/>
                    <a:pt x="272136" y="1411814"/>
                  </a:cubicBezTo>
                  <a:lnTo>
                    <a:pt x="203086" y="1411814"/>
                  </a:lnTo>
                  <a:lnTo>
                    <a:pt x="203086" y="1376586"/>
                  </a:lnTo>
                  <a:lnTo>
                    <a:pt x="167885" y="1376586"/>
                  </a:lnTo>
                  <a:lnTo>
                    <a:pt x="167885" y="1396368"/>
                  </a:lnTo>
                  <a:cubicBezTo>
                    <a:pt x="167885" y="1419401"/>
                    <a:pt x="173029" y="1431866"/>
                    <a:pt x="186569" y="1440809"/>
                  </a:cubicBezTo>
                  <a:cubicBezTo>
                    <a:pt x="195504" y="1446770"/>
                    <a:pt x="197400" y="1447041"/>
                    <a:pt x="265637" y="1447041"/>
                  </a:cubicBezTo>
                  <a:cubicBezTo>
                    <a:pt x="310587" y="1447041"/>
                    <a:pt x="335769" y="1448125"/>
                    <a:pt x="335769" y="1449751"/>
                  </a:cubicBezTo>
                  <a:cubicBezTo>
                    <a:pt x="335769" y="1451106"/>
                    <a:pt x="330624" y="1462216"/>
                    <a:pt x="324396" y="1473868"/>
                  </a:cubicBezTo>
                  <a:lnTo>
                    <a:pt x="312753" y="1495547"/>
                  </a:lnTo>
                  <a:lnTo>
                    <a:pt x="251285" y="1496360"/>
                  </a:lnTo>
                  <a:cubicBezTo>
                    <a:pt x="183861" y="1497173"/>
                    <a:pt x="183048" y="1497444"/>
                    <a:pt x="169509" y="1515871"/>
                  </a:cubicBezTo>
                  <a:cubicBezTo>
                    <a:pt x="164094" y="1522916"/>
                    <a:pt x="163823" y="1526981"/>
                    <a:pt x="163011" y="1633206"/>
                  </a:cubicBezTo>
                  <a:cubicBezTo>
                    <a:pt x="162198" y="1739701"/>
                    <a:pt x="162469" y="1743495"/>
                    <a:pt x="167885" y="1754605"/>
                  </a:cubicBezTo>
                  <a:cubicBezTo>
                    <a:pt x="171946" y="1763006"/>
                    <a:pt x="176820" y="1767883"/>
                    <a:pt x="184944" y="1771948"/>
                  </a:cubicBezTo>
                  <a:cubicBezTo>
                    <a:pt x="195775" y="1777639"/>
                    <a:pt x="199566" y="1777639"/>
                    <a:pt x="274031" y="1777097"/>
                  </a:cubicBezTo>
                  <a:cubicBezTo>
                    <a:pt x="347684" y="1776284"/>
                    <a:pt x="352016" y="1776013"/>
                    <a:pt x="359057" y="1770593"/>
                  </a:cubicBezTo>
                  <a:close/>
                  <a:moveTo>
                    <a:pt x="1440829" y="1661930"/>
                  </a:moveTo>
                  <a:cubicBezTo>
                    <a:pt x="1440829" y="1654613"/>
                    <a:pt x="1441371" y="1646755"/>
                    <a:pt x="1441912" y="1644316"/>
                  </a:cubicBezTo>
                  <a:cubicBezTo>
                    <a:pt x="1442725" y="1639709"/>
                    <a:pt x="1435955" y="1639438"/>
                    <a:pt x="1330621" y="1639438"/>
                  </a:cubicBezTo>
                  <a:lnTo>
                    <a:pt x="1218518" y="1639438"/>
                  </a:lnTo>
                  <a:lnTo>
                    <a:pt x="1218518" y="1609901"/>
                  </a:lnTo>
                  <a:cubicBezTo>
                    <a:pt x="1218518" y="1581719"/>
                    <a:pt x="1218788" y="1580364"/>
                    <a:pt x="1224746" y="1578738"/>
                  </a:cubicBezTo>
                  <a:cubicBezTo>
                    <a:pt x="1227995" y="1577925"/>
                    <a:pt x="1269966" y="1577112"/>
                    <a:pt x="1317894" y="1577112"/>
                  </a:cubicBezTo>
                  <a:lnTo>
                    <a:pt x="1405357" y="1577112"/>
                  </a:lnTo>
                  <a:lnTo>
                    <a:pt x="1404545" y="1560854"/>
                  </a:lnTo>
                  <a:lnTo>
                    <a:pt x="1404003" y="1544595"/>
                  </a:lnTo>
                  <a:lnTo>
                    <a:pt x="1218247" y="1544595"/>
                  </a:lnTo>
                  <a:lnTo>
                    <a:pt x="1219059" y="1508825"/>
                  </a:lnTo>
                  <a:lnTo>
                    <a:pt x="1219871" y="1472785"/>
                  </a:lnTo>
                  <a:lnTo>
                    <a:pt x="1321415" y="1472243"/>
                  </a:lnTo>
                  <a:lnTo>
                    <a:pt x="1422958" y="1471701"/>
                  </a:lnTo>
                  <a:lnTo>
                    <a:pt x="1423499" y="1455442"/>
                  </a:lnTo>
                  <a:lnTo>
                    <a:pt x="1424041" y="1438912"/>
                  </a:lnTo>
                  <a:lnTo>
                    <a:pt x="1382070" y="1438912"/>
                  </a:lnTo>
                  <a:cubicBezTo>
                    <a:pt x="1359053" y="1438912"/>
                    <a:pt x="1340369" y="1438099"/>
                    <a:pt x="1340369" y="1436744"/>
                  </a:cubicBezTo>
                  <a:cubicBezTo>
                    <a:pt x="1340369" y="1435660"/>
                    <a:pt x="1346597" y="1426176"/>
                    <a:pt x="1353908" y="1415878"/>
                  </a:cubicBezTo>
                  <a:cubicBezTo>
                    <a:pt x="1361490" y="1405581"/>
                    <a:pt x="1367177" y="1395826"/>
                    <a:pt x="1366635" y="1394200"/>
                  </a:cubicBezTo>
                  <a:cubicBezTo>
                    <a:pt x="1366094" y="1392845"/>
                    <a:pt x="1360136" y="1387425"/>
                    <a:pt x="1353096" y="1382548"/>
                  </a:cubicBezTo>
                  <a:lnTo>
                    <a:pt x="1340911" y="1373605"/>
                  </a:lnTo>
                  <a:lnTo>
                    <a:pt x="1318165" y="1405581"/>
                  </a:lnTo>
                  <a:lnTo>
                    <a:pt x="1295420" y="1437557"/>
                  </a:lnTo>
                  <a:lnTo>
                    <a:pt x="1200917" y="1438099"/>
                  </a:lnTo>
                  <a:lnTo>
                    <a:pt x="1106143" y="1438641"/>
                  </a:lnTo>
                  <a:lnTo>
                    <a:pt x="1083127" y="1406394"/>
                  </a:lnTo>
                  <a:cubicBezTo>
                    <a:pt x="1070671" y="1388509"/>
                    <a:pt x="1059839" y="1373876"/>
                    <a:pt x="1059298" y="1373876"/>
                  </a:cubicBezTo>
                  <a:cubicBezTo>
                    <a:pt x="1058756" y="1373876"/>
                    <a:pt x="1052258" y="1378212"/>
                    <a:pt x="1044947" y="1383632"/>
                  </a:cubicBezTo>
                  <a:lnTo>
                    <a:pt x="1031678" y="1393387"/>
                  </a:lnTo>
                  <a:lnTo>
                    <a:pt x="1046571" y="1414794"/>
                  </a:lnTo>
                  <a:cubicBezTo>
                    <a:pt x="1054695" y="1426447"/>
                    <a:pt x="1061464" y="1436744"/>
                    <a:pt x="1061464" y="1437557"/>
                  </a:cubicBezTo>
                  <a:cubicBezTo>
                    <a:pt x="1061464" y="1438099"/>
                    <a:pt x="1059298" y="1438641"/>
                    <a:pt x="1056861" y="1438370"/>
                  </a:cubicBezTo>
                  <a:cubicBezTo>
                    <a:pt x="1054153" y="1438099"/>
                    <a:pt x="1035198" y="1438370"/>
                    <a:pt x="1014890" y="1438370"/>
                  </a:cubicBezTo>
                  <a:lnTo>
                    <a:pt x="977522" y="1438912"/>
                  </a:lnTo>
                  <a:lnTo>
                    <a:pt x="977522" y="1455171"/>
                  </a:lnTo>
                  <a:cubicBezTo>
                    <a:pt x="977522" y="1468720"/>
                    <a:pt x="978334" y="1471430"/>
                    <a:pt x="982396" y="1471430"/>
                  </a:cubicBezTo>
                  <a:cubicBezTo>
                    <a:pt x="984833" y="1471430"/>
                    <a:pt x="1030866" y="1471701"/>
                    <a:pt x="1084481" y="1472243"/>
                  </a:cubicBezTo>
                  <a:lnTo>
                    <a:pt x="1181962" y="1472785"/>
                  </a:lnTo>
                  <a:lnTo>
                    <a:pt x="1182774" y="1508825"/>
                  </a:lnTo>
                  <a:lnTo>
                    <a:pt x="1183587" y="1544595"/>
                  </a:lnTo>
                  <a:lnTo>
                    <a:pt x="996206" y="1544595"/>
                  </a:lnTo>
                  <a:lnTo>
                    <a:pt x="997018" y="1561125"/>
                  </a:lnTo>
                  <a:lnTo>
                    <a:pt x="997831" y="1577654"/>
                  </a:lnTo>
                  <a:lnTo>
                    <a:pt x="1086105" y="1577383"/>
                  </a:lnTo>
                  <a:cubicBezTo>
                    <a:pt x="1134575" y="1577112"/>
                    <a:pt x="1176276" y="1577654"/>
                    <a:pt x="1178713" y="1578738"/>
                  </a:cubicBezTo>
                  <a:cubicBezTo>
                    <a:pt x="1182774" y="1580093"/>
                    <a:pt x="1183316" y="1584700"/>
                    <a:pt x="1183316" y="1609901"/>
                  </a:cubicBezTo>
                  <a:lnTo>
                    <a:pt x="1183316" y="1639438"/>
                  </a:lnTo>
                  <a:lnTo>
                    <a:pt x="958567" y="1639438"/>
                  </a:lnTo>
                  <a:lnTo>
                    <a:pt x="958567" y="1655155"/>
                  </a:lnTo>
                  <a:cubicBezTo>
                    <a:pt x="958567" y="1663827"/>
                    <a:pt x="959379" y="1671956"/>
                    <a:pt x="960463" y="1672769"/>
                  </a:cubicBezTo>
                  <a:cubicBezTo>
                    <a:pt x="961275" y="1673853"/>
                    <a:pt x="1069858" y="1674666"/>
                    <a:pt x="1201458" y="1674666"/>
                  </a:cubicBezTo>
                  <a:lnTo>
                    <a:pt x="1440559" y="1674666"/>
                  </a:lnTo>
                  <a:lnTo>
                    <a:pt x="1440829" y="1661930"/>
                  </a:lnTo>
                  <a:close/>
                  <a:moveTo>
                    <a:pt x="804222" y="1652987"/>
                  </a:moveTo>
                  <a:cubicBezTo>
                    <a:pt x="815865" y="1641335"/>
                    <a:pt x="806929" y="1620469"/>
                    <a:pt x="790412" y="1620469"/>
                  </a:cubicBezTo>
                  <a:cubicBezTo>
                    <a:pt x="782017" y="1620469"/>
                    <a:pt x="771728" y="1631309"/>
                    <a:pt x="771728" y="1639980"/>
                  </a:cubicBezTo>
                  <a:cubicBezTo>
                    <a:pt x="771728" y="1647297"/>
                    <a:pt x="783913" y="1658407"/>
                    <a:pt x="792036" y="1658407"/>
                  </a:cubicBezTo>
                  <a:cubicBezTo>
                    <a:pt x="795827" y="1658407"/>
                    <a:pt x="801243" y="1655968"/>
                    <a:pt x="804222" y="1652987"/>
                  </a:cubicBezTo>
                  <a:close/>
                  <a:moveTo>
                    <a:pt x="1619274" y="1652987"/>
                  </a:moveTo>
                  <a:cubicBezTo>
                    <a:pt x="1626856" y="1645400"/>
                    <a:pt x="1626586" y="1630225"/>
                    <a:pt x="1618733" y="1624805"/>
                  </a:cubicBezTo>
                  <a:cubicBezTo>
                    <a:pt x="1605465" y="1615321"/>
                    <a:pt x="1588676" y="1623721"/>
                    <a:pt x="1588676" y="1639438"/>
                  </a:cubicBezTo>
                  <a:cubicBezTo>
                    <a:pt x="1588676" y="1655968"/>
                    <a:pt x="1607902" y="1664369"/>
                    <a:pt x="1619274" y="1652987"/>
                  </a:cubicBezTo>
                  <a:close/>
                  <a:moveTo>
                    <a:pt x="2504731" y="1614779"/>
                  </a:moveTo>
                  <a:cubicBezTo>
                    <a:pt x="2512312" y="1603127"/>
                    <a:pt x="2513125" y="1600688"/>
                    <a:pt x="2509875" y="1597436"/>
                  </a:cubicBezTo>
                  <a:cubicBezTo>
                    <a:pt x="2503647" y="1591475"/>
                    <a:pt x="2421601" y="1536465"/>
                    <a:pt x="2418893" y="1536465"/>
                  </a:cubicBezTo>
                  <a:cubicBezTo>
                    <a:pt x="2417810" y="1536465"/>
                    <a:pt x="2412665" y="1542698"/>
                    <a:pt x="2407520" y="1550285"/>
                  </a:cubicBezTo>
                  <a:cubicBezTo>
                    <a:pt x="2399667" y="1561667"/>
                    <a:pt x="2398855" y="1564647"/>
                    <a:pt x="2402104" y="1566273"/>
                  </a:cubicBezTo>
                  <a:cubicBezTo>
                    <a:pt x="2404271" y="1567628"/>
                    <a:pt x="2425933" y="1581990"/>
                    <a:pt x="2450574" y="1598520"/>
                  </a:cubicBezTo>
                  <a:cubicBezTo>
                    <a:pt x="2475215" y="1615050"/>
                    <a:pt x="2495253" y="1628599"/>
                    <a:pt x="2495524" y="1628599"/>
                  </a:cubicBezTo>
                  <a:cubicBezTo>
                    <a:pt x="2495795" y="1628599"/>
                    <a:pt x="2500127" y="1622366"/>
                    <a:pt x="2504731" y="1614779"/>
                  </a:cubicBezTo>
                  <a:close/>
                  <a:moveTo>
                    <a:pt x="577577" y="1436473"/>
                  </a:moveTo>
                  <a:lnTo>
                    <a:pt x="625777" y="1400703"/>
                  </a:lnTo>
                  <a:lnTo>
                    <a:pt x="617111" y="1389322"/>
                  </a:lnTo>
                  <a:cubicBezTo>
                    <a:pt x="612237" y="1383090"/>
                    <a:pt x="607363" y="1376857"/>
                    <a:pt x="606280" y="1375502"/>
                  </a:cubicBezTo>
                  <a:cubicBezTo>
                    <a:pt x="605197" y="1374147"/>
                    <a:pt x="585972" y="1386612"/>
                    <a:pt x="563767" y="1403413"/>
                  </a:cubicBezTo>
                  <a:cubicBezTo>
                    <a:pt x="541563" y="1419943"/>
                    <a:pt x="522067" y="1433492"/>
                    <a:pt x="520442" y="1433492"/>
                  </a:cubicBezTo>
                  <a:cubicBezTo>
                    <a:pt x="518818" y="1433492"/>
                    <a:pt x="500134" y="1420485"/>
                    <a:pt x="479284" y="1404768"/>
                  </a:cubicBezTo>
                  <a:cubicBezTo>
                    <a:pt x="458163" y="1389051"/>
                    <a:pt x="439479" y="1375773"/>
                    <a:pt x="437854" y="1375231"/>
                  </a:cubicBezTo>
                  <a:cubicBezTo>
                    <a:pt x="434875" y="1374147"/>
                    <a:pt x="417004" y="1396097"/>
                    <a:pt x="417004" y="1400433"/>
                  </a:cubicBezTo>
                  <a:cubicBezTo>
                    <a:pt x="417275" y="1401516"/>
                    <a:pt x="440562" y="1419672"/>
                    <a:pt x="468994" y="1440809"/>
                  </a:cubicBezTo>
                  <a:cubicBezTo>
                    <a:pt x="513944" y="1474410"/>
                    <a:pt x="521526" y="1479017"/>
                    <a:pt x="525046" y="1475765"/>
                  </a:cubicBezTo>
                  <a:cubicBezTo>
                    <a:pt x="527483" y="1473868"/>
                    <a:pt x="551041" y="1456255"/>
                    <a:pt x="577577" y="1436473"/>
                  </a:cubicBezTo>
                  <a:close/>
                  <a:moveTo>
                    <a:pt x="2504460" y="1461403"/>
                  </a:moveTo>
                  <a:cubicBezTo>
                    <a:pt x="2509063" y="1454629"/>
                    <a:pt x="2512854" y="1447854"/>
                    <a:pt x="2512854" y="1446770"/>
                  </a:cubicBezTo>
                  <a:cubicBezTo>
                    <a:pt x="2512854" y="1444602"/>
                    <a:pt x="2421601" y="1382006"/>
                    <a:pt x="2418622" y="1382006"/>
                  </a:cubicBezTo>
                  <a:cubicBezTo>
                    <a:pt x="2417539" y="1382006"/>
                    <a:pt x="2412665" y="1388238"/>
                    <a:pt x="2407520" y="1396097"/>
                  </a:cubicBezTo>
                  <a:cubicBezTo>
                    <a:pt x="2400480" y="1406936"/>
                    <a:pt x="2399397" y="1410459"/>
                    <a:pt x="2402104" y="1412085"/>
                  </a:cubicBezTo>
                  <a:cubicBezTo>
                    <a:pt x="2404271" y="1413169"/>
                    <a:pt x="2425392" y="1427531"/>
                    <a:pt x="2449220" y="1444060"/>
                  </a:cubicBezTo>
                  <a:cubicBezTo>
                    <a:pt x="2473049" y="1460319"/>
                    <a:pt x="2493358" y="1473868"/>
                    <a:pt x="2494441" y="1473868"/>
                  </a:cubicBezTo>
                  <a:cubicBezTo>
                    <a:pt x="2495253" y="1474140"/>
                    <a:pt x="2499856" y="1468449"/>
                    <a:pt x="2504460" y="1461403"/>
                  </a:cubicBezTo>
                  <a:close/>
                  <a:moveTo>
                    <a:pt x="2425933" y="1009406"/>
                  </a:moveTo>
                  <a:cubicBezTo>
                    <a:pt x="2429183" y="1006154"/>
                    <a:pt x="2442451" y="948164"/>
                    <a:pt x="2442451" y="937867"/>
                  </a:cubicBezTo>
                  <a:cubicBezTo>
                    <a:pt x="2442451" y="933802"/>
                    <a:pt x="2441097" y="929196"/>
                    <a:pt x="2439202" y="927299"/>
                  </a:cubicBezTo>
                  <a:cubicBezTo>
                    <a:pt x="2436764" y="924860"/>
                    <a:pt x="2388565" y="924047"/>
                    <a:pt x="2239094" y="924047"/>
                  </a:cubicBezTo>
                  <a:lnTo>
                    <a:pt x="2042235" y="924047"/>
                  </a:lnTo>
                  <a:lnTo>
                    <a:pt x="2041152" y="866599"/>
                  </a:lnTo>
                  <a:lnTo>
                    <a:pt x="2040340" y="808880"/>
                  </a:lnTo>
                  <a:lnTo>
                    <a:pt x="2030321" y="788014"/>
                  </a:lnTo>
                  <a:cubicBezTo>
                    <a:pt x="2014886" y="755767"/>
                    <a:pt x="1992141" y="734089"/>
                    <a:pt x="1957752" y="719456"/>
                  </a:cubicBezTo>
                  <a:cubicBezTo>
                    <a:pt x="1946108" y="714307"/>
                    <a:pt x="1936360" y="714036"/>
                    <a:pt x="1738689" y="713223"/>
                  </a:cubicBezTo>
                  <a:cubicBezTo>
                    <a:pt x="1600049" y="712681"/>
                    <a:pt x="1526938" y="713494"/>
                    <a:pt x="1517731" y="715391"/>
                  </a:cubicBezTo>
                  <a:cubicBezTo>
                    <a:pt x="1468991" y="725418"/>
                    <a:pt x="1428103" y="767149"/>
                    <a:pt x="1418896" y="815654"/>
                  </a:cubicBezTo>
                  <a:cubicBezTo>
                    <a:pt x="1417271" y="823513"/>
                    <a:pt x="1416188" y="851153"/>
                    <a:pt x="1416188" y="876896"/>
                  </a:cubicBezTo>
                  <a:lnTo>
                    <a:pt x="1416188" y="924047"/>
                  </a:lnTo>
                  <a:lnTo>
                    <a:pt x="1375842" y="924047"/>
                  </a:lnTo>
                  <a:cubicBezTo>
                    <a:pt x="1346327" y="924047"/>
                    <a:pt x="1334954" y="924860"/>
                    <a:pt x="1332787" y="927570"/>
                  </a:cubicBezTo>
                  <a:cubicBezTo>
                    <a:pt x="1330350" y="930280"/>
                    <a:pt x="1328455" y="973637"/>
                    <a:pt x="1329267" y="1003445"/>
                  </a:cubicBezTo>
                  <a:cubicBezTo>
                    <a:pt x="1329538" y="1006154"/>
                    <a:pt x="1332246" y="1009406"/>
                    <a:pt x="1335766" y="1010761"/>
                  </a:cubicBezTo>
                  <a:cubicBezTo>
                    <a:pt x="1344431" y="1014284"/>
                    <a:pt x="2422413" y="1012929"/>
                    <a:pt x="2425933" y="1009406"/>
                  </a:cubicBezTo>
                  <a:close/>
                  <a:moveTo>
                    <a:pt x="2706463" y="793434"/>
                  </a:moveTo>
                  <a:cubicBezTo>
                    <a:pt x="2708359" y="788556"/>
                    <a:pt x="2712962" y="770671"/>
                    <a:pt x="2716211" y="753871"/>
                  </a:cubicBezTo>
                  <a:cubicBezTo>
                    <a:pt x="2721085" y="730837"/>
                    <a:pt x="2721898" y="722166"/>
                    <a:pt x="2719731" y="718643"/>
                  </a:cubicBezTo>
                  <a:cubicBezTo>
                    <a:pt x="2717023" y="714307"/>
                    <a:pt x="2698610" y="714036"/>
                    <a:pt x="2427558" y="713223"/>
                  </a:cubicBezTo>
                  <a:cubicBezTo>
                    <a:pt x="2216077" y="712952"/>
                    <a:pt x="2137551" y="713494"/>
                    <a:pt x="2134843" y="715662"/>
                  </a:cubicBezTo>
                  <a:cubicBezTo>
                    <a:pt x="2129698" y="719727"/>
                    <a:pt x="2129427" y="793976"/>
                    <a:pt x="2134301" y="798853"/>
                  </a:cubicBezTo>
                  <a:cubicBezTo>
                    <a:pt x="2136738" y="801292"/>
                    <a:pt x="2203892" y="802105"/>
                    <a:pt x="2420247" y="802105"/>
                  </a:cubicBezTo>
                  <a:lnTo>
                    <a:pt x="2702672" y="802105"/>
                  </a:lnTo>
                  <a:lnTo>
                    <a:pt x="2706463" y="793434"/>
                  </a:lnTo>
                  <a:close/>
                  <a:moveTo>
                    <a:pt x="1923092" y="653878"/>
                  </a:moveTo>
                  <a:cubicBezTo>
                    <a:pt x="1982664" y="625696"/>
                    <a:pt x="2002972" y="551447"/>
                    <a:pt x="1966687" y="496709"/>
                  </a:cubicBezTo>
                  <a:cubicBezTo>
                    <a:pt x="1955314" y="479366"/>
                    <a:pt x="1942588" y="468527"/>
                    <a:pt x="1922550" y="458501"/>
                  </a:cubicBezTo>
                  <a:lnTo>
                    <a:pt x="1907657" y="451184"/>
                  </a:lnTo>
                  <a:lnTo>
                    <a:pt x="1550225" y="451184"/>
                  </a:lnTo>
                  <a:lnTo>
                    <a:pt x="1534249" y="459314"/>
                  </a:lnTo>
                  <a:cubicBezTo>
                    <a:pt x="1486592" y="483160"/>
                    <a:pt x="1463033" y="537356"/>
                    <a:pt x="1477926" y="586946"/>
                  </a:cubicBezTo>
                  <a:cubicBezTo>
                    <a:pt x="1488758" y="622716"/>
                    <a:pt x="1514482" y="648730"/>
                    <a:pt x="1550225" y="660111"/>
                  </a:cubicBezTo>
                  <a:cubicBezTo>
                    <a:pt x="1558619" y="662821"/>
                    <a:pt x="1599507" y="663634"/>
                    <a:pt x="1733003" y="663092"/>
                  </a:cubicBezTo>
                  <a:lnTo>
                    <a:pt x="1904949" y="662550"/>
                  </a:lnTo>
                  <a:lnTo>
                    <a:pt x="1923092" y="653878"/>
                  </a:lnTo>
                  <a:close/>
                  <a:moveTo>
                    <a:pt x="1405628" y="484515"/>
                  </a:moveTo>
                  <a:cubicBezTo>
                    <a:pt x="1412126" y="479908"/>
                    <a:pt x="1438934" y="459043"/>
                    <a:pt x="1465470" y="438448"/>
                  </a:cubicBezTo>
                  <a:lnTo>
                    <a:pt x="1513128" y="401053"/>
                  </a:lnTo>
                  <a:lnTo>
                    <a:pt x="1945566" y="401053"/>
                  </a:lnTo>
                  <a:lnTo>
                    <a:pt x="1992953" y="438448"/>
                  </a:lnTo>
                  <a:cubicBezTo>
                    <a:pt x="2060378" y="491560"/>
                    <a:pt x="2064981" y="494541"/>
                    <a:pt x="2071209" y="491560"/>
                  </a:cubicBezTo>
                  <a:cubicBezTo>
                    <a:pt x="2078791" y="488038"/>
                    <a:pt x="2114805" y="440616"/>
                    <a:pt x="2114805" y="434112"/>
                  </a:cubicBezTo>
                  <a:cubicBezTo>
                    <a:pt x="2114805" y="429235"/>
                    <a:pt x="2037361" y="366909"/>
                    <a:pt x="1896555" y="258787"/>
                  </a:cubicBezTo>
                  <a:cubicBezTo>
                    <a:pt x="1890869" y="254452"/>
                    <a:pt x="1876788" y="243341"/>
                    <a:pt x="1865686" y="234670"/>
                  </a:cubicBezTo>
                  <a:cubicBezTo>
                    <a:pt x="1841586" y="215701"/>
                    <a:pt x="1804218" y="197275"/>
                    <a:pt x="1777140" y="191313"/>
                  </a:cubicBezTo>
                  <a:cubicBezTo>
                    <a:pt x="1753041" y="185893"/>
                    <a:pt x="1708091" y="185622"/>
                    <a:pt x="1683991" y="190771"/>
                  </a:cubicBezTo>
                  <a:cubicBezTo>
                    <a:pt x="1656372" y="196733"/>
                    <a:pt x="1626586" y="210282"/>
                    <a:pt x="1601674" y="228708"/>
                  </a:cubicBezTo>
                  <a:cubicBezTo>
                    <a:pt x="1588947" y="237651"/>
                    <a:pt x="1542102" y="273962"/>
                    <a:pt x="1497152" y="308919"/>
                  </a:cubicBezTo>
                  <a:cubicBezTo>
                    <a:pt x="1340369" y="431132"/>
                    <a:pt x="1343077" y="428964"/>
                    <a:pt x="1343077" y="435196"/>
                  </a:cubicBezTo>
                  <a:cubicBezTo>
                    <a:pt x="1343077" y="438448"/>
                    <a:pt x="1379904" y="487496"/>
                    <a:pt x="1385048" y="491018"/>
                  </a:cubicBezTo>
                  <a:cubicBezTo>
                    <a:pt x="1389922" y="494541"/>
                    <a:pt x="1393443" y="493457"/>
                    <a:pt x="1405628" y="484515"/>
                  </a:cubicBezTo>
                  <a:close/>
                </a:path>
              </a:pathLst>
            </a:custGeom>
            <a:solidFill>
              <a:srgbClr val="F5F7FA"/>
            </a:solidFill>
            <a:ln w="1859" cap="flat">
              <a:noFill/>
              <a:prstDash val="solid"/>
              <a:miter/>
            </a:ln>
          </p:spPr>
          <p:txBody>
            <a:bodyPr rtlCol="0" anchor="ctr"/>
            <a:lstStyle/>
            <a:p>
              <a:endParaRPr lang="zh-CN" altLang="en-US"/>
            </a:p>
          </p:txBody>
        </p:sp>
        <p:sp>
          <p:nvSpPr>
            <p:cNvPr id="27" name="图形 18">
              <a:extLst>
                <a:ext uri="{FF2B5EF4-FFF2-40B4-BE49-F238E27FC236}">
                  <a16:creationId xmlns:a16="http://schemas.microsoft.com/office/drawing/2014/main" xmlns="" id="{50023736-01F0-46A4-8309-45EB56DC9E6A}"/>
                </a:ext>
              </a:extLst>
            </p:cNvPr>
            <p:cNvSpPr/>
            <p:nvPr/>
          </p:nvSpPr>
          <p:spPr>
            <a:xfrm>
              <a:off x="6101798" y="9155596"/>
              <a:ext cx="2810713" cy="1904458"/>
            </a:xfrm>
            <a:custGeom>
              <a:avLst/>
              <a:gdLst>
                <a:gd name="connsiteX0" fmla="*/ 2613856 w 2810713"/>
                <a:gd name="connsiteY0" fmla="*/ 1865166 h 1904458"/>
                <a:gd name="connsiteX1" fmla="*/ 2610335 w 2810713"/>
                <a:gd name="connsiteY1" fmla="*/ 1769509 h 1904458"/>
                <a:gd name="connsiteX2" fmla="*/ 2614668 w 2810713"/>
                <a:gd name="connsiteY2" fmla="*/ 1673582 h 1904458"/>
                <a:gd name="connsiteX3" fmla="*/ 2710525 w 2810713"/>
                <a:gd name="connsiteY3" fmla="*/ 1671956 h 1904458"/>
                <a:gd name="connsiteX4" fmla="*/ 2806381 w 2810713"/>
                <a:gd name="connsiteY4" fmla="*/ 1676292 h 1904458"/>
                <a:gd name="connsiteX5" fmla="*/ 2810714 w 2810713"/>
                <a:gd name="connsiteY5" fmla="*/ 1768425 h 1904458"/>
                <a:gd name="connsiteX6" fmla="*/ 2808006 w 2810713"/>
                <a:gd name="connsiteY6" fmla="*/ 1861914 h 1904458"/>
                <a:gd name="connsiteX7" fmla="*/ 2711066 w 2810713"/>
                <a:gd name="connsiteY7" fmla="*/ 1866792 h 1904458"/>
                <a:gd name="connsiteX8" fmla="*/ 2613856 w 2810713"/>
                <a:gd name="connsiteY8" fmla="*/ 1865166 h 1904458"/>
                <a:gd name="connsiteX9" fmla="*/ 199025 w 2810713"/>
                <a:gd name="connsiteY9" fmla="*/ 1738888 h 1904458"/>
                <a:gd name="connsiteX10" fmla="*/ 198212 w 2810713"/>
                <a:gd name="connsiteY10" fmla="*/ 1634019 h 1904458"/>
                <a:gd name="connsiteX11" fmla="*/ 199025 w 2810713"/>
                <a:gd name="connsiteY11" fmla="*/ 1532401 h 1904458"/>
                <a:gd name="connsiteX12" fmla="*/ 225561 w 2810713"/>
                <a:gd name="connsiteY12" fmla="*/ 1531588 h 1904458"/>
                <a:gd name="connsiteX13" fmla="*/ 251827 w 2810713"/>
                <a:gd name="connsiteY13" fmla="*/ 1530775 h 1904458"/>
                <a:gd name="connsiteX14" fmla="*/ 251827 w 2810713"/>
                <a:gd name="connsiteY14" fmla="*/ 1615050 h 1904458"/>
                <a:gd name="connsiteX15" fmla="*/ 210939 w 2810713"/>
                <a:gd name="connsiteY15" fmla="*/ 1615050 h 1904458"/>
                <a:gd name="connsiteX16" fmla="*/ 211751 w 2810713"/>
                <a:gd name="connsiteY16" fmla="*/ 1632122 h 1904458"/>
                <a:gd name="connsiteX17" fmla="*/ 212564 w 2810713"/>
                <a:gd name="connsiteY17" fmla="*/ 1648923 h 1904458"/>
                <a:gd name="connsiteX18" fmla="*/ 232331 w 2810713"/>
                <a:gd name="connsiteY18" fmla="*/ 1649736 h 1904458"/>
                <a:gd name="connsiteX19" fmla="*/ 251827 w 2810713"/>
                <a:gd name="connsiteY19" fmla="*/ 1650548 h 1904458"/>
                <a:gd name="connsiteX20" fmla="*/ 251827 w 2810713"/>
                <a:gd name="connsiteY20" fmla="*/ 1742411 h 1904458"/>
                <a:gd name="connsiteX21" fmla="*/ 226103 w 2810713"/>
                <a:gd name="connsiteY21" fmla="*/ 1742411 h 1904458"/>
                <a:gd name="connsiteX22" fmla="*/ 199025 w 2810713"/>
                <a:gd name="connsiteY22" fmla="*/ 1738888 h 1904458"/>
                <a:gd name="connsiteX23" fmla="*/ 287029 w 2810713"/>
                <a:gd name="connsiteY23" fmla="*/ 1696615 h 1904458"/>
                <a:gd name="connsiteX24" fmla="*/ 287029 w 2810713"/>
                <a:gd name="connsiteY24" fmla="*/ 1650548 h 1904458"/>
                <a:gd name="connsiteX25" fmla="*/ 308150 w 2810713"/>
                <a:gd name="connsiteY25" fmla="*/ 1649736 h 1904458"/>
                <a:gd name="connsiteX26" fmla="*/ 329000 w 2810713"/>
                <a:gd name="connsiteY26" fmla="*/ 1648923 h 1904458"/>
                <a:gd name="connsiteX27" fmla="*/ 329812 w 2810713"/>
                <a:gd name="connsiteY27" fmla="*/ 1632122 h 1904458"/>
                <a:gd name="connsiteX28" fmla="*/ 330624 w 2810713"/>
                <a:gd name="connsiteY28" fmla="*/ 1615050 h 1904458"/>
                <a:gd name="connsiteX29" fmla="*/ 287029 w 2810713"/>
                <a:gd name="connsiteY29" fmla="*/ 1615050 h 1904458"/>
                <a:gd name="connsiteX30" fmla="*/ 287029 w 2810713"/>
                <a:gd name="connsiteY30" fmla="*/ 1530775 h 1904458"/>
                <a:gd name="connsiteX31" fmla="*/ 314919 w 2810713"/>
                <a:gd name="connsiteY31" fmla="*/ 1531588 h 1904458"/>
                <a:gd name="connsiteX32" fmla="*/ 342539 w 2810713"/>
                <a:gd name="connsiteY32" fmla="*/ 1532401 h 1904458"/>
                <a:gd name="connsiteX33" fmla="*/ 342539 w 2810713"/>
                <a:gd name="connsiteY33" fmla="*/ 1741056 h 1904458"/>
                <a:gd name="connsiteX34" fmla="*/ 314919 w 2810713"/>
                <a:gd name="connsiteY34" fmla="*/ 1741869 h 1904458"/>
                <a:gd name="connsiteX35" fmla="*/ 287029 w 2810713"/>
                <a:gd name="connsiteY35" fmla="*/ 1742682 h 1904458"/>
                <a:gd name="connsiteX36" fmla="*/ 287029 w 2810713"/>
                <a:gd name="connsiteY36" fmla="*/ 1696615 h 1904458"/>
                <a:gd name="connsiteX37" fmla="*/ 1497423 w 2810713"/>
                <a:gd name="connsiteY37" fmla="*/ 881503 h 1904458"/>
                <a:gd name="connsiteX38" fmla="*/ 1509879 w 2810713"/>
                <a:gd name="connsiteY38" fmla="*/ 810506 h 1904458"/>
                <a:gd name="connsiteX39" fmla="*/ 1581636 w 2810713"/>
                <a:gd name="connsiteY39" fmla="*/ 794518 h 1904458"/>
                <a:gd name="connsiteX40" fmla="*/ 1623607 w 2810713"/>
                <a:gd name="connsiteY40" fmla="*/ 795331 h 1904458"/>
                <a:gd name="connsiteX41" fmla="*/ 1611151 w 2810713"/>
                <a:gd name="connsiteY41" fmla="*/ 852508 h 1904458"/>
                <a:gd name="connsiteX42" fmla="*/ 1596529 w 2810713"/>
                <a:gd name="connsiteY42" fmla="*/ 916730 h 1904458"/>
                <a:gd name="connsiteX43" fmla="*/ 1594904 w 2810713"/>
                <a:gd name="connsiteY43" fmla="*/ 924047 h 1904458"/>
                <a:gd name="connsiteX44" fmla="*/ 1497423 w 2810713"/>
                <a:gd name="connsiteY44" fmla="*/ 924047 h 1904458"/>
                <a:gd name="connsiteX45" fmla="*/ 1497423 w 2810713"/>
                <a:gd name="connsiteY45" fmla="*/ 881503 h 1904458"/>
                <a:gd name="connsiteX46" fmla="*/ 1670723 w 2810713"/>
                <a:gd name="connsiteY46" fmla="*/ 922963 h 1904458"/>
                <a:gd name="connsiteX47" fmla="*/ 1699155 w 2810713"/>
                <a:gd name="connsiteY47" fmla="*/ 797499 h 1904458"/>
                <a:gd name="connsiteX48" fmla="*/ 1742480 w 2810713"/>
                <a:gd name="connsiteY48" fmla="*/ 793976 h 1904458"/>
                <a:gd name="connsiteX49" fmla="*/ 1783368 w 2810713"/>
                <a:gd name="connsiteY49" fmla="*/ 798853 h 1904458"/>
                <a:gd name="connsiteX50" fmla="*/ 1770912 w 2810713"/>
                <a:gd name="connsiteY50" fmla="*/ 853592 h 1904458"/>
                <a:gd name="connsiteX51" fmla="*/ 1757102 w 2810713"/>
                <a:gd name="connsiteY51" fmla="*/ 914021 h 1904458"/>
                <a:gd name="connsiteX52" fmla="*/ 1754395 w 2810713"/>
                <a:gd name="connsiteY52" fmla="*/ 924047 h 1904458"/>
                <a:gd name="connsiteX53" fmla="*/ 1712694 w 2810713"/>
                <a:gd name="connsiteY53" fmla="*/ 924047 h 1904458"/>
                <a:gd name="connsiteX54" fmla="*/ 1670723 w 2810713"/>
                <a:gd name="connsiteY54" fmla="*/ 922963 h 1904458"/>
                <a:gd name="connsiteX55" fmla="*/ 1831297 w 2810713"/>
                <a:gd name="connsiteY55" fmla="*/ 918085 h 1904458"/>
                <a:gd name="connsiteX56" fmla="*/ 1845919 w 2810713"/>
                <a:gd name="connsiteY56" fmla="*/ 853050 h 1904458"/>
                <a:gd name="connsiteX57" fmla="*/ 1858916 w 2810713"/>
                <a:gd name="connsiteY57" fmla="*/ 793976 h 1904458"/>
                <a:gd name="connsiteX58" fmla="*/ 1888702 w 2810713"/>
                <a:gd name="connsiteY58" fmla="*/ 793976 h 1904458"/>
                <a:gd name="connsiteX59" fmla="*/ 1927966 w 2810713"/>
                <a:gd name="connsiteY59" fmla="*/ 796686 h 1904458"/>
                <a:gd name="connsiteX60" fmla="*/ 1957481 w 2810713"/>
                <a:gd name="connsiteY60" fmla="*/ 824597 h 1904458"/>
                <a:gd name="connsiteX61" fmla="*/ 1960459 w 2810713"/>
                <a:gd name="connsiteY61" fmla="*/ 878251 h 1904458"/>
                <a:gd name="connsiteX62" fmla="*/ 1960459 w 2810713"/>
                <a:gd name="connsiteY62" fmla="*/ 924047 h 1904458"/>
                <a:gd name="connsiteX63" fmla="*/ 1829943 w 2810713"/>
                <a:gd name="connsiteY63" fmla="*/ 924047 h 1904458"/>
                <a:gd name="connsiteX64" fmla="*/ 1831297 w 2810713"/>
                <a:gd name="connsiteY64" fmla="*/ 918085 h 1904458"/>
                <a:gd name="connsiteX65" fmla="*/ 1562140 w 2810713"/>
                <a:gd name="connsiteY65" fmla="*/ 584507 h 1904458"/>
                <a:gd name="connsiteX66" fmla="*/ 1547247 w 2810713"/>
                <a:gd name="connsiteY66" fmla="*/ 548738 h 1904458"/>
                <a:gd name="connsiteX67" fmla="*/ 1558349 w 2810713"/>
                <a:gd name="connsiteY67" fmla="*/ 531937 h 1904458"/>
                <a:gd name="connsiteX68" fmla="*/ 1567284 w 2810713"/>
                <a:gd name="connsiteY68" fmla="*/ 522994 h 1904458"/>
                <a:gd name="connsiteX69" fmla="*/ 1727316 w 2810713"/>
                <a:gd name="connsiteY69" fmla="*/ 522994 h 1904458"/>
                <a:gd name="connsiteX70" fmla="*/ 1907657 w 2810713"/>
                <a:gd name="connsiteY70" fmla="*/ 540879 h 1904458"/>
                <a:gd name="connsiteX71" fmla="*/ 1901158 w 2810713"/>
                <a:gd name="connsiteY71" fmla="*/ 580984 h 1904458"/>
                <a:gd name="connsiteX72" fmla="*/ 1892764 w 2810713"/>
                <a:gd name="connsiteY72" fmla="*/ 589385 h 1904458"/>
                <a:gd name="connsiteX73" fmla="*/ 1732190 w 2810713"/>
                <a:gd name="connsiteY73" fmla="*/ 590198 h 1904458"/>
                <a:gd name="connsiteX74" fmla="*/ 1571617 w 2810713"/>
                <a:gd name="connsiteY74" fmla="*/ 590740 h 1904458"/>
                <a:gd name="connsiteX75" fmla="*/ 1562140 w 2810713"/>
                <a:gd name="connsiteY75" fmla="*/ 584507 h 1904458"/>
                <a:gd name="connsiteX76" fmla="*/ 1626315 w 2810713"/>
                <a:gd name="connsiteY76" fmla="*/ 312713 h 1904458"/>
                <a:gd name="connsiteX77" fmla="*/ 1668557 w 2810713"/>
                <a:gd name="connsiteY77" fmla="*/ 282905 h 1904458"/>
                <a:gd name="connsiteX78" fmla="*/ 1789867 w 2810713"/>
                <a:gd name="connsiteY78" fmla="*/ 283447 h 1904458"/>
                <a:gd name="connsiteX79" fmla="*/ 1859999 w 2810713"/>
                <a:gd name="connsiteY79" fmla="*/ 334933 h 1904458"/>
                <a:gd name="connsiteX80" fmla="*/ 1728941 w 2810713"/>
                <a:gd name="connsiteY80" fmla="*/ 336017 h 1904458"/>
                <a:gd name="connsiteX81" fmla="*/ 1596800 w 2810713"/>
                <a:gd name="connsiteY81" fmla="*/ 336017 h 1904458"/>
                <a:gd name="connsiteX82" fmla="*/ 1626315 w 2810713"/>
                <a:gd name="connsiteY82" fmla="*/ 312713 h 1904458"/>
                <a:gd name="connsiteX83" fmla="*/ 509882 w 2810713"/>
                <a:gd name="connsiteY83" fmla="*/ 1903103 h 1904458"/>
                <a:gd name="connsiteX84" fmla="*/ 518005 w 2810713"/>
                <a:gd name="connsiteY84" fmla="*/ 1903103 h 1904458"/>
                <a:gd name="connsiteX85" fmla="*/ 513131 w 2810713"/>
                <a:gd name="connsiteY85" fmla="*/ 1904458 h 1904458"/>
                <a:gd name="connsiteX86" fmla="*/ 509882 w 2810713"/>
                <a:gd name="connsiteY86" fmla="*/ 1903103 h 1904458"/>
                <a:gd name="connsiteX87" fmla="*/ 524775 w 2810713"/>
                <a:gd name="connsiteY87" fmla="*/ 1903103 h 1904458"/>
                <a:gd name="connsiteX88" fmla="*/ 531544 w 2810713"/>
                <a:gd name="connsiteY88" fmla="*/ 1903103 h 1904458"/>
                <a:gd name="connsiteX89" fmla="*/ 528024 w 2810713"/>
                <a:gd name="connsiteY89" fmla="*/ 1904458 h 1904458"/>
                <a:gd name="connsiteX90" fmla="*/ 524775 w 2810713"/>
                <a:gd name="connsiteY90" fmla="*/ 1903103 h 1904458"/>
                <a:gd name="connsiteX91" fmla="*/ 273490 w 2810713"/>
                <a:gd name="connsiteY91" fmla="*/ 1009406 h 1904458"/>
                <a:gd name="connsiteX92" fmla="*/ 80693 w 2810713"/>
                <a:gd name="connsiteY92" fmla="*/ 829203 h 1904458"/>
                <a:gd name="connsiteX93" fmla="*/ 76902 w 2810713"/>
                <a:gd name="connsiteY93" fmla="*/ 724605 h 1904458"/>
                <a:gd name="connsiteX94" fmla="*/ 261575 w 2810713"/>
                <a:gd name="connsiteY94" fmla="*/ 529769 h 1904458"/>
                <a:gd name="connsiteX95" fmla="*/ 359057 w 2810713"/>
                <a:gd name="connsiteY95" fmla="*/ 525433 h 1904458"/>
                <a:gd name="connsiteX96" fmla="*/ 468182 w 2810713"/>
                <a:gd name="connsiteY96" fmla="*/ 570145 h 1904458"/>
                <a:gd name="connsiteX97" fmla="*/ 571349 w 2810713"/>
                <a:gd name="connsiteY97" fmla="*/ 610250 h 1904458"/>
                <a:gd name="connsiteX98" fmla="*/ 712427 w 2810713"/>
                <a:gd name="connsiteY98" fmla="*/ 573939 h 1904458"/>
                <a:gd name="connsiteX99" fmla="*/ 852962 w 2810713"/>
                <a:gd name="connsiteY99" fmla="*/ 523807 h 1904458"/>
                <a:gd name="connsiteX100" fmla="*/ 1012994 w 2810713"/>
                <a:gd name="connsiteY100" fmla="*/ 571771 h 1904458"/>
                <a:gd name="connsiteX101" fmla="*/ 1108580 w 2810713"/>
                <a:gd name="connsiteY101" fmla="*/ 818364 h 1904458"/>
                <a:gd name="connsiteX102" fmla="*/ 974002 w 2810713"/>
                <a:gd name="connsiteY102" fmla="*/ 988541 h 1904458"/>
                <a:gd name="connsiteX103" fmla="*/ 877062 w 2810713"/>
                <a:gd name="connsiteY103" fmla="*/ 1012658 h 1904458"/>
                <a:gd name="connsiteX104" fmla="*/ 706740 w 2810713"/>
                <a:gd name="connsiteY104" fmla="*/ 959545 h 1904458"/>
                <a:gd name="connsiteX105" fmla="*/ 593012 w 2810713"/>
                <a:gd name="connsiteY105" fmla="*/ 925673 h 1904458"/>
                <a:gd name="connsiteX106" fmla="*/ 445436 w 2810713"/>
                <a:gd name="connsiteY106" fmla="*/ 978243 h 1904458"/>
                <a:gd name="connsiteX107" fmla="*/ 389926 w 2810713"/>
                <a:gd name="connsiteY107" fmla="*/ 1002903 h 1904458"/>
                <a:gd name="connsiteX108" fmla="*/ 327646 w 2810713"/>
                <a:gd name="connsiteY108" fmla="*/ 1012387 h 1904458"/>
                <a:gd name="connsiteX109" fmla="*/ 273490 w 2810713"/>
                <a:gd name="connsiteY109" fmla="*/ 1009406 h 1904458"/>
                <a:gd name="connsiteX110" fmla="*/ 271 w 2810713"/>
                <a:gd name="connsiteY110" fmla="*/ 369348 h 1904458"/>
                <a:gd name="connsiteX111" fmla="*/ 0 w 2810713"/>
                <a:gd name="connsiteY111" fmla="*/ 0 h 1904458"/>
                <a:gd name="connsiteX112" fmla="*/ 113187 w 2810713"/>
                <a:gd name="connsiteY112" fmla="*/ 271 h 1904458"/>
                <a:gd name="connsiteX113" fmla="*/ 217979 w 2810713"/>
                <a:gd name="connsiteY113" fmla="*/ 3252 h 1904458"/>
                <a:gd name="connsiteX114" fmla="*/ 163552 w 2810713"/>
                <a:gd name="connsiteY114" fmla="*/ 60971 h 1904458"/>
                <a:gd name="connsiteX115" fmla="*/ 161657 w 2810713"/>
                <a:gd name="connsiteY115" fmla="*/ 201068 h 1904458"/>
                <a:gd name="connsiteX116" fmla="*/ 205523 w 2810713"/>
                <a:gd name="connsiteY116" fmla="*/ 246864 h 1904458"/>
                <a:gd name="connsiteX117" fmla="*/ 212293 w 2810713"/>
                <a:gd name="connsiteY117" fmla="*/ 251200 h 1904458"/>
                <a:gd name="connsiteX118" fmla="*/ 207690 w 2810713"/>
                <a:gd name="connsiteY118" fmla="*/ 267188 h 1904458"/>
                <a:gd name="connsiteX119" fmla="*/ 177091 w 2810713"/>
                <a:gd name="connsiteY119" fmla="*/ 376664 h 1904458"/>
                <a:gd name="connsiteX120" fmla="*/ 123476 w 2810713"/>
                <a:gd name="connsiteY120" fmla="*/ 518388 h 1904458"/>
                <a:gd name="connsiteX121" fmla="*/ 32223 w 2810713"/>
                <a:gd name="connsiteY121" fmla="*/ 632471 h 1904458"/>
                <a:gd name="connsiteX122" fmla="*/ 4333 w 2810713"/>
                <a:gd name="connsiteY122" fmla="*/ 716746 h 1904458"/>
                <a:gd name="connsiteX123" fmla="*/ 271 w 2810713"/>
                <a:gd name="connsiteY123" fmla="*/ 369348 h 1904458"/>
                <a:gd name="connsiteX124" fmla="*/ 354724 w 2810713"/>
                <a:gd name="connsiteY124" fmla="*/ 66119 h 1904458"/>
                <a:gd name="connsiteX125" fmla="*/ 265366 w 2810713"/>
                <a:gd name="connsiteY125" fmla="*/ 2439 h 1904458"/>
                <a:gd name="connsiteX126" fmla="*/ 593012 w 2810713"/>
                <a:gd name="connsiteY126" fmla="*/ 271 h 1904458"/>
                <a:gd name="connsiteX127" fmla="*/ 927427 w 2810713"/>
                <a:gd name="connsiteY127" fmla="*/ 0 h 1904458"/>
                <a:gd name="connsiteX128" fmla="*/ 911722 w 2810713"/>
                <a:gd name="connsiteY128" fmla="*/ 6504 h 1904458"/>
                <a:gd name="connsiteX129" fmla="*/ 836986 w 2810713"/>
                <a:gd name="connsiteY129" fmla="*/ 62055 h 1904458"/>
                <a:gd name="connsiteX130" fmla="*/ 808554 w 2810713"/>
                <a:gd name="connsiteY130" fmla="*/ 90237 h 1904458"/>
                <a:gd name="connsiteX131" fmla="*/ 769291 w 2810713"/>
                <a:gd name="connsiteY131" fmla="*/ 81565 h 1904458"/>
                <a:gd name="connsiteX132" fmla="*/ 594366 w 2810713"/>
                <a:gd name="connsiteY132" fmla="*/ 63952 h 1904458"/>
                <a:gd name="connsiteX133" fmla="*/ 412942 w 2810713"/>
                <a:gd name="connsiteY133" fmla="*/ 82649 h 1904458"/>
                <a:gd name="connsiteX134" fmla="*/ 380448 w 2810713"/>
                <a:gd name="connsiteY134" fmla="*/ 89424 h 1904458"/>
                <a:gd name="connsiteX135" fmla="*/ 354724 w 2810713"/>
                <a:gd name="connsiteY135" fmla="*/ 66119 h 190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2810713" h="1904458">
                  <a:moveTo>
                    <a:pt x="2613856" y="1865166"/>
                  </a:moveTo>
                  <a:cubicBezTo>
                    <a:pt x="2611148" y="1864082"/>
                    <a:pt x="2610335" y="1842403"/>
                    <a:pt x="2610335" y="1769509"/>
                  </a:cubicBezTo>
                  <a:cubicBezTo>
                    <a:pt x="2610335" y="1686047"/>
                    <a:pt x="2610877" y="1674937"/>
                    <a:pt x="2614668" y="1673582"/>
                  </a:cubicBezTo>
                  <a:cubicBezTo>
                    <a:pt x="2617105" y="1672769"/>
                    <a:pt x="2660159" y="1671956"/>
                    <a:pt x="2710525" y="1671956"/>
                  </a:cubicBezTo>
                  <a:cubicBezTo>
                    <a:pt x="2790135" y="1671956"/>
                    <a:pt x="2802861" y="1672498"/>
                    <a:pt x="2806381" y="1676292"/>
                  </a:cubicBezTo>
                  <a:cubicBezTo>
                    <a:pt x="2810172" y="1679814"/>
                    <a:pt x="2810714" y="1692009"/>
                    <a:pt x="2810714" y="1768425"/>
                  </a:cubicBezTo>
                  <a:cubicBezTo>
                    <a:pt x="2810714" y="1823977"/>
                    <a:pt x="2809631" y="1858391"/>
                    <a:pt x="2808006" y="1861914"/>
                  </a:cubicBezTo>
                  <a:cubicBezTo>
                    <a:pt x="2805298" y="1866792"/>
                    <a:pt x="2801507" y="1867063"/>
                    <a:pt x="2711066" y="1866792"/>
                  </a:cubicBezTo>
                  <a:cubicBezTo>
                    <a:pt x="2659347" y="1866792"/>
                    <a:pt x="2615480" y="1865979"/>
                    <a:pt x="2613856" y="1865166"/>
                  </a:cubicBezTo>
                  <a:close/>
                  <a:moveTo>
                    <a:pt x="199025" y="1738888"/>
                  </a:moveTo>
                  <a:cubicBezTo>
                    <a:pt x="198212" y="1737263"/>
                    <a:pt x="197941" y="1689841"/>
                    <a:pt x="198212" y="1634019"/>
                  </a:cubicBezTo>
                  <a:lnTo>
                    <a:pt x="199025" y="1532401"/>
                  </a:lnTo>
                  <a:lnTo>
                    <a:pt x="225561" y="1531588"/>
                  </a:lnTo>
                  <a:lnTo>
                    <a:pt x="251827" y="1530775"/>
                  </a:lnTo>
                  <a:lnTo>
                    <a:pt x="251827" y="1615050"/>
                  </a:lnTo>
                  <a:lnTo>
                    <a:pt x="210939" y="1615050"/>
                  </a:lnTo>
                  <a:lnTo>
                    <a:pt x="211751" y="1632122"/>
                  </a:lnTo>
                  <a:lnTo>
                    <a:pt x="212564" y="1648923"/>
                  </a:lnTo>
                  <a:lnTo>
                    <a:pt x="232331" y="1649736"/>
                  </a:lnTo>
                  <a:lnTo>
                    <a:pt x="251827" y="1650548"/>
                  </a:lnTo>
                  <a:lnTo>
                    <a:pt x="251827" y="1742411"/>
                  </a:lnTo>
                  <a:lnTo>
                    <a:pt x="226103" y="1742411"/>
                  </a:lnTo>
                  <a:cubicBezTo>
                    <a:pt x="207960" y="1742411"/>
                    <a:pt x="199837" y="1741327"/>
                    <a:pt x="199025" y="1738888"/>
                  </a:cubicBezTo>
                  <a:close/>
                  <a:moveTo>
                    <a:pt x="287029" y="1696615"/>
                  </a:moveTo>
                  <a:lnTo>
                    <a:pt x="287029" y="1650548"/>
                  </a:lnTo>
                  <a:lnTo>
                    <a:pt x="308150" y="1649736"/>
                  </a:lnTo>
                  <a:lnTo>
                    <a:pt x="329000" y="1648923"/>
                  </a:lnTo>
                  <a:lnTo>
                    <a:pt x="329812" y="1632122"/>
                  </a:lnTo>
                  <a:lnTo>
                    <a:pt x="330624" y="1615050"/>
                  </a:lnTo>
                  <a:lnTo>
                    <a:pt x="287029" y="1615050"/>
                  </a:lnTo>
                  <a:lnTo>
                    <a:pt x="287029" y="1530775"/>
                  </a:lnTo>
                  <a:lnTo>
                    <a:pt x="314919" y="1531588"/>
                  </a:lnTo>
                  <a:lnTo>
                    <a:pt x="342539" y="1532401"/>
                  </a:lnTo>
                  <a:lnTo>
                    <a:pt x="342539" y="1741056"/>
                  </a:lnTo>
                  <a:lnTo>
                    <a:pt x="314919" y="1741869"/>
                  </a:lnTo>
                  <a:lnTo>
                    <a:pt x="287029" y="1742682"/>
                  </a:lnTo>
                  <a:lnTo>
                    <a:pt x="287029" y="1696615"/>
                  </a:lnTo>
                  <a:close/>
                  <a:moveTo>
                    <a:pt x="1497423" y="881503"/>
                  </a:moveTo>
                  <a:cubicBezTo>
                    <a:pt x="1497423" y="834894"/>
                    <a:pt x="1499589" y="822700"/>
                    <a:pt x="1509879" y="810506"/>
                  </a:cubicBezTo>
                  <a:cubicBezTo>
                    <a:pt x="1521522" y="796415"/>
                    <a:pt x="1533978" y="793705"/>
                    <a:pt x="1581636" y="794518"/>
                  </a:cubicBezTo>
                  <a:lnTo>
                    <a:pt x="1623607" y="795331"/>
                  </a:lnTo>
                  <a:lnTo>
                    <a:pt x="1611151" y="852508"/>
                  </a:lnTo>
                  <a:cubicBezTo>
                    <a:pt x="1604111" y="883671"/>
                    <a:pt x="1597612" y="912666"/>
                    <a:pt x="1596529" y="916730"/>
                  </a:cubicBezTo>
                  <a:lnTo>
                    <a:pt x="1594904" y="924047"/>
                  </a:lnTo>
                  <a:lnTo>
                    <a:pt x="1497423" y="924047"/>
                  </a:lnTo>
                  <a:lnTo>
                    <a:pt x="1497423" y="881503"/>
                  </a:lnTo>
                  <a:close/>
                  <a:moveTo>
                    <a:pt x="1670723" y="922963"/>
                  </a:moveTo>
                  <a:cubicBezTo>
                    <a:pt x="1670723" y="920795"/>
                    <a:pt x="1697801" y="800479"/>
                    <a:pt x="1699155" y="797499"/>
                  </a:cubicBezTo>
                  <a:cubicBezTo>
                    <a:pt x="1699967" y="794789"/>
                    <a:pt x="1711340" y="793976"/>
                    <a:pt x="1742480" y="793976"/>
                  </a:cubicBezTo>
                  <a:cubicBezTo>
                    <a:pt x="1781473" y="793976"/>
                    <a:pt x="1784722" y="794247"/>
                    <a:pt x="1783368" y="798853"/>
                  </a:cubicBezTo>
                  <a:cubicBezTo>
                    <a:pt x="1782556" y="801292"/>
                    <a:pt x="1776869" y="825952"/>
                    <a:pt x="1770912" y="853592"/>
                  </a:cubicBezTo>
                  <a:cubicBezTo>
                    <a:pt x="1764684" y="881232"/>
                    <a:pt x="1758727" y="908330"/>
                    <a:pt x="1757102" y="914021"/>
                  </a:cubicBezTo>
                  <a:lnTo>
                    <a:pt x="1754395" y="924047"/>
                  </a:lnTo>
                  <a:lnTo>
                    <a:pt x="1712694" y="924047"/>
                  </a:lnTo>
                  <a:cubicBezTo>
                    <a:pt x="1689678" y="924047"/>
                    <a:pt x="1670723" y="923505"/>
                    <a:pt x="1670723" y="922963"/>
                  </a:cubicBezTo>
                  <a:close/>
                  <a:moveTo>
                    <a:pt x="1831297" y="918085"/>
                  </a:moveTo>
                  <a:cubicBezTo>
                    <a:pt x="1832380" y="914834"/>
                    <a:pt x="1838878" y="885568"/>
                    <a:pt x="1845919" y="853050"/>
                  </a:cubicBezTo>
                  <a:lnTo>
                    <a:pt x="1858916" y="793976"/>
                  </a:lnTo>
                  <a:lnTo>
                    <a:pt x="1888702" y="793976"/>
                  </a:lnTo>
                  <a:cubicBezTo>
                    <a:pt x="1905220" y="793976"/>
                    <a:pt x="1922821" y="795331"/>
                    <a:pt x="1927966" y="796686"/>
                  </a:cubicBezTo>
                  <a:cubicBezTo>
                    <a:pt x="1939068" y="799666"/>
                    <a:pt x="1953419" y="813216"/>
                    <a:pt x="1957481" y="824597"/>
                  </a:cubicBezTo>
                  <a:cubicBezTo>
                    <a:pt x="1959105" y="828932"/>
                    <a:pt x="1960459" y="852508"/>
                    <a:pt x="1960459" y="878251"/>
                  </a:cubicBezTo>
                  <a:lnTo>
                    <a:pt x="1960459" y="924047"/>
                  </a:lnTo>
                  <a:lnTo>
                    <a:pt x="1829943" y="924047"/>
                  </a:lnTo>
                  <a:lnTo>
                    <a:pt x="1831297" y="918085"/>
                  </a:lnTo>
                  <a:close/>
                  <a:moveTo>
                    <a:pt x="1562140" y="584507"/>
                  </a:moveTo>
                  <a:cubicBezTo>
                    <a:pt x="1551308" y="577191"/>
                    <a:pt x="1544268" y="560661"/>
                    <a:pt x="1547247" y="548738"/>
                  </a:cubicBezTo>
                  <a:cubicBezTo>
                    <a:pt x="1548330" y="544673"/>
                    <a:pt x="1553204" y="537085"/>
                    <a:pt x="1558349" y="531937"/>
                  </a:cubicBezTo>
                  <a:lnTo>
                    <a:pt x="1567284" y="522994"/>
                  </a:lnTo>
                  <a:lnTo>
                    <a:pt x="1727316" y="522994"/>
                  </a:lnTo>
                  <a:cubicBezTo>
                    <a:pt x="1905220" y="522994"/>
                    <a:pt x="1898721" y="522452"/>
                    <a:pt x="1907657" y="540879"/>
                  </a:cubicBezTo>
                  <a:cubicBezTo>
                    <a:pt x="1914156" y="554970"/>
                    <a:pt x="1911719" y="570145"/>
                    <a:pt x="1901158" y="580984"/>
                  </a:cubicBezTo>
                  <a:lnTo>
                    <a:pt x="1892764" y="589385"/>
                  </a:lnTo>
                  <a:lnTo>
                    <a:pt x="1732190" y="590198"/>
                  </a:lnTo>
                  <a:lnTo>
                    <a:pt x="1571617" y="590740"/>
                  </a:lnTo>
                  <a:lnTo>
                    <a:pt x="1562140" y="584507"/>
                  </a:lnTo>
                  <a:close/>
                  <a:moveTo>
                    <a:pt x="1626315" y="312713"/>
                  </a:moveTo>
                  <a:cubicBezTo>
                    <a:pt x="1642562" y="299977"/>
                    <a:pt x="1661516" y="286427"/>
                    <a:pt x="1668557" y="282905"/>
                  </a:cubicBezTo>
                  <a:cubicBezTo>
                    <a:pt x="1707008" y="263123"/>
                    <a:pt x="1751687" y="263394"/>
                    <a:pt x="1789867" y="283447"/>
                  </a:cubicBezTo>
                  <a:cubicBezTo>
                    <a:pt x="1803135" y="290492"/>
                    <a:pt x="1847273" y="323010"/>
                    <a:pt x="1859999" y="334933"/>
                  </a:cubicBezTo>
                  <a:cubicBezTo>
                    <a:pt x="1860541" y="335475"/>
                    <a:pt x="1801781" y="336017"/>
                    <a:pt x="1728941" y="336017"/>
                  </a:cubicBezTo>
                  <a:lnTo>
                    <a:pt x="1596800" y="336017"/>
                  </a:lnTo>
                  <a:lnTo>
                    <a:pt x="1626315" y="312713"/>
                  </a:lnTo>
                  <a:close/>
                  <a:moveTo>
                    <a:pt x="509882" y="1903103"/>
                  </a:moveTo>
                  <a:cubicBezTo>
                    <a:pt x="512319" y="1902561"/>
                    <a:pt x="516110" y="1902561"/>
                    <a:pt x="518005" y="1903103"/>
                  </a:cubicBezTo>
                  <a:cubicBezTo>
                    <a:pt x="519630" y="1903916"/>
                    <a:pt x="517735" y="1904458"/>
                    <a:pt x="513131" y="1904458"/>
                  </a:cubicBezTo>
                  <a:cubicBezTo>
                    <a:pt x="508799" y="1904458"/>
                    <a:pt x="507174" y="1903916"/>
                    <a:pt x="509882" y="1903103"/>
                  </a:cubicBezTo>
                  <a:close/>
                  <a:moveTo>
                    <a:pt x="524775" y="1903103"/>
                  </a:moveTo>
                  <a:cubicBezTo>
                    <a:pt x="526400" y="1902561"/>
                    <a:pt x="529649" y="1902561"/>
                    <a:pt x="531544" y="1903103"/>
                  </a:cubicBezTo>
                  <a:cubicBezTo>
                    <a:pt x="533169" y="1903916"/>
                    <a:pt x="531815" y="1904458"/>
                    <a:pt x="528024" y="1904458"/>
                  </a:cubicBezTo>
                  <a:cubicBezTo>
                    <a:pt x="524233" y="1904458"/>
                    <a:pt x="522879" y="1903916"/>
                    <a:pt x="524775" y="1903103"/>
                  </a:cubicBezTo>
                  <a:close/>
                  <a:moveTo>
                    <a:pt x="273490" y="1009406"/>
                  </a:moveTo>
                  <a:cubicBezTo>
                    <a:pt x="178716" y="989083"/>
                    <a:pt x="109396" y="924318"/>
                    <a:pt x="80693" y="829203"/>
                  </a:cubicBezTo>
                  <a:cubicBezTo>
                    <a:pt x="73111" y="803731"/>
                    <a:pt x="71216" y="752787"/>
                    <a:pt x="76902" y="724605"/>
                  </a:cubicBezTo>
                  <a:cubicBezTo>
                    <a:pt x="96127" y="629761"/>
                    <a:pt x="166260" y="555783"/>
                    <a:pt x="261575" y="529769"/>
                  </a:cubicBezTo>
                  <a:cubicBezTo>
                    <a:pt x="283508" y="523536"/>
                    <a:pt x="335499" y="521368"/>
                    <a:pt x="359057" y="525433"/>
                  </a:cubicBezTo>
                  <a:cubicBezTo>
                    <a:pt x="387218" y="530311"/>
                    <a:pt x="418899" y="543589"/>
                    <a:pt x="468182" y="570145"/>
                  </a:cubicBezTo>
                  <a:cubicBezTo>
                    <a:pt x="520713" y="598869"/>
                    <a:pt x="538585" y="605915"/>
                    <a:pt x="571349" y="610250"/>
                  </a:cubicBezTo>
                  <a:cubicBezTo>
                    <a:pt x="616570" y="616212"/>
                    <a:pt x="653125" y="606728"/>
                    <a:pt x="712427" y="573939"/>
                  </a:cubicBezTo>
                  <a:cubicBezTo>
                    <a:pt x="784455" y="534105"/>
                    <a:pt x="807471" y="525704"/>
                    <a:pt x="852962" y="523807"/>
                  </a:cubicBezTo>
                  <a:cubicBezTo>
                    <a:pt x="914971" y="520826"/>
                    <a:pt x="965337" y="536001"/>
                    <a:pt x="1012994" y="571771"/>
                  </a:cubicBezTo>
                  <a:cubicBezTo>
                    <a:pt x="1092063" y="631116"/>
                    <a:pt x="1129160" y="726772"/>
                    <a:pt x="1108580" y="818364"/>
                  </a:cubicBezTo>
                  <a:cubicBezTo>
                    <a:pt x="1091792" y="892613"/>
                    <a:pt x="1042509" y="955210"/>
                    <a:pt x="974002" y="988541"/>
                  </a:cubicBezTo>
                  <a:cubicBezTo>
                    <a:pt x="940154" y="1005070"/>
                    <a:pt x="916596" y="1011032"/>
                    <a:pt x="877062" y="1012658"/>
                  </a:cubicBezTo>
                  <a:cubicBezTo>
                    <a:pt x="819656" y="1015097"/>
                    <a:pt x="788245" y="1005341"/>
                    <a:pt x="706740" y="959545"/>
                  </a:cubicBezTo>
                  <a:cubicBezTo>
                    <a:pt x="661520" y="934073"/>
                    <a:pt x="633629" y="925944"/>
                    <a:pt x="593012" y="925673"/>
                  </a:cubicBezTo>
                  <a:cubicBezTo>
                    <a:pt x="548333" y="925673"/>
                    <a:pt x="528295" y="932718"/>
                    <a:pt x="445436" y="978243"/>
                  </a:cubicBezTo>
                  <a:cubicBezTo>
                    <a:pt x="429189" y="987186"/>
                    <a:pt x="404006" y="998296"/>
                    <a:pt x="389926" y="1002903"/>
                  </a:cubicBezTo>
                  <a:cubicBezTo>
                    <a:pt x="367180" y="1010490"/>
                    <a:pt x="359869" y="1011574"/>
                    <a:pt x="327646" y="1012387"/>
                  </a:cubicBezTo>
                  <a:cubicBezTo>
                    <a:pt x="303275" y="1012929"/>
                    <a:pt x="285133" y="1012116"/>
                    <a:pt x="273490" y="1009406"/>
                  </a:cubicBezTo>
                  <a:close/>
                  <a:moveTo>
                    <a:pt x="271" y="369348"/>
                  </a:moveTo>
                  <a:lnTo>
                    <a:pt x="0" y="0"/>
                  </a:lnTo>
                  <a:lnTo>
                    <a:pt x="113187" y="271"/>
                  </a:lnTo>
                  <a:cubicBezTo>
                    <a:pt x="196858" y="271"/>
                    <a:pt x="223936" y="1084"/>
                    <a:pt x="217979" y="3252"/>
                  </a:cubicBezTo>
                  <a:cubicBezTo>
                    <a:pt x="194692" y="11652"/>
                    <a:pt x="178174" y="28995"/>
                    <a:pt x="163552" y="60971"/>
                  </a:cubicBezTo>
                  <a:cubicBezTo>
                    <a:pt x="141348" y="108935"/>
                    <a:pt x="140536" y="162318"/>
                    <a:pt x="161657" y="201068"/>
                  </a:cubicBezTo>
                  <a:cubicBezTo>
                    <a:pt x="168426" y="213533"/>
                    <a:pt x="191984" y="237922"/>
                    <a:pt x="205523" y="246864"/>
                  </a:cubicBezTo>
                  <a:lnTo>
                    <a:pt x="212293" y="251200"/>
                  </a:lnTo>
                  <a:lnTo>
                    <a:pt x="207690" y="267188"/>
                  </a:lnTo>
                  <a:cubicBezTo>
                    <a:pt x="204982" y="275859"/>
                    <a:pt x="191443" y="325178"/>
                    <a:pt x="177091" y="376664"/>
                  </a:cubicBezTo>
                  <a:cubicBezTo>
                    <a:pt x="137828" y="519472"/>
                    <a:pt x="143785" y="503484"/>
                    <a:pt x="123476" y="518388"/>
                  </a:cubicBezTo>
                  <a:cubicBezTo>
                    <a:pt x="88816" y="543860"/>
                    <a:pt x="54969" y="586133"/>
                    <a:pt x="32223" y="632471"/>
                  </a:cubicBezTo>
                  <a:cubicBezTo>
                    <a:pt x="17330" y="662550"/>
                    <a:pt x="10290" y="684228"/>
                    <a:pt x="4333" y="716746"/>
                  </a:cubicBezTo>
                  <a:cubicBezTo>
                    <a:pt x="812" y="736257"/>
                    <a:pt x="542" y="699674"/>
                    <a:pt x="271" y="369348"/>
                  </a:cubicBezTo>
                  <a:close/>
                  <a:moveTo>
                    <a:pt x="354724" y="66119"/>
                  </a:moveTo>
                  <a:cubicBezTo>
                    <a:pt x="320335" y="31163"/>
                    <a:pt x="290820" y="10297"/>
                    <a:pt x="265366" y="2439"/>
                  </a:cubicBezTo>
                  <a:cubicBezTo>
                    <a:pt x="261575" y="1355"/>
                    <a:pt x="409151" y="271"/>
                    <a:pt x="593012" y="271"/>
                  </a:cubicBezTo>
                  <a:lnTo>
                    <a:pt x="927427" y="0"/>
                  </a:lnTo>
                  <a:lnTo>
                    <a:pt x="911722" y="6504"/>
                  </a:lnTo>
                  <a:cubicBezTo>
                    <a:pt x="887893" y="16530"/>
                    <a:pt x="867855" y="31163"/>
                    <a:pt x="836986" y="62055"/>
                  </a:cubicBezTo>
                  <a:lnTo>
                    <a:pt x="808554" y="90237"/>
                  </a:lnTo>
                  <a:lnTo>
                    <a:pt x="769291" y="81565"/>
                  </a:lnTo>
                  <a:cubicBezTo>
                    <a:pt x="697263" y="66119"/>
                    <a:pt x="677225" y="63952"/>
                    <a:pt x="594366" y="63952"/>
                  </a:cubicBezTo>
                  <a:cubicBezTo>
                    <a:pt x="512860" y="63952"/>
                    <a:pt x="480908" y="67203"/>
                    <a:pt x="412942" y="82649"/>
                  </a:cubicBezTo>
                  <a:cubicBezTo>
                    <a:pt x="396695" y="86443"/>
                    <a:pt x="382073" y="89424"/>
                    <a:pt x="380448" y="89424"/>
                  </a:cubicBezTo>
                  <a:cubicBezTo>
                    <a:pt x="378824" y="89424"/>
                    <a:pt x="367180" y="78856"/>
                    <a:pt x="354724" y="66119"/>
                  </a:cubicBezTo>
                  <a:close/>
                </a:path>
              </a:pathLst>
            </a:custGeom>
            <a:solidFill>
              <a:srgbClr val="F5F7FA"/>
            </a:solidFill>
            <a:ln w="1859" cap="flat">
              <a:noFill/>
              <a:prstDash val="solid"/>
              <a:miter/>
            </a:ln>
          </p:spPr>
          <p:txBody>
            <a:bodyPr rtlCol="0" anchor="ctr"/>
            <a:lstStyle/>
            <a:p>
              <a:endParaRPr lang="zh-CN" altLang="en-US"/>
            </a:p>
          </p:txBody>
        </p:sp>
      </p:grpSp>
      <p:pic>
        <p:nvPicPr>
          <p:cNvPr id="30" name="图形 29">
            <a:extLst>
              <a:ext uri="{FF2B5EF4-FFF2-40B4-BE49-F238E27FC236}">
                <a16:creationId xmlns:a16="http://schemas.microsoft.com/office/drawing/2014/main" xmlns="" id="{CE292DA7-B853-4A07-A37E-93889860811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485573" y="4126444"/>
            <a:ext cx="967559" cy="683787"/>
          </a:xfrm>
          <a:prstGeom prst="rect">
            <a:avLst/>
          </a:prstGeom>
        </p:spPr>
      </p:pic>
      <p:pic>
        <p:nvPicPr>
          <p:cNvPr id="32" name="图形 31">
            <a:extLst>
              <a:ext uri="{FF2B5EF4-FFF2-40B4-BE49-F238E27FC236}">
                <a16:creationId xmlns:a16="http://schemas.microsoft.com/office/drawing/2014/main" xmlns="" id="{07C978F0-5E03-49D9-8197-AA5E58B5906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636864" y="4282938"/>
            <a:ext cx="1109837" cy="506775"/>
          </a:xfrm>
          <a:prstGeom prst="rect">
            <a:avLst/>
          </a:prstGeom>
        </p:spPr>
      </p:pic>
      <p:pic>
        <p:nvPicPr>
          <p:cNvPr id="79" name="图形 78">
            <a:extLst>
              <a:ext uri="{FF2B5EF4-FFF2-40B4-BE49-F238E27FC236}">
                <a16:creationId xmlns:a16="http://schemas.microsoft.com/office/drawing/2014/main" xmlns="" id="{6E2C87B6-336C-473D-AE96-580E0691CAC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853427" y="2951554"/>
            <a:ext cx="482494" cy="482494"/>
          </a:xfrm>
          <a:prstGeom prst="rect">
            <a:avLst/>
          </a:prstGeom>
        </p:spPr>
      </p:pic>
      <p:pic>
        <p:nvPicPr>
          <p:cNvPr id="80" name="图形 79">
            <a:extLst>
              <a:ext uri="{FF2B5EF4-FFF2-40B4-BE49-F238E27FC236}">
                <a16:creationId xmlns:a16="http://schemas.microsoft.com/office/drawing/2014/main" xmlns="" id="{70800F5D-0114-4C60-BF62-B3BDDF47C40B}"/>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2968412" y="5320668"/>
            <a:ext cx="880383" cy="402001"/>
          </a:xfrm>
          <a:prstGeom prst="rect">
            <a:avLst/>
          </a:prstGeom>
        </p:spPr>
      </p:pic>
      <p:sp>
        <p:nvSpPr>
          <p:cNvPr id="160" name="矩形: 圆角 159">
            <a:extLst>
              <a:ext uri="{FF2B5EF4-FFF2-40B4-BE49-F238E27FC236}">
                <a16:creationId xmlns:a16="http://schemas.microsoft.com/office/drawing/2014/main" xmlns="" id="{F906BB34-3C9F-469F-8A43-3FE29F8D17AD}"/>
              </a:ext>
            </a:extLst>
          </p:cNvPr>
          <p:cNvSpPr/>
          <p:nvPr/>
        </p:nvSpPr>
        <p:spPr>
          <a:xfrm>
            <a:off x="2508731" y="2881476"/>
            <a:ext cx="1138738" cy="518009"/>
          </a:xfrm>
          <a:prstGeom prst="roundRect">
            <a:avLst>
              <a:gd name="adj" fmla="val 24135"/>
            </a:avLst>
          </a:prstGeom>
          <a:solidFill>
            <a:schemeClr val="accent3"/>
          </a:solidFill>
          <a:ln>
            <a:noFill/>
          </a:ln>
          <a:effectLst>
            <a:outerShdw blurRad="2667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a:extLst>
              <a:ext uri="{FF2B5EF4-FFF2-40B4-BE49-F238E27FC236}">
                <a16:creationId xmlns:a16="http://schemas.microsoft.com/office/drawing/2014/main" xmlns="" id="{E92DBEF3-EECA-473F-8726-069679B7F108}"/>
              </a:ext>
            </a:extLst>
          </p:cNvPr>
          <p:cNvGrpSpPr/>
          <p:nvPr/>
        </p:nvGrpSpPr>
        <p:grpSpPr>
          <a:xfrm>
            <a:off x="2736831" y="2918175"/>
            <a:ext cx="682539" cy="444610"/>
            <a:chOff x="6101798" y="9155596"/>
            <a:chExt cx="2924442" cy="1905000"/>
          </a:xfrm>
        </p:grpSpPr>
        <p:sp>
          <p:nvSpPr>
            <p:cNvPr id="82" name="图形 18">
              <a:extLst>
                <a:ext uri="{FF2B5EF4-FFF2-40B4-BE49-F238E27FC236}">
                  <a16:creationId xmlns:a16="http://schemas.microsoft.com/office/drawing/2014/main" xmlns="" id="{BE2469AB-E011-45D9-B8BC-7ECB1FA759B2}"/>
                </a:ext>
              </a:extLst>
            </p:cNvPr>
            <p:cNvSpPr/>
            <p:nvPr/>
          </p:nvSpPr>
          <p:spPr>
            <a:xfrm>
              <a:off x="6101798" y="9155596"/>
              <a:ext cx="2924442" cy="1905000"/>
            </a:xfrm>
            <a:custGeom>
              <a:avLst/>
              <a:gdLst>
                <a:gd name="connsiteX0" fmla="*/ 0 w 2924442"/>
                <a:gd name="connsiteY0" fmla="*/ 952500 h 1905000"/>
                <a:gd name="connsiteX1" fmla="*/ 0 w 2924442"/>
                <a:gd name="connsiteY1" fmla="*/ 0 h 1905000"/>
                <a:gd name="connsiteX2" fmla="*/ 2924442 w 2924442"/>
                <a:gd name="connsiteY2" fmla="*/ 0 h 1905000"/>
                <a:gd name="connsiteX3" fmla="*/ 2924442 w 2924442"/>
                <a:gd name="connsiteY3" fmla="*/ 1905000 h 1905000"/>
                <a:gd name="connsiteX4" fmla="*/ 0 w 2924442"/>
                <a:gd name="connsiteY4" fmla="*/ 1905000 h 1905000"/>
                <a:gd name="connsiteX5" fmla="*/ 0 w 2924442"/>
                <a:gd name="connsiteY5" fmla="*/ 9525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4442" h="1905000">
                  <a:moveTo>
                    <a:pt x="0" y="952500"/>
                  </a:moveTo>
                  <a:lnTo>
                    <a:pt x="0" y="0"/>
                  </a:lnTo>
                  <a:lnTo>
                    <a:pt x="2924442" y="0"/>
                  </a:lnTo>
                  <a:lnTo>
                    <a:pt x="2924442" y="1905000"/>
                  </a:lnTo>
                  <a:lnTo>
                    <a:pt x="0" y="1905000"/>
                  </a:lnTo>
                  <a:lnTo>
                    <a:pt x="0" y="952500"/>
                  </a:lnTo>
                  <a:close/>
                </a:path>
              </a:pathLst>
            </a:custGeom>
            <a:solidFill>
              <a:srgbClr val="064276"/>
            </a:solidFill>
            <a:ln w="1859" cap="flat">
              <a:noFill/>
              <a:prstDash val="solid"/>
              <a:miter/>
            </a:ln>
          </p:spPr>
          <p:txBody>
            <a:bodyPr rtlCol="0" anchor="ctr"/>
            <a:lstStyle/>
            <a:p>
              <a:endParaRPr lang="zh-CN" altLang="en-US"/>
            </a:p>
          </p:txBody>
        </p:sp>
        <p:sp>
          <p:nvSpPr>
            <p:cNvPr id="83" name="图形 18">
              <a:extLst>
                <a:ext uri="{FF2B5EF4-FFF2-40B4-BE49-F238E27FC236}">
                  <a16:creationId xmlns:a16="http://schemas.microsoft.com/office/drawing/2014/main" xmlns="" id="{45AE0DAB-88D7-457F-841E-FEB61995F11B}"/>
                </a:ext>
              </a:extLst>
            </p:cNvPr>
            <p:cNvSpPr/>
            <p:nvPr/>
          </p:nvSpPr>
          <p:spPr>
            <a:xfrm>
              <a:off x="6101798" y="9155596"/>
              <a:ext cx="2924442" cy="1905000"/>
            </a:xfrm>
            <a:custGeom>
              <a:avLst/>
              <a:gdLst>
                <a:gd name="connsiteX0" fmla="*/ 271 w 2924442"/>
                <a:gd name="connsiteY0" fmla="*/ 1344881 h 1905000"/>
                <a:gd name="connsiteX1" fmla="*/ 2979 w 2924442"/>
                <a:gd name="connsiteY1" fmla="*/ 804544 h 1905000"/>
                <a:gd name="connsiteX2" fmla="*/ 55510 w 2924442"/>
                <a:gd name="connsiteY2" fmla="*/ 943016 h 1905000"/>
                <a:gd name="connsiteX3" fmla="*/ 199295 w 2924442"/>
                <a:gd name="connsiteY3" fmla="*/ 1075797 h 1905000"/>
                <a:gd name="connsiteX4" fmla="*/ 591929 w 2924442"/>
                <a:gd name="connsiteY4" fmla="*/ 1186899 h 1905000"/>
                <a:gd name="connsiteX5" fmla="*/ 729757 w 2924442"/>
                <a:gd name="connsiteY5" fmla="*/ 1175789 h 1905000"/>
                <a:gd name="connsiteX6" fmla="*/ 1090167 w 2924442"/>
                <a:gd name="connsiteY6" fmla="*/ 992876 h 1905000"/>
                <a:gd name="connsiteX7" fmla="*/ 1152176 w 2924442"/>
                <a:gd name="connsiteY7" fmla="*/ 628677 h 1905000"/>
                <a:gd name="connsiteX8" fmla="*/ 1126993 w 2924442"/>
                <a:gd name="connsiteY8" fmla="*/ 586675 h 1905000"/>
                <a:gd name="connsiteX9" fmla="*/ 1057673 w 2924442"/>
                <a:gd name="connsiteY9" fmla="*/ 514865 h 1905000"/>
                <a:gd name="connsiteX10" fmla="*/ 1027887 w 2924442"/>
                <a:gd name="connsiteY10" fmla="*/ 444410 h 1905000"/>
                <a:gd name="connsiteX11" fmla="*/ 996477 w 2924442"/>
                <a:gd name="connsiteY11" fmla="*/ 330597 h 1905000"/>
                <a:gd name="connsiteX12" fmla="*/ 974273 w 2924442"/>
                <a:gd name="connsiteY12" fmla="*/ 250929 h 1905000"/>
                <a:gd name="connsiteX13" fmla="*/ 980500 w 2924442"/>
                <a:gd name="connsiteY13" fmla="*/ 246864 h 1905000"/>
                <a:gd name="connsiteX14" fmla="*/ 1029512 w 2924442"/>
                <a:gd name="connsiteY14" fmla="*/ 190500 h 1905000"/>
                <a:gd name="connsiteX15" fmla="*/ 1039260 w 2924442"/>
                <a:gd name="connsiteY15" fmla="*/ 145246 h 1905000"/>
                <a:gd name="connsiteX16" fmla="*/ 1036011 w 2924442"/>
                <a:gd name="connsiteY16" fmla="*/ 99450 h 1905000"/>
                <a:gd name="connsiteX17" fmla="*/ 1004329 w 2924442"/>
                <a:gd name="connsiteY17" fmla="*/ 29537 h 1905000"/>
                <a:gd name="connsiteX18" fmla="*/ 963170 w 2924442"/>
                <a:gd name="connsiteY18" fmla="*/ 2710 h 1905000"/>
                <a:gd name="connsiteX19" fmla="*/ 1939609 w 2924442"/>
                <a:gd name="connsiteY19" fmla="*/ 271 h 1905000"/>
                <a:gd name="connsiteX20" fmla="*/ 2924442 w 2924442"/>
                <a:gd name="connsiteY20" fmla="*/ 0 h 1905000"/>
                <a:gd name="connsiteX21" fmla="*/ 2924171 w 2924442"/>
                <a:gd name="connsiteY21" fmla="*/ 311087 h 1905000"/>
                <a:gd name="connsiteX22" fmla="*/ 2920110 w 2924442"/>
                <a:gd name="connsiteY22" fmla="*/ 606999 h 1905000"/>
                <a:gd name="connsiteX23" fmla="*/ 2865412 w 2924442"/>
                <a:gd name="connsiteY23" fmla="*/ 542776 h 1905000"/>
                <a:gd name="connsiteX24" fmla="*/ 2849977 w 2924442"/>
                <a:gd name="connsiteY24" fmla="*/ 535189 h 1905000"/>
                <a:gd name="connsiteX25" fmla="*/ 2777679 w 2924442"/>
                <a:gd name="connsiteY25" fmla="*/ 534376 h 1905000"/>
                <a:gd name="connsiteX26" fmla="*/ 2705109 w 2924442"/>
                <a:gd name="connsiteY26" fmla="*/ 531666 h 1905000"/>
                <a:gd name="connsiteX27" fmla="*/ 2721627 w 2924442"/>
                <a:gd name="connsiteY27" fmla="*/ 456604 h 1905000"/>
                <a:gd name="connsiteX28" fmla="*/ 2748434 w 2924442"/>
                <a:gd name="connsiteY28" fmla="*/ 336017 h 1905000"/>
                <a:gd name="connsiteX29" fmla="*/ 2768743 w 2924442"/>
                <a:gd name="connsiteY29" fmla="*/ 244696 h 1905000"/>
                <a:gd name="connsiteX30" fmla="*/ 2777679 w 2924442"/>
                <a:gd name="connsiteY30" fmla="*/ 193210 h 1905000"/>
                <a:gd name="connsiteX31" fmla="*/ 2776866 w 2924442"/>
                <a:gd name="connsiteY31" fmla="*/ 185622 h 1905000"/>
                <a:gd name="connsiteX32" fmla="*/ 2510959 w 2924442"/>
                <a:gd name="connsiteY32" fmla="*/ 184809 h 1905000"/>
                <a:gd name="connsiteX33" fmla="*/ 2242614 w 2924442"/>
                <a:gd name="connsiteY33" fmla="*/ 188874 h 1905000"/>
                <a:gd name="connsiteX34" fmla="*/ 2242072 w 2924442"/>
                <a:gd name="connsiteY34" fmla="*/ 262852 h 1905000"/>
                <a:gd name="connsiteX35" fmla="*/ 2459510 w 2924442"/>
                <a:gd name="connsiteY35" fmla="*/ 268814 h 1905000"/>
                <a:gd name="connsiteX36" fmla="*/ 2673428 w 2924442"/>
                <a:gd name="connsiteY36" fmla="*/ 275046 h 1905000"/>
                <a:gd name="connsiteX37" fmla="*/ 2644725 w 2924442"/>
                <a:gd name="connsiteY37" fmla="*/ 406472 h 1905000"/>
                <a:gd name="connsiteX38" fmla="*/ 2616563 w 2924442"/>
                <a:gd name="connsiteY38" fmla="*/ 532479 h 1905000"/>
                <a:gd name="connsiteX39" fmla="*/ 2487671 w 2924442"/>
                <a:gd name="connsiteY39" fmla="*/ 533292 h 1905000"/>
                <a:gd name="connsiteX40" fmla="*/ 2358508 w 2924442"/>
                <a:gd name="connsiteY40" fmla="*/ 530582 h 1905000"/>
                <a:gd name="connsiteX41" fmla="*/ 2381796 w 2924442"/>
                <a:gd name="connsiteY41" fmla="*/ 435738 h 1905000"/>
                <a:gd name="connsiteX42" fmla="*/ 2401834 w 2924442"/>
                <a:gd name="connsiteY42" fmla="*/ 340082 h 1905000"/>
                <a:gd name="connsiteX43" fmla="*/ 2361487 w 2924442"/>
                <a:gd name="connsiteY43" fmla="*/ 336017 h 1905000"/>
                <a:gd name="connsiteX44" fmla="*/ 2321411 w 2924442"/>
                <a:gd name="connsiteY44" fmla="*/ 338185 h 1905000"/>
                <a:gd name="connsiteX45" fmla="*/ 2304352 w 2924442"/>
                <a:gd name="connsiteY45" fmla="*/ 394278 h 1905000"/>
                <a:gd name="connsiteX46" fmla="*/ 2279440 w 2924442"/>
                <a:gd name="connsiteY46" fmla="*/ 490477 h 1905000"/>
                <a:gd name="connsiteX47" fmla="*/ 2274295 w 2924442"/>
                <a:gd name="connsiteY47" fmla="*/ 575836 h 1905000"/>
                <a:gd name="connsiteX48" fmla="*/ 2308414 w 2924442"/>
                <a:gd name="connsiteY48" fmla="*/ 611334 h 1905000"/>
                <a:gd name="connsiteX49" fmla="*/ 2321953 w 2924442"/>
                <a:gd name="connsiteY49" fmla="*/ 617838 h 1905000"/>
                <a:gd name="connsiteX50" fmla="*/ 2573780 w 2924442"/>
                <a:gd name="connsiteY50" fmla="*/ 617838 h 1905000"/>
                <a:gd name="connsiteX51" fmla="*/ 2832106 w 2924442"/>
                <a:gd name="connsiteY51" fmla="*/ 622174 h 1905000"/>
                <a:gd name="connsiteX52" fmla="*/ 2838334 w 2924442"/>
                <a:gd name="connsiteY52" fmla="*/ 626780 h 1905000"/>
                <a:gd name="connsiteX53" fmla="*/ 2836980 w 2924442"/>
                <a:gd name="connsiteY53" fmla="*/ 689377 h 1905000"/>
                <a:gd name="connsiteX54" fmla="*/ 2829669 w 2924442"/>
                <a:gd name="connsiteY54" fmla="*/ 773652 h 1905000"/>
                <a:gd name="connsiteX55" fmla="*/ 2734624 w 2924442"/>
                <a:gd name="connsiteY55" fmla="*/ 895323 h 1905000"/>
                <a:gd name="connsiteX56" fmla="*/ 2587319 w 2924442"/>
                <a:gd name="connsiteY56" fmla="*/ 924047 h 1905000"/>
                <a:gd name="connsiteX57" fmla="*/ 2541828 w 2924442"/>
                <a:gd name="connsiteY57" fmla="*/ 926486 h 1905000"/>
                <a:gd name="connsiteX58" fmla="*/ 2527747 w 2924442"/>
                <a:gd name="connsiteY58" fmla="*/ 961171 h 1905000"/>
                <a:gd name="connsiteX59" fmla="*/ 2519353 w 2924442"/>
                <a:gd name="connsiteY59" fmla="*/ 997483 h 1905000"/>
                <a:gd name="connsiteX60" fmla="*/ 2522873 w 2924442"/>
                <a:gd name="connsiteY60" fmla="*/ 1006696 h 1905000"/>
                <a:gd name="connsiteX61" fmla="*/ 2588402 w 2924442"/>
                <a:gd name="connsiteY61" fmla="*/ 1009948 h 1905000"/>
                <a:gd name="connsiteX62" fmla="*/ 2721356 w 2924442"/>
                <a:gd name="connsiteY62" fmla="*/ 992876 h 1905000"/>
                <a:gd name="connsiteX63" fmla="*/ 2907924 w 2924442"/>
                <a:gd name="connsiteY63" fmla="*/ 812945 h 1905000"/>
                <a:gd name="connsiteX64" fmla="*/ 2922547 w 2924442"/>
                <a:gd name="connsiteY64" fmla="*/ 737070 h 1905000"/>
                <a:gd name="connsiteX65" fmla="*/ 2923901 w 2924442"/>
                <a:gd name="connsiteY65" fmla="*/ 1315073 h 1905000"/>
                <a:gd name="connsiteX66" fmla="*/ 2924442 w 2924442"/>
                <a:gd name="connsiteY66" fmla="*/ 1905000 h 1905000"/>
                <a:gd name="connsiteX67" fmla="*/ 0 w 2924442"/>
                <a:gd name="connsiteY67" fmla="*/ 1905000 h 1905000"/>
                <a:gd name="connsiteX68" fmla="*/ 271 w 2924442"/>
                <a:gd name="connsiteY68" fmla="*/ 1344881 h 1905000"/>
                <a:gd name="connsiteX69" fmla="*/ 536148 w 2924442"/>
                <a:gd name="connsiteY69" fmla="*/ 1837255 h 1905000"/>
                <a:gd name="connsiteX70" fmla="*/ 536148 w 2924442"/>
                <a:gd name="connsiteY70" fmla="*/ 1772219 h 1905000"/>
                <a:gd name="connsiteX71" fmla="*/ 619549 w 2924442"/>
                <a:gd name="connsiteY71" fmla="*/ 1772219 h 1905000"/>
                <a:gd name="connsiteX72" fmla="*/ 620361 w 2924442"/>
                <a:gd name="connsiteY72" fmla="*/ 1763548 h 1905000"/>
                <a:gd name="connsiteX73" fmla="*/ 620632 w 2924442"/>
                <a:gd name="connsiteY73" fmla="*/ 1747289 h 1905000"/>
                <a:gd name="connsiteX74" fmla="*/ 619819 w 2924442"/>
                <a:gd name="connsiteY74" fmla="*/ 1739701 h 1905000"/>
                <a:gd name="connsiteX75" fmla="*/ 536148 w 2924442"/>
                <a:gd name="connsiteY75" fmla="*/ 1739701 h 1905000"/>
                <a:gd name="connsiteX76" fmla="*/ 536148 w 2924442"/>
                <a:gd name="connsiteY76" fmla="*/ 1639438 h 1905000"/>
                <a:gd name="connsiteX77" fmla="*/ 620090 w 2924442"/>
                <a:gd name="connsiteY77" fmla="*/ 1639438 h 1905000"/>
                <a:gd name="connsiteX78" fmla="*/ 620090 w 2924442"/>
                <a:gd name="connsiteY78" fmla="*/ 1607191 h 1905000"/>
                <a:gd name="connsiteX79" fmla="*/ 578931 w 2924442"/>
                <a:gd name="connsiteY79" fmla="*/ 1606378 h 1905000"/>
                <a:gd name="connsiteX80" fmla="*/ 537502 w 2924442"/>
                <a:gd name="connsiteY80" fmla="*/ 1605565 h 1905000"/>
                <a:gd name="connsiteX81" fmla="*/ 537502 w 2924442"/>
                <a:gd name="connsiteY81" fmla="*/ 1530504 h 1905000"/>
                <a:gd name="connsiteX82" fmla="*/ 578931 w 2924442"/>
                <a:gd name="connsiteY82" fmla="*/ 1530775 h 1905000"/>
                <a:gd name="connsiteX83" fmla="*/ 620090 w 2924442"/>
                <a:gd name="connsiteY83" fmla="*/ 1531317 h 1905000"/>
                <a:gd name="connsiteX84" fmla="*/ 620090 w 2924442"/>
                <a:gd name="connsiteY84" fmla="*/ 1499070 h 1905000"/>
                <a:gd name="connsiteX85" fmla="*/ 570808 w 2924442"/>
                <a:gd name="connsiteY85" fmla="*/ 1497986 h 1905000"/>
                <a:gd name="connsiteX86" fmla="*/ 470619 w 2924442"/>
                <a:gd name="connsiteY86" fmla="*/ 1498257 h 1905000"/>
                <a:gd name="connsiteX87" fmla="*/ 419712 w 2924442"/>
                <a:gd name="connsiteY87" fmla="*/ 1499070 h 1905000"/>
                <a:gd name="connsiteX88" fmla="*/ 419712 w 2924442"/>
                <a:gd name="connsiteY88" fmla="*/ 1531046 h 1905000"/>
                <a:gd name="connsiteX89" fmla="*/ 503654 w 2924442"/>
                <a:gd name="connsiteY89" fmla="*/ 1531046 h 1905000"/>
                <a:gd name="connsiteX90" fmla="*/ 503654 w 2924442"/>
                <a:gd name="connsiteY90" fmla="*/ 1606920 h 1905000"/>
                <a:gd name="connsiteX91" fmla="*/ 419712 w 2924442"/>
                <a:gd name="connsiteY91" fmla="*/ 1606920 h 1905000"/>
                <a:gd name="connsiteX92" fmla="*/ 419712 w 2924442"/>
                <a:gd name="connsiteY92" fmla="*/ 1639438 h 1905000"/>
                <a:gd name="connsiteX93" fmla="*/ 503654 w 2924442"/>
                <a:gd name="connsiteY93" fmla="*/ 1639438 h 1905000"/>
                <a:gd name="connsiteX94" fmla="*/ 503654 w 2924442"/>
                <a:gd name="connsiteY94" fmla="*/ 1739701 h 1905000"/>
                <a:gd name="connsiteX95" fmla="*/ 419712 w 2924442"/>
                <a:gd name="connsiteY95" fmla="*/ 1739701 h 1905000"/>
                <a:gd name="connsiteX96" fmla="*/ 419712 w 2924442"/>
                <a:gd name="connsiteY96" fmla="*/ 1772219 h 1905000"/>
                <a:gd name="connsiteX97" fmla="*/ 503654 w 2924442"/>
                <a:gd name="connsiteY97" fmla="*/ 1772219 h 1905000"/>
                <a:gd name="connsiteX98" fmla="*/ 503654 w 2924442"/>
                <a:gd name="connsiteY98" fmla="*/ 1902290 h 1905000"/>
                <a:gd name="connsiteX99" fmla="*/ 536148 w 2924442"/>
                <a:gd name="connsiteY99" fmla="*/ 1902290 h 1905000"/>
                <a:gd name="connsiteX100" fmla="*/ 536148 w 2924442"/>
                <a:gd name="connsiteY100" fmla="*/ 1837255 h 1905000"/>
                <a:gd name="connsiteX101" fmla="*/ 1421333 w 2924442"/>
                <a:gd name="connsiteY101" fmla="*/ 1888199 h 1905000"/>
                <a:gd name="connsiteX102" fmla="*/ 1426478 w 2924442"/>
                <a:gd name="connsiteY102" fmla="*/ 1873566 h 1905000"/>
                <a:gd name="connsiteX103" fmla="*/ 1393172 w 2924442"/>
                <a:gd name="connsiteY103" fmla="*/ 1859204 h 1905000"/>
                <a:gd name="connsiteX104" fmla="*/ 1301106 w 2924442"/>
                <a:gd name="connsiteY104" fmla="*/ 1820183 h 1905000"/>
                <a:gd name="connsiteX105" fmla="*/ 1241534 w 2924442"/>
                <a:gd name="connsiteY105" fmla="*/ 1794711 h 1905000"/>
                <a:gd name="connsiteX106" fmla="*/ 1237202 w 2924442"/>
                <a:gd name="connsiteY106" fmla="*/ 1804466 h 1905000"/>
                <a:gd name="connsiteX107" fmla="*/ 1242076 w 2924442"/>
                <a:gd name="connsiteY107" fmla="*/ 1831293 h 1905000"/>
                <a:gd name="connsiteX108" fmla="*/ 1307876 w 2924442"/>
                <a:gd name="connsiteY108" fmla="*/ 1858933 h 1905000"/>
                <a:gd name="connsiteX109" fmla="*/ 1385048 w 2924442"/>
                <a:gd name="connsiteY109" fmla="*/ 1891722 h 1905000"/>
                <a:gd name="connsiteX110" fmla="*/ 1412397 w 2924442"/>
                <a:gd name="connsiteY110" fmla="*/ 1902290 h 1905000"/>
                <a:gd name="connsiteX111" fmla="*/ 1421333 w 2924442"/>
                <a:gd name="connsiteY111" fmla="*/ 1888199 h 1905000"/>
                <a:gd name="connsiteX112" fmla="*/ 1040885 w 2924442"/>
                <a:gd name="connsiteY112" fmla="*/ 1891180 h 1905000"/>
                <a:gd name="connsiteX113" fmla="*/ 1182504 w 2924442"/>
                <a:gd name="connsiteY113" fmla="*/ 1791188 h 1905000"/>
                <a:gd name="connsiteX114" fmla="*/ 1192793 w 2924442"/>
                <a:gd name="connsiteY114" fmla="*/ 1774929 h 1905000"/>
                <a:gd name="connsiteX115" fmla="*/ 1421604 w 2924442"/>
                <a:gd name="connsiteY115" fmla="*/ 1774929 h 1905000"/>
                <a:gd name="connsiteX116" fmla="*/ 1421604 w 2924442"/>
                <a:gd name="connsiteY116" fmla="*/ 1742411 h 1905000"/>
                <a:gd name="connsiteX117" fmla="*/ 1316270 w 2924442"/>
                <a:gd name="connsiteY117" fmla="*/ 1742411 h 1905000"/>
                <a:gd name="connsiteX118" fmla="*/ 1209311 w 2924442"/>
                <a:gd name="connsiteY118" fmla="*/ 1740243 h 1905000"/>
                <a:gd name="connsiteX119" fmla="*/ 1213644 w 2924442"/>
                <a:gd name="connsiteY119" fmla="*/ 1721275 h 1905000"/>
                <a:gd name="connsiteX120" fmla="*/ 1217705 w 2924442"/>
                <a:gd name="connsiteY120" fmla="*/ 1702848 h 1905000"/>
                <a:gd name="connsiteX121" fmla="*/ 1187107 w 2924442"/>
                <a:gd name="connsiteY121" fmla="*/ 1694447 h 1905000"/>
                <a:gd name="connsiteX122" fmla="*/ 1180067 w 2924442"/>
                <a:gd name="connsiteY122" fmla="*/ 1718023 h 1905000"/>
                <a:gd name="connsiteX123" fmla="*/ 1173297 w 2924442"/>
                <a:gd name="connsiteY123" fmla="*/ 1741056 h 1905000"/>
                <a:gd name="connsiteX124" fmla="*/ 1075274 w 2924442"/>
                <a:gd name="connsiteY124" fmla="*/ 1741869 h 1905000"/>
                <a:gd name="connsiteX125" fmla="*/ 977251 w 2924442"/>
                <a:gd name="connsiteY125" fmla="*/ 1742411 h 1905000"/>
                <a:gd name="connsiteX126" fmla="*/ 978063 w 2924442"/>
                <a:gd name="connsiteY126" fmla="*/ 1758128 h 1905000"/>
                <a:gd name="connsiteX127" fmla="*/ 978876 w 2924442"/>
                <a:gd name="connsiteY127" fmla="*/ 1773574 h 1905000"/>
                <a:gd name="connsiteX128" fmla="*/ 1066609 w 2924442"/>
                <a:gd name="connsiteY128" fmla="*/ 1774929 h 1905000"/>
                <a:gd name="connsiteX129" fmla="*/ 1154342 w 2924442"/>
                <a:gd name="connsiteY129" fmla="*/ 1776284 h 1905000"/>
                <a:gd name="connsiteX130" fmla="*/ 1142428 w 2924442"/>
                <a:gd name="connsiteY130" fmla="*/ 1791188 h 1905000"/>
                <a:gd name="connsiteX131" fmla="*/ 995935 w 2924442"/>
                <a:gd name="connsiteY131" fmla="*/ 1865708 h 1905000"/>
                <a:gd name="connsiteX132" fmla="*/ 979417 w 2924442"/>
                <a:gd name="connsiteY132" fmla="*/ 1889825 h 1905000"/>
                <a:gd name="connsiteX133" fmla="*/ 981042 w 2924442"/>
                <a:gd name="connsiteY133" fmla="*/ 1900393 h 1905000"/>
                <a:gd name="connsiteX134" fmla="*/ 999997 w 2924442"/>
                <a:gd name="connsiteY134" fmla="*/ 1898497 h 1905000"/>
                <a:gd name="connsiteX135" fmla="*/ 1040885 w 2924442"/>
                <a:gd name="connsiteY135" fmla="*/ 1891180 h 1905000"/>
                <a:gd name="connsiteX136" fmla="*/ 2251550 w 2924442"/>
                <a:gd name="connsiteY136" fmla="*/ 1883322 h 1905000"/>
                <a:gd name="connsiteX137" fmla="*/ 2251550 w 2924442"/>
                <a:gd name="connsiteY137" fmla="*/ 1867063 h 1905000"/>
                <a:gd name="connsiteX138" fmla="*/ 2044402 w 2924442"/>
                <a:gd name="connsiteY138" fmla="*/ 1867063 h 1905000"/>
                <a:gd name="connsiteX139" fmla="*/ 2044402 w 2924442"/>
                <a:gd name="connsiteY139" fmla="*/ 1671956 h 1905000"/>
                <a:gd name="connsiteX140" fmla="*/ 2209579 w 2924442"/>
                <a:gd name="connsiteY140" fmla="*/ 1671956 h 1905000"/>
                <a:gd name="connsiteX141" fmla="*/ 2209579 w 2924442"/>
                <a:gd name="connsiteY141" fmla="*/ 1639438 h 1905000"/>
                <a:gd name="connsiteX142" fmla="*/ 2044402 w 2924442"/>
                <a:gd name="connsiteY142" fmla="*/ 1639438 h 1905000"/>
                <a:gd name="connsiteX143" fmla="*/ 2044402 w 2924442"/>
                <a:gd name="connsiteY143" fmla="*/ 1512077 h 1905000"/>
                <a:gd name="connsiteX144" fmla="*/ 2141071 w 2924442"/>
                <a:gd name="connsiteY144" fmla="*/ 1511535 h 1905000"/>
                <a:gd name="connsiteX145" fmla="*/ 2237740 w 2924442"/>
                <a:gd name="connsiteY145" fmla="*/ 1510722 h 1905000"/>
                <a:gd name="connsiteX146" fmla="*/ 2238552 w 2924442"/>
                <a:gd name="connsiteY146" fmla="*/ 1495276 h 1905000"/>
                <a:gd name="connsiteX147" fmla="*/ 2239365 w 2924442"/>
                <a:gd name="connsiteY147" fmla="*/ 1479559 h 1905000"/>
                <a:gd name="connsiteX148" fmla="*/ 2044402 w 2924442"/>
                <a:gd name="connsiteY148" fmla="*/ 1479559 h 1905000"/>
                <a:gd name="connsiteX149" fmla="*/ 2043860 w 2924442"/>
                <a:gd name="connsiteY149" fmla="*/ 1427531 h 1905000"/>
                <a:gd name="connsiteX150" fmla="*/ 2043048 w 2924442"/>
                <a:gd name="connsiteY150" fmla="*/ 1375231 h 1905000"/>
                <a:gd name="connsiteX151" fmla="*/ 2013262 w 2924442"/>
                <a:gd name="connsiteY151" fmla="*/ 1375231 h 1905000"/>
                <a:gd name="connsiteX152" fmla="*/ 2011908 w 2924442"/>
                <a:gd name="connsiteY152" fmla="*/ 1426718 h 1905000"/>
                <a:gd name="connsiteX153" fmla="*/ 2010554 w 2924442"/>
                <a:gd name="connsiteY153" fmla="*/ 1478204 h 1905000"/>
                <a:gd name="connsiteX154" fmla="*/ 1939068 w 2924442"/>
                <a:gd name="connsiteY154" fmla="*/ 1479017 h 1905000"/>
                <a:gd name="connsiteX155" fmla="*/ 1867852 w 2924442"/>
                <a:gd name="connsiteY155" fmla="*/ 1479559 h 1905000"/>
                <a:gd name="connsiteX156" fmla="*/ 1869747 w 2924442"/>
                <a:gd name="connsiteY156" fmla="*/ 1469533 h 1905000"/>
                <a:gd name="connsiteX157" fmla="*/ 1876517 w 2924442"/>
                <a:gd name="connsiteY157" fmla="*/ 1405852 h 1905000"/>
                <a:gd name="connsiteX158" fmla="*/ 1876517 w 2924442"/>
                <a:gd name="connsiteY158" fmla="*/ 1384716 h 1905000"/>
                <a:gd name="connsiteX159" fmla="*/ 1842669 w 2924442"/>
                <a:gd name="connsiteY159" fmla="*/ 1384716 h 1905000"/>
                <a:gd name="connsiteX160" fmla="*/ 1843482 w 2924442"/>
                <a:gd name="connsiteY160" fmla="*/ 1399620 h 1905000"/>
                <a:gd name="connsiteX161" fmla="*/ 1833192 w 2924442"/>
                <a:gd name="connsiteY161" fmla="*/ 1479559 h 1905000"/>
                <a:gd name="connsiteX162" fmla="*/ 1788513 w 2924442"/>
                <a:gd name="connsiteY162" fmla="*/ 1567628 h 1905000"/>
                <a:gd name="connsiteX163" fmla="*/ 1774162 w 2924442"/>
                <a:gd name="connsiteY163" fmla="*/ 1584429 h 1905000"/>
                <a:gd name="connsiteX164" fmla="*/ 1785534 w 2924442"/>
                <a:gd name="connsiteY164" fmla="*/ 1595810 h 1905000"/>
                <a:gd name="connsiteX165" fmla="*/ 1796907 w 2924442"/>
                <a:gd name="connsiteY165" fmla="*/ 1606920 h 1905000"/>
                <a:gd name="connsiteX166" fmla="*/ 1809363 w 2924442"/>
                <a:gd name="connsiteY166" fmla="*/ 1593913 h 1905000"/>
                <a:gd name="connsiteX167" fmla="*/ 1851064 w 2924442"/>
                <a:gd name="connsiteY167" fmla="*/ 1529691 h 1905000"/>
                <a:gd name="connsiteX168" fmla="*/ 1858645 w 2924442"/>
                <a:gd name="connsiteY168" fmla="*/ 1512077 h 1905000"/>
                <a:gd name="connsiteX169" fmla="*/ 2011908 w 2924442"/>
                <a:gd name="connsiteY169" fmla="*/ 1512077 h 1905000"/>
                <a:gd name="connsiteX170" fmla="*/ 2011908 w 2924442"/>
                <a:gd name="connsiteY170" fmla="*/ 1639438 h 1905000"/>
                <a:gd name="connsiteX171" fmla="*/ 1844023 w 2924442"/>
                <a:gd name="connsiteY171" fmla="*/ 1639438 h 1905000"/>
                <a:gd name="connsiteX172" fmla="*/ 1844023 w 2924442"/>
                <a:gd name="connsiteY172" fmla="*/ 1671956 h 1905000"/>
                <a:gd name="connsiteX173" fmla="*/ 1927424 w 2924442"/>
                <a:gd name="connsiteY173" fmla="*/ 1672498 h 1905000"/>
                <a:gd name="connsiteX174" fmla="*/ 2010554 w 2924442"/>
                <a:gd name="connsiteY174" fmla="*/ 1673311 h 1905000"/>
                <a:gd name="connsiteX175" fmla="*/ 2011366 w 2924442"/>
                <a:gd name="connsiteY175" fmla="*/ 1770322 h 1905000"/>
                <a:gd name="connsiteX176" fmla="*/ 2011908 w 2924442"/>
                <a:gd name="connsiteY176" fmla="*/ 1867063 h 1905000"/>
                <a:gd name="connsiteX177" fmla="*/ 1803406 w 2924442"/>
                <a:gd name="connsiteY177" fmla="*/ 1867063 h 1905000"/>
                <a:gd name="connsiteX178" fmla="*/ 1803406 w 2924442"/>
                <a:gd name="connsiteY178" fmla="*/ 1899580 h 1905000"/>
                <a:gd name="connsiteX179" fmla="*/ 2251550 w 2924442"/>
                <a:gd name="connsiteY179" fmla="*/ 1899580 h 1905000"/>
                <a:gd name="connsiteX180" fmla="*/ 2251550 w 2924442"/>
                <a:gd name="connsiteY180" fmla="*/ 1883322 h 1905000"/>
                <a:gd name="connsiteX181" fmla="*/ 2824524 w 2924442"/>
                <a:gd name="connsiteY181" fmla="*/ 1893077 h 1905000"/>
                <a:gd name="connsiteX182" fmla="*/ 2843208 w 2924442"/>
                <a:gd name="connsiteY182" fmla="*/ 1769509 h 1905000"/>
                <a:gd name="connsiteX183" fmla="*/ 2824524 w 2924442"/>
                <a:gd name="connsiteY183" fmla="*/ 1645942 h 1905000"/>
                <a:gd name="connsiteX184" fmla="*/ 2770909 w 2924442"/>
                <a:gd name="connsiteY184" fmla="*/ 1639438 h 1905000"/>
                <a:gd name="connsiteX185" fmla="*/ 2726772 w 2924442"/>
                <a:gd name="connsiteY185" fmla="*/ 1639438 h 1905000"/>
                <a:gd name="connsiteX186" fmla="*/ 2726772 w 2924442"/>
                <a:gd name="connsiteY186" fmla="*/ 1552182 h 1905000"/>
                <a:gd name="connsiteX187" fmla="*/ 2793925 w 2924442"/>
                <a:gd name="connsiteY187" fmla="*/ 1552995 h 1905000"/>
                <a:gd name="connsiteX188" fmla="*/ 2860808 w 2924442"/>
                <a:gd name="connsiteY188" fmla="*/ 1553808 h 1905000"/>
                <a:gd name="connsiteX189" fmla="*/ 2861621 w 2924442"/>
                <a:gd name="connsiteY189" fmla="*/ 1537007 h 1905000"/>
                <a:gd name="connsiteX190" fmla="*/ 2862433 w 2924442"/>
                <a:gd name="connsiteY190" fmla="*/ 1520206 h 1905000"/>
                <a:gd name="connsiteX191" fmla="*/ 2726772 w 2924442"/>
                <a:gd name="connsiteY191" fmla="*/ 1520206 h 1905000"/>
                <a:gd name="connsiteX192" fmla="*/ 2726772 w 2924442"/>
                <a:gd name="connsiteY192" fmla="*/ 1425905 h 1905000"/>
                <a:gd name="connsiteX193" fmla="*/ 2750600 w 2924442"/>
                <a:gd name="connsiteY193" fmla="*/ 1424008 h 1905000"/>
                <a:gd name="connsiteX194" fmla="*/ 2844291 w 2924442"/>
                <a:gd name="connsiteY194" fmla="*/ 1412627 h 1905000"/>
                <a:gd name="connsiteX195" fmla="*/ 2843749 w 2924442"/>
                <a:gd name="connsiteY195" fmla="*/ 1396639 h 1905000"/>
                <a:gd name="connsiteX196" fmla="*/ 2843208 w 2924442"/>
                <a:gd name="connsiteY196" fmla="*/ 1383903 h 1905000"/>
                <a:gd name="connsiteX197" fmla="*/ 2819650 w 2924442"/>
                <a:gd name="connsiteY197" fmla="*/ 1385799 h 1905000"/>
                <a:gd name="connsiteX198" fmla="*/ 2627395 w 2924442"/>
                <a:gd name="connsiteY198" fmla="*/ 1395555 h 1905000"/>
                <a:gd name="connsiteX199" fmla="*/ 2575134 w 2924442"/>
                <a:gd name="connsiteY199" fmla="*/ 1395555 h 1905000"/>
                <a:gd name="connsiteX200" fmla="*/ 2575134 w 2924442"/>
                <a:gd name="connsiteY200" fmla="*/ 1428073 h 1905000"/>
                <a:gd name="connsiteX201" fmla="*/ 2694278 w 2924442"/>
                <a:gd name="connsiteY201" fmla="*/ 1428073 h 1905000"/>
                <a:gd name="connsiteX202" fmla="*/ 2694278 w 2924442"/>
                <a:gd name="connsiteY202" fmla="*/ 1520206 h 1905000"/>
                <a:gd name="connsiteX203" fmla="*/ 2556179 w 2924442"/>
                <a:gd name="connsiteY203" fmla="*/ 1520206 h 1905000"/>
                <a:gd name="connsiteX204" fmla="*/ 2556179 w 2924442"/>
                <a:gd name="connsiteY204" fmla="*/ 1554079 h 1905000"/>
                <a:gd name="connsiteX205" fmla="*/ 2692924 w 2924442"/>
                <a:gd name="connsiteY205" fmla="*/ 1554079 h 1905000"/>
                <a:gd name="connsiteX206" fmla="*/ 2692924 w 2924442"/>
                <a:gd name="connsiteY206" fmla="*/ 1638083 h 1905000"/>
                <a:gd name="connsiteX207" fmla="*/ 2647703 w 2924442"/>
                <a:gd name="connsiteY207" fmla="*/ 1639438 h 1905000"/>
                <a:gd name="connsiteX208" fmla="*/ 2582174 w 2924442"/>
                <a:gd name="connsiteY208" fmla="*/ 1659491 h 1905000"/>
                <a:gd name="connsiteX209" fmla="*/ 2576488 w 2924442"/>
                <a:gd name="connsiteY209" fmla="*/ 1769509 h 1905000"/>
                <a:gd name="connsiteX210" fmla="*/ 2582174 w 2924442"/>
                <a:gd name="connsiteY210" fmla="*/ 1879799 h 1905000"/>
                <a:gd name="connsiteX211" fmla="*/ 2596796 w 2924442"/>
                <a:gd name="connsiteY211" fmla="*/ 1893619 h 1905000"/>
                <a:gd name="connsiteX212" fmla="*/ 2710254 w 2924442"/>
                <a:gd name="connsiteY212" fmla="*/ 1899580 h 1905000"/>
                <a:gd name="connsiteX213" fmla="*/ 2814776 w 2924442"/>
                <a:gd name="connsiteY213" fmla="*/ 1899580 h 1905000"/>
                <a:gd name="connsiteX214" fmla="*/ 2824524 w 2924442"/>
                <a:gd name="connsiteY214" fmla="*/ 1893077 h 1905000"/>
                <a:gd name="connsiteX215" fmla="*/ 268074 w 2924442"/>
                <a:gd name="connsiteY215" fmla="*/ 1880612 h 1905000"/>
                <a:gd name="connsiteX216" fmla="*/ 373408 w 2924442"/>
                <a:gd name="connsiteY216" fmla="*/ 1870856 h 1905000"/>
                <a:gd name="connsiteX217" fmla="*/ 387759 w 2924442"/>
                <a:gd name="connsiteY217" fmla="*/ 1869231 h 1905000"/>
                <a:gd name="connsiteX218" fmla="*/ 386676 w 2924442"/>
                <a:gd name="connsiteY218" fmla="*/ 1854598 h 1905000"/>
                <a:gd name="connsiteX219" fmla="*/ 383968 w 2924442"/>
                <a:gd name="connsiteY219" fmla="*/ 1838339 h 1905000"/>
                <a:gd name="connsiteX220" fmla="*/ 267532 w 2924442"/>
                <a:gd name="connsiteY220" fmla="*/ 1847281 h 1905000"/>
                <a:gd name="connsiteX221" fmla="*/ 152992 w 2924442"/>
                <a:gd name="connsiteY221" fmla="*/ 1857849 h 1905000"/>
                <a:gd name="connsiteX222" fmla="*/ 154075 w 2924442"/>
                <a:gd name="connsiteY222" fmla="*/ 1872753 h 1905000"/>
                <a:gd name="connsiteX223" fmla="*/ 156241 w 2924442"/>
                <a:gd name="connsiteY223" fmla="*/ 1889554 h 1905000"/>
                <a:gd name="connsiteX224" fmla="*/ 167343 w 2924442"/>
                <a:gd name="connsiteY224" fmla="*/ 1890096 h 1905000"/>
                <a:gd name="connsiteX225" fmla="*/ 268074 w 2924442"/>
                <a:gd name="connsiteY225" fmla="*/ 1880612 h 1905000"/>
                <a:gd name="connsiteX226" fmla="*/ 2435681 w 2924442"/>
                <a:gd name="connsiteY226" fmla="*/ 1881425 h 1905000"/>
                <a:gd name="connsiteX227" fmla="*/ 2502023 w 2924442"/>
                <a:gd name="connsiteY227" fmla="*/ 1738346 h 1905000"/>
                <a:gd name="connsiteX228" fmla="*/ 2512042 w 2924442"/>
                <a:gd name="connsiteY228" fmla="*/ 1717481 h 1905000"/>
                <a:gd name="connsiteX229" fmla="*/ 2497690 w 2924442"/>
                <a:gd name="connsiteY229" fmla="*/ 1708538 h 1905000"/>
                <a:gd name="connsiteX230" fmla="*/ 2481985 w 2924442"/>
                <a:gd name="connsiteY230" fmla="*/ 1702306 h 1905000"/>
                <a:gd name="connsiteX231" fmla="*/ 2466009 w 2924442"/>
                <a:gd name="connsiteY231" fmla="*/ 1736991 h 1905000"/>
                <a:gd name="connsiteX232" fmla="*/ 2426204 w 2924442"/>
                <a:gd name="connsiteY232" fmla="*/ 1823435 h 1905000"/>
                <a:gd name="connsiteX233" fmla="*/ 2401834 w 2924442"/>
                <a:gd name="connsiteY233" fmla="*/ 1877631 h 1905000"/>
                <a:gd name="connsiteX234" fmla="*/ 2429183 w 2924442"/>
                <a:gd name="connsiteY234" fmla="*/ 1891180 h 1905000"/>
                <a:gd name="connsiteX235" fmla="*/ 2435681 w 2924442"/>
                <a:gd name="connsiteY235" fmla="*/ 1881425 h 1905000"/>
                <a:gd name="connsiteX236" fmla="*/ 356619 w 2924442"/>
                <a:gd name="connsiteY236" fmla="*/ 1771677 h 1905000"/>
                <a:gd name="connsiteX237" fmla="*/ 370700 w 2924442"/>
                <a:gd name="connsiteY237" fmla="*/ 1757857 h 1905000"/>
                <a:gd name="connsiteX238" fmla="*/ 376387 w 2924442"/>
                <a:gd name="connsiteY238" fmla="*/ 1636728 h 1905000"/>
                <a:gd name="connsiteX239" fmla="*/ 371242 w 2924442"/>
                <a:gd name="connsiteY239" fmla="*/ 1516413 h 1905000"/>
                <a:gd name="connsiteX240" fmla="*/ 357703 w 2924442"/>
                <a:gd name="connsiteY240" fmla="*/ 1503134 h 1905000"/>
                <a:gd name="connsiteX241" fmla="*/ 349308 w 2924442"/>
                <a:gd name="connsiteY241" fmla="*/ 1498257 h 1905000"/>
                <a:gd name="connsiteX242" fmla="*/ 360410 w 2924442"/>
                <a:gd name="connsiteY242" fmla="*/ 1477933 h 1905000"/>
                <a:gd name="connsiteX243" fmla="*/ 370159 w 2924442"/>
                <a:gd name="connsiteY243" fmla="*/ 1445415 h 1905000"/>
                <a:gd name="connsiteX244" fmla="*/ 343893 w 2924442"/>
                <a:gd name="connsiteY244" fmla="*/ 1414524 h 1905000"/>
                <a:gd name="connsiteX245" fmla="*/ 269428 w 2924442"/>
                <a:gd name="connsiteY245" fmla="*/ 1412085 h 1905000"/>
                <a:gd name="connsiteX246" fmla="*/ 204440 w 2924442"/>
                <a:gd name="connsiteY246" fmla="*/ 1412356 h 1905000"/>
                <a:gd name="connsiteX247" fmla="*/ 203628 w 2924442"/>
                <a:gd name="connsiteY247" fmla="*/ 1394471 h 1905000"/>
                <a:gd name="connsiteX248" fmla="*/ 202815 w 2924442"/>
                <a:gd name="connsiteY248" fmla="*/ 1376586 h 1905000"/>
                <a:gd name="connsiteX249" fmla="*/ 170051 w 2924442"/>
                <a:gd name="connsiteY249" fmla="*/ 1376586 h 1905000"/>
                <a:gd name="connsiteX250" fmla="*/ 171134 w 2924442"/>
                <a:gd name="connsiteY250" fmla="*/ 1402058 h 1905000"/>
                <a:gd name="connsiteX251" fmla="*/ 178445 w 2924442"/>
                <a:gd name="connsiteY251" fmla="*/ 1434576 h 1905000"/>
                <a:gd name="connsiteX252" fmla="*/ 194692 w 2924442"/>
                <a:gd name="connsiteY252" fmla="*/ 1444332 h 1905000"/>
                <a:gd name="connsiteX253" fmla="*/ 271594 w 2924442"/>
                <a:gd name="connsiteY253" fmla="*/ 1447041 h 1905000"/>
                <a:gd name="connsiteX254" fmla="*/ 337936 w 2924442"/>
                <a:gd name="connsiteY254" fmla="*/ 1449209 h 1905000"/>
                <a:gd name="connsiteX255" fmla="*/ 324938 w 2924442"/>
                <a:gd name="connsiteY255" fmla="*/ 1474952 h 1905000"/>
                <a:gd name="connsiteX256" fmla="*/ 312753 w 2924442"/>
                <a:gd name="connsiteY256" fmla="*/ 1498528 h 1905000"/>
                <a:gd name="connsiteX257" fmla="*/ 251827 w 2924442"/>
                <a:gd name="connsiteY257" fmla="*/ 1498528 h 1905000"/>
                <a:gd name="connsiteX258" fmla="*/ 167614 w 2924442"/>
                <a:gd name="connsiteY258" fmla="*/ 1521561 h 1905000"/>
                <a:gd name="connsiteX259" fmla="*/ 163011 w 2924442"/>
                <a:gd name="connsiteY259" fmla="*/ 1639980 h 1905000"/>
                <a:gd name="connsiteX260" fmla="*/ 180070 w 2924442"/>
                <a:gd name="connsiteY260" fmla="*/ 1768425 h 1905000"/>
                <a:gd name="connsiteX261" fmla="*/ 276197 w 2924442"/>
                <a:gd name="connsiteY261" fmla="*/ 1776826 h 1905000"/>
                <a:gd name="connsiteX262" fmla="*/ 356619 w 2924442"/>
                <a:gd name="connsiteY262" fmla="*/ 1771677 h 1905000"/>
                <a:gd name="connsiteX263" fmla="*/ 1440559 w 2924442"/>
                <a:gd name="connsiteY263" fmla="*/ 1655697 h 1905000"/>
                <a:gd name="connsiteX264" fmla="*/ 1440559 w 2924442"/>
                <a:gd name="connsiteY264" fmla="*/ 1639438 h 1905000"/>
                <a:gd name="connsiteX265" fmla="*/ 1215810 w 2924442"/>
                <a:gd name="connsiteY265" fmla="*/ 1639438 h 1905000"/>
                <a:gd name="connsiteX266" fmla="*/ 1215810 w 2924442"/>
                <a:gd name="connsiteY266" fmla="*/ 1577112 h 1905000"/>
                <a:gd name="connsiteX267" fmla="*/ 1402649 w 2924442"/>
                <a:gd name="connsiteY267" fmla="*/ 1577112 h 1905000"/>
                <a:gd name="connsiteX268" fmla="*/ 1402649 w 2924442"/>
                <a:gd name="connsiteY268" fmla="*/ 1544595 h 1905000"/>
                <a:gd name="connsiteX269" fmla="*/ 1215810 w 2924442"/>
                <a:gd name="connsiteY269" fmla="*/ 1544595 h 1905000"/>
                <a:gd name="connsiteX270" fmla="*/ 1215810 w 2924442"/>
                <a:gd name="connsiteY270" fmla="*/ 1471430 h 1905000"/>
                <a:gd name="connsiteX271" fmla="*/ 1421604 w 2924442"/>
                <a:gd name="connsiteY271" fmla="*/ 1471430 h 1905000"/>
                <a:gd name="connsiteX272" fmla="*/ 1421604 w 2924442"/>
                <a:gd name="connsiteY272" fmla="*/ 1438912 h 1905000"/>
                <a:gd name="connsiteX273" fmla="*/ 1379633 w 2924442"/>
                <a:gd name="connsiteY273" fmla="*/ 1438912 h 1905000"/>
                <a:gd name="connsiteX274" fmla="*/ 1337662 w 2924442"/>
                <a:gd name="connsiteY274" fmla="*/ 1437286 h 1905000"/>
                <a:gd name="connsiteX275" fmla="*/ 1352554 w 2924442"/>
                <a:gd name="connsiteY275" fmla="*/ 1415878 h 1905000"/>
                <a:gd name="connsiteX276" fmla="*/ 1367448 w 2924442"/>
                <a:gd name="connsiteY276" fmla="*/ 1394471 h 1905000"/>
                <a:gd name="connsiteX277" fmla="*/ 1354721 w 2924442"/>
                <a:gd name="connsiteY277" fmla="*/ 1384445 h 1905000"/>
                <a:gd name="connsiteX278" fmla="*/ 1342265 w 2924442"/>
                <a:gd name="connsiteY278" fmla="*/ 1375773 h 1905000"/>
                <a:gd name="connsiteX279" fmla="*/ 1336578 w 2924442"/>
                <a:gd name="connsiteY279" fmla="*/ 1382548 h 1905000"/>
                <a:gd name="connsiteX280" fmla="*/ 1313291 w 2924442"/>
                <a:gd name="connsiteY280" fmla="*/ 1413982 h 1905000"/>
                <a:gd name="connsiteX281" fmla="*/ 1295690 w 2924442"/>
                <a:gd name="connsiteY281" fmla="*/ 1438641 h 1905000"/>
                <a:gd name="connsiteX282" fmla="*/ 1200646 w 2924442"/>
                <a:gd name="connsiteY282" fmla="*/ 1438912 h 1905000"/>
                <a:gd name="connsiteX283" fmla="*/ 1105602 w 2924442"/>
                <a:gd name="connsiteY283" fmla="*/ 1438912 h 1905000"/>
                <a:gd name="connsiteX284" fmla="*/ 1082585 w 2924442"/>
                <a:gd name="connsiteY284" fmla="*/ 1406394 h 1905000"/>
                <a:gd name="connsiteX285" fmla="*/ 1059569 w 2924442"/>
                <a:gd name="connsiteY285" fmla="*/ 1374147 h 1905000"/>
                <a:gd name="connsiteX286" fmla="*/ 1047113 w 2924442"/>
                <a:gd name="connsiteY286" fmla="*/ 1382819 h 1905000"/>
                <a:gd name="connsiteX287" fmla="*/ 1034386 w 2924442"/>
                <a:gd name="connsiteY287" fmla="*/ 1394200 h 1905000"/>
                <a:gd name="connsiteX288" fmla="*/ 1049279 w 2924442"/>
                <a:gd name="connsiteY288" fmla="*/ 1417233 h 1905000"/>
                <a:gd name="connsiteX289" fmla="*/ 1064172 w 2924442"/>
                <a:gd name="connsiteY289" fmla="*/ 1437557 h 1905000"/>
                <a:gd name="connsiteX290" fmla="*/ 1020847 w 2924442"/>
                <a:gd name="connsiteY290" fmla="*/ 1438370 h 1905000"/>
                <a:gd name="connsiteX291" fmla="*/ 977522 w 2924442"/>
                <a:gd name="connsiteY291" fmla="*/ 1438912 h 1905000"/>
                <a:gd name="connsiteX292" fmla="*/ 977522 w 2924442"/>
                <a:gd name="connsiteY292" fmla="*/ 1471430 h 1905000"/>
                <a:gd name="connsiteX293" fmla="*/ 1183316 w 2924442"/>
                <a:gd name="connsiteY293" fmla="*/ 1471430 h 1905000"/>
                <a:gd name="connsiteX294" fmla="*/ 1183316 w 2924442"/>
                <a:gd name="connsiteY294" fmla="*/ 1544595 h 1905000"/>
                <a:gd name="connsiteX295" fmla="*/ 996206 w 2924442"/>
                <a:gd name="connsiteY295" fmla="*/ 1544595 h 1905000"/>
                <a:gd name="connsiteX296" fmla="*/ 996747 w 2924442"/>
                <a:gd name="connsiteY296" fmla="*/ 1560854 h 1905000"/>
                <a:gd name="connsiteX297" fmla="*/ 997289 w 2924442"/>
                <a:gd name="connsiteY297" fmla="*/ 1577112 h 1905000"/>
                <a:gd name="connsiteX298" fmla="*/ 1183316 w 2924442"/>
                <a:gd name="connsiteY298" fmla="*/ 1577112 h 1905000"/>
                <a:gd name="connsiteX299" fmla="*/ 1183316 w 2924442"/>
                <a:gd name="connsiteY299" fmla="*/ 1639438 h 1905000"/>
                <a:gd name="connsiteX300" fmla="*/ 958567 w 2924442"/>
                <a:gd name="connsiteY300" fmla="*/ 1639438 h 1905000"/>
                <a:gd name="connsiteX301" fmla="*/ 958567 w 2924442"/>
                <a:gd name="connsiteY301" fmla="*/ 1671956 h 1905000"/>
                <a:gd name="connsiteX302" fmla="*/ 1440559 w 2924442"/>
                <a:gd name="connsiteY302" fmla="*/ 1671956 h 1905000"/>
                <a:gd name="connsiteX303" fmla="*/ 1440559 w 2924442"/>
                <a:gd name="connsiteY303" fmla="*/ 1655697 h 1905000"/>
                <a:gd name="connsiteX304" fmla="*/ 805034 w 2924442"/>
                <a:gd name="connsiteY304" fmla="*/ 1649736 h 1905000"/>
                <a:gd name="connsiteX305" fmla="*/ 802868 w 2924442"/>
                <a:gd name="connsiteY305" fmla="*/ 1627244 h 1905000"/>
                <a:gd name="connsiteX306" fmla="*/ 782017 w 2924442"/>
                <a:gd name="connsiteY306" fmla="*/ 1623992 h 1905000"/>
                <a:gd name="connsiteX307" fmla="*/ 774977 w 2924442"/>
                <a:gd name="connsiteY307" fmla="*/ 1645671 h 1905000"/>
                <a:gd name="connsiteX308" fmla="*/ 805034 w 2924442"/>
                <a:gd name="connsiteY308" fmla="*/ 1649736 h 1905000"/>
                <a:gd name="connsiteX309" fmla="*/ 1620087 w 2924442"/>
                <a:gd name="connsiteY309" fmla="*/ 1650819 h 1905000"/>
                <a:gd name="connsiteX310" fmla="*/ 1622524 w 2924442"/>
                <a:gd name="connsiteY310" fmla="*/ 1629683 h 1905000"/>
                <a:gd name="connsiteX311" fmla="*/ 1603028 w 2924442"/>
                <a:gd name="connsiteY311" fmla="*/ 1621824 h 1905000"/>
                <a:gd name="connsiteX312" fmla="*/ 1596800 w 2924442"/>
                <a:gd name="connsiteY312" fmla="*/ 1652716 h 1905000"/>
                <a:gd name="connsiteX313" fmla="*/ 1620087 w 2924442"/>
                <a:gd name="connsiteY313" fmla="*/ 1650819 h 1905000"/>
                <a:gd name="connsiteX314" fmla="*/ 2512042 w 2924442"/>
                <a:gd name="connsiteY314" fmla="*/ 1599875 h 1905000"/>
                <a:gd name="connsiteX315" fmla="*/ 2465196 w 2924442"/>
                <a:gd name="connsiteY315" fmla="*/ 1567357 h 1905000"/>
                <a:gd name="connsiteX316" fmla="*/ 2419434 w 2924442"/>
                <a:gd name="connsiteY316" fmla="*/ 1536465 h 1905000"/>
                <a:gd name="connsiteX317" fmla="*/ 2413477 w 2924442"/>
                <a:gd name="connsiteY317" fmla="*/ 1543511 h 1905000"/>
                <a:gd name="connsiteX318" fmla="*/ 2404541 w 2924442"/>
                <a:gd name="connsiteY318" fmla="*/ 1566273 h 1905000"/>
                <a:gd name="connsiteX319" fmla="*/ 2451928 w 2924442"/>
                <a:gd name="connsiteY319" fmla="*/ 1598249 h 1905000"/>
                <a:gd name="connsiteX320" fmla="*/ 2495253 w 2924442"/>
                <a:gd name="connsiteY320" fmla="*/ 1628057 h 1905000"/>
                <a:gd name="connsiteX321" fmla="*/ 2504189 w 2924442"/>
                <a:gd name="connsiteY321" fmla="*/ 1614508 h 1905000"/>
                <a:gd name="connsiteX322" fmla="*/ 2512042 w 2924442"/>
                <a:gd name="connsiteY322" fmla="*/ 1599875 h 1905000"/>
                <a:gd name="connsiteX323" fmla="*/ 571891 w 2924442"/>
                <a:gd name="connsiteY323" fmla="*/ 1439996 h 1905000"/>
                <a:gd name="connsiteX324" fmla="*/ 622256 w 2924442"/>
                <a:gd name="connsiteY324" fmla="*/ 1400703 h 1905000"/>
                <a:gd name="connsiteX325" fmla="*/ 613591 w 2924442"/>
                <a:gd name="connsiteY325" fmla="*/ 1386071 h 1905000"/>
                <a:gd name="connsiteX326" fmla="*/ 603843 w 2924442"/>
                <a:gd name="connsiteY326" fmla="*/ 1374147 h 1905000"/>
                <a:gd name="connsiteX327" fmla="*/ 562955 w 2924442"/>
                <a:gd name="connsiteY327" fmla="*/ 1405310 h 1905000"/>
                <a:gd name="connsiteX328" fmla="*/ 520713 w 2924442"/>
                <a:gd name="connsiteY328" fmla="*/ 1436202 h 1905000"/>
                <a:gd name="connsiteX329" fmla="*/ 462766 w 2924442"/>
                <a:gd name="connsiteY329" fmla="*/ 1393929 h 1905000"/>
                <a:gd name="connsiteX330" fmla="*/ 436771 w 2924442"/>
                <a:gd name="connsiteY330" fmla="*/ 1374147 h 1905000"/>
                <a:gd name="connsiteX331" fmla="*/ 428647 w 2924442"/>
                <a:gd name="connsiteY331" fmla="*/ 1384174 h 1905000"/>
                <a:gd name="connsiteX332" fmla="*/ 418899 w 2924442"/>
                <a:gd name="connsiteY332" fmla="*/ 1397452 h 1905000"/>
                <a:gd name="connsiteX333" fmla="*/ 467640 w 2924442"/>
                <a:gd name="connsiteY333" fmla="*/ 1438641 h 1905000"/>
                <a:gd name="connsiteX334" fmla="*/ 520442 w 2924442"/>
                <a:gd name="connsiteY334" fmla="*/ 1476849 h 1905000"/>
                <a:gd name="connsiteX335" fmla="*/ 571891 w 2924442"/>
                <a:gd name="connsiteY335" fmla="*/ 1439996 h 1905000"/>
                <a:gd name="connsiteX336" fmla="*/ 2504460 w 2924442"/>
                <a:gd name="connsiteY336" fmla="*/ 1460319 h 1905000"/>
                <a:gd name="connsiteX337" fmla="*/ 2510959 w 2924442"/>
                <a:gd name="connsiteY337" fmla="*/ 1444332 h 1905000"/>
                <a:gd name="connsiteX338" fmla="*/ 2421601 w 2924442"/>
                <a:gd name="connsiteY338" fmla="*/ 1383903 h 1905000"/>
                <a:gd name="connsiteX339" fmla="*/ 2410228 w 2924442"/>
                <a:gd name="connsiteY339" fmla="*/ 1394200 h 1905000"/>
                <a:gd name="connsiteX340" fmla="*/ 2401834 w 2924442"/>
                <a:gd name="connsiteY340" fmla="*/ 1408833 h 1905000"/>
                <a:gd name="connsiteX341" fmla="*/ 2416185 w 2924442"/>
                <a:gd name="connsiteY341" fmla="*/ 1420214 h 1905000"/>
                <a:gd name="connsiteX342" fmla="*/ 2462489 w 2924442"/>
                <a:gd name="connsiteY342" fmla="*/ 1451648 h 1905000"/>
                <a:gd name="connsiteX343" fmla="*/ 2495253 w 2924442"/>
                <a:gd name="connsiteY343" fmla="*/ 1474140 h 1905000"/>
                <a:gd name="connsiteX344" fmla="*/ 2504460 w 2924442"/>
                <a:gd name="connsiteY344" fmla="*/ 1460319 h 1905000"/>
                <a:gd name="connsiteX345" fmla="*/ 2425662 w 2924442"/>
                <a:gd name="connsiteY345" fmla="*/ 1007509 h 1905000"/>
                <a:gd name="connsiteX346" fmla="*/ 2442451 w 2924442"/>
                <a:gd name="connsiteY346" fmla="*/ 935699 h 1905000"/>
                <a:gd name="connsiteX347" fmla="*/ 2437035 w 2924442"/>
                <a:gd name="connsiteY347" fmla="*/ 926757 h 1905000"/>
                <a:gd name="connsiteX348" fmla="*/ 2236657 w 2924442"/>
                <a:gd name="connsiteY348" fmla="*/ 924589 h 1905000"/>
                <a:gd name="connsiteX349" fmla="*/ 2041694 w 2924442"/>
                <a:gd name="connsiteY349" fmla="*/ 925402 h 1905000"/>
                <a:gd name="connsiteX350" fmla="*/ 2041694 w 2924442"/>
                <a:gd name="connsiteY350" fmla="*/ 876625 h 1905000"/>
                <a:gd name="connsiteX351" fmla="*/ 2004868 w 2924442"/>
                <a:gd name="connsiteY351" fmla="*/ 751703 h 1905000"/>
                <a:gd name="connsiteX352" fmla="*/ 1935548 w 2924442"/>
                <a:gd name="connsiteY352" fmla="*/ 715391 h 1905000"/>
                <a:gd name="connsiteX353" fmla="*/ 1718922 w 2924442"/>
                <a:gd name="connsiteY353" fmla="*/ 713223 h 1905000"/>
                <a:gd name="connsiteX354" fmla="*/ 1517731 w 2924442"/>
                <a:gd name="connsiteY354" fmla="*/ 714036 h 1905000"/>
                <a:gd name="connsiteX355" fmla="*/ 1501484 w 2924442"/>
                <a:gd name="connsiteY355" fmla="*/ 720540 h 1905000"/>
                <a:gd name="connsiteX356" fmla="*/ 1418896 w 2924442"/>
                <a:gd name="connsiteY356" fmla="*/ 822971 h 1905000"/>
                <a:gd name="connsiteX357" fmla="*/ 1416730 w 2924442"/>
                <a:gd name="connsiteY357" fmla="*/ 883400 h 1905000"/>
                <a:gd name="connsiteX358" fmla="*/ 1417542 w 2924442"/>
                <a:gd name="connsiteY358" fmla="*/ 924047 h 1905000"/>
                <a:gd name="connsiteX359" fmla="*/ 1380445 w 2924442"/>
                <a:gd name="connsiteY359" fmla="*/ 924047 h 1905000"/>
                <a:gd name="connsiteX360" fmla="*/ 1342536 w 2924442"/>
                <a:gd name="connsiteY360" fmla="*/ 923505 h 1905000"/>
                <a:gd name="connsiteX361" fmla="*/ 1335766 w 2924442"/>
                <a:gd name="connsiteY361" fmla="*/ 926486 h 1905000"/>
                <a:gd name="connsiteX362" fmla="*/ 1329538 w 2924442"/>
                <a:gd name="connsiteY362" fmla="*/ 966862 h 1905000"/>
                <a:gd name="connsiteX363" fmla="*/ 1332787 w 2924442"/>
                <a:gd name="connsiteY363" fmla="*/ 1007509 h 1905000"/>
                <a:gd name="connsiteX364" fmla="*/ 2425662 w 2924442"/>
                <a:gd name="connsiteY364" fmla="*/ 1007509 h 1905000"/>
                <a:gd name="connsiteX365" fmla="*/ 2702943 w 2924442"/>
                <a:gd name="connsiteY365" fmla="*/ 797499 h 1905000"/>
                <a:gd name="connsiteX366" fmla="*/ 2721356 w 2924442"/>
                <a:gd name="connsiteY366" fmla="*/ 722437 h 1905000"/>
                <a:gd name="connsiteX367" fmla="*/ 2716211 w 2924442"/>
                <a:gd name="connsiteY367" fmla="*/ 715391 h 1905000"/>
                <a:gd name="connsiteX368" fmla="*/ 2136197 w 2924442"/>
                <a:gd name="connsiteY368" fmla="*/ 715391 h 1905000"/>
                <a:gd name="connsiteX369" fmla="*/ 2131052 w 2924442"/>
                <a:gd name="connsiteY369" fmla="*/ 757393 h 1905000"/>
                <a:gd name="connsiteX370" fmla="*/ 2135926 w 2924442"/>
                <a:gd name="connsiteY370" fmla="*/ 799125 h 1905000"/>
                <a:gd name="connsiteX371" fmla="*/ 2419705 w 2924442"/>
                <a:gd name="connsiteY371" fmla="*/ 802105 h 1905000"/>
                <a:gd name="connsiteX372" fmla="*/ 2702943 w 2924442"/>
                <a:gd name="connsiteY372" fmla="*/ 797499 h 1905000"/>
                <a:gd name="connsiteX373" fmla="*/ 1918217 w 2924442"/>
                <a:gd name="connsiteY373" fmla="*/ 656046 h 1905000"/>
                <a:gd name="connsiteX374" fmla="*/ 1973457 w 2924442"/>
                <a:gd name="connsiteY374" fmla="*/ 603476 h 1905000"/>
                <a:gd name="connsiteX375" fmla="*/ 1906845 w 2924442"/>
                <a:gd name="connsiteY375" fmla="*/ 453894 h 1905000"/>
                <a:gd name="connsiteX376" fmla="*/ 1724338 w 2924442"/>
                <a:gd name="connsiteY376" fmla="*/ 450371 h 1905000"/>
                <a:gd name="connsiteX377" fmla="*/ 1540748 w 2924442"/>
                <a:gd name="connsiteY377" fmla="*/ 457146 h 1905000"/>
                <a:gd name="connsiteX378" fmla="*/ 1475489 w 2924442"/>
                <a:gd name="connsiteY378" fmla="*/ 573126 h 1905000"/>
                <a:gd name="connsiteX379" fmla="*/ 1557536 w 2924442"/>
                <a:gd name="connsiteY379" fmla="*/ 661195 h 1905000"/>
                <a:gd name="connsiteX380" fmla="*/ 1735711 w 2924442"/>
                <a:gd name="connsiteY380" fmla="*/ 663092 h 1905000"/>
                <a:gd name="connsiteX381" fmla="*/ 1902241 w 2924442"/>
                <a:gd name="connsiteY381" fmla="*/ 662550 h 1905000"/>
                <a:gd name="connsiteX382" fmla="*/ 1918217 w 2924442"/>
                <a:gd name="connsiteY382" fmla="*/ 656046 h 1905000"/>
                <a:gd name="connsiteX383" fmla="*/ 1442996 w 2924442"/>
                <a:gd name="connsiteY383" fmla="*/ 454707 h 1905000"/>
                <a:gd name="connsiteX384" fmla="*/ 1497694 w 2924442"/>
                <a:gd name="connsiteY384" fmla="*/ 411350 h 1905000"/>
                <a:gd name="connsiteX385" fmla="*/ 1510420 w 2924442"/>
                <a:gd name="connsiteY385" fmla="*/ 401053 h 1905000"/>
                <a:gd name="connsiteX386" fmla="*/ 1947733 w 2924442"/>
                <a:gd name="connsiteY386" fmla="*/ 401053 h 1905000"/>
                <a:gd name="connsiteX387" fmla="*/ 1958835 w 2924442"/>
                <a:gd name="connsiteY387" fmla="*/ 409995 h 1905000"/>
                <a:gd name="connsiteX388" fmla="*/ 1987538 w 2924442"/>
                <a:gd name="connsiteY388" fmla="*/ 432757 h 1905000"/>
                <a:gd name="connsiteX389" fmla="*/ 2033570 w 2924442"/>
                <a:gd name="connsiteY389" fmla="*/ 468256 h 1905000"/>
                <a:gd name="connsiteX390" fmla="*/ 2067418 w 2924442"/>
                <a:gd name="connsiteY390" fmla="*/ 490477 h 1905000"/>
                <a:gd name="connsiteX391" fmla="*/ 2087998 w 2924442"/>
                <a:gd name="connsiteY391" fmla="*/ 472321 h 1905000"/>
                <a:gd name="connsiteX392" fmla="*/ 2113451 w 2924442"/>
                <a:gd name="connsiteY392" fmla="*/ 431403 h 1905000"/>
                <a:gd name="connsiteX393" fmla="*/ 2076625 w 2924442"/>
                <a:gd name="connsiteY393" fmla="*/ 399698 h 1905000"/>
                <a:gd name="connsiteX394" fmla="*/ 1953419 w 2924442"/>
                <a:gd name="connsiteY394" fmla="*/ 304312 h 1905000"/>
                <a:gd name="connsiteX395" fmla="*/ 1823715 w 2924442"/>
                <a:gd name="connsiteY395" fmla="*/ 210011 h 1905000"/>
                <a:gd name="connsiteX396" fmla="*/ 1727587 w 2924442"/>
                <a:gd name="connsiteY396" fmla="*/ 188332 h 1905000"/>
                <a:gd name="connsiteX397" fmla="*/ 1672077 w 2924442"/>
                <a:gd name="connsiteY397" fmla="*/ 194565 h 1905000"/>
                <a:gd name="connsiteX398" fmla="*/ 1587593 w 2924442"/>
                <a:gd name="connsiteY398" fmla="*/ 240090 h 1905000"/>
                <a:gd name="connsiteX399" fmla="*/ 1345785 w 2924442"/>
                <a:gd name="connsiteY399" fmla="*/ 434925 h 1905000"/>
                <a:gd name="connsiteX400" fmla="*/ 1382340 w 2924442"/>
                <a:gd name="connsiteY400" fmla="*/ 485870 h 1905000"/>
                <a:gd name="connsiteX401" fmla="*/ 1442996 w 2924442"/>
                <a:gd name="connsiteY401" fmla="*/ 454707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Lst>
              <a:rect l="l" t="t" r="r" b="b"/>
              <a:pathLst>
                <a:path w="2924442" h="1905000">
                  <a:moveTo>
                    <a:pt x="271" y="1344881"/>
                  </a:moveTo>
                  <a:cubicBezTo>
                    <a:pt x="542" y="1015097"/>
                    <a:pt x="1625" y="792892"/>
                    <a:pt x="2979" y="804544"/>
                  </a:cubicBezTo>
                  <a:cubicBezTo>
                    <a:pt x="8123" y="849256"/>
                    <a:pt x="27891" y="901556"/>
                    <a:pt x="55510" y="943016"/>
                  </a:cubicBezTo>
                  <a:cubicBezTo>
                    <a:pt x="82859" y="984205"/>
                    <a:pt x="140265" y="1037317"/>
                    <a:pt x="199295" y="1075797"/>
                  </a:cubicBezTo>
                  <a:cubicBezTo>
                    <a:pt x="311399" y="1148691"/>
                    <a:pt x="445707" y="1186899"/>
                    <a:pt x="591929" y="1186899"/>
                  </a:cubicBezTo>
                  <a:cubicBezTo>
                    <a:pt x="646627" y="1186899"/>
                    <a:pt x="685890" y="1183647"/>
                    <a:pt x="729757" y="1175789"/>
                  </a:cubicBezTo>
                  <a:cubicBezTo>
                    <a:pt x="873271" y="1149775"/>
                    <a:pt x="995664" y="1087449"/>
                    <a:pt x="1090167" y="992876"/>
                  </a:cubicBezTo>
                  <a:cubicBezTo>
                    <a:pt x="1189273" y="893426"/>
                    <a:pt x="1213644" y="750619"/>
                    <a:pt x="1152176" y="628677"/>
                  </a:cubicBezTo>
                  <a:cubicBezTo>
                    <a:pt x="1145677" y="615941"/>
                    <a:pt x="1134575" y="597243"/>
                    <a:pt x="1126993" y="586675"/>
                  </a:cubicBezTo>
                  <a:cubicBezTo>
                    <a:pt x="1111559" y="564726"/>
                    <a:pt x="1076357" y="528143"/>
                    <a:pt x="1057673" y="514865"/>
                  </a:cubicBezTo>
                  <a:cubicBezTo>
                    <a:pt x="1043863" y="504839"/>
                    <a:pt x="1045759" y="509445"/>
                    <a:pt x="1027887" y="444410"/>
                  </a:cubicBezTo>
                  <a:cubicBezTo>
                    <a:pt x="1022742" y="425712"/>
                    <a:pt x="1008662" y="374496"/>
                    <a:pt x="996477" y="330597"/>
                  </a:cubicBezTo>
                  <a:lnTo>
                    <a:pt x="974273" y="250929"/>
                  </a:lnTo>
                  <a:lnTo>
                    <a:pt x="980500" y="246864"/>
                  </a:lnTo>
                  <a:cubicBezTo>
                    <a:pt x="995935" y="237380"/>
                    <a:pt x="1021389" y="208114"/>
                    <a:pt x="1029512" y="190500"/>
                  </a:cubicBezTo>
                  <a:cubicBezTo>
                    <a:pt x="1036823" y="175054"/>
                    <a:pt x="1038177" y="168821"/>
                    <a:pt x="1039260" y="145246"/>
                  </a:cubicBezTo>
                  <a:cubicBezTo>
                    <a:pt x="1040072" y="126006"/>
                    <a:pt x="1038989" y="112457"/>
                    <a:pt x="1036011" y="99450"/>
                  </a:cubicBezTo>
                  <a:cubicBezTo>
                    <a:pt x="1030595" y="76959"/>
                    <a:pt x="1015973" y="44170"/>
                    <a:pt x="1004329" y="29537"/>
                  </a:cubicBezTo>
                  <a:cubicBezTo>
                    <a:pt x="995123" y="17885"/>
                    <a:pt x="976710" y="5962"/>
                    <a:pt x="963170" y="2710"/>
                  </a:cubicBezTo>
                  <a:cubicBezTo>
                    <a:pt x="958296" y="1355"/>
                    <a:pt x="1397775" y="542"/>
                    <a:pt x="1939609" y="271"/>
                  </a:cubicBezTo>
                  <a:lnTo>
                    <a:pt x="2924442" y="0"/>
                  </a:lnTo>
                  <a:lnTo>
                    <a:pt x="2924171" y="311087"/>
                  </a:lnTo>
                  <a:cubicBezTo>
                    <a:pt x="2924171" y="589927"/>
                    <a:pt x="2923630" y="620277"/>
                    <a:pt x="2920110" y="606999"/>
                  </a:cubicBezTo>
                  <a:cubicBezTo>
                    <a:pt x="2912799" y="579629"/>
                    <a:pt x="2893032" y="556325"/>
                    <a:pt x="2865412" y="542776"/>
                  </a:cubicBezTo>
                  <a:lnTo>
                    <a:pt x="2849977" y="535189"/>
                  </a:lnTo>
                  <a:lnTo>
                    <a:pt x="2777679" y="534376"/>
                  </a:lnTo>
                  <a:cubicBezTo>
                    <a:pt x="2737603" y="533834"/>
                    <a:pt x="2705109" y="532750"/>
                    <a:pt x="2705109" y="531666"/>
                  </a:cubicBezTo>
                  <a:cubicBezTo>
                    <a:pt x="2705109" y="530582"/>
                    <a:pt x="2712420" y="496980"/>
                    <a:pt x="2721627" y="456604"/>
                  </a:cubicBezTo>
                  <a:cubicBezTo>
                    <a:pt x="2730563" y="416499"/>
                    <a:pt x="2742748" y="362031"/>
                    <a:pt x="2748434" y="336017"/>
                  </a:cubicBezTo>
                  <a:cubicBezTo>
                    <a:pt x="2754120" y="310003"/>
                    <a:pt x="2763327" y="268814"/>
                    <a:pt x="2768743" y="244696"/>
                  </a:cubicBezTo>
                  <a:cubicBezTo>
                    <a:pt x="2774158" y="220308"/>
                    <a:pt x="2778220" y="197275"/>
                    <a:pt x="2777679" y="193210"/>
                  </a:cubicBezTo>
                  <a:lnTo>
                    <a:pt x="2776866" y="185622"/>
                  </a:lnTo>
                  <a:lnTo>
                    <a:pt x="2510959" y="184809"/>
                  </a:lnTo>
                  <a:cubicBezTo>
                    <a:pt x="2259673" y="184267"/>
                    <a:pt x="2244780" y="184538"/>
                    <a:pt x="2242614" y="188874"/>
                  </a:cubicBezTo>
                  <a:cubicBezTo>
                    <a:pt x="2239094" y="195920"/>
                    <a:pt x="2238552" y="256349"/>
                    <a:pt x="2242072" y="262852"/>
                  </a:cubicBezTo>
                  <a:cubicBezTo>
                    <a:pt x="2244780" y="268272"/>
                    <a:pt x="2248571" y="268272"/>
                    <a:pt x="2459510" y="268814"/>
                  </a:cubicBezTo>
                  <a:cubicBezTo>
                    <a:pt x="2672074" y="269627"/>
                    <a:pt x="2673969" y="269627"/>
                    <a:pt x="2673428" y="275046"/>
                  </a:cubicBezTo>
                  <a:cubicBezTo>
                    <a:pt x="2672886" y="278027"/>
                    <a:pt x="2660159" y="337101"/>
                    <a:pt x="2644725" y="406472"/>
                  </a:cubicBezTo>
                  <a:lnTo>
                    <a:pt x="2616563" y="532479"/>
                  </a:lnTo>
                  <a:lnTo>
                    <a:pt x="2487671" y="533292"/>
                  </a:lnTo>
                  <a:cubicBezTo>
                    <a:pt x="2385316" y="533834"/>
                    <a:pt x="2358508" y="533292"/>
                    <a:pt x="2358508" y="530582"/>
                  </a:cubicBezTo>
                  <a:cubicBezTo>
                    <a:pt x="2358508" y="528685"/>
                    <a:pt x="2369069" y="485870"/>
                    <a:pt x="2381796" y="435738"/>
                  </a:cubicBezTo>
                  <a:cubicBezTo>
                    <a:pt x="2401292" y="360134"/>
                    <a:pt x="2404812" y="343605"/>
                    <a:pt x="2401834" y="340082"/>
                  </a:cubicBezTo>
                  <a:cubicBezTo>
                    <a:pt x="2399126" y="336830"/>
                    <a:pt x="2391544" y="336017"/>
                    <a:pt x="2361487" y="336017"/>
                  </a:cubicBezTo>
                  <a:cubicBezTo>
                    <a:pt x="2341178" y="336017"/>
                    <a:pt x="2323307" y="337101"/>
                    <a:pt x="2321411" y="338185"/>
                  </a:cubicBezTo>
                  <a:cubicBezTo>
                    <a:pt x="2319787" y="339269"/>
                    <a:pt x="2311934" y="364470"/>
                    <a:pt x="2304352" y="394278"/>
                  </a:cubicBezTo>
                  <a:cubicBezTo>
                    <a:pt x="2296770" y="424086"/>
                    <a:pt x="2285668" y="467443"/>
                    <a:pt x="2279440" y="490477"/>
                  </a:cubicBezTo>
                  <a:cubicBezTo>
                    <a:pt x="2266714" y="539253"/>
                    <a:pt x="2265630" y="556325"/>
                    <a:pt x="2274295" y="575836"/>
                  </a:cubicBezTo>
                  <a:cubicBezTo>
                    <a:pt x="2282148" y="593450"/>
                    <a:pt x="2291626" y="603476"/>
                    <a:pt x="2308414" y="611334"/>
                  </a:cubicBezTo>
                  <a:lnTo>
                    <a:pt x="2321953" y="617838"/>
                  </a:lnTo>
                  <a:lnTo>
                    <a:pt x="2573780" y="617838"/>
                  </a:lnTo>
                  <a:cubicBezTo>
                    <a:pt x="2802591" y="617838"/>
                    <a:pt x="2826419" y="618109"/>
                    <a:pt x="2832106" y="622174"/>
                  </a:cubicBezTo>
                  <a:lnTo>
                    <a:pt x="2838334" y="626780"/>
                  </a:lnTo>
                  <a:lnTo>
                    <a:pt x="2836980" y="689377"/>
                  </a:lnTo>
                  <a:cubicBezTo>
                    <a:pt x="2835897" y="742218"/>
                    <a:pt x="2834813" y="755496"/>
                    <a:pt x="2829669" y="773652"/>
                  </a:cubicBezTo>
                  <a:cubicBezTo>
                    <a:pt x="2813963" y="831642"/>
                    <a:pt x="2782553" y="871748"/>
                    <a:pt x="2734624" y="895323"/>
                  </a:cubicBezTo>
                  <a:cubicBezTo>
                    <a:pt x="2691841" y="916188"/>
                    <a:pt x="2651223" y="924047"/>
                    <a:pt x="2587319" y="924047"/>
                  </a:cubicBezTo>
                  <a:cubicBezTo>
                    <a:pt x="2565927" y="924047"/>
                    <a:pt x="2545348" y="925131"/>
                    <a:pt x="2541828" y="926486"/>
                  </a:cubicBezTo>
                  <a:cubicBezTo>
                    <a:pt x="2535871" y="928925"/>
                    <a:pt x="2534246" y="932989"/>
                    <a:pt x="2527747" y="961171"/>
                  </a:cubicBezTo>
                  <a:cubicBezTo>
                    <a:pt x="2523956" y="978785"/>
                    <a:pt x="2519894" y="995044"/>
                    <a:pt x="2519353" y="997483"/>
                  </a:cubicBezTo>
                  <a:cubicBezTo>
                    <a:pt x="2518540" y="999922"/>
                    <a:pt x="2520165" y="1004258"/>
                    <a:pt x="2522873" y="1006696"/>
                  </a:cubicBezTo>
                  <a:cubicBezTo>
                    <a:pt x="2526935" y="1011032"/>
                    <a:pt x="2533163" y="1011303"/>
                    <a:pt x="2588402" y="1009948"/>
                  </a:cubicBezTo>
                  <a:cubicBezTo>
                    <a:pt x="2653390" y="1008593"/>
                    <a:pt x="2680197" y="1005070"/>
                    <a:pt x="2721356" y="992876"/>
                  </a:cubicBezTo>
                  <a:cubicBezTo>
                    <a:pt x="2815046" y="964694"/>
                    <a:pt x="2879763" y="902368"/>
                    <a:pt x="2907924" y="812945"/>
                  </a:cubicBezTo>
                  <a:cubicBezTo>
                    <a:pt x="2913882" y="793976"/>
                    <a:pt x="2920922" y="757122"/>
                    <a:pt x="2922547" y="737070"/>
                  </a:cubicBezTo>
                  <a:cubicBezTo>
                    <a:pt x="2923088" y="730295"/>
                    <a:pt x="2923630" y="990437"/>
                    <a:pt x="2923901" y="1315073"/>
                  </a:cubicBezTo>
                  <a:lnTo>
                    <a:pt x="2924442" y="1905000"/>
                  </a:lnTo>
                  <a:lnTo>
                    <a:pt x="0" y="1905000"/>
                  </a:lnTo>
                  <a:lnTo>
                    <a:pt x="271" y="1344881"/>
                  </a:lnTo>
                  <a:close/>
                  <a:moveTo>
                    <a:pt x="536148" y="1837255"/>
                  </a:moveTo>
                  <a:lnTo>
                    <a:pt x="536148" y="1772219"/>
                  </a:lnTo>
                  <a:lnTo>
                    <a:pt x="619549" y="1772219"/>
                  </a:lnTo>
                  <a:lnTo>
                    <a:pt x="620361" y="1763548"/>
                  </a:lnTo>
                  <a:cubicBezTo>
                    <a:pt x="620902" y="1758670"/>
                    <a:pt x="621173" y="1751354"/>
                    <a:pt x="620632" y="1747289"/>
                  </a:cubicBezTo>
                  <a:lnTo>
                    <a:pt x="619819" y="1739701"/>
                  </a:lnTo>
                  <a:lnTo>
                    <a:pt x="536148" y="1739701"/>
                  </a:lnTo>
                  <a:lnTo>
                    <a:pt x="536148" y="1639438"/>
                  </a:lnTo>
                  <a:lnTo>
                    <a:pt x="620090" y="1639438"/>
                  </a:lnTo>
                  <a:lnTo>
                    <a:pt x="620090" y="1607191"/>
                  </a:lnTo>
                  <a:lnTo>
                    <a:pt x="578931" y="1606378"/>
                  </a:lnTo>
                  <a:lnTo>
                    <a:pt x="537502" y="1605565"/>
                  </a:lnTo>
                  <a:lnTo>
                    <a:pt x="537502" y="1530504"/>
                  </a:lnTo>
                  <a:lnTo>
                    <a:pt x="578931" y="1530775"/>
                  </a:lnTo>
                  <a:lnTo>
                    <a:pt x="620090" y="1531317"/>
                  </a:lnTo>
                  <a:lnTo>
                    <a:pt x="620090" y="1499070"/>
                  </a:lnTo>
                  <a:lnTo>
                    <a:pt x="570808" y="1497986"/>
                  </a:lnTo>
                  <a:cubicBezTo>
                    <a:pt x="543459" y="1497715"/>
                    <a:pt x="498509" y="1497715"/>
                    <a:pt x="470619" y="1498257"/>
                  </a:cubicBezTo>
                  <a:lnTo>
                    <a:pt x="419712" y="1499070"/>
                  </a:lnTo>
                  <a:lnTo>
                    <a:pt x="419712" y="1531046"/>
                  </a:lnTo>
                  <a:lnTo>
                    <a:pt x="503654" y="1531046"/>
                  </a:lnTo>
                  <a:lnTo>
                    <a:pt x="503654" y="1606920"/>
                  </a:lnTo>
                  <a:lnTo>
                    <a:pt x="419712" y="1606920"/>
                  </a:lnTo>
                  <a:lnTo>
                    <a:pt x="419712" y="1639438"/>
                  </a:lnTo>
                  <a:lnTo>
                    <a:pt x="503654" y="1639438"/>
                  </a:lnTo>
                  <a:lnTo>
                    <a:pt x="503654" y="1739701"/>
                  </a:lnTo>
                  <a:lnTo>
                    <a:pt x="419712" y="1739701"/>
                  </a:lnTo>
                  <a:lnTo>
                    <a:pt x="419712" y="1772219"/>
                  </a:lnTo>
                  <a:lnTo>
                    <a:pt x="503654" y="1772219"/>
                  </a:lnTo>
                  <a:lnTo>
                    <a:pt x="503654" y="1902290"/>
                  </a:lnTo>
                  <a:lnTo>
                    <a:pt x="536148" y="1902290"/>
                  </a:lnTo>
                  <a:lnTo>
                    <a:pt x="536148" y="1837255"/>
                  </a:lnTo>
                  <a:close/>
                  <a:moveTo>
                    <a:pt x="1421333" y="1888199"/>
                  </a:moveTo>
                  <a:cubicBezTo>
                    <a:pt x="1424582" y="1880612"/>
                    <a:pt x="1426749" y="1874108"/>
                    <a:pt x="1426478" y="1873566"/>
                  </a:cubicBezTo>
                  <a:cubicBezTo>
                    <a:pt x="1425936" y="1873295"/>
                    <a:pt x="1411043" y="1866792"/>
                    <a:pt x="1393172" y="1859204"/>
                  </a:cubicBezTo>
                  <a:cubicBezTo>
                    <a:pt x="1375300" y="1851617"/>
                    <a:pt x="1333871" y="1834003"/>
                    <a:pt x="1301106" y="1820183"/>
                  </a:cubicBezTo>
                  <a:lnTo>
                    <a:pt x="1241534" y="1794711"/>
                  </a:lnTo>
                  <a:lnTo>
                    <a:pt x="1237202" y="1804466"/>
                  </a:lnTo>
                  <a:cubicBezTo>
                    <a:pt x="1227995" y="1825060"/>
                    <a:pt x="1227995" y="1825060"/>
                    <a:pt x="1242076" y="1831293"/>
                  </a:cubicBezTo>
                  <a:cubicBezTo>
                    <a:pt x="1249387" y="1834274"/>
                    <a:pt x="1278902" y="1846739"/>
                    <a:pt x="1307876" y="1858933"/>
                  </a:cubicBezTo>
                  <a:cubicBezTo>
                    <a:pt x="1336849" y="1871127"/>
                    <a:pt x="1371780" y="1886031"/>
                    <a:pt x="1385048" y="1891722"/>
                  </a:cubicBezTo>
                  <a:cubicBezTo>
                    <a:pt x="1398587" y="1897413"/>
                    <a:pt x="1410773" y="1902290"/>
                    <a:pt x="1412397" y="1902290"/>
                  </a:cubicBezTo>
                  <a:cubicBezTo>
                    <a:pt x="1414022" y="1902290"/>
                    <a:pt x="1418084" y="1896058"/>
                    <a:pt x="1421333" y="1888199"/>
                  </a:cubicBezTo>
                  <a:close/>
                  <a:moveTo>
                    <a:pt x="1040885" y="1891180"/>
                  </a:moveTo>
                  <a:cubicBezTo>
                    <a:pt x="1099374" y="1876276"/>
                    <a:pt x="1151905" y="1839152"/>
                    <a:pt x="1182504" y="1791188"/>
                  </a:cubicBezTo>
                  <a:lnTo>
                    <a:pt x="1192793" y="1774929"/>
                  </a:lnTo>
                  <a:lnTo>
                    <a:pt x="1421604" y="1774929"/>
                  </a:lnTo>
                  <a:lnTo>
                    <a:pt x="1421604" y="1742411"/>
                  </a:lnTo>
                  <a:lnTo>
                    <a:pt x="1316270" y="1742411"/>
                  </a:lnTo>
                  <a:cubicBezTo>
                    <a:pt x="1258052" y="1742411"/>
                    <a:pt x="1210123" y="1741327"/>
                    <a:pt x="1209311" y="1740243"/>
                  </a:cubicBezTo>
                  <a:cubicBezTo>
                    <a:pt x="1208769" y="1739159"/>
                    <a:pt x="1210665" y="1730488"/>
                    <a:pt x="1213644" y="1721275"/>
                  </a:cubicBezTo>
                  <a:cubicBezTo>
                    <a:pt x="1216622" y="1711790"/>
                    <a:pt x="1218518" y="1703661"/>
                    <a:pt x="1217705" y="1702848"/>
                  </a:cubicBezTo>
                  <a:cubicBezTo>
                    <a:pt x="1216081" y="1701222"/>
                    <a:pt x="1187919" y="1693635"/>
                    <a:pt x="1187107" y="1694447"/>
                  </a:cubicBezTo>
                  <a:cubicBezTo>
                    <a:pt x="1186836" y="1694718"/>
                    <a:pt x="1183587" y="1705287"/>
                    <a:pt x="1180067" y="1718023"/>
                  </a:cubicBezTo>
                  <a:lnTo>
                    <a:pt x="1173297" y="1741056"/>
                  </a:lnTo>
                  <a:lnTo>
                    <a:pt x="1075274" y="1741869"/>
                  </a:lnTo>
                  <a:lnTo>
                    <a:pt x="977251" y="1742411"/>
                  </a:lnTo>
                  <a:lnTo>
                    <a:pt x="978063" y="1758128"/>
                  </a:lnTo>
                  <a:lnTo>
                    <a:pt x="978876" y="1773574"/>
                  </a:lnTo>
                  <a:lnTo>
                    <a:pt x="1066609" y="1774929"/>
                  </a:lnTo>
                  <a:lnTo>
                    <a:pt x="1154342" y="1776284"/>
                  </a:lnTo>
                  <a:lnTo>
                    <a:pt x="1142428" y="1791188"/>
                  </a:lnTo>
                  <a:cubicBezTo>
                    <a:pt x="1109122" y="1832106"/>
                    <a:pt x="1055236" y="1859475"/>
                    <a:pt x="995935" y="1865708"/>
                  </a:cubicBezTo>
                  <a:cubicBezTo>
                    <a:pt x="975626" y="1867876"/>
                    <a:pt x="975626" y="1867876"/>
                    <a:pt x="979417" y="1889825"/>
                  </a:cubicBezTo>
                  <a:lnTo>
                    <a:pt x="981042" y="1900393"/>
                  </a:lnTo>
                  <a:lnTo>
                    <a:pt x="999997" y="1898497"/>
                  </a:lnTo>
                  <a:cubicBezTo>
                    <a:pt x="1010557" y="1897413"/>
                    <a:pt x="1028970" y="1894161"/>
                    <a:pt x="1040885" y="1891180"/>
                  </a:cubicBezTo>
                  <a:close/>
                  <a:moveTo>
                    <a:pt x="2251550" y="1883322"/>
                  </a:moveTo>
                  <a:lnTo>
                    <a:pt x="2251550" y="1867063"/>
                  </a:lnTo>
                  <a:lnTo>
                    <a:pt x="2044402" y="1867063"/>
                  </a:lnTo>
                  <a:lnTo>
                    <a:pt x="2044402" y="1671956"/>
                  </a:lnTo>
                  <a:lnTo>
                    <a:pt x="2209579" y="1671956"/>
                  </a:lnTo>
                  <a:lnTo>
                    <a:pt x="2209579" y="1639438"/>
                  </a:lnTo>
                  <a:lnTo>
                    <a:pt x="2044402" y="1639438"/>
                  </a:lnTo>
                  <a:lnTo>
                    <a:pt x="2044402" y="1512077"/>
                  </a:lnTo>
                  <a:lnTo>
                    <a:pt x="2141071" y="1511535"/>
                  </a:lnTo>
                  <a:lnTo>
                    <a:pt x="2237740" y="1510722"/>
                  </a:lnTo>
                  <a:lnTo>
                    <a:pt x="2238552" y="1495276"/>
                  </a:lnTo>
                  <a:lnTo>
                    <a:pt x="2239365" y="1479559"/>
                  </a:lnTo>
                  <a:lnTo>
                    <a:pt x="2044402" y="1479559"/>
                  </a:lnTo>
                  <a:lnTo>
                    <a:pt x="2043860" y="1427531"/>
                  </a:lnTo>
                  <a:lnTo>
                    <a:pt x="2043048" y="1375231"/>
                  </a:lnTo>
                  <a:lnTo>
                    <a:pt x="2013262" y="1375231"/>
                  </a:lnTo>
                  <a:lnTo>
                    <a:pt x="2011908" y="1426718"/>
                  </a:lnTo>
                  <a:lnTo>
                    <a:pt x="2010554" y="1478204"/>
                  </a:lnTo>
                  <a:lnTo>
                    <a:pt x="1939068" y="1479017"/>
                  </a:lnTo>
                  <a:lnTo>
                    <a:pt x="1867852" y="1479559"/>
                  </a:lnTo>
                  <a:lnTo>
                    <a:pt x="1869747" y="1469533"/>
                  </a:lnTo>
                  <a:cubicBezTo>
                    <a:pt x="1874351" y="1445415"/>
                    <a:pt x="1876517" y="1425363"/>
                    <a:pt x="1876517" y="1405852"/>
                  </a:cubicBezTo>
                  <a:lnTo>
                    <a:pt x="1876517" y="1384716"/>
                  </a:lnTo>
                  <a:lnTo>
                    <a:pt x="1842669" y="1384716"/>
                  </a:lnTo>
                  <a:lnTo>
                    <a:pt x="1843482" y="1399620"/>
                  </a:lnTo>
                  <a:cubicBezTo>
                    <a:pt x="1844836" y="1418046"/>
                    <a:pt x="1839961" y="1456255"/>
                    <a:pt x="1833192" y="1479559"/>
                  </a:cubicBezTo>
                  <a:cubicBezTo>
                    <a:pt x="1822090" y="1519393"/>
                    <a:pt x="1811529" y="1540530"/>
                    <a:pt x="1788513" y="1567628"/>
                  </a:cubicBezTo>
                  <a:lnTo>
                    <a:pt x="1774162" y="1584429"/>
                  </a:lnTo>
                  <a:lnTo>
                    <a:pt x="1785534" y="1595810"/>
                  </a:lnTo>
                  <a:lnTo>
                    <a:pt x="1796907" y="1606920"/>
                  </a:lnTo>
                  <a:lnTo>
                    <a:pt x="1809363" y="1593913"/>
                  </a:lnTo>
                  <a:cubicBezTo>
                    <a:pt x="1824527" y="1578196"/>
                    <a:pt x="1840774" y="1553537"/>
                    <a:pt x="1851064" y="1529691"/>
                  </a:cubicBezTo>
                  <a:lnTo>
                    <a:pt x="1858645" y="1512077"/>
                  </a:lnTo>
                  <a:lnTo>
                    <a:pt x="2011908" y="1512077"/>
                  </a:lnTo>
                  <a:lnTo>
                    <a:pt x="2011908" y="1639438"/>
                  </a:lnTo>
                  <a:lnTo>
                    <a:pt x="1844023" y="1639438"/>
                  </a:lnTo>
                  <a:lnTo>
                    <a:pt x="1844023" y="1671956"/>
                  </a:lnTo>
                  <a:lnTo>
                    <a:pt x="1927424" y="1672498"/>
                  </a:lnTo>
                  <a:lnTo>
                    <a:pt x="2010554" y="1673311"/>
                  </a:lnTo>
                  <a:lnTo>
                    <a:pt x="2011366" y="1770322"/>
                  </a:lnTo>
                  <a:lnTo>
                    <a:pt x="2011908" y="1867063"/>
                  </a:lnTo>
                  <a:lnTo>
                    <a:pt x="1803406" y="1867063"/>
                  </a:lnTo>
                  <a:lnTo>
                    <a:pt x="1803406" y="1899580"/>
                  </a:lnTo>
                  <a:lnTo>
                    <a:pt x="2251550" y="1899580"/>
                  </a:lnTo>
                  <a:lnTo>
                    <a:pt x="2251550" y="1883322"/>
                  </a:lnTo>
                  <a:close/>
                  <a:moveTo>
                    <a:pt x="2824524" y="1893077"/>
                  </a:moveTo>
                  <a:cubicBezTo>
                    <a:pt x="2842937" y="1880341"/>
                    <a:pt x="2843208" y="1879257"/>
                    <a:pt x="2843208" y="1769509"/>
                  </a:cubicBezTo>
                  <a:cubicBezTo>
                    <a:pt x="2843208" y="1659762"/>
                    <a:pt x="2842937" y="1658678"/>
                    <a:pt x="2824524" y="1645942"/>
                  </a:cubicBezTo>
                  <a:cubicBezTo>
                    <a:pt x="2815317" y="1639709"/>
                    <a:pt x="2813151" y="1639438"/>
                    <a:pt x="2770909" y="1639438"/>
                  </a:cubicBezTo>
                  <a:lnTo>
                    <a:pt x="2726772" y="1639438"/>
                  </a:lnTo>
                  <a:lnTo>
                    <a:pt x="2726772" y="1552182"/>
                  </a:lnTo>
                  <a:lnTo>
                    <a:pt x="2793925" y="1552995"/>
                  </a:lnTo>
                  <a:lnTo>
                    <a:pt x="2860808" y="1553808"/>
                  </a:lnTo>
                  <a:lnTo>
                    <a:pt x="2861621" y="1537007"/>
                  </a:lnTo>
                  <a:lnTo>
                    <a:pt x="2862433" y="1520206"/>
                  </a:lnTo>
                  <a:lnTo>
                    <a:pt x="2726772" y="1520206"/>
                  </a:lnTo>
                  <a:lnTo>
                    <a:pt x="2726772" y="1425905"/>
                  </a:lnTo>
                  <a:lnTo>
                    <a:pt x="2750600" y="1424008"/>
                  </a:lnTo>
                  <a:cubicBezTo>
                    <a:pt x="2821816" y="1418588"/>
                    <a:pt x="2844562" y="1415878"/>
                    <a:pt x="2844291" y="1412627"/>
                  </a:cubicBezTo>
                  <a:cubicBezTo>
                    <a:pt x="2844020" y="1410730"/>
                    <a:pt x="2843749" y="1403413"/>
                    <a:pt x="2843749" y="1396639"/>
                  </a:cubicBezTo>
                  <a:lnTo>
                    <a:pt x="2843208" y="1383903"/>
                  </a:lnTo>
                  <a:lnTo>
                    <a:pt x="2819650" y="1385799"/>
                  </a:lnTo>
                  <a:cubicBezTo>
                    <a:pt x="2725959" y="1392845"/>
                    <a:pt x="2672344" y="1395555"/>
                    <a:pt x="2627395" y="1395555"/>
                  </a:cubicBezTo>
                  <a:lnTo>
                    <a:pt x="2575134" y="1395555"/>
                  </a:lnTo>
                  <a:lnTo>
                    <a:pt x="2575134" y="1428073"/>
                  </a:lnTo>
                  <a:lnTo>
                    <a:pt x="2694278" y="1428073"/>
                  </a:lnTo>
                  <a:lnTo>
                    <a:pt x="2694278" y="1520206"/>
                  </a:lnTo>
                  <a:lnTo>
                    <a:pt x="2556179" y="1520206"/>
                  </a:lnTo>
                  <a:lnTo>
                    <a:pt x="2556179" y="1554079"/>
                  </a:lnTo>
                  <a:lnTo>
                    <a:pt x="2692924" y="1554079"/>
                  </a:lnTo>
                  <a:lnTo>
                    <a:pt x="2692924" y="1638083"/>
                  </a:lnTo>
                  <a:lnTo>
                    <a:pt x="2647703" y="1639438"/>
                  </a:lnTo>
                  <a:cubicBezTo>
                    <a:pt x="2598692" y="1640793"/>
                    <a:pt x="2595172" y="1641877"/>
                    <a:pt x="2582174" y="1659491"/>
                  </a:cubicBezTo>
                  <a:cubicBezTo>
                    <a:pt x="2576759" y="1666807"/>
                    <a:pt x="2576488" y="1670059"/>
                    <a:pt x="2576488" y="1769509"/>
                  </a:cubicBezTo>
                  <a:cubicBezTo>
                    <a:pt x="2576488" y="1869231"/>
                    <a:pt x="2576759" y="1872211"/>
                    <a:pt x="2582174" y="1879799"/>
                  </a:cubicBezTo>
                  <a:cubicBezTo>
                    <a:pt x="2585153" y="1883864"/>
                    <a:pt x="2591922" y="1890096"/>
                    <a:pt x="2596796" y="1893619"/>
                  </a:cubicBezTo>
                  <a:cubicBezTo>
                    <a:pt x="2605732" y="1899580"/>
                    <a:pt x="2606274" y="1899580"/>
                    <a:pt x="2710254" y="1899580"/>
                  </a:cubicBezTo>
                  <a:lnTo>
                    <a:pt x="2814776" y="1899580"/>
                  </a:lnTo>
                  <a:lnTo>
                    <a:pt x="2824524" y="1893077"/>
                  </a:lnTo>
                  <a:close/>
                  <a:moveTo>
                    <a:pt x="268074" y="1880612"/>
                  </a:moveTo>
                  <a:cubicBezTo>
                    <a:pt x="317898" y="1876276"/>
                    <a:pt x="365284" y="1871940"/>
                    <a:pt x="373408" y="1870856"/>
                  </a:cubicBezTo>
                  <a:lnTo>
                    <a:pt x="387759" y="1869231"/>
                  </a:lnTo>
                  <a:lnTo>
                    <a:pt x="386676" y="1854598"/>
                  </a:lnTo>
                  <a:cubicBezTo>
                    <a:pt x="385864" y="1846468"/>
                    <a:pt x="384781" y="1839152"/>
                    <a:pt x="383968" y="1838339"/>
                  </a:cubicBezTo>
                  <a:cubicBezTo>
                    <a:pt x="382885" y="1837526"/>
                    <a:pt x="330624" y="1841590"/>
                    <a:pt x="267532" y="1847281"/>
                  </a:cubicBezTo>
                  <a:lnTo>
                    <a:pt x="152992" y="1857849"/>
                  </a:lnTo>
                  <a:lnTo>
                    <a:pt x="154075" y="1872753"/>
                  </a:lnTo>
                  <a:cubicBezTo>
                    <a:pt x="154346" y="1880883"/>
                    <a:pt x="155429" y="1888199"/>
                    <a:pt x="156241" y="1889554"/>
                  </a:cubicBezTo>
                  <a:cubicBezTo>
                    <a:pt x="156783" y="1890638"/>
                    <a:pt x="161927" y="1890909"/>
                    <a:pt x="167343" y="1890096"/>
                  </a:cubicBezTo>
                  <a:cubicBezTo>
                    <a:pt x="172759" y="1889283"/>
                    <a:pt x="218250" y="1884947"/>
                    <a:pt x="268074" y="1880612"/>
                  </a:cubicBezTo>
                  <a:close/>
                  <a:moveTo>
                    <a:pt x="2435681" y="1881425"/>
                  </a:moveTo>
                  <a:cubicBezTo>
                    <a:pt x="2439743" y="1872753"/>
                    <a:pt x="2468175" y="1811782"/>
                    <a:pt x="2502023" y="1738346"/>
                  </a:cubicBezTo>
                  <a:cubicBezTo>
                    <a:pt x="2506897" y="1728049"/>
                    <a:pt x="2511229" y="1718565"/>
                    <a:pt x="2512042" y="1717481"/>
                  </a:cubicBezTo>
                  <a:cubicBezTo>
                    <a:pt x="2512583" y="1716397"/>
                    <a:pt x="2506084" y="1712332"/>
                    <a:pt x="2497690" y="1708538"/>
                  </a:cubicBezTo>
                  <a:cubicBezTo>
                    <a:pt x="2489296" y="1704745"/>
                    <a:pt x="2481985" y="1702035"/>
                    <a:pt x="2481985" y="1702306"/>
                  </a:cubicBezTo>
                  <a:cubicBezTo>
                    <a:pt x="2481714" y="1702848"/>
                    <a:pt x="2474674" y="1718294"/>
                    <a:pt x="2466009" y="1736991"/>
                  </a:cubicBezTo>
                  <a:cubicBezTo>
                    <a:pt x="2457615" y="1755689"/>
                    <a:pt x="2439743" y="1794440"/>
                    <a:pt x="2426204" y="1823435"/>
                  </a:cubicBezTo>
                  <a:cubicBezTo>
                    <a:pt x="2412936" y="1852430"/>
                    <a:pt x="2401834" y="1876818"/>
                    <a:pt x="2401834" y="1877631"/>
                  </a:cubicBezTo>
                  <a:cubicBezTo>
                    <a:pt x="2401834" y="1878986"/>
                    <a:pt x="2425121" y="1890638"/>
                    <a:pt x="2429183" y="1891180"/>
                  </a:cubicBezTo>
                  <a:cubicBezTo>
                    <a:pt x="2429995" y="1891451"/>
                    <a:pt x="2432703" y="1886844"/>
                    <a:pt x="2435681" y="1881425"/>
                  </a:cubicBezTo>
                  <a:close/>
                  <a:moveTo>
                    <a:pt x="356619" y="1771677"/>
                  </a:moveTo>
                  <a:cubicBezTo>
                    <a:pt x="361223" y="1768967"/>
                    <a:pt x="367722" y="1762735"/>
                    <a:pt x="370700" y="1757857"/>
                  </a:cubicBezTo>
                  <a:cubicBezTo>
                    <a:pt x="376116" y="1748915"/>
                    <a:pt x="376387" y="1745663"/>
                    <a:pt x="376387" y="1636728"/>
                  </a:cubicBezTo>
                  <a:cubicBezTo>
                    <a:pt x="376387" y="1531046"/>
                    <a:pt x="376116" y="1524542"/>
                    <a:pt x="371242" y="1516413"/>
                  </a:cubicBezTo>
                  <a:cubicBezTo>
                    <a:pt x="368263" y="1511806"/>
                    <a:pt x="362306" y="1505844"/>
                    <a:pt x="357703" y="1503134"/>
                  </a:cubicBezTo>
                  <a:lnTo>
                    <a:pt x="349308" y="1498257"/>
                  </a:lnTo>
                  <a:lnTo>
                    <a:pt x="360410" y="1477933"/>
                  </a:lnTo>
                  <a:cubicBezTo>
                    <a:pt x="370159" y="1460319"/>
                    <a:pt x="371512" y="1455984"/>
                    <a:pt x="370159" y="1445415"/>
                  </a:cubicBezTo>
                  <a:cubicBezTo>
                    <a:pt x="368534" y="1430511"/>
                    <a:pt x="358244" y="1418317"/>
                    <a:pt x="343893" y="1414524"/>
                  </a:cubicBezTo>
                  <a:cubicBezTo>
                    <a:pt x="338748" y="1413169"/>
                    <a:pt x="305171" y="1412085"/>
                    <a:pt x="269428" y="1412085"/>
                  </a:cubicBezTo>
                  <a:lnTo>
                    <a:pt x="204440" y="1412356"/>
                  </a:lnTo>
                  <a:lnTo>
                    <a:pt x="203628" y="1394471"/>
                  </a:lnTo>
                  <a:lnTo>
                    <a:pt x="202815" y="1376586"/>
                  </a:lnTo>
                  <a:lnTo>
                    <a:pt x="170051" y="1376586"/>
                  </a:lnTo>
                  <a:lnTo>
                    <a:pt x="171134" y="1402058"/>
                  </a:lnTo>
                  <a:cubicBezTo>
                    <a:pt x="171946" y="1424821"/>
                    <a:pt x="172759" y="1428344"/>
                    <a:pt x="178445" y="1434576"/>
                  </a:cubicBezTo>
                  <a:cubicBezTo>
                    <a:pt x="182236" y="1438370"/>
                    <a:pt x="189547" y="1442706"/>
                    <a:pt x="194692" y="1444332"/>
                  </a:cubicBezTo>
                  <a:cubicBezTo>
                    <a:pt x="200108" y="1445686"/>
                    <a:pt x="234768" y="1447041"/>
                    <a:pt x="271594" y="1447041"/>
                  </a:cubicBezTo>
                  <a:cubicBezTo>
                    <a:pt x="308691" y="1447041"/>
                    <a:pt x="338477" y="1447854"/>
                    <a:pt x="337936" y="1449209"/>
                  </a:cubicBezTo>
                  <a:cubicBezTo>
                    <a:pt x="337665" y="1450293"/>
                    <a:pt x="331708" y="1461945"/>
                    <a:pt x="324938" y="1474952"/>
                  </a:cubicBezTo>
                  <a:lnTo>
                    <a:pt x="312753" y="1498528"/>
                  </a:lnTo>
                  <a:lnTo>
                    <a:pt x="251827" y="1498528"/>
                  </a:lnTo>
                  <a:cubicBezTo>
                    <a:pt x="181424" y="1498528"/>
                    <a:pt x="177362" y="1499612"/>
                    <a:pt x="167614" y="1521561"/>
                  </a:cubicBezTo>
                  <a:cubicBezTo>
                    <a:pt x="162469" y="1533213"/>
                    <a:pt x="162198" y="1539175"/>
                    <a:pt x="163011" y="1639980"/>
                  </a:cubicBezTo>
                  <a:cubicBezTo>
                    <a:pt x="163823" y="1756231"/>
                    <a:pt x="164094" y="1757857"/>
                    <a:pt x="180070" y="1768425"/>
                  </a:cubicBezTo>
                  <a:cubicBezTo>
                    <a:pt x="192255" y="1776284"/>
                    <a:pt x="203086" y="1777368"/>
                    <a:pt x="276197" y="1776826"/>
                  </a:cubicBezTo>
                  <a:cubicBezTo>
                    <a:pt x="338477" y="1776284"/>
                    <a:pt x="349038" y="1775742"/>
                    <a:pt x="356619" y="1771677"/>
                  </a:cubicBezTo>
                  <a:close/>
                  <a:moveTo>
                    <a:pt x="1440559" y="1655697"/>
                  </a:moveTo>
                  <a:lnTo>
                    <a:pt x="1440559" y="1639438"/>
                  </a:lnTo>
                  <a:lnTo>
                    <a:pt x="1215810" y="1639438"/>
                  </a:lnTo>
                  <a:lnTo>
                    <a:pt x="1215810" y="1577112"/>
                  </a:lnTo>
                  <a:lnTo>
                    <a:pt x="1402649" y="1577112"/>
                  </a:lnTo>
                  <a:lnTo>
                    <a:pt x="1402649" y="1544595"/>
                  </a:lnTo>
                  <a:lnTo>
                    <a:pt x="1215810" y="1544595"/>
                  </a:lnTo>
                  <a:lnTo>
                    <a:pt x="1215810" y="1471430"/>
                  </a:lnTo>
                  <a:lnTo>
                    <a:pt x="1421604" y="1471430"/>
                  </a:lnTo>
                  <a:lnTo>
                    <a:pt x="1421604" y="1438912"/>
                  </a:lnTo>
                  <a:lnTo>
                    <a:pt x="1379633" y="1438912"/>
                  </a:lnTo>
                  <a:cubicBezTo>
                    <a:pt x="1356616" y="1438912"/>
                    <a:pt x="1337662" y="1438370"/>
                    <a:pt x="1337662" y="1437286"/>
                  </a:cubicBezTo>
                  <a:cubicBezTo>
                    <a:pt x="1337662" y="1436473"/>
                    <a:pt x="1344431" y="1426718"/>
                    <a:pt x="1352554" y="1415878"/>
                  </a:cubicBezTo>
                  <a:cubicBezTo>
                    <a:pt x="1360678" y="1404768"/>
                    <a:pt x="1367448" y="1395013"/>
                    <a:pt x="1367448" y="1394471"/>
                  </a:cubicBezTo>
                  <a:cubicBezTo>
                    <a:pt x="1367448" y="1393658"/>
                    <a:pt x="1361761" y="1389322"/>
                    <a:pt x="1354721" y="1384445"/>
                  </a:cubicBezTo>
                  <a:lnTo>
                    <a:pt x="1342265" y="1375773"/>
                  </a:lnTo>
                  <a:lnTo>
                    <a:pt x="1336578" y="1382548"/>
                  </a:lnTo>
                  <a:cubicBezTo>
                    <a:pt x="1333329" y="1386341"/>
                    <a:pt x="1323039" y="1400433"/>
                    <a:pt x="1313291" y="1413982"/>
                  </a:cubicBezTo>
                  <a:lnTo>
                    <a:pt x="1295690" y="1438641"/>
                  </a:lnTo>
                  <a:lnTo>
                    <a:pt x="1200646" y="1438912"/>
                  </a:lnTo>
                  <a:lnTo>
                    <a:pt x="1105602" y="1438912"/>
                  </a:lnTo>
                  <a:lnTo>
                    <a:pt x="1082585" y="1406394"/>
                  </a:lnTo>
                  <a:lnTo>
                    <a:pt x="1059569" y="1374147"/>
                  </a:lnTo>
                  <a:lnTo>
                    <a:pt x="1047113" y="1382819"/>
                  </a:lnTo>
                  <a:cubicBezTo>
                    <a:pt x="1040072" y="1387696"/>
                    <a:pt x="1034386" y="1392845"/>
                    <a:pt x="1034386" y="1394200"/>
                  </a:cubicBezTo>
                  <a:cubicBezTo>
                    <a:pt x="1034386" y="1395826"/>
                    <a:pt x="1041156" y="1406123"/>
                    <a:pt x="1049279" y="1417233"/>
                  </a:cubicBezTo>
                  <a:lnTo>
                    <a:pt x="1064172" y="1437557"/>
                  </a:lnTo>
                  <a:lnTo>
                    <a:pt x="1020847" y="1438370"/>
                  </a:lnTo>
                  <a:lnTo>
                    <a:pt x="977522" y="1438912"/>
                  </a:lnTo>
                  <a:lnTo>
                    <a:pt x="977522" y="1471430"/>
                  </a:lnTo>
                  <a:lnTo>
                    <a:pt x="1183316" y="1471430"/>
                  </a:lnTo>
                  <a:lnTo>
                    <a:pt x="1183316" y="1544595"/>
                  </a:lnTo>
                  <a:lnTo>
                    <a:pt x="996206" y="1544595"/>
                  </a:lnTo>
                  <a:lnTo>
                    <a:pt x="996747" y="1560854"/>
                  </a:lnTo>
                  <a:lnTo>
                    <a:pt x="997289" y="1577112"/>
                  </a:lnTo>
                  <a:lnTo>
                    <a:pt x="1183316" y="1577112"/>
                  </a:lnTo>
                  <a:lnTo>
                    <a:pt x="1183316" y="1639438"/>
                  </a:lnTo>
                  <a:lnTo>
                    <a:pt x="958567" y="1639438"/>
                  </a:lnTo>
                  <a:lnTo>
                    <a:pt x="958567" y="1671956"/>
                  </a:lnTo>
                  <a:lnTo>
                    <a:pt x="1440559" y="1671956"/>
                  </a:lnTo>
                  <a:lnTo>
                    <a:pt x="1440559" y="1655697"/>
                  </a:lnTo>
                  <a:close/>
                  <a:moveTo>
                    <a:pt x="805034" y="1649736"/>
                  </a:moveTo>
                  <a:cubicBezTo>
                    <a:pt x="811533" y="1642148"/>
                    <a:pt x="810720" y="1634831"/>
                    <a:pt x="802868" y="1627244"/>
                  </a:cubicBezTo>
                  <a:cubicBezTo>
                    <a:pt x="795557" y="1619656"/>
                    <a:pt x="788516" y="1618573"/>
                    <a:pt x="782017" y="1623992"/>
                  </a:cubicBezTo>
                  <a:cubicBezTo>
                    <a:pt x="774436" y="1629954"/>
                    <a:pt x="771999" y="1636999"/>
                    <a:pt x="774977" y="1645671"/>
                  </a:cubicBezTo>
                  <a:cubicBezTo>
                    <a:pt x="779851" y="1658949"/>
                    <a:pt x="795015" y="1661117"/>
                    <a:pt x="805034" y="1649736"/>
                  </a:cubicBezTo>
                  <a:close/>
                  <a:moveTo>
                    <a:pt x="1620087" y="1650819"/>
                  </a:moveTo>
                  <a:cubicBezTo>
                    <a:pt x="1624690" y="1646755"/>
                    <a:pt x="1626315" y="1635102"/>
                    <a:pt x="1622524" y="1629683"/>
                  </a:cubicBezTo>
                  <a:cubicBezTo>
                    <a:pt x="1619004" y="1624263"/>
                    <a:pt x="1608443" y="1620198"/>
                    <a:pt x="1603028" y="1621824"/>
                  </a:cubicBezTo>
                  <a:cubicBezTo>
                    <a:pt x="1588135" y="1626431"/>
                    <a:pt x="1584614" y="1643503"/>
                    <a:pt x="1596800" y="1652716"/>
                  </a:cubicBezTo>
                  <a:cubicBezTo>
                    <a:pt x="1604381" y="1658949"/>
                    <a:pt x="1611422" y="1658407"/>
                    <a:pt x="1620087" y="1650819"/>
                  </a:cubicBezTo>
                  <a:close/>
                  <a:moveTo>
                    <a:pt x="2512042" y="1599875"/>
                  </a:moveTo>
                  <a:cubicBezTo>
                    <a:pt x="2511500" y="1599062"/>
                    <a:pt x="2490379" y="1584700"/>
                    <a:pt x="2465196" y="1567357"/>
                  </a:cubicBezTo>
                  <a:lnTo>
                    <a:pt x="2419434" y="1536465"/>
                  </a:lnTo>
                  <a:lnTo>
                    <a:pt x="2413477" y="1543511"/>
                  </a:lnTo>
                  <a:cubicBezTo>
                    <a:pt x="2402646" y="1557060"/>
                    <a:pt x="2400209" y="1563834"/>
                    <a:pt x="2404541" y="1566273"/>
                  </a:cubicBezTo>
                  <a:cubicBezTo>
                    <a:pt x="2406708" y="1567628"/>
                    <a:pt x="2428099" y="1581990"/>
                    <a:pt x="2451928" y="1598249"/>
                  </a:cubicBezTo>
                  <a:lnTo>
                    <a:pt x="2495253" y="1628057"/>
                  </a:lnTo>
                  <a:lnTo>
                    <a:pt x="2504189" y="1614508"/>
                  </a:lnTo>
                  <a:cubicBezTo>
                    <a:pt x="2509334" y="1607191"/>
                    <a:pt x="2512854" y="1600417"/>
                    <a:pt x="2512042" y="1599875"/>
                  </a:cubicBezTo>
                  <a:close/>
                  <a:moveTo>
                    <a:pt x="571891" y="1439996"/>
                  </a:moveTo>
                  <a:cubicBezTo>
                    <a:pt x="599240" y="1419672"/>
                    <a:pt x="621986" y="1402058"/>
                    <a:pt x="622256" y="1400703"/>
                  </a:cubicBezTo>
                  <a:cubicBezTo>
                    <a:pt x="622798" y="1399078"/>
                    <a:pt x="619007" y="1392845"/>
                    <a:pt x="613591" y="1386071"/>
                  </a:cubicBezTo>
                  <a:lnTo>
                    <a:pt x="603843" y="1374147"/>
                  </a:lnTo>
                  <a:lnTo>
                    <a:pt x="562955" y="1405310"/>
                  </a:lnTo>
                  <a:cubicBezTo>
                    <a:pt x="540209" y="1422382"/>
                    <a:pt x="521526" y="1436202"/>
                    <a:pt x="520713" y="1436202"/>
                  </a:cubicBezTo>
                  <a:cubicBezTo>
                    <a:pt x="519359" y="1436202"/>
                    <a:pt x="495530" y="1418859"/>
                    <a:pt x="462766" y="1393929"/>
                  </a:cubicBezTo>
                  <a:lnTo>
                    <a:pt x="436771" y="1374147"/>
                  </a:lnTo>
                  <a:lnTo>
                    <a:pt x="428647" y="1384174"/>
                  </a:lnTo>
                  <a:cubicBezTo>
                    <a:pt x="424315" y="1389593"/>
                    <a:pt x="419982" y="1395555"/>
                    <a:pt x="418899" y="1397452"/>
                  </a:cubicBezTo>
                  <a:cubicBezTo>
                    <a:pt x="417545" y="1399620"/>
                    <a:pt x="434605" y="1413982"/>
                    <a:pt x="467640" y="1438641"/>
                  </a:cubicBezTo>
                  <a:cubicBezTo>
                    <a:pt x="495801" y="1459777"/>
                    <a:pt x="519359" y="1476849"/>
                    <a:pt x="520442" y="1476849"/>
                  </a:cubicBezTo>
                  <a:cubicBezTo>
                    <a:pt x="521255" y="1476849"/>
                    <a:pt x="544542" y="1460319"/>
                    <a:pt x="571891" y="1439996"/>
                  </a:cubicBezTo>
                  <a:close/>
                  <a:moveTo>
                    <a:pt x="2504460" y="1460319"/>
                  </a:moveTo>
                  <a:cubicBezTo>
                    <a:pt x="2509334" y="1452461"/>
                    <a:pt x="2512042" y="1445415"/>
                    <a:pt x="2510959" y="1444332"/>
                  </a:cubicBezTo>
                  <a:cubicBezTo>
                    <a:pt x="2509063" y="1442706"/>
                    <a:pt x="2431890" y="1390406"/>
                    <a:pt x="2421601" y="1383903"/>
                  </a:cubicBezTo>
                  <a:cubicBezTo>
                    <a:pt x="2419705" y="1382819"/>
                    <a:pt x="2415373" y="1386341"/>
                    <a:pt x="2410228" y="1394200"/>
                  </a:cubicBezTo>
                  <a:cubicBezTo>
                    <a:pt x="2405624" y="1400974"/>
                    <a:pt x="2401834" y="1407749"/>
                    <a:pt x="2401834" y="1408833"/>
                  </a:cubicBezTo>
                  <a:cubicBezTo>
                    <a:pt x="2401834" y="1410188"/>
                    <a:pt x="2408332" y="1415336"/>
                    <a:pt x="2416185" y="1420214"/>
                  </a:cubicBezTo>
                  <a:cubicBezTo>
                    <a:pt x="2423767" y="1425363"/>
                    <a:pt x="2444888" y="1439454"/>
                    <a:pt x="2462489" y="1451648"/>
                  </a:cubicBezTo>
                  <a:cubicBezTo>
                    <a:pt x="2480360" y="1464113"/>
                    <a:pt x="2494983" y="1474140"/>
                    <a:pt x="2495253" y="1474140"/>
                  </a:cubicBezTo>
                  <a:cubicBezTo>
                    <a:pt x="2495524" y="1474140"/>
                    <a:pt x="2499586" y="1467907"/>
                    <a:pt x="2504460" y="1460319"/>
                  </a:cubicBezTo>
                  <a:close/>
                  <a:moveTo>
                    <a:pt x="2425662" y="1007509"/>
                  </a:moveTo>
                  <a:cubicBezTo>
                    <a:pt x="2428641" y="1003716"/>
                    <a:pt x="2442451" y="945184"/>
                    <a:pt x="2442451" y="935699"/>
                  </a:cubicBezTo>
                  <a:cubicBezTo>
                    <a:pt x="2442451" y="932447"/>
                    <a:pt x="2440014" y="928383"/>
                    <a:pt x="2437035" y="926757"/>
                  </a:cubicBezTo>
                  <a:cubicBezTo>
                    <a:pt x="2433515" y="924860"/>
                    <a:pt x="2369611" y="924047"/>
                    <a:pt x="2236657" y="924589"/>
                  </a:cubicBezTo>
                  <a:lnTo>
                    <a:pt x="2041694" y="925402"/>
                  </a:lnTo>
                  <a:lnTo>
                    <a:pt x="2041694" y="876625"/>
                  </a:lnTo>
                  <a:cubicBezTo>
                    <a:pt x="2041694" y="805899"/>
                    <a:pt x="2034924" y="783137"/>
                    <a:pt x="2004868" y="751703"/>
                  </a:cubicBezTo>
                  <a:cubicBezTo>
                    <a:pt x="1988621" y="734902"/>
                    <a:pt x="1959918" y="719727"/>
                    <a:pt x="1935548" y="715391"/>
                  </a:cubicBezTo>
                  <a:cubicBezTo>
                    <a:pt x="1925529" y="713494"/>
                    <a:pt x="1850793" y="712681"/>
                    <a:pt x="1718922" y="713223"/>
                  </a:cubicBezTo>
                  <a:lnTo>
                    <a:pt x="1517731" y="714036"/>
                  </a:lnTo>
                  <a:lnTo>
                    <a:pt x="1501484" y="720540"/>
                  </a:lnTo>
                  <a:cubicBezTo>
                    <a:pt x="1456535" y="738425"/>
                    <a:pt x="1425936" y="776362"/>
                    <a:pt x="1418896" y="822971"/>
                  </a:cubicBezTo>
                  <a:cubicBezTo>
                    <a:pt x="1417271" y="833810"/>
                    <a:pt x="1416188" y="860908"/>
                    <a:pt x="1416730" y="883400"/>
                  </a:cubicBezTo>
                  <a:lnTo>
                    <a:pt x="1417542" y="924047"/>
                  </a:lnTo>
                  <a:lnTo>
                    <a:pt x="1380445" y="924047"/>
                  </a:lnTo>
                  <a:cubicBezTo>
                    <a:pt x="1359866" y="924047"/>
                    <a:pt x="1342806" y="923776"/>
                    <a:pt x="1342536" y="923505"/>
                  </a:cubicBezTo>
                  <a:cubicBezTo>
                    <a:pt x="1341994" y="923234"/>
                    <a:pt x="1339015" y="924589"/>
                    <a:pt x="1335766" y="926486"/>
                  </a:cubicBezTo>
                  <a:cubicBezTo>
                    <a:pt x="1329809" y="929467"/>
                    <a:pt x="1329538" y="931092"/>
                    <a:pt x="1329538" y="966862"/>
                  </a:cubicBezTo>
                  <a:cubicBezTo>
                    <a:pt x="1329538" y="992334"/>
                    <a:pt x="1330621" y="1005341"/>
                    <a:pt x="1332787" y="1007509"/>
                  </a:cubicBezTo>
                  <a:cubicBezTo>
                    <a:pt x="1337662" y="1012387"/>
                    <a:pt x="2421601" y="1012116"/>
                    <a:pt x="2425662" y="1007509"/>
                  </a:cubicBezTo>
                  <a:close/>
                  <a:moveTo>
                    <a:pt x="2702943" y="797499"/>
                  </a:moveTo>
                  <a:cubicBezTo>
                    <a:pt x="2706463" y="793163"/>
                    <a:pt x="2721356" y="733005"/>
                    <a:pt x="2721356" y="722437"/>
                  </a:cubicBezTo>
                  <a:cubicBezTo>
                    <a:pt x="2721356" y="720269"/>
                    <a:pt x="2718919" y="717017"/>
                    <a:pt x="2716211" y="715391"/>
                  </a:cubicBezTo>
                  <a:cubicBezTo>
                    <a:pt x="2708900" y="711597"/>
                    <a:pt x="2143508" y="711597"/>
                    <a:pt x="2136197" y="715391"/>
                  </a:cubicBezTo>
                  <a:cubicBezTo>
                    <a:pt x="2131594" y="718101"/>
                    <a:pt x="2131052" y="721624"/>
                    <a:pt x="2131052" y="757393"/>
                  </a:cubicBezTo>
                  <a:cubicBezTo>
                    <a:pt x="2131052" y="791808"/>
                    <a:pt x="2131594" y="796686"/>
                    <a:pt x="2135926" y="799125"/>
                  </a:cubicBezTo>
                  <a:cubicBezTo>
                    <a:pt x="2138905" y="801021"/>
                    <a:pt x="2235032" y="801834"/>
                    <a:pt x="2419705" y="802105"/>
                  </a:cubicBezTo>
                  <a:cubicBezTo>
                    <a:pt x="2682363" y="802105"/>
                    <a:pt x="2699152" y="801834"/>
                    <a:pt x="2702943" y="797499"/>
                  </a:cubicBezTo>
                  <a:close/>
                  <a:moveTo>
                    <a:pt x="1918217" y="656046"/>
                  </a:moveTo>
                  <a:cubicBezTo>
                    <a:pt x="1937443" y="648188"/>
                    <a:pt x="1964792" y="622445"/>
                    <a:pt x="1973457" y="603476"/>
                  </a:cubicBezTo>
                  <a:cubicBezTo>
                    <a:pt x="2001889" y="542234"/>
                    <a:pt x="1970749" y="472863"/>
                    <a:pt x="1906845" y="453894"/>
                  </a:cubicBezTo>
                  <a:cubicBezTo>
                    <a:pt x="1895201" y="450371"/>
                    <a:pt x="1868394" y="449829"/>
                    <a:pt x="1724338" y="450371"/>
                  </a:cubicBezTo>
                  <a:cubicBezTo>
                    <a:pt x="1556724" y="451184"/>
                    <a:pt x="1555641" y="451184"/>
                    <a:pt x="1540748" y="457146"/>
                  </a:cubicBezTo>
                  <a:cubicBezTo>
                    <a:pt x="1496610" y="475031"/>
                    <a:pt x="1467095" y="527601"/>
                    <a:pt x="1475489" y="573126"/>
                  </a:cubicBezTo>
                  <a:cubicBezTo>
                    <a:pt x="1483613" y="617025"/>
                    <a:pt x="1517190" y="652794"/>
                    <a:pt x="1557536" y="661195"/>
                  </a:cubicBezTo>
                  <a:cubicBezTo>
                    <a:pt x="1564035" y="662279"/>
                    <a:pt x="1644186" y="663092"/>
                    <a:pt x="1735711" y="663092"/>
                  </a:cubicBezTo>
                  <a:lnTo>
                    <a:pt x="1902241" y="662550"/>
                  </a:lnTo>
                  <a:lnTo>
                    <a:pt x="1918217" y="656046"/>
                  </a:lnTo>
                  <a:close/>
                  <a:moveTo>
                    <a:pt x="1442996" y="454707"/>
                  </a:moveTo>
                  <a:cubicBezTo>
                    <a:pt x="1466283" y="436551"/>
                    <a:pt x="1490924" y="417312"/>
                    <a:pt x="1497694" y="411350"/>
                  </a:cubicBezTo>
                  <a:lnTo>
                    <a:pt x="1510420" y="401053"/>
                  </a:lnTo>
                  <a:lnTo>
                    <a:pt x="1947733" y="401053"/>
                  </a:lnTo>
                  <a:lnTo>
                    <a:pt x="1958835" y="409995"/>
                  </a:lnTo>
                  <a:cubicBezTo>
                    <a:pt x="1965063" y="414873"/>
                    <a:pt x="1977789" y="425170"/>
                    <a:pt x="1987538" y="432757"/>
                  </a:cubicBezTo>
                  <a:cubicBezTo>
                    <a:pt x="1997286" y="440074"/>
                    <a:pt x="2017865" y="456062"/>
                    <a:pt x="2033570" y="468256"/>
                  </a:cubicBezTo>
                  <a:cubicBezTo>
                    <a:pt x="2049005" y="480450"/>
                    <a:pt x="2064440" y="490477"/>
                    <a:pt x="2067418" y="490477"/>
                  </a:cubicBezTo>
                  <a:cubicBezTo>
                    <a:pt x="2071209" y="490477"/>
                    <a:pt x="2078249" y="484244"/>
                    <a:pt x="2087998" y="472321"/>
                  </a:cubicBezTo>
                  <a:cubicBezTo>
                    <a:pt x="2110202" y="444681"/>
                    <a:pt x="2115347" y="436551"/>
                    <a:pt x="2113451" y="431403"/>
                  </a:cubicBezTo>
                  <a:cubicBezTo>
                    <a:pt x="2112639" y="428964"/>
                    <a:pt x="2095850" y="414602"/>
                    <a:pt x="2076625" y="399698"/>
                  </a:cubicBezTo>
                  <a:cubicBezTo>
                    <a:pt x="2033570" y="366638"/>
                    <a:pt x="1982122" y="326804"/>
                    <a:pt x="1953419" y="304312"/>
                  </a:cubicBezTo>
                  <a:cubicBezTo>
                    <a:pt x="1861353" y="232231"/>
                    <a:pt x="1846189" y="221121"/>
                    <a:pt x="1823715" y="210011"/>
                  </a:cubicBezTo>
                  <a:cubicBezTo>
                    <a:pt x="1787971" y="192126"/>
                    <a:pt x="1770912" y="188332"/>
                    <a:pt x="1727587" y="188332"/>
                  </a:cubicBezTo>
                  <a:cubicBezTo>
                    <a:pt x="1697801" y="188603"/>
                    <a:pt x="1687511" y="189687"/>
                    <a:pt x="1672077" y="194565"/>
                  </a:cubicBezTo>
                  <a:cubicBezTo>
                    <a:pt x="1641749" y="204049"/>
                    <a:pt x="1617108" y="217327"/>
                    <a:pt x="1587593" y="240090"/>
                  </a:cubicBezTo>
                  <a:cubicBezTo>
                    <a:pt x="1366364" y="411621"/>
                    <a:pt x="1345785" y="428151"/>
                    <a:pt x="1345785" y="434925"/>
                  </a:cubicBezTo>
                  <a:cubicBezTo>
                    <a:pt x="1345785" y="440345"/>
                    <a:pt x="1360407" y="460669"/>
                    <a:pt x="1382340" y="485870"/>
                  </a:cubicBezTo>
                  <a:cubicBezTo>
                    <a:pt x="1390464" y="495625"/>
                    <a:pt x="1388568" y="496438"/>
                    <a:pt x="1442996" y="454707"/>
                  </a:cubicBezTo>
                  <a:close/>
                </a:path>
              </a:pathLst>
            </a:custGeom>
            <a:solidFill>
              <a:srgbClr val="1092CA"/>
            </a:solidFill>
            <a:ln w="1859" cap="flat">
              <a:noFill/>
              <a:prstDash val="solid"/>
              <a:miter/>
            </a:ln>
          </p:spPr>
          <p:txBody>
            <a:bodyPr rtlCol="0" anchor="ctr"/>
            <a:lstStyle/>
            <a:p>
              <a:endParaRPr lang="zh-CN" altLang="en-US"/>
            </a:p>
          </p:txBody>
        </p:sp>
        <p:sp>
          <p:nvSpPr>
            <p:cNvPr id="84" name="图形 18">
              <a:extLst>
                <a:ext uri="{FF2B5EF4-FFF2-40B4-BE49-F238E27FC236}">
                  <a16:creationId xmlns:a16="http://schemas.microsoft.com/office/drawing/2014/main" xmlns="" id="{F3EFA4CA-FB33-4DD6-9719-F2F59C41523F}"/>
                </a:ext>
              </a:extLst>
            </p:cNvPr>
            <p:cNvSpPr/>
            <p:nvPr/>
          </p:nvSpPr>
          <p:spPr>
            <a:xfrm>
              <a:off x="6296996" y="9423306"/>
              <a:ext cx="2615515" cy="1599351"/>
            </a:xfrm>
            <a:custGeom>
              <a:avLst/>
              <a:gdLst>
                <a:gd name="connsiteX0" fmla="*/ 2415679 w 2615515"/>
                <a:gd name="connsiteY0" fmla="*/ 1596100 h 1599351"/>
                <a:gd name="connsiteX1" fmla="*/ 2412430 w 2615515"/>
                <a:gd name="connsiteY1" fmla="*/ 1501798 h 1599351"/>
                <a:gd name="connsiteX2" fmla="*/ 2415679 w 2615515"/>
                <a:gd name="connsiteY2" fmla="*/ 1407497 h 1599351"/>
                <a:gd name="connsiteX3" fmla="*/ 2612266 w 2615515"/>
                <a:gd name="connsiteY3" fmla="*/ 1407497 h 1599351"/>
                <a:gd name="connsiteX4" fmla="*/ 2615516 w 2615515"/>
                <a:gd name="connsiteY4" fmla="*/ 1500715 h 1599351"/>
                <a:gd name="connsiteX5" fmla="*/ 2613891 w 2615515"/>
                <a:gd name="connsiteY5" fmla="*/ 1595016 h 1599351"/>
                <a:gd name="connsiteX6" fmla="*/ 2515597 w 2615515"/>
                <a:gd name="connsiteY6" fmla="*/ 1599352 h 1599351"/>
                <a:gd name="connsiteX7" fmla="*/ 2415679 w 2615515"/>
                <a:gd name="connsiteY7" fmla="*/ 1596100 h 1599351"/>
                <a:gd name="connsiteX8" fmla="*/ 1389 w 2615515"/>
                <a:gd name="connsiteY8" fmla="*/ 1468468 h 1599351"/>
                <a:gd name="connsiteX9" fmla="*/ 1660 w 2615515"/>
                <a:gd name="connsiteY9" fmla="*/ 1269567 h 1599351"/>
                <a:gd name="connsiteX10" fmla="*/ 31175 w 2615515"/>
                <a:gd name="connsiteY10" fmla="*/ 1263335 h 1599351"/>
                <a:gd name="connsiteX11" fmla="*/ 59337 w 2615515"/>
                <a:gd name="connsiteY11" fmla="*/ 1263335 h 1599351"/>
                <a:gd name="connsiteX12" fmla="*/ 59337 w 2615515"/>
                <a:gd name="connsiteY12" fmla="*/ 1347339 h 1599351"/>
                <a:gd name="connsiteX13" fmla="*/ 17366 w 2615515"/>
                <a:gd name="connsiteY13" fmla="*/ 1347339 h 1599351"/>
                <a:gd name="connsiteX14" fmla="*/ 16824 w 2615515"/>
                <a:gd name="connsiteY14" fmla="*/ 1363598 h 1599351"/>
                <a:gd name="connsiteX15" fmla="*/ 16282 w 2615515"/>
                <a:gd name="connsiteY15" fmla="*/ 1379857 h 1599351"/>
                <a:gd name="connsiteX16" fmla="*/ 59337 w 2615515"/>
                <a:gd name="connsiteY16" fmla="*/ 1379857 h 1599351"/>
                <a:gd name="connsiteX17" fmla="*/ 59337 w 2615515"/>
                <a:gd name="connsiteY17" fmla="*/ 1474700 h 1599351"/>
                <a:gd name="connsiteX18" fmla="*/ 31175 w 2615515"/>
                <a:gd name="connsiteY18" fmla="*/ 1474700 h 1599351"/>
                <a:gd name="connsiteX19" fmla="*/ 1389 w 2615515"/>
                <a:gd name="connsiteY19" fmla="*/ 1468468 h 1599351"/>
                <a:gd name="connsiteX20" fmla="*/ 91831 w 2615515"/>
                <a:gd name="connsiteY20" fmla="*/ 1427279 h 1599351"/>
                <a:gd name="connsiteX21" fmla="*/ 91831 w 2615515"/>
                <a:gd name="connsiteY21" fmla="*/ 1379857 h 1599351"/>
                <a:gd name="connsiteX22" fmla="*/ 132448 w 2615515"/>
                <a:gd name="connsiteY22" fmla="*/ 1379857 h 1599351"/>
                <a:gd name="connsiteX23" fmla="*/ 132448 w 2615515"/>
                <a:gd name="connsiteY23" fmla="*/ 1347339 h 1599351"/>
                <a:gd name="connsiteX24" fmla="*/ 91831 w 2615515"/>
                <a:gd name="connsiteY24" fmla="*/ 1347339 h 1599351"/>
                <a:gd name="connsiteX25" fmla="*/ 91831 w 2615515"/>
                <a:gd name="connsiteY25" fmla="*/ 1263064 h 1599351"/>
                <a:gd name="connsiteX26" fmla="*/ 119721 w 2615515"/>
                <a:gd name="connsiteY26" fmla="*/ 1263877 h 1599351"/>
                <a:gd name="connsiteX27" fmla="*/ 147341 w 2615515"/>
                <a:gd name="connsiteY27" fmla="*/ 1264690 h 1599351"/>
                <a:gd name="connsiteX28" fmla="*/ 148153 w 2615515"/>
                <a:gd name="connsiteY28" fmla="*/ 1369831 h 1599351"/>
                <a:gd name="connsiteX29" fmla="*/ 148695 w 2615515"/>
                <a:gd name="connsiteY29" fmla="*/ 1474700 h 1599351"/>
                <a:gd name="connsiteX30" fmla="*/ 91831 w 2615515"/>
                <a:gd name="connsiteY30" fmla="*/ 1474700 h 1599351"/>
                <a:gd name="connsiteX31" fmla="*/ 91831 w 2615515"/>
                <a:gd name="connsiteY31" fmla="*/ 1427279 h 1599351"/>
                <a:gd name="connsiteX32" fmla="*/ 1302225 w 2615515"/>
                <a:gd name="connsiteY32" fmla="*/ 611082 h 1599351"/>
                <a:gd name="connsiteX33" fmla="*/ 1315222 w 2615515"/>
                <a:gd name="connsiteY33" fmla="*/ 541440 h 1599351"/>
                <a:gd name="connsiteX34" fmla="*/ 1384813 w 2615515"/>
                <a:gd name="connsiteY34" fmla="*/ 526265 h 1599351"/>
                <a:gd name="connsiteX35" fmla="*/ 1429492 w 2615515"/>
                <a:gd name="connsiteY35" fmla="*/ 527078 h 1599351"/>
                <a:gd name="connsiteX36" fmla="*/ 1415141 w 2615515"/>
                <a:gd name="connsiteY36" fmla="*/ 592114 h 1599351"/>
                <a:gd name="connsiteX37" fmla="*/ 1400789 w 2615515"/>
                <a:gd name="connsiteY37" fmla="*/ 656607 h 1599351"/>
                <a:gd name="connsiteX38" fmla="*/ 1351507 w 2615515"/>
                <a:gd name="connsiteY38" fmla="*/ 657149 h 1599351"/>
                <a:gd name="connsiteX39" fmla="*/ 1302225 w 2615515"/>
                <a:gd name="connsiteY39" fmla="*/ 657691 h 1599351"/>
                <a:gd name="connsiteX40" fmla="*/ 1302225 w 2615515"/>
                <a:gd name="connsiteY40" fmla="*/ 611082 h 1599351"/>
                <a:gd name="connsiteX41" fmla="*/ 1475254 w 2615515"/>
                <a:gd name="connsiteY41" fmla="*/ 656336 h 1599351"/>
                <a:gd name="connsiteX42" fmla="*/ 1488793 w 2615515"/>
                <a:gd name="connsiteY42" fmla="*/ 590759 h 1599351"/>
                <a:gd name="connsiteX43" fmla="*/ 1502603 w 2615515"/>
                <a:gd name="connsiteY43" fmla="*/ 527620 h 1599351"/>
                <a:gd name="connsiteX44" fmla="*/ 1546199 w 2615515"/>
                <a:gd name="connsiteY44" fmla="*/ 526265 h 1599351"/>
                <a:gd name="connsiteX45" fmla="*/ 1588712 w 2615515"/>
                <a:gd name="connsiteY45" fmla="*/ 531143 h 1599351"/>
                <a:gd name="connsiteX46" fmla="*/ 1574089 w 2615515"/>
                <a:gd name="connsiteY46" fmla="*/ 596178 h 1599351"/>
                <a:gd name="connsiteX47" fmla="*/ 1560821 w 2615515"/>
                <a:gd name="connsiteY47" fmla="*/ 656336 h 1599351"/>
                <a:gd name="connsiteX48" fmla="*/ 1525620 w 2615515"/>
                <a:gd name="connsiteY48" fmla="*/ 656607 h 1599351"/>
                <a:gd name="connsiteX49" fmla="*/ 1483107 w 2615515"/>
                <a:gd name="connsiteY49" fmla="*/ 657420 h 1599351"/>
                <a:gd name="connsiteX50" fmla="*/ 1475254 w 2615515"/>
                <a:gd name="connsiteY50" fmla="*/ 656336 h 1599351"/>
                <a:gd name="connsiteX51" fmla="*/ 1635286 w 2615515"/>
                <a:gd name="connsiteY51" fmla="*/ 654981 h 1599351"/>
                <a:gd name="connsiteX52" fmla="*/ 1652887 w 2615515"/>
                <a:gd name="connsiteY52" fmla="*/ 572332 h 1599351"/>
                <a:gd name="connsiteX53" fmla="*/ 1659656 w 2615515"/>
                <a:gd name="connsiteY53" fmla="*/ 541982 h 1599351"/>
                <a:gd name="connsiteX54" fmla="*/ 1662635 w 2615515"/>
                <a:gd name="connsiteY54" fmla="*/ 526265 h 1599351"/>
                <a:gd name="connsiteX55" fmla="*/ 1697024 w 2615515"/>
                <a:gd name="connsiteY55" fmla="*/ 526265 h 1599351"/>
                <a:gd name="connsiteX56" fmla="*/ 1742245 w 2615515"/>
                <a:gd name="connsiteY56" fmla="*/ 532498 h 1599351"/>
                <a:gd name="connsiteX57" fmla="*/ 1759033 w 2615515"/>
                <a:gd name="connsiteY57" fmla="*/ 549298 h 1599351"/>
                <a:gd name="connsiteX58" fmla="*/ 1765261 w 2615515"/>
                <a:gd name="connsiteY58" fmla="*/ 608914 h 1599351"/>
                <a:gd name="connsiteX59" fmla="*/ 1765261 w 2615515"/>
                <a:gd name="connsiteY59" fmla="*/ 657691 h 1599351"/>
                <a:gd name="connsiteX60" fmla="*/ 1700274 w 2615515"/>
                <a:gd name="connsiteY60" fmla="*/ 657962 h 1599351"/>
                <a:gd name="connsiteX61" fmla="*/ 1635286 w 2615515"/>
                <a:gd name="connsiteY61" fmla="*/ 654981 h 1599351"/>
                <a:gd name="connsiteX62" fmla="*/ 1373982 w 2615515"/>
                <a:gd name="connsiteY62" fmla="*/ 321674 h 1599351"/>
                <a:gd name="connsiteX63" fmla="*/ 1362609 w 2615515"/>
                <a:gd name="connsiteY63" fmla="*/ 317609 h 1599351"/>
                <a:gd name="connsiteX64" fmla="*/ 1356652 w 2615515"/>
                <a:gd name="connsiteY64" fmla="*/ 308396 h 1599351"/>
                <a:gd name="connsiteX65" fmla="*/ 1370732 w 2615515"/>
                <a:gd name="connsiteY65" fmla="*/ 257722 h 1599351"/>
                <a:gd name="connsiteX66" fmla="*/ 1534555 w 2615515"/>
                <a:gd name="connsiteY66" fmla="*/ 252574 h 1599351"/>
                <a:gd name="connsiteX67" fmla="*/ 1710834 w 2615515"/>
                <a:gd name="connsiteY67" fmla="*/ 267749 h 1599351"/>
                <a:gd name="connsiteX68" fmla="*/ 1708668 w 2615515"/>
                <a:gd name="connsiteY68" fmla="*/ 313274 h 1599351"/>
                <a:gd name="connsiteX69" fmla="*/ 1531848 w 2615515"/>
                <a:gd name="connsiteY69" fmla="*/ 325739 h 1599351"/>
                <a:gd name="connsiteX70" fmla="*/ 1373982 w 2615515"/>
                <a:gd name="connsiteY70" fmla="*/ 321674 h 1599351"/>
                <a:gd name="connsiteX71" fmla="*/ 1403497 w 2615515"/>
                <a:gd name="connsiteY71" fmla="*/ 67764 h 1599351"/>
                <a:gd name="connsiteX72" fmla="*/ 1479857 w 2615515"/>
                <a:gd name="connsiteY72" fmla="*/ 11129 h 1599351"/>
                <a:gd name="connsiteX73" fmla="*/ 1605771 w 2615515"/>
                <a:gd name="connsiteY73" fmla="*/ 20072 h 1599351"/>
                <a:gd name="connsiteX74" fmla="*/ 1667509 w 2615515"/>
                <a:gd name="connsiteY74" fmla="*/ 68306 h 1599351"/>
                <a:gd name="connsiteX75" fmla="*/ 1403497 w 2615515"/>
                <a:gd name="connsiteY75" fmla="*/ 67764 h 1599351"/>
                <a:gd name="connsiteX76" fmla="*/ 309810 w 2615515"/>
                <a:gd name="connsiteY76" fmla="*/ 844939 h 1599351"/>
                <a:gd name="connsiteX77" fmla="*/ 183355 w 2615515"/>
                <a:gd name="connsiteY77" fmla="*/ 821093 h 1599351"/>
                <a:gd name="connsiteX78" fmla="*/ 177939 w 2615515"/>
                <a:gd name="connsiteY78" fmla="*/ 813505 h 1599351"/>
                <a:gd name="connsiteX79" fmla="*/ 262152 w 2615515"/>
                <a:gd name="connsiteY79" fmla="*/ 784510 h 1599351"/>
                <a:gd name="connsiteX80" fmla="*/ 315496 w 2615515"/>
                <a:gd name="connsiteY80" fmla="*/ 756328 h 1599351"/>
                <a:gd name="connsiteX81" fmla="*/ 345553 w 2615515"/>
                <a:gd name="connsiteY81" fmla="*/ 740340 h 1599351"/>
                <a:gd name="connsiteX82" fmla="*/ 357467 w 2615515"/>
                <a:gd name="connsiteY82" fmla="*/ 735734 h 1599351"/>
                <a:gd name="connsiteX83" fmla="*/ 392940 w 2615515"/>
                <a:gd name="connsiteY83" fmla="*/ 730043 h 1599351"/>
                <a:gd name="connsiteX84" fmla="*/ 473633 w 2615515"/>
                <a:gd name="connsiteY84" fmla="*/ 752535 h 1599351"/>
                <a:gd name="connsiteX85" fmla="*/ 580321 w 2615515"/>
                <a:gd name="connsiteY85" fmla="*/ 802937 h 1599351"/>
                <a:gd name="connsiteX86" fmla="*/ 614439 w 2615515"/>
                <a:gd name="connsiteY86" fmla="*/ 812692 h 1599351"/>
                <a:gd name="connsiteX87" fmla="*/ 629061 w 2615515"/>
                <a:gd name="connsiteY87" fmla="*/ 817028 h 1599351"/>
                <a:gd name="connsiteX88" fmla="*/ 611731 w 2615515"/>
                <a:gd name="connsiteY88" fmla="*/ 821906 h 1599351"/>
                <a:gd name="connsiteX89" fmla="*/ 518041 w 2615515"/>
                <a:gd name="connsiteY89" fmla="*/ 840875 h 1599351"/>
                <a:gd name="connsiteX90" fmla="*/ 309810 w 2615515"/>
                <a:gd name="connsiteY90" fmla="*/ 844939 h 159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2615515" h="1599351">
                  <a:moveTo>
                    <a:pt x="2415679" y="1596100"/>
                  </a:moveTo>
                  <a:cubicBezTo>
                    <a:pt x="2413242" y="1593661"/>
                    <a:pt x="2412430" y="1569002"/>
                    <a:pt x="2412430" y="1501798"/>
                  </a:cubicBezTo>
                  <a:cubicBezTo>
                    <a:pt x="2412430" y="1434595"/>
                    <a:pt x="2413242" y="1409936"/>
                    <a:pt x="2415679" y="1407497"/>
                  </a:cubicBezTo>
                  <a:cubicBezTo>
                    <a:pt x="2420282" y="1402890"/>
                    <a:pt x="2607663" y="1402890"/>
                    <a:pt x="2612266" y="1407497"/>
                  </a:cubicBezTo>
                  <a:cubicBezTo>
                    <a:pt x="2614704" y="1409936"/>
                    <a:pt x="2615516" y="1434324"/>
                    <a:pt x="2615516" y="1500715"/>
                  </a:cubicBezTo>
                  <a:cubicBezTo>
                    <a:pt x="2615516" y="1550304"/>
                    <a:pt x="2614704" y="1592577"/>
                    <a:pt x="2613891" y="1595016"/>
                  </a:cubicBezTo>
                  <a:cubicBezTo>
                    <a:pt x="2612537" y="1598810"/>
                    <a:pt x="2601165" y="1599352"/>
                    <a:pt x="2515597" y="1599352"/>
                  </a:cubicBezTo>
                  <a:cubicBezTo>
                    <a:pt x="2444111" y="1599352"/>
                    <a:pt x="2418116" y="1598539"/>
                    <a:pt x="2415679" y="1596100"/>
                  </a:cubicBezTo>
                  <a:close/>
                  <a:moveTo>
                    <a:pt x="1389" y="1468468"/>
                  </a:moveTo>
                  <a:cubicBezTo>
                    <a:pt x="-506" y="1460609"/>
                    <a:pt x="-506" y="1277426"/>
                    <a:pt x="1660" y="1269567"/>
                  </a:cubicBezTo>
                  <a:cubicBezTo>
                    <a:pt x="3014" y="1263606"/>
                    <a:pt x="4368" y="1263335"/>
                    <a:pt x="31175" y="1263335"/>
                  </a:cubicBezTo>
                  <a:lnTo>
                    <a:pt x="59337" y="1263335"/>
                  </a:lnTo>
                  <a:lnTo>
                    <a:pt x="59337" y="1347339"/>
                  </a:lnTo>
                  <a:lnTo>
                    <a:pt x="17366" y="1347339"/>
                  </a:lnTo>
                  <a:lnTo>
                    <a:pt x="16824" y="1363598"/>
                  </a:lnTo>
                  <a:lnTo>
                    <a:pt x="16282" y="1379857"/>
                  </a:lnTo>
                  <a:lnTo>
                    <a:pt x="59337" y="1379857"/>
                  </a:lnTo>
                  <a:lnTo>
                    <a:pt x="59337" y="1474700"/>
                  </a:lnTo>
                  <a:lnTo>
                    <a:pt x="31175" y="1474700"/>
                  </a:lnTo>
                  <a:cubicBezTo>
                    <a:pt x="4097" y="1474700"/>
                    <a:pt x="3014" y="1474429"/>
                    <a:pt x="1389" y="1468468"/>
                  </a:cubicBezTo>
                  <a:close/>
                  <a:moveTo>
                    <a:pt x="91831" y="1427279"/>
                  </a:moveTo>
                  <a:lnTo>
                    <a:pt x="91831" y="1379857"/>
                  </a:lnTo>
                  <a:lnTo>
                    <a:pt x="132448" y="1379857"/>
                  </a:lnTo>
                  <a:lnTo>
                    <a:pt x="132448" y="1347339"/>
                  </a:lnTo>
                  <a:lnTo>
                    <a:pt x="91831" y="1347339"/>
                  </a:lnTo>
                  <a:lnTo>
                    <a:pt x="91831" y="1263064"/>
                  </a:lnTo>
                  <a:lnTo>
                    <a:pt x="119721" y="1263877"/>
                  </a:lnTo>
                  <a:lnTo>
                    <a:pt x="147341" y="1264690"/>
                  </a:lnTo>
                  <a:lnTo>
                    <a:pt x="148153" y="1369831"/>
                  </a:lnTo>
                  <a:lnTo>
                    <a:pt x="148695" y="1474700"/>
                  </a:lnTo>
                  <a:lnTo>
                    <a:pt x="91831" y="1474700"/>
                  </a:lnTo>
                  <a:lnTo>
                    <a:pt x="91831" y="1427279"/>
                  </a:lnTo>
                  <a:close/>
                  <a:moveTo>
                    <a:pt x="1302225" y="611082"/>
                  </a:moveTo>
                  <a:cubicBezTo>
                    <a:pt x="1302225" y="561493"/>
                    <a:pt x="1303579" y="553905"/>
                    <a:pt x="1315222" y="541440"/>
                  </a:cubicBezTo>
                  <a:cubicBezTo>
                    <a:pt x="1327949" y="527891"/>
                    <a:pt x="1335802" y="526265"/>
                    <a:pt x="1384813" y="526265"/>
                  </a:cubicBezTo>
                  <a:cubicBezTo>
                    <a:pt x="1409454" y="526265"/>
                    <a:pt x="1429492" y="526536"/>
                    <a:pt x="1429492" y="527078"/>
                  </a:cubicBezTo>
                  <a:cubicBezTo>
                    <a:pt x="1429492" y="527349"/>
                    <a:pt x="1422993" y="556615"/>
                    <a:pt x="1415141" y="592114"/>
                  </a:cubicBezTo>
                  <a:lnTo>
                    <a:pt x="1400789" y="656607"/>
                  </a:lnTo>
                  <a:lnTo>
                    <a:pt x="1351507" y="657149"/>
                  </a:lnTo>
                  <a:lnTo>
                    <a:pt x="1302225" y="657691"/>
                  </a:lnTo>
                  <a:lnTo>
                    <a:pt x="1302225" y="611082"/>
                  </a:lnTo>
                  <a:close/>
                  <a:moveTo>
                    <a:pt x="1475254" y="656336"/>
                  </a:moveTo>
                  <a:cubicBezTo>
                    <a:pt x="1474713" y="653897"/>
                    <a:pt x="1474713" y="653355"/>
                    <a:pt x="1488793" y="590759"/>
                  </a:cubicBezTo>
                  <a:cubicBezTo>
                    <a:pt x="1496375" y="556886"/>
                    <a:pt x="1502603" y="528433"/>
                    <a:pt x="1502603" y="527620"/>
                  </a:cubicBezTo>
                  <a:cubicBezTo>
                    <a:pt x="1502603" y="526807"/>
                    <a:pt x="1522370" y="526265"/>
                    <a:pt x="1546199" y="526265"/>
                  </a:cubicBezTo>
                  <a:cubicBezTo>
                    <a:pt x="1586545" y="526265"/>
                    <a:pt x="1589795" y="526536"/>
                    <a:pt x="1588712" y="531143"/>
                  </a:cubicBezTo>
                  <a:cubicBezTo>
                    <a:pt x="1588170" y="533582"/>
                    <a:pt x="1581671" y="562848"/>
                    <a:pt x="1574089" y="596178"/>
                  </a:cubicBezTo>
                  <a:lnTo>
                    <a:pt x="1560821" y="656336"/>
                  </a:lnTo>
                  <a:lnTo>
                    <a:pt x="1525620" y="656607"/>
                  </a:lnTo>
                  <a:cubicBezTo>
                    <a:pt x="1506394" y="656607"/>
                    <a:pt x="1487169" y="657149"/>
                    <a:pt x="1483107" y="657420"/>
                  </a:cubicBezTo>
                  <a:cubicBezTo>
                    <a:pt x="1478774" y="657691"/>
                    <a:pt x="1475254" y="657149"/>
                    <a:pt x="1475254" y="656336"/>
                  </a:cubicBezTo>
                  <a:close/>
                  <a:moveTo>
                    <a:pt x="1635286" y="654981"/>
                  </a:moveTo>
                  <a:cubicBezTo>
                    <a:pt x="1635286" y="650917"/>
                    <a:pt x="1647201" y="595094"/>
                    <a:pt x="1652887" y="572332"/>
                  </a:cubicBezTo>
                  <a:cubicBezTo>
                    <a:pt x="1654782" y="564202"/>
                    <a:pt x="1658032" y="550382"/>
                    <a:pt x="1659656" y="541982"/>
                  </a:cubicBezTo>
                  <a:lnTo>
                    <a:pt x="1662635" y="526265"/>
                  </a:lnTo>
                  <a:lnTo>
                    <a:pt x="1697024" y="526265"/>
                  </a:lnTo>
                  <a:cubicBezTo>
                    <a:pt x="1727623" y="526265"/>
                    <a:pt x="1732497" y="527078"/>
                    <a:pt x="1742245" y="532498"/>
                  </a:cubicBezTo>
                  <a:cubicBezTo>
                    <a:pt x="1748202" y="536020"/>
                    <a:pt x="1755513" y="543337"/>
                    <a:pt x="1759033" y="549298"/>
                  </a:cubicBezTo>
                  <a:cubicBezTo>
                    <a:pt x="1764720" y="559325"/>
                    <a:pt x="1765261" y="563390"/>
                    <a:pt x="1765261" y="608914"/>
                  </a:cubicBezTo>
                  <a:lnTo>
                    <a:pt x="1765261" y="657691"/>
                  </a:lnTo>
                  <a:lnTo>
                    <a:pt x="1700274" y="657962"/>
                  </a:lnTo>
                  <a:cubicBezTo>
                    <a:pt x="1648284" y="658233"/>
                    <a:pt x="1635286" y="657691"/>
                    <a:pt x="1635286" y="654981"/>
                  </a:cubicBezTo>
                  <a:close/>
                  <a:moveTo>
                    <a:pt x="1373982" y="321674"/>
                  </a:moveTo>
                  <a:cubicBezTo>
                    <a:pt x="1368025" y="319506"/>
                    <a:pt x="1362880" y="317609"/>
                    <a:pt x="1362609" y="317609"/>
                  </a:cubicBezTo>
                  <a:cubicBezTo>
                    <a:pt x="1362338" y="317609"/>
                    <a:pt x="1359630" y="313545"/>
                    <a:pt x="1356652" y="308396"/>
                  </a:cubicBezTo>
                  <a:cubicBezTo>
                    <a:pt x="1345008" y="289698"/>
                    <a:pt x="1351507" y="266665"/>
                    <a:pt x="1370732" y="257722"/>
                  </a:cubicBezTo>
                  <a:cubicBezTo>
                    <a:pt x="1381564" y="253116"/>
                    <a:pt x="1390770" y="252574"/>
                    <a:pt x="1534555" y="252574"/>
                  </a:cubicBezTo>
                  <a:cubicBezTo>
                    <a:pt x="1700274" y="252574"/>
                    <a:pt x="1698649" y="252303"/>
                    <a:pt x="1710834" y="267749"/>
                  </a:cubicBezTo>
                  <a:cubicBezTo>
                    <a:pt x="1719228" y="278317"/>
                    <a:pt x="1717875" y="303247"/>
                    <a:pt x="1708668" y="313274"/>
                  </a:cubicBezTo>
                  <a:cubicBezTo>
                    <a:pt x="1697566" y="324926"/>
                    <a:pt x="1687547" y="325739"/>
                    <a:pt x="1531848" y="325739"/>
                  </a:cubicBezTo>
                  <a:cubicBezTo>
                    <a:pt x="1410808" y="325468"/>
                    <a:pt x="1382918" y="324926"/>
                    <a:pt x="1373982" y="321674"/>
                  </a:cubicBezTo>
                  <a:close/>
                  <a:moveTo>
                    <a:pt x="1403497" y="67764"/>
                  </a:moveTo>
                  <a:cubicBezTo>
                    <a:pt x="1401331" y="64513"/>
                    <a:pt x="1462798" y="18988"/>
                    <a:pt x="1479857" y="11129"/>
                  </a:cubicBezTo>
                  <a:cubicBezTo>
                    <a:pt x="1518038" y="-6485"/>
                    <a:pt x="1568945" y="-2962"/>
                    <a:pt x="1605771" y="20072"/>
                  </a:cubicBezTo>
                  <a:cubicBezTo>
                    <a:pt x="1617415" y="27388"/>
                    <a:pt x="1667509" y="66409"/>
                    <a:pt x="1667509" y="68306"/>
                  </a:cubicBezTo>
                  <a:cubicBezTo>
                    <a:pt x="1667780" y="70474"/>
                    <a:pt x="1404851" y="69932"/>
                    <a:pt x="1403497" y="67764"/>
                  </a:cubicBezTo>
                  <a:close/>
                  <a:moveTo>
                    <a:pt x="309810" y="844939"/>
                  </a:moveTo>
                  <a:cubicBezTo>
                    <a:pt x="266485" y="839791"/>
                    <a:pt x="215036" y="830306"/>
                    <a:pt x="183355" y="821093"/>
                  </a:cubicBezTo>
                  <a:cubicBezTo>
                    <a:pt x="172523" y="817841"/>
                    <a:pt x="169545" y="813505"/>
                    <a:pt x="177939" y="813505"/>
                  </a:cubicBezTo>
                  <a:cubicBezTo>
                    <a:pt x="187416" y="813505"/>
                    <a:pt x="236699" y="796434"/>
                    <a:pt x="262152" y="784510"/>
                  </a:cubicBezTo>
                  <a:cubicBezTo>
                    <a:pt x="276504" y="777736"/>
                    <a:pt x="300332" y="765000"/>
                    <a:pt x="315496" y="756328"/>
                  </a:cubicBezTo>
                  <a:cubicBezTo>
                    <a:pt x="330389" y="747386"/>
                    <a:pt x="343928" y="740340"/>
                    <a:pt x="345553" y="740340"/>
                  </a:cubicBezTo>
                  <a:cubicBezTo>
                    <a:pt x="346907" y="740340"/>
                    <a:pt x="352323" y="738173"/>
                    <a:pt x="357467" y="735734"/>
                  </a:cubicBezTo>
                  <a:cubicBezTo>
                    <a:pt x="363695" y="732482"/>
                    <a:pt x="375339" y="730585"/>
                    <a:pt x="392940" y="730043"/>
                  </a:cubicBezTo>
                  <a:cubicBezTo>
                    <a:pt x="424621" y="728688"/>
                    <a:pt x="437077" y="732211"/>
                    <a:pt x="473633" y="752535"/>
                  </a:cubicBezTo>
                  <a:cubicBezTo>
                    <a:pt x="521019" y="778820"/>
                    <a:pt x="560824" y="797789"/>
                    <a:pt x="580321" y="802937"/>
                  </a:cubicBezTo>
                  <a:cubicBezTo>
                    <a:pt x="590881" y="805918"/>
                    <a:pt x="606316" y="810254"/>
                    <a:pt x="614439" y="812692"/>
                  </a:cubicBezTo>
                  <a:lnTo>
                    <a:pt x="629061" y="817028"/>
                  </a:lnTo>
                  <a:lnTo>
                    <a:pt x="611731" y="821906"/>
                  </a:lnTo>
                  <a:cubicBezTo>
                    <a:pt x="586007" y="829222"/>
                    <a:pt x="560012" y="834371"/>
                    <a:pt x="518041" y="840875"/>
                  </a:cubicBezTo>
                  <a:cubicBezTo>
                    <a:pt x="471466" y="847920"/>
                    <a:pt x="356926" y="850088"/>
                    <a:pt x="309810" y="844939"/>
                  </a:cubicBezTo>
                  <a:close/>
                </a:path>
              </a:pathLst>
            </a:custGeom>
            <a:solidFill>
              <a:srgbClr val="1092CA"/>
            </a:solidFill>
            <a:ln w="1859" cap="flat">
              <a:noFill/>
              <a:prstDash val="solid"/>
              <a:miter/>
            </a:ln>
          </p:spPr>
          <p:txBody>
            <a:bodyPr rtlCol="0" anchor="ctr"/>
            <a:lstStyle/>
            <a:p>
              <a:endParaRPr lang="zh-CN" altLang="en-US"/>
            </a:p>
          </p:txBody>
        </p:sp>
        <p:sp>
          <p:nvSpPr>
            <p:cNvPr id="85" name="图形 18">
              <a:extLst>
                <a:ext uri="{FF2B5EF4-FFF2-40B4-BE49-F238E27FC236}">
                  <a16:creationId xmlns:a16="http://schemas.microsoft.com/office/drawing/2014/main" xmlns="" id="{8EBD7F49-11BA-431D-949D-00FD4A8A9C6E}"/>
                </a:ext>
              </a:extLst>
            </p:cNvPr>
            <p:cNvSpPr/>
            <p:nvPr/>
          </p:nvSpPr>
          <p:spPr>
            <a:xfrm>
              <a:off x="6101798" y="9155596"/>
              <a:ext cx="1114936" cy="1015464"/>
            </a:xfrm>
            <a:custGeom>
              <a:avLst/>
              <a:gdLst>
                <a:gd name="connsiteX0" fmla="*/ 295152 w 1114936"/>
                <a:gd name="connsiteY0" fmla="*/ 1014284 h 1015464"/>
                <a:gd name="connsiteX1" fmla="*/ 219875 w 1114936"/>
                <a:gd name="connsiteY1" fmla="*/ 992876 h 1015464"/>
                <a:gd name="connsiteX2" fmla="*/ 72840 w 1114936"/>
                <a:gd name="connsiteY2" fmla="*/ 792621 h 1015464"/>
                <a:gd name="connsiteX3" fmla="*/ 114541 w 1114936"/>
                <a:gd name="connsiteY3" fmla="*/ 631658 h 1015464"/>
                <a:gd name="connsiteX4" fmla="*/ 385593 w 1114936"/>
                <a:gd name="connsiteY4" fmla="*/ 531124 h 1015464"/>
                <a:gd name="connsiteX5" fmla="*/ 468723 w 1114936"/>
                <a:gd name="connsiteY5" fmla="*/ 569603 h 1015464"/>
                <a:gd name="connsiteX6" fmla="*/ 592470 w 1114936"/>
                <a:gd name="connsiteY6" fmla="*/ 609708 h 1015464"/>
                <a:gd name="connsiteX7" fmla="*/ 741942 w 1114936"/>
                <a:gd name="connsiteY7" fmla="*/ 557680 h 1015464"/>
                <a:gd name="connsiteX8" fmla="*/ 889789 w 1114936"/>
                <a:gd name="connsiteY8" fmla="*/ 522994 h 1015464"/>
                <a:gd name="connsiteX9" fmla="*/ 1081502 w 1114936"/>
                <a:gd name="connsiteY9" fmla="*/ 646020 h 1015464"/>
                <a:gd name="connsiteX10" fmla="*/ 1110747 w 1114936"/>
                <a:gd name="connsiteY10" fmla="*/ 813216 h 1015464"/>
                <a:gd name="connsiteX11" fmla="*/ 869209 w 1114936"/>
                <a:gd name="connsiteY11" fmla="*/ 1014284 h 1015464"/>
                <a:gd name="connsiteX12" fmla="*/ 734631 w 1114936"/>
                <a:gd name="connsiteY12" fmla="*/ 975262 h 1015464"/>
                <a:gd name="connsiteX13" fmla="*/ 601135 w 1114936"/>
                <a:gd name="connsiteY13" fmla="*/ 927570 h 1015464"/>
                <a:gd name="connsiteX14" fmla="*/ 545896 w 1114936"/>
                <a:gd name="connsiteY14" fmla="*/ 931905 h 1015464"/>
                <a:gd name="connsiteX15" fmla="*/ 463037 w 1114936"/>
                <a:gd name="connsiteY15" fmla="*/ 970114 h 1015464"/>
                <a:gd name="connsiteX16" fmla="*/ 295152 w 1114936"/>
                <a:gd name="connsiteY16" fmla="*/ 1014284 h 1015464"/>
                <a:gd name="connsiteX17" fmla="*/ 271 w 1114936"/>
                <a:gd name="connsiteY17" fmla="*/ 376122 h 1015464"/>
                <a:gd name="connsiteX18" fmla="*/ 0 w 1114936"/>
                <a:gd name="connsiteY18" fmla="*/ 0 h 1015464"/>
                <a:gd name="connsiteX19" fmla="*/ 115895 w 1114936"/>
                <a:gd name="connsiteY19" fmla="*/ 271 h 1015464"/>
                <a:gd name="connsiteX20" fmla="*/ 219062 w 1114936"/>
                <a:gd name="connsiteY20" fmla="*/ 4336 h 1015464"/>
                <a:gd name="connsiteX21" fmla="*/ 166260 w 1114936"/>
                <a:gd name="connsiteY21" fmla="*/ 58261 h 1015464"/>
                <a:gd name="connsiteX22" fmla="*/ 194692 w 1114936"/>
                <a:gd name="connsiteY22" fmla="*/ 237109 h 1015464"/>
                <a:gd name="connsiteX23" fmla="*/ 210127 w 1114936"/>
                <a:gd name="connsiteY23" fmla="*/ 258787 h 1015464"/>
                <a:gd name="connsiteX24" fmla="*/ 188464 w 1114936"/>
                <a:gd name="connsiteY24" fmla="*/ 338727 h 1015464"/>
                <a:gd name="connsiteX25" fmla="*/ 155429 w 1114936"/>
                <a:gd name="connsiteY25" fmla="*/ 457688 h 1015464"/>
                <a:gd name="connsiteX26" fmla="*/ 142431 w 1114936"/>
                <a:gd name="connsiteY26" fmla="*/ 504839 h 1015464"/>
                <a:gd name="connsiteX27" fmla="*/ 124560 w 1114936"/>
                <a:gd name="connsiteY27" fmla="*/ 518930 h 1015464"/>
                <a:gd name="connsiteX28" fmla="*/ 2979 w 1114936"/>
                <a:gd name="connsiteY28" fmla="*/ 731921 h 1015464"/>
                <a:gd name="connsiteX29" fmla="*/ 271 w 1114936"/>
                <a:gd name="connsiteY29" fmla="*/ 376122 h 101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14936" h="1015464">
                  <a:moveTo>
                    <a:pt x="295152" y="1014284"/>
                  </a:moveTo>
                  <a:cubicBezTo>
                    <a:pt x="275656" y="1012116"/>
                    <a:pt x="239100" y="1001819"/>
                    <a:pt x="219875" y="992876"/>
                  </a:cubicBezTo>
                  <a:cubicBezTo>
                    <a:pt x="138369" y="955481"/>
                    <a:pt x="85025" y="882587"/>
                    <a:pt x="72840" y="792621"/>
                  </a:cubicBezTo>
                  <a:cubicBezTo>
                    <a:pt x="66071" y="741676"/>
                    <a:pt x="82588" y="678267"/>
                    <a:pt x="114541" y="631658"/>
                  </a:cubicBezTo>
                  <a:cubicBezTo>
                    <a:pt x="174925" y="543589"/>
                    <a:pt x="288924" y="501316"/>
                    <a:pt x="385593" y="531124"/>
                  </a:cubicBezTo>
                  <a:cubicBezTo>
                    <a:pt x="409963" y="538711"/>
                    <a:pt x="427294" y="546841"/>
                    <a:pt x="468723" y="569603"/>
                  </a:cubicBezTo>
                  <a:cubicBezTo>
                    <a:pt x="530191" y="603476"/>
                    <a:pt x="549145" y="609708"/>
                    <a:pt x="592470" y="609708"/>
                  </a:cubicBezTo>
                  <a:cubicBezTo>
                    <a:pt x="639857" y="609708"/>
                    <a:pt x="651772" y="605644"/>
                    <a:pt x="741942" y="557680"/>
                  </a:cubicBezTo>
                  <a:cubicBezTo>
                    <a:pt x="799618" y="527059"/>
                    <a:pt x="841319" y="517304"/>
                    <a:pt x="889789" y="522994"/>
                  </a:cubicBezTo>
                  <a:cubicBezTo>
                    <a:pt x="972919" y="533021"/>
                    <a:pt x="1038989" y="575565"/>
                    <a:pt x="1081502" y="646020"/>
                  </a:cubicBezTo>
                  <a:cubicBezTo>
                    <a:pt x="1110476" y="694255"/>
                    <a:pt x="1121849" y="759561"/>
                    <a:pt x="1110747" y="813216"/>
                  </a:cubicBezTo>
                  <a:cubicBezTo>
                    <a:pt x="1086647" y="929467"/>
                    <a:pt x="986187" y="1013200"/>
                    <a:pt x="869209" y="1014284"/>
                  </a:cubicBezTo>
                  <a:cubicBezTo>
                    <a:pt x="821010" y="1014826"/>
                    <a:pt x="789329" y="1005612"/>
                    <a:pt x="734631" y="975262"/>
                  </a:cubicBezTo>
                  <a:cubicBezTo>
                    <a:pt x="663686" y="935699"/>
                    <a:pt x="645273" y="929196"/>
                    <a:pt x="601135" y="927570"/>
                  </a:cubicBezTo>
                  <a:cubicBezTo>
                    <a:pt x="571891" y="926215"/>
                    <a:pt x="564038" y="927028"/>
                    <a:pt x="545896" y="931905"/>
                  </a:cubicBezTo>
                  <a:cubicBezTo>
                    <a:pt x="525046" y="937596"/>
                    <a:pt x="492552" y="952771"/>
                    <a:pt x="463037" y="970114"/>
                  </a:cubicBezTo>
                  <a:cubicBezTo>
                    <a:pt x="404006" y="1005070"/>
                    <a:pt x="347413" y="1019974"/>
                    <a:pt x="295152" y="1014284"/>
                  </a:cubicBezTo>
                  <a:close/>
                  <a:moveTo>
                    <a:pt x="271" y="376122"/>
                  </a:moveTo>
                  <a:lnTo>
                    <a:pt x="0" y="0"/>
                  </a:lnTo>
                  <a:lnTo>
                    <a:pt x="115895" y="271"/>
                  </a:lnTo>
                  <a:cubicBezTo>
                    <a:pt x="220416" y="271"/>
                    <a:pt x="230435" y="813"/>
                    <a:pt x="219062" y="4336"/>
                  </a:cubicBezTo>
                  <a:cubicBezTo>
                    <a:pt x="198212" y="10568"/>
                    <a:pt x="179799" y="29537"/>
                    <a:pt x="166260" y="58261"/>
                  </a:cubicBezTo>
                  <a:cubicBezTo>
                    <a:pt x="132412" y="130071"/>
                    <a:pt x="142702" y="195378"/>
                    <a:pt x="194692" y="237109"/>
                  </a:cubicBezTo>
                  <a:cubicBezTo>
                    <a:pt x="210127" y="249574"/>
                    <a:pt x="211481" y="251471"/>
                    <a:pt x="210127" y="258787"/>
                  </a:cubicBezTo>
                  <a:cubicBezTo>
                    <a:pt x="209043" y="263394"/>
                    <a:pt x="199295" y="299164"/>
                    <a:pt x="188464" y="338727"/>
                  </a:cubicBezTo>
                  <a:cubicBezTo>
                    <a:pt x="177362" y="378290"/>
                    <a:pt x="162469" y="431674"/>
                    <a:pt x="155429" y="457688"/>
                  </a:cubicBezTo>
                  <a:lnTo>
                    <a:pt x="142431" y="504839"/>
                  </a:lnTo>
                  <a:lnTo>
                    <a:pt x="124560" y="518930"/>
                  </a:lnTo>
                  <a:cubicBezTo>
                    <a:pt x="56593" y="573397"/>
                    <a:pt x="12456" y="650898"/>
                    <a:pt x="2979" y="731921"/>
                  </a:cubicBezTo>
                  <a:cubicBezTo>
                    <a:pt x="1625" y="743844"/>
                    <a:pt x="542" y="600224"/>
                    <a:pt x="271" y="376122"/>
                  </a:cubicBezTo>
                  <a:close/>
                </a:path>
              </a:pathLst>
            </a:custGeom>
            <a:solidFill>
              <a:srgbClr val="1092CA"/>
            </a:solidFill>
            <a:ln w="1859" cap="flat">
              <a:noFill/>
              <a:prstDash val="solid"/>
              <a:miter/>
            </a:ln>
          </p:spPr>
          <p:txBody>
            <a:bodyPr rtlCol="0" anchor="ctr"/>
            <a:lstStyle/>
            <a:p>
              <a:endParaRPr lang="zh-CN" altLang="en-US"/>
            </a:p>
          </p:txBody>
        </p:sp>
        <p:sp>
          <p:nvSpPr>
            <p:cNvPr id="86" name="图形 18">
              <a:extLst>
                <a:ext uri="{FF2B5EF4-FFF2-40B4-BE49-F238E27FC236}">
                  <a16:creationId xmlns:a16="http://schemas.microsoft.com/office/drawing/2014/main" xmlns="" id="{6D118F70-CA80-4616-AEA7-15DC4745C6DA}"/>
                </a:ext>
              </a:extLst>
            </p:cNvPr>
            <p:cNvSpPr/>
            <p:nvPr/>
          </p:nvSpPr>
          <p:spPr>
            <a:xfrm>
              <a:off x="6318959" y="9226051"/>
              <a:ext cx="751992" cy="468683"/>
            </a:xfrm>
            <a:custGeom>
              <a:avLst/>
              <a:gdLst>
                <a:gd name="connsiteX0" fmla="*/ 337941 w 751992"/>
                <a:gd name="connsiteY0" fmla="*/ 463649 h 468683"/>
                <a:gd name="connsiteX1" fmla="*/ 277828 w 751992"/>
                <a:gd name="connsiteY1" fmla="*/ 433299 h 468683"/>
                <a:gd name="connsiteX2" fmla="*/ 122670 w 751992"/>
                <a:gd name="connsiteY2" fmla="*/ 380729 h 468683"/>
                <a:gd name="connsiteX3" fmla="*/ 31687 w 751992"/>
                <a:gd name="connsiteY3" fmla="*/ 389129 h 468683"/>
                <a:gd name="connsiteX4" fmla="*/ 13274 w 751992"/>
                <a:gd name="connsiteY4" fmla="*/ 391297 h 468683"/>
                <a:gd name="connsiteX5" fmla="*/ 29521 w 751992"/>
                <a:gd name="connsiteY5" fmla="*/ 322468 h 468683"/>
                <a:gd name="connsiteX6" fmla="*/ 50642 w 751992"/>
                <a:gd name="connsiteY6" fmla="*/ 246593 h 468683"/>
                <a:gd name="connsiteX7" fmla="*/ 62827 w 751992"/>
                <a:gd name="connsiteY7" fmla="*/ 201881 h 468683"/>
                <a:gd name="connsiteX8" fmla="*/ 77178 w 751992"/>
                <a:gd name="connsiteY8" fmla="*/ 140097 h 468683"/>
                <a:gd name="connsiteX9" fmla="*/ 62015 w 751992"/>
                <a:gd name="connsiteY9" fmla="*/ 133052 h 468683"/>
                <a:gd name="connsiteX10" fmla="*/ 12462 w 751992"/>
                <a:gd name="connsiteY10" fmla="*/ 104057 h 468683"/>
                <a:gd name="connsiteX11" fmla="*/ 3526 w 751992"/>
                <a:gd name="connsiteY11" fmla="*/ 43628 h 468683"/>
                <a:gd name="connsiteX12" fmla="*/ 23834 w 751992"/>
                <a:gd name="connsiteY12" fmla="*/ 0 h 468683"/>
                <a:gd name="connsiteX13" fmla="*/ 123211 w 751992"/>
                <a:gd name="connsiteY13" fmla="*/ 87256 h 468683"/>
                <a:gd name="connsiteX14" fmla="*/ 136480 w 751992"/>
                <a:gd name="connsiteY14" fmla="*/ 99179 h 468683"/>
                <a:gd name="connsiteX15" fmla="*/ 165995 w 751992"/>
                <a:gd name="connsiteY15" fmla="*/ 93760 h 468683"/>
                <a:gd name="connsiteX16" fmla="*/ 293262 w 751992"/>
                <a:gd name="connsiteY16" fmla="*/ 67474 h 468683"/>
                <a:gd name="connsiteX17" fmla="*/ 480102 w 751992"/>
                <a:gd name="connsiteY17" fmla="*/ 70184 h 468683"/>
                <a:gd name="connsiteX18" fmla="*/ 599516 w 751992"/>
                <a:gd name="connsiteY18" fmla="*/ 97553 h 468683"/>
                <a:gd name="connsiteX19" fmla="*/ 615492 w 751992"/>
                <a:gd name="connsiteY19" fmla="*/ 103244 h 468683"/>
                <a:gd name="connsiteX20" fmla="*/ 622262 w 751992"/>
                <a:gd name="connsiteY20" fmla="*/ 95385 h 468683"/>
                <a:gd name="connsiteX21" fmla="*/ 636884 w 751992"/>
                <a:gd name="connsiteY21" fmla="*/ 78314 h 468683"/>
                <a:gd name="connsiteX22" fmla="*/ 717577 w 751992"/>
                <a:gd name="connsiteY22" fmla="*/ 3252 h 468683"/>
                <a:gd name="connsiteX23" fmla="*/ 738427 w 751992"/>
                <a:gd name="connsiteY23" fmla="*/ 12465 h 468683"/>
                <a:gd name="connsiteX24" fmla="*/ 748446 w 751992"/>
                <a:gd name="connsiteY24" fmla="*/ 90237 h 468683"/>
                <a:gd name="connsiteX25" fmla="*/ 696727 w 751992"/>
                <a:gd name="connsiteY25" fmla="*/ 130342 h 468683"/>
                <a:gd name="connsiteX26" fmla="*/ 691582 w 751992"/>
                <a:gd name="connsiteY26" fmla="*/ 207301 h 468683"/>
                <a:gd name="connsiteX27" fmla="*/ 700789 w 751992"/>
                <a:gd name="connsiteY27" fmla="*/ 239819 h 468683"/>
                <a:gd name="connsiteX28" fmla="*/ 711078 w 751992"/>
                <a:gd name="connsiteY28" fmla="*/ 277756 h 468683"/>
                <a:gd name="connsiteX29" fmla="*/ 740323 w 751992"/>
                <a:gd name="connsiteY29" fmla="*/ 392110 h 468683"/>
                <a:gd name="connsiteX30" fmla="*/ 723264 w 751992"/>
                <a:gd name="connsiteY30" fmla="*/ 389400 h 468683"/>
                <a:gd name="connsiteX31" fmla="*/ 578937 w 751992"/>
                <a:gd name="connsiteY31" fmla="*/ 388858 h 468683"/>
                <a:gd name="connsiteX32" fmla="*/ 553213 w 751992"/>
                <a:gd name="connsiteY32" fmla="*/ 396175 h 468683"/>
                <a:gd name="connsiteX33" fmla="*/ 541027 w 751992"/>
                <a:gd name="connsiteY33" fmla="*/ 401053 h 468683"/>
                <a:gd name="connsiteX34" fmla="*/ 530196 w 751992"/>
                <a:gd name="connsiteY34" fmla="*/ 406201 h 468683"/>
                <a:gd name="connsiteX35" fmla="*/ 472790 w 751992"/>
                <a:gd name="connsiteY35" fmla="*/ 434925 h 468683"/>
                <a:gd name="connsiteX36" fmla="*/ 410511 w 751992"/>
                <a:gd name="connsiteY36" fmla="*/ 464733 h 468683"/>
                <a:gd name="connsiteX37" fmla="*/ 337941 w 751992"/>
                <a:gd name="connsiteY37" fmla="*/ 463649 h 468683"/>
                <a:gd name="connsiteX38" fmla="*/ 229629 w 751992"/>
                <a:gd name="connsiteY38" fmla="*/ 330055 h 468683"/>
                <a:gd name="connsiteX39" fmla="*/ 253457 w 751992"/>
                <a:gd name="connsiteY39" fmla="*/ 284260 h 468683"/>
                <a:gd name="connsiteX40" fmla="*/ 241543 w 751992"/>
                <a:gd name="connsiteY40" fmla="*/ 223560 h 468683"/>
                <a:gd name="connsiteX41" fmla="*/ 191990 w 751992"/>
                <a:gd name="connsiteY41" fmla="*/ 214346 h 468683"/>
                <a:gd name="connsiteX42" fmla="*/ 168703 w 751992"/>
                <a:gd name="connsiteY42" fmla="*/ 268001 h 468683"/>
                <a:gd name="connsiteX43" fmla="*/ 187387 w 751992"/>
                <a:gd name="connsiteY43" fmla="*/ 327075 h 468683"/>
                <a:gd name="connsiteX44" fmla="*/ 229629 w 751992"/>
                <a:gd name="connsiteY44" fmla="*/ 330055 h 468683"/>
                <a:gd name="connsiteX45" fmla="*/ 557545 w 751992"/>
                <a:gd name="connsiteY45" fmla="*/ 332223 h 468683"/>
                <a:gd name="connsiteX46" fmla="*/ 581374 w 751992"/>
                <a:gd name="connsiteY46" fmla="*/ 308106 h 468683"/>
                <a:gd name="connsiteX47" fmla="*/ 580562 w 751992"/>
                <a:gd name="connsiteY47" fmla="*/ 234941 h 468683"/>
                <a:gd name="connsiteX48" fmla="*/ 545902 w 751992"/>
                <a:gd name="connsiteY48" fmla="*/ 209469 h 468683"/>
                <a:gd name="connsiteX49" fmla="*/ 520177 w 751992"/>
                <a:gd name="connsiteY49" fmla="*/ 215701 h 468683"/>
                <a:gd name="connsiteX50" fmla="*/ 500410 w 751992"/>
                <a:gd name="connsiteY50" fmla="*/ 270440 h 468683"/>
                <a:gd name="connsiteX51" fmla="*/ 512595 w 751992"/>
                <a:gd name="connsiteY51" fmla="*/ 322468 h 468683"/>
                <a:gd name="connsiteX52" fmla="*/ 557545 w 751992"/>
                <a:gd name="connsiteY52" fmla="*/ 332223 h 46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51992" h="468683">
                  <a:moveTo>
                    <a:pt x="337941" y="463649"/>
                  </a:moveTo>
                  <a:cubicBezTo>
                    <a:pt x="322777" y="458501"/>
                    <a:pt x="310592" y="452268"/>
                    <a:pt x="277828" y="433299"/>
                  </a:cubicBezTo>
                  <a:cubicBezTo>
                    <a:pt x="225025" y="402408"/>
                    <a:pt x="179805" y="387233"/>
                    <a:pt x="122670" y="380729"/>
                  </a:cubicBezTo>
                  <a:cubicBezTo>
                    <a:pt x="104257" y="378561"/>
                    <a:pt x="51454" y="383439"/>
                    <a:pt x="31687" y="389129"/>
                  </a:cubicBezTo>
                  <a:cubicBezTo>
                    <a:pt x="22210" y="391839"/>
                    <a:pt x="14628" y="392652"/>
                    <a:pt x="13274" y="391297"/>
                  </a:cubicBezTo>
                  <a:cubicBezTo>
                    <a:pt x="11920" y="389942"/>
                    <a:pt x="19231" y="359051"/>
                    <a:pt x="29521" y="322468"/>
                  </a:cubicBezTo>
                  <a:cubicBezTo>
                    <a:pt x="39811" y="285886"/>
                    <a:pt x="49288" y="251742"/>
                    <a:pt x="50642" y="246593"/>
                  </a:cubicBezTo>
                  <a:cubicBezTo>
                    <a:pt x="51996" y="241445"/>
                    <a:pt x="57682" y="221392"/>
                    <a:pt x="62827" y="201881"/>
                  </a:cubicBezTo>
                  <a:cubicBezTo>
                    <a:pt x="77991" y="146872"/>
                    <a:pt x="78803" y="143891"/>
                    <a:pt x="77178" y="140097"/>
                  </a:cubicBezTo>
                  <a:cubicBezTo>
                    <a:pt x="76637" y="138201"/>
                    <a:pt x="69597" y="134949"/>
                    <a:pt x="62015" y="133052"/>
                  </a:cubicBezTo>
                  <a:cubicBezTo>
                    <a:pt x="48205" y="129529"/>
                    <a:pt x="20856" y="113541"/>
                    <a:pt x="12462" y="104057"/>
                  </a:cubicBezTo>
                  <a:cubicBezTo>
                    <a:pt x="-265" y="89695"/>
                    <a:pt x="-3244" y="69100"/>
                    <a:pt x="3526" y="43628"/>
                  </a:cubicBezTo>
                  <a:cubicBezTo>
                    <a:pt x="7858" y="26827"/>
                    <a:pt x="20314" y="0"/>
                    <a:pt x="23834" y="0"/>
                  </a:cubicBezTo>
                  <a:cubicBezTo>
                    <a:pt x="39811" y="0"/>
                    <a:pt x="92342" y="46067"/>
                    <a:pt x="123211" y="87256"/>
                  </a:cubicBezTo>
                  <a:cubicBezTo>
                    <a:pt x="127273" y="92947"/>
                    <a:pt x="133230" y="98095"/>
                    <a:pt x="136480" y="99179"/>
                  </a:cubicBezTo>
                  <a:cubicBezTo>
                    <a:pt x="139458" y="99992"/>
                    <a:pt x="152997" y="97553"/>
                    <a:pt x="165995" y="93760"/>
                  </a:cubicBezTo>
                  <a:cubicBezTo>
                    <a:pt x="196322" y="84817"/>
                    <a:pt x="258061" y="72081"/>
                    <a:pt x="293262" y="67474"/>
                  </a:cubicBezTo>
                  <a:cubicBezTo>
                    <a:pt x="335775" y="61513"/>
                    <a:pt x="433256" y="63139"/>
                    <a:pt x="480102" y="70184"/>
                  </a:cubicBezTo>
                  <a:cubicBezTo>
                    <a:pt x="520177" y="76417"/>
                    <a:pt x="572709" y="88340"/>
                    <a:pt x="599516" y="97553"/>
                  </a:cubicBezTo>
                  <a:lnTo>
                    <a:pt x="615492" y="103244"/>
                  </a:lnTo>
                  <a:lnTo>
                    <a:pt x="622262" y="95385"/>
                  </a:lnTo>
                  <a:cubicBezTo>
                    <a:pt x="626053" y="91050"/>
                    <a:pt x="632552" y="83462"/>
                    <a:pt x="636884" y="78314"/>
                  </a:cubicBezTo>
                  <a:cubicBezTo>
                    <a:pt x="663692" y="46067"/>
                    <a:pt x="703226" y="9484"/>
                    <a:pt x="717577" y="3252"/>
                  </a:cubicBezTo>
                  <a:cubicBezTo>
                    <a:pt x="727325" y="-813"/>
                    <a:pt x="731929" y="1084"/>
                    <a:pt x="738427" y="12465"/>
                  </a:cubicBezTo>
                  <a:cubicBezTo>
                    <a:pt x="750883" y="33331"/>
                    <a:pt x="756028" y="72623"/>
                    <a:pt x="748446" y="90237"/>
                  </a:cubicBezTo>
                  <a:cubicBezTo>
                    <a:pt x="742489" y="104599"/>
                    <a:pt x="721910" y="120587"/>
                    <a:pt x="696727" y="130342"/>
                  </a:cubicBezTo>
                  <a:cubicBezTo>
                    <a:pt x="669378" y="141181"/>
                    <a:pt x="669920" y="132510"/>
                    <a:pt x="691582" y="207301"/>
                  </a:cubicBezTo>
                  <a:cubicBezTo>
                    <a:pt x="693748" y="214888"/>
                    <a:pt x="697810" y="229521"/>
                    <a:pt x="700789" y="239819"/>
                  </a:cubicBezTo>
                  <a:cubicBezTo>
                    <a:pt x="703496" y="250387"/>
                    <a:pt x="708100" y="267459"/>
                    <a:pt x="711078" y="277756"/>
                  </a:cubicBezTo>
                  <a:cubicBezTo>
                    <a:pt x="734095" y="361489"/>
                    <a:pt x="741677" y="390755"/>
                    <a:pt x="740323" y="392110"/>
                  </a:cubicBezTo>
                  <a:cubicBezTo>
                    <a:pt x="739510" y="392923"/>
                    <a:pt x="731929" y="391839"/>
                    <a:pt x="723264" y="389400"/>
                  </a:cubicBezTo>
                  <a:cubicBezTo>
                    <a:pt x="683459" y="378290"/>
                    <a:pt x="616846" y="378290"/>
                    <a:pt x="578937" y="388858"/>
                  </a:cubicBezTo>
                  <a:cubicBezTo>
                    <a:pt x="570813" y="391297"/>
                    <a:pt x="559170" y="394549"/>
                    <a:pt x="553213" y="396175"/>
                  </a:cubicBezTo>
                  <a:cubicBezTo>
                    <a:pt x="547255" y="397801"/>
                    <a:pt x="541840" y="399969"/>
                    <a:pt x="541027" y="401053"/>
                  </a:cubicBezTo>
                  <a:cubicBezTo>
                    <a:pt x="540215" y="402137"/>
                    <a:pt x="535341" y="404304"/>
                    <a:pt x="530196" y="406201"/>
                  </a:cubicBezTo>
                  <a:cubicBezTo>
                    <a:pt x="525051" y="407827"/>
                    <a:pt x="499056" y="420834"/>
                    <a:pt x="472790" y="434925"/>
                  </a:cubicBezTo>
                  <a:cubicBezTo>
                    <a:pt x="446254" y="449016"/>
                    <a:pt x="418363" y="462294"/>
                    <a:pt x="410511" y="464733"/>
                  </a:cubicBezTo>
                  <a:cubicBezTo>
                    <a:pt x="391556" y="470424"/>
                    <a:pt x="356625" y="469882"/>
                    <a:pt x="337941" y="463649"/>
                  </a:cubicBezTo>
                  <a:close/>
                  <a:moveTo>
                    <a:pt x="229629" y="330055"/>
                  </a:moveTo>
                  <a:cubicBezTo>
                    <a:pt x="246146" y="321655"/>
                    <a:pt x="251833" y="310545"/>
                    <a:pt x="253457" y="284260"/>
                  </a:cubicBezTo>
                  <a:cubicBezTo>
                    <a:pt x="255353" y="249845"/>
                    <a:pt x="252374" y="234670"/>
                    <a:pt x="241543" y="223560"/>
                  </a:cubicBezTo>
                  <a:cubicBezTo>
                    <a:pt x="225838" y="207301"/>
                    <a:pt x="210674" y="204591"/>
                    <a:pt x="191990" y="214346"/>
                  </a:cubicBezTo>
                  <a:cubicBezTo>
                    <a:pt x="174118" y="223560"/>
                    <a:pt x="170057" y="233315"/>
                    <a:pt x="168703" y="268001"/>
                  </a:cubicBezTo>
                  <a:cubicBezTo>
                    <a:pt x="167349" y="306209"/>
                    <a:pt x="170057" y="315152"/>
                    <a:pt x="187387" y="327075"/>
                  </a:cubicBezTo>
                  <a:cubicBezTo>
                    <a:pt x="202821" y="337643"/>
                    <a:pt x="212840" y="338456"/>
                    <a:pt x="229629" y="330055"/>
                  </a:cubicBezTo>
                  <a:close/>
                  <a:moveTo>
                    <a:pt x="557545" y="332223"/>
                  </a:moveTo>
                  <a:cubicBezTo>
                    <a:pt x="568647" y="327617"/>
                    <a:pt x="577583" y="318403"/>
                    <a:pt x="581374" y="308106"/>
                  </a:cubicBezTo>
                  <a:cubicBezTo>
                    <a:pt x="585706" y="296725"/>
                    <a:pt x="585165" y="245509"/>
                    <a:pt x="580562" y="234941"/>
                  </a:cubicBezTo>
                  <a:cubicBezTo>
                    <a:pt x="574063" y="219495"/>
                    <a:pt x="561878" y="210553"/>
                    <a:pt x="545902" y="209469"/>
                  </a:cubicBezTo>
                  <a:cubicBezTo>
                    <a:pt x="533716" y="208385"/>
                    <a:pt x="529925" y="209469"/>
                    <a:pt x="520177" y="215701"/>
                  </a:cubicBezTo>
                  <a:cubicBezTo>
                    <a:pt x="504472" y="225999"/>
                    <a:pt x="500410" y="237380"/>
                    <a:pt x="500410" y="270440"/>
                  </a:cubicBezTo>
                  <a:cubicBezTo>
                    <a:pt x="500410" y="301602"/>
                    <a:pt x="503389" y="313797"/>
                    <a:pt x="512595" y="322468"/>
                  </a:cubicBezTo>
                  <a:cubicBezTo>
                    <a:pt x="526676" y="335746"/>
                    <a:pt x="541840" y="338727"/>
                    <a:pt x="557545" y="332223"/>
                  </a:cubicBezTo>
                  <a:close/>
                </a:path>
              </a:pathLst>
            </a:custGeom>
            <a:solidFill>
              <a:srgbClr val="1092CA"/>
            </a:solidFill>
            <a:ln w="1859" cap="flat">
              <a:noFill/>
              <a:prstDash val="solid"/>
              <a:miter/>
            </a:ln>
          </p:spPr>
          <p:txBody>
            <a:bodyPr rtlCol="0" anchor="ctr"/>
            <a:lstStyle/>
            <a:p>
              <a:endParaRPr lang="zh-CN" altLang="en-US"/>
            </a:p>
          </p:txBody>
        </p:sp>
        <p:sp>
          <p:nvSpPr>
            <p:cNvPr id="87" name="图形 18">
              <a:extLst>
                <a:ext uri="{FF2B5EF4-FFF2-40B4-BE49-F238E27FC236}">
                  <a16:creationId xmlns:a16="http://schemas.microsoft.com/office/drawing/2014/main" xmlns="" id="{04E11B9E-6B16-4509-BED1-8441E219662E}"/>
                </a:ext>
              </a:extLst>
            </p:cNvPr>
            <p:cNvSpPr/>
            <p:nvPr/>
          </p:nvSpPr>
          <p:spPr>
            <a:xfrm>
              <a:off x="6364988" y="9156137"/>
              <a:ext cx="662279" cy="91591"/>
            </a:xfrm>
            <a:custGeom>
              <a:avLst/>
              <a:gdLst>
                <a:gd name="connsiteX0" fmla="*/ 101824 w 662279"/>
                <a:gd name="connsiteY0" fmla="*/ 77772 h 91591"/>
                <a:gd name="connsiteX1" fmla="*/ 30608 w 662279"/>
                <a:gd name="connsiteY1" fmla="*/ 15988 h 91591"/>
                <a:gd name="connsiteX2" fmla="*/ 1364 w 662279"/>
                <a:gd name="connsiteY2" fmla="*/ 3252 h 91591"/>
                <a:gd name="connsiteX3" fmla="*/ 329822 w 662279"/>
                <a:gd name="connsiteY3" fmla="*/ 0 h 91591"/>
                <a:gd name="connsiteX4" fmla="*/ 662071 w 662279"/>
                <a:gd name="connsiteY4" fmla="*/ 2439 h 91591"/>
                <a:gd name="connsiteX5" fmla="*/ 570005 w 662279"/>
                <a:gd name="connsiteY5" fmla="*/ 66932 h 91591"/>
                <a:gd name="connsiteX6" fmla="*/ 546176 w 662279"/>
                <a:gd name="connsiteY6" fmla="*/ 91592 h 91591"/>
                <a:gd name="connsiteX7" fmla="*/ 524514 w 662279"/>
                <a:gd name="connsiteY7" fmla="*/ 86172 h 91591"/>
                <a:gd name="connsiteX8" fmla="*/ 282977 w 662279"/>
                <a:gd name="connsiteY8" fmla="*/ 63952 h 91591"/>
                <a:gd name="connsiteX9" fmla="*/ 118071 w 662279"/>
                <a:gd name="connsiteY9" fmla="*/ 90508 h 91591"/>
                <a:gd name="connsiteX10" fmla="*/ 101824 w 662279"/>
                <a:gd name="connsiteY10" fmla="*/ 77772 h 9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279" h="91591">
                  <a:moveTo>
                    <a:pt x="101824" y="77772"/>
                  </a:moveTo>
                  <a:cubicBezTo>
                    <a:pt x="86660" y="59616"/>
                    <a:pt x="49834" y="27640"/>
                    <a:pt x="30608" y="15988"/>
                  </a:cubicBezTo>
                  <a:cubicBezTo>
                    <a:pt x="22214" y="10839"/>
                    <a:pt x="9216" y="5149"/>
                    <a:pt x="1364" y="3252"/>
                  </a:cubicBezTo>
                  <a:cubicBezTo>
                    <a:pt x="-10280" y="542"/>
                    <a:pt x="48750" y="0"/>
                    <a:pt x="329822" y="0"/>
                  </a:cubicBezTo>
                  <a:cubicBezTo>
                    <a:pt x="534262" y="0"/>
                    <a:pt x="668299" y="1084"/>
                    <a:pt x="662071" y="2439"/>
                  </a:cubicBezTo>
                  <a:cubicBezTo>
                    <a:pt x="636617" y="8400"/>
                    <a:pt x="605207" y="30350"/>
                    <a:pt x="570005" y="66932"/>
                  </a:cubicBezTo>
                  <a:lnTo>
                    <a:pt x="546176" y="91592"/>
                  </a:lnTo>
                  <a:lnTo>
                    <a:pt x="524514" y="86172"/>
                  </a:lnTo>
                  <a:cubicBezTo>
                    <a:pt x="452757" y="67745"/>
                    <a:pt x="354192" y="58803"/>
                    <a:pt x="282977" y="63952"/>
                  </a:cubicBezTo>
                  <a:cubicBezTo>
                    <a:pt x="223675" y="68287"/>
                    <a:pt x="151918" y="79940"/>
                    <a:pt x="118071" y="90508"/>
                  </a:cubicBezTo>
                  <a:cubicBezTo>
                    <a:pt x="115092" y="91321"/>
                    <a:pt x="109947" y="87256"/>
                    <a:pt x="101824" y="77772"/>
                  </a:cubicBezTo>
                  <a:close/>
                </a:path>
              </a:pathLst>
            </a:custGeom>
            <a:solidFill>
              <a:srgbClr val="1092CA"/>
            </a:solidFill>
            <a:ln w="1859" cap="flat">
              <a:noFill/>
              <a:prstDash val="solid"/>
              <a:miter/>
            </a:ln>
          </p:spPr>
          <p:txBody>
            <a:bodyPr rtlCol="0" anchor="ctr"/>
            <a:lstStyle/>
            <a:p>
              <a:endParaRPr lang="zh-CN" altLang="en-US"/>
            </a:p>
          </p:txBody>
        </p:sp>
        <p:sp>
          <p:nvSpPr>
            <p:cNvPr id="88" name="图形 18">
              <a:extLst>
                <a:ext uri="{FF2B5EF4-FFF2-40B4-BE49-F238E27FC236}">
                  <a16:creationId xmlns:a16="http://schemas.microsoft.com/office/drawing/2014/main" xmlns="" id="{166D1777-6BD6-4A5B-801A-BFE1D4BFC3E7}"/>
                </a:ext>
              </a:extLst>
            </p:cNvPr>
            <p:cNvSpPr/>
            <p:nvPr/>
          </p:nvSpPr>
          <p:spPr>
            <a:xfrm>
              <a:off x="6101798" y="9155596"/>
              <a:ext cx="2924442" cy="1904999"/>
            </a:xfrm>
            <a:custGeom>
              <a:avLst/>
              <a:gdLst>
                <a:gd name="connsiteX0" fmla="*/ 271 w 2924442"/>
                <a:gd name="connsiteY0" fmla="*/ 1353011 h 1904999"/>
                <a:gd name="connsiteX1" fmla="*/ 5416 w 2924442"/>
                <a:gd name="connsiteY1" fmla="*/ 825139 h 1904999"/>
                <a:gd name="connsiteX2" fmla="*/ 96127 w 2924442"/>
                <a:gd name="connsiteY2" fmla="*/ 993418 h 1904999"/>
                <a:gd name="connsiteX3" fmla="*/ 198483 w 2924442"/>
                <a:gd name="connsiteY3" fmla="*/ 1076610 h 1904999"/>
                <a:gd name="connsiteX4" fmla="*/ 843485 w 2924442"/>
                <a:gd name="connsiteY4" fmla="*/ 1147065 h 1904999"/>
                <a:gd name="connsiteX5" fmla="*/ 1152988 w 2924442"/>
                <a:gd name="connsiteY5" fmla="*/ 908872 h 1904999"/>
                <a:gd name="connsiteX6" fmla="*/ 1132409 w 2924442"/>
                <a:gd name="connsiteY6" fmla="*/ 592366 h 1904999"/>
                <a:gd name="connsiteX7" fmla="*/ 1060652 w 2924442"/>
                <a:gd name="connsiteY7" fmla="*/ 516220 h 1904999"/>
                <a:gd name="connsiteX8" fmla="*/ 1041697 w 2924442"/>
                <a:gd name="connsiteY8" fmla="*/ 490477 h 1904999"/>
                <a:gd name="connsiteX9" fmla="*/ 981584 w 2924442"/>
                <a:gd name="connsiteY9" fmla="*/ 273962 h 1904999"/>
                <a:gd name="connsiteX10" fmla="*/ 975626 w 2924442"/>
                <a:gd name="connsiteY10" fmla="*/ 250658 h 1904999"/>
                <a:gd name="connsiteX11" fmla="*/ 990519 w 2924442"/>
                <a:gd name="connsiteY11" fmla="*/ 239819 h 1904999"/>
                <a:gd name="connsiteX12" fmla="*/ 1039802 w 2924442"/>
                <a:gd name="connsiteY12" fmla="*/ 118148 h 1904999"/>
                <a:gd name="connsiteX13" fmla="*/ 967232 w 2924442"/>
                <a:gd name="connsiteY13" fmla="*/ 2710 h 1904999"/>
                <a:gd name="connsiteX14" fmla="*/ 1942317 w 2924442"/>
                <a:gd name="connsiteY14" fmla="*/ 271 h 1904999"/>
                <a:gd name="connsiteX15" fmla="*/ 2924442 w 2924442"/>
                <a:gd name="connsiteY15" fmla="*/ 0 h 1904999"/>
                <a:gd name="connsiteX16" fmla="*/ 2924171 w 2924442"/>
                <a:gd name="connsiteY16" fmla="*/ 308377 h 1904999"/>
                <a:gd name="connsiteX17" fmla="*/ 2920651 w 2924442"/>
                <a:gd name="connsiteY17" fmla="*/ 605644 h 1904999"/>
                <a:gd name="connsiteX18" fmla="*/ 2838875 w 2924442"/>
                <a:gd name="connsiteY18" fmla="*/ 533834 h 1904999"/>
                <a:gd name="connsiteX19" fmla="*/ 2763869 w 2924442"/>
                <a:gd name="connsiteY19" fmla="*/ 531124 h 1904999"/>
                <a:gd name="connsiteX20" fmla="*/ 2706192 w 2924442"/>
                <a:gd name="connsiteY20" fmla="*/ 526517 h 1904999"/>
                <a:gd name="connsiteX21" fmla="*/ 2780928 w 2924442"/>
                <a:gd name="connsiteY21" fmla="*/ 192397 h 1904999"/>
                <a:gd name="connsiteX22" fmla="*/ 2776595 w 2924442"/>
                <a:gd name="connsiteY22" fmla="*/ 185893 h 1904999"/>
                <a:gd name="connsiteX23" fmla="*/ 2510146 w 2924442"/>
                <a:gd name="connsiteY23" fmla="*/ 181558 h 1904999"/>
                <a:gd name="connsiteX24" fmla="*/ 2243697 w 2924442"/>
                <a:gd name="connsiteY24" fmla="*/ 185893 h 1904999"/>
                <a:gd name="connsiteX25" fmla="*/ 2239365 w 2924442"/>
                <a:gd name="connsiteY25" fmla="*/ 225999 h 1904999"/>
                <a:gd name="connsiteX26" fmla="*/ 2244239 w 2924442"/>
                <a:gd name="connsiteY26" fmla="*/ 266375 h 1904999"/>
                <a:gd name="connsiteX27" fmla="*/ 2460864 w 2924442"/>
                <a:gd name="connsiteY27" fmla="*/ 270982 h 1904999"/>
                <a:gd name="connsiteX28" fmla="*/ 2672615 w 2924442"/>
                <a:gd name="connsiteY28" fmla="*/ 273962 h 1904999"/>
                <a:gd name="connsiteX29" fmla="*/ 2617105 w 2924442"/>
                <a:gd name="connsiteY29" fmla="*/ 525162 h 1904999"/>
                <a:gd name="connsiteX30" fmla="*/ 2615751 w 2924442"/>
                <a:gd name="connsiteY30" fmla="*/ 531124 h 1904999"/>
                <a:gd name="connsiteX31" fmla="*/ 2486859 w 2924442"/>
                <a:gd name="connsiteY31" fmla="*/ 531124 h 1904999"/>
                <a:gd name="connsiteX32" fmla="*/ 2359592 w 2924442"/>
                <a:gd name="connsiteY32" fmla="*/ 526517 h 1904999"/>
                <a:gd name="connsiteX33" fmla="*/ 2398313 w 2924442"/>
                <a:gd name="connsiteY33" fmla="*/ 375851 h 1904999"/>
                <a:gd name="connsiteX34" fmla="*/ 2403458 w 2924442"/>
                <a:gd name="connsiteY34" fmla="*/ 342521 h 1904999"/>
                <a:gd name="connsiteX35" fmla="*/ 2361216 w 2924442"/>
                <a:gd name="connsiteY35" fmla="*/ 336017 h 1904999"/>
                <a:gd name="connsiteX36" fmla="*/ 2318433 w 2924442"/>
                <a:gd name="connsiteY36" fmla="*/ 340895 h 1904999"/>
                <a:gd name="connsiteX37" fmla="*/ 2301644 w 2924442"/>
                <a:gd name="connsiteY37" fmla="*/ 401053 h 1904999"/>
                <a:gd name="connsiteX38" fmla="*/ 2277815 w 2924442"/>
                <a:gd name="connsiteY38" fmla="*/ 491831 h 1904999"/>
                <a:gd name="connsiteX39" fmla="*/ 2290001 w 2924442"/>
                <a:gd name="connsiteY39" fmla="*/ 599411 h 1904999"/>
                <a:gd name="connsiteX40" fmla="*/ 2574863 w 2924442"/>
                <a:gd name="connsiteY40" fmla="*/ 620006 h 1904999"/>
                <a:gd name="connsiteX41" fmla="*/ 2832918 w 2924442"/>
                <a:gd name="connsiteY41" fmla="*/ 625154 h 1904999"/>
                <a:gd name="connsiteX42" fmla="*/ 2837792 w 2924442"/>
                <a:gd name="connsiteY42" fmla="*/ 671763 h 1904999"/>
                <a:gd name="connsiteX43" fmla="*/ 2794196 w 2924442"/>
                <a:gd name="connsiteY43" fmla="*/ 846275 h 1904999"/>
                <a:gd name="connsiteX44" fmla="*/ 2675865 w 2924442"/>
                <a:gd name="connsiteY44" fmla="*/ 914834 h 1904999"/>
                <a:gd name="connsiteX45" fmla="*/ 2593547 w 2924442"/>
                <a:gd name="connsiteY45" fmla="*/ 923234 h 1904999"/>
                <a:gd name="connsiteX46" fmla="*/ 2536412 w 2924442"/>
                <a:gd name="connsiteY46" fmla="*/ 929196 h 1904999"/>
                <a:gd name="connsiteX47" fmla="*/ 2525039 w 2924442"/>
                <a:gd name="connsiteY47" fmla="*/ 967946 h 1904999"/>
                <a:gd name="connsiteX48" fmla="*/ 2520978 w 2924442"/>
                <a:gd name="connsiteY48" fmla="*/ 1006696 h 1904999"/>
                <a:gd name="connsiteX49" fmla="*/ 2591381 w 2924442"/>
                <a:gd name="connsiteY49" fmla="*/ 1009948 h 1904999"/>
                <a:gd name="connsiteX50" fmla="*/ 2733812 w 2924442"/>
                <a:gd name="connsiteY50" fmla="*/ 989625 h 1904999"/>
                <a:gd name="connsiteX51" fmla="*/ 2920651 w 2924442"/>
                <a:gd name="connsiteY51" fmla="*/ 762813 h 1904999"/>
                <a:gd name="connsiteX52" fmla="*/ 2924171 w 2924442"/>
                <a:gd name="connsiteY52" fmla="*/ 1323203 h 1904999"/>
                <a:gd name="connsiteX53" fmla="*/ 2924442 w 2924442"/>
                <a:gd name="connsiteY53" fmla="*/ 1905000 h 1904999"/>
                <a:gd name="connsiteX54" fmla="*/ 2170315 w 2924442"/>
                <a:gd name="connsiteY54" fmla="*/ 1905000 h 1904999"/>
                <a:gd name="connsiteX55" fmla="*/ 1416188 w 2924442"/>
                <a:gd name="connsiteY55" fmla="*/ 1903374 h 1904999"/>
                <a:gd name="connsiteX56" fmla="*/ 1421875 w 2924442"/>
                <a:gd name="connsiteY56" fmla="*/ 1888470 h 1904999"/>
                <a:gd name="connsiteX57" fmla="*/ 1425936 w 2924442"/>
                <a:gd name="connsiteY57" fmla="*/ 1873295 h 1904999"/>
                <a:gd name="connsiteX58" fmla="*/ 1333058 w 2924442"/>
                <a:gd name="connsiteY58" fmla="*/ 1832648 h 1904999"/>
                <a:gd name="connsiteX59" fmla="*/ 1239639 w 2924442"/>
                <a:gd name="connsiteY59" fmla="*/ 1797420 h 1904999"/>
                <a:gd name="connsiteX60" fmla="*/ 1230974 w 2924442"/>
                <a:gd name="connsiteY60" fmla="*/ 1826144 h 1904999"/>
                <a:gd name="connsiteX61" fmla="*/ 1391818 w 2924442"/>
                <a:gd name="connsiteY61" fmla="*/ 1895516 h 1904999"/>
                <a:gd name="connsiteX62" fmla="*/ 1410502 w 2924442"/>
                <a:gd name="connsiteY62" fmla="*/ 1903916 h 1904999"/>
                <a:gd name="connsiteX63" fmla="*/ 974543 w 2924442"/>
                <a:gd name="connsiteY63" fmla="*/ 1905000 h 1904999"/>
                <a:gd name="connsiteX64" fmla="*/ 537502 w 2924442"/>
                <a:gd name="connsiteY64" fmla="*/ 1905000 h 1904999"/>
                <a:gd name="connsiteX65" fmla="*/ 538856 w 2924442"/>
                <a:gd name="connsiteY65" fmla="*/ 1839423 h 1904999"/>
                <a:gd name="connsiteX66" fmla="*/ 540209 w 2924442"/>
                <a:gd name="connsiteY66" fmla="*/ 1773574 h 1904999"/>
                <a:gd name="connsiteX67" fmla="*/ 580827 w 2924442"/>
                <a:gd name="connsiteY67" fmla="*/ 1773303 h 1904999"/>
                <a:gd name="connsiteX68" fmla="*/ 621444 w 2924442"/>
                <a:gd name="connsiteY68" fmla="*/ 1773032 h 1904999"/>
                <a:gd name="connsiteX69" fmla="*/ 622256 w 2924442"/>
                <a:gd name="connsiteY69" fmla="*/ 1756231 h 1904999"/>
                <a:gd name="connsiteX70" fmla="*/ 623069 w 2924442"/>
                <a:gd name="connsiteY70" fmla="*/ 1739701 h 1904999"/>
                <a:gd name="connsiteX71" fmla="*/ 538856 w 2924442"/>
                <a:gd name="connsiteY71" fmla="*/ 1739701 h 1904999"/>
                <a:gd name="connsiteX72" fmla="*/ 538856 w 2924442"/>
                <a:gd name="connsiteY72" fmla="*/ 1639438 h 1904999"/>
                <a:gd name="connsiteX73" fmla="*/ 622798 w 2924442"/>
                <a:gd name="connsiteY73" fmla="*/ 1639438 h 1904999"/>
                <a:gd name="connsiteX74" fmla="*/ 622798 w 2924442"/>
                <a:gd name="connsiteY74" fmla="*/ 1604211 h 1904999"/>
                <a:gd name="connsiteX75" fmla="*/ 538856 w 2924442"/>
                <a:gd name="connsiteY75" fmla="*/ 1604211 h 1904999"/>
                <a:gd name="connsiteX76" fmla="*/ 538856 w 2924442"/>
                <a:gd name="connsiteY76" fmla="*/ 1531046 h 1904999"/>
                <a:gd name="connsiteX77" fmla="*/ 622798 w 2924442"/>
                <a:gd name="connsiteY77" fmla="*/ 1531046 h 1904999"/>
                <a:gd name="connsiteX78" fmla="*/ 622798 w 2924442"/>
                <a:gd name="connsiteY78" fmla="*/ 1495818 h 1904999"/>
                <a:gd name="connsiteX79" fmla="*/ 521526 w 2924442"/>
                <a:gd name="connsiteY79" fmla="*/ 1495818 h 1904999"/>
                <a:gd name="connsiteX80" fmla="*/ 418358 w 2924442"/>
                <a:gd name="connsiteY80" fmla="*/ 1512077 h 1904999"/>
                <a:gd name="connsiteX81" fmla="*/ 419441 w 2924442"/>
                <a:gd name="connsiteY81" fmla="*/ 1525084 h 1904999"/>
                <a:gd name="connsiteX82" fmla="*/ 461683 w 2924442"/>
                <a:gd name="connsiteY82" fmla="*/ 1531046 h 1904999"/>
                <a:gd name="connsiteX83" fmla="*/ 503654 w 2924442"/>
                <a:gd name="connsiteY83" fmla="*/ 1531046 h 1904999"/>
                <a:gd name="connsiteX84" fmla="*/ 503654 w 2924442"/>
                <a:gd name="connsiteY84" fmla="*/ 1604211 h 1904999"/>
                <a:gd name="connsiteX85" fmla="*/ 461683 w 2924442"/>
                <a:gd name="connsiteY85" fmla="*/ 1604211 h 1904999"/>
                <a:gd name="connsiteX86" fmla="*/ 419170 w 2924442"/>
                <a:gd name="connsiteY86" fmla="*/ 1606378 h 1904999"/>
                <a:gd name="connsiteX87" fmla="*/ 418358 w 2924442"/>
                <a:gd name="connsiteY87" fmla="*/ 1623992 h 1904999"/>
                <a:gd name="connsiteX88" fmla="*/ 417816 w 2924442"/>
                <a:gd name="connsiteY88" fmla="*/ 1639438 h 1904999"/>
                <a:gd name="connsiteX89" fmla="*/ 503654 w 2924442"/>
                <a:gd name="connsiteY89" fmla="*/ 1639438 h 1904999"/>
                <a:gd name="connsiteX90" fmla="*/ 503654 w 2924442"/>
                <a:gd name="connsiteY90" fmla="*/ 1739701 h 1904999"/>
                <a:gd name="connsiteX91" fmla="*/ 461683 w 2924442"/>
                <a:gd name="connsiteY91" fmla="*/ 1739701 h 1904999"/>
                <a:gd name="connsiteX92" fmla="*/ 419441 w 2924442"/>
                <a:gd name="connsiteY92" fmla="*/ 1741869 h 1904999"/>
                <a:gd name="connsiteX93" fmla="*/ 418899 w 2924442"/>
                <a:gd name="connsiteY93" fmla="*/ 1767612 h 1904999"/>
                <a:gd name="connsiteX94" fmla="*/ 457621 w 2924442"/>
                <a:gd name="connsiteY94" fmla="*/ 1772219 h 1904999"/>
                <a:gd name="connsiteX95" fmla="*/ 499321 w 2924442"/>
                <a:gd name="connsiteY95" fmla="*/ 1773845 h 1904999"/>
                <a:gd name="connsiteX96" fmla="*/ 503654 w 2924442"/>
                <a:gd name="connsiteY96" fmla="*/ 1840235 h 1904999"/>
                <a:gd name="connsiteX97" fmla="*/ 503654 w 2924442"/>
                <a:gd name="connsiteY97" fmla="*/ 1905000 h 1904999"/>
                <a:gd name="connsiteX98" fmla="*/ 0 w 2924442"/>
                <a:gd name="connsiteY98" fmla="*/ 1905000 h 1904999"/>
                <a:gd name="connsiteX99" fmla="*/ 271 w 2924442"/>
                <a:gd name="connsiteY99" fmla="*/ 1353011 h 1904999"/>
                <a:gd name="connsiteX100" fmla="*/ 1039260 w 2924442"/>
                <a:gd name="connsiteY100" fmla="*/ 1892806 h 1904999"/>
                <a:gd name="connsiteX101" fmla="*/ 1149468 w 2924442"/>
                <a:gd name="connsiteY101" fmla="*/ 1832648 h 1904999"/>
                <a:gd name="connsiteX102" fmla="*/ 1190086 w 2924442"/>
                <a:gd name="connsiteY102" fmla="*/ 1780349 h 1904999"/>
                <a:gd name="connsiteX103" fmla="*/ 1306522 w 2924442"/>
                <a:gd name="connsiteY103" fmla="*/ 1774929 h 1904999"/>
                <a:gd name="connsiteX104" fmla="*/ 1421604 w 2924442"/>
                <a:gd name="connsiteY104" fmla="*/ 1774929 h 1904999"/>
                <a:gd name="connsiteX105" fmla="*/ 1423228 w 2924442"/>
                <a:gd name="connsiteY105" fmla="*/ 1768696 h 1904999"/>
                <a:gd name="connsiteX106" fmla="*/ 1423770 w 2924442"/>
                <a:gd name="connsiteY106" fmla="*/ 1751624 h 1904999"/>
                <a:gd name="connsiteX107" fmla="*/ 1422958 w 2924442"/>
                <a:gd name="connsiteY107" fmla="*/ 1741056 h 1904999"/>
                <a:gd name="connsiteX108" fmla="*/ 1316811 w 2924442"/>
                <a:gd name="connsiteY108" fmla="*/ 1740243 h 1904999"/>
                <a:gd name="connsiteX109" fmla="*/ 1210394 w 2924442"/>
                <a:gd name="connsiteY109" fmla="*/ 1737533 h 1904999"/>
                <a:gd name="connsiteX110" fmla="*/ 1214456 w 2924442"/>
                <a:gd name="connsiteY110" fmla="*/ 1722358 h 1904999"/>
                <a:gd name="connsiteX111" fmla="*/ 1218518 w 2924442"/>
                <a:gd name="connsiteY111" fmla="*/ 1705287 h 1904999"/>
                <a:gd name="connsiteX112" fmla="*/ 1196313 w 2924442"/>
                <a:gd name="connsiteY112" fmla="*/ 1694989 h 1904999"/>
                <a:gd name="connsiteX113" fmla="*/ 1186836 w 2924442"/>
                <a:gd name="connsiteY113" fmla="*/ 1693093 h 1904999"/>
                <a:gd name="connsiteX114" fmla="*/ 1179525 w 2924442"/>
                <a:gd name="connsiteY114" fmla="*/ 1716397 h 1904999"/>
                <a:gd name="connsiteX115" fmla="*/ 1172214 w 2924442"/>
                <a:gd name="connsiteY115" fmla="*/ 1739701 h 1904999"/>
                <a:gd name="connsiteX116" fmla="*/ 977522 w 2924442"/>
                <a:gd name="connsiteY116" fmla="*/ 1739701 h 1904999"/>
                <a:gd name="connsiteX117" fmla="*/ 977522 w 2924442"/>
                <a:gd name="connsiteY117" fmla="*/ 1774929 h 1904999"/>
                <a:gd name="connsiteX118" fmla="*/ 1064172 w 2924442"/>
                <a:gd name="connsiteY118" fmla="*/ 1774929 h 1904999"/>
                <a:gd name="connsiteX119" fmla="*/ 1150822 w 2924442"/>
                <a:gd name="connsiteY119" fmla="*/ 1777639 h 1904999"/>
                <a:gd name="connsiteX120" fmla="*/ 1110476 w 2924442"/>
                <a:gd name="connsiteY120" fmla="*/ 1820725 h 1904999"/>
                <a:gd name="connsiteX121" fmla="*/ 1076628 w 2924442"/>
                <a:gd name="connsiteY121" fmla="*/ 1841861 h 1904999"/>
                <a:gd name="connsiteX122" fmla="*/ 998101 w 2924442"/>
                <a:gd name="connsiteY122" fmla="*/ 1864353 h 1904999"/>
                <a:gd name="connsiteX123" fmla="*/ 977522 w 2924442"/>
                <a:gd name="connsiteY123" fmla="*/ 1878986 h 1904999"/>
                <a:gd name="connsiteX124" fmla="*/ 1001080 w 2924442"/>
                <a:gd name="connsiteY124" fmla="*/ 1899039 h 1904999"/>
                <a:gd name="connsiteX125" fmla="*/ 1039260 w 2924442"/>
                <a:gd name="connsiteY125" fmla="*/ 1892806 h 1904999"/>
                <a:gd name="connsiteX126" fmla="*/ 2813692 w 2924442"/>
                <a:gd name="connsiteY126" fmla="*/ 1899309 h 1904999"/>
                <a:gd name="connsiteX127" fmla="*/ 2829127 w 2924442"/>
                <a:gd name="connsiteY127" fmla="*/ 1890367 h 1904999"/>
                <a:gd name="connsiteX128" fmla="*/ 2843208 w 2924442"/>
                <a:gd name="connsiteY128" fmla="*/ 1768696 h 1904999"/>
                <a:gd name="connsiteX129" fmla="*/ 2836980 w 2924442"/>
                <a:gd name="connsiteY129" fmla="*/ 1658407 h 1904999"/>
                <a:gd name="connsiteX130" fmla="*/ 2800695 w 2924442"/>
                <a:gd name="connsiteY130" fmla="*/ 1638896 h 1904999"/>
                <a:gd name="connsiteX131" fmla="*/ 2757370 w 2924442"/>
                <a:gd name="connsiteY131" fmla="*/ 1637541 h 1904999"/>
                <a:gd name="connsiteX132" fmla="*/ 2726772 w 2924442"/>
                <a:gd name="connsiteY132" fmla="*/ 1636186 h 1904999"/>
                <a:gd name="connsiteX133" fmla="*/ 2726772 w 2924442"/>
                <a:gd name="connsiteY133" fmla="*/ 1555434 h 1904999"/>
                <a:gd name="connsiteX134" fmla="*/ 2795279 w 2924442"/>
                <a:gd name="connsiteY134" fmla="*/ 1554892 h 1904999"/>
                <a:gd name="connsiteX135" fmla="*/ 2863516 w 2924442"/>
                <a:gd name="connsiteY135" fmla="*/ 1554079 h 1904999"/>
                <a:gd name="connsiteX136" fmla="*/ 2864329 w 2924442"/>
                <a:gd name="connsiteY136" fmla="*/ 1537278 h 1904999"/>
                <a:gd name="connsiteX137" fmla="*/ 2865141 w 2924442"/>
                <a:gd name="connsiteY137" fmla="*/ 1520206 h 1904999"/>
                <a:gd name="connsiteX138" fmla="*/ 2726772 w 2924442"/>
                <a:gd name="connsiteY138" fmla="*/ 1520206 h 1904999"/>
                <a:gd name="connsiteX139" fmla="*/ 2726772 w 2924442"/>
                <a:gd name="connsiteY139" fmla="*/ 1425363 h 1904999"/>
                <a:gd name="connsiteX140" fmla="*/ 2738957 w 2924442"/>
                <a:gd name="connsiteY140" fmla="*/ 1425363 h 1904999"/>
                <a:gd name="connsiteX141" fmla="*/ 2845374 w 2924442"/>
                <a:gd name="connsiteY141" fmla="*/ 1415878 h 1904999"/>
                <a:gd name="connsiteX142" fmla="*/ 2844291 w 2924442"/>
                <a:gd name="connsiteY142" fmla="*/ 1398265 h 1904999"/>
                <a:gd name="connsiteX143" fmla="*/ 2842395 w 2924442"/>
                <a:gd name="connsiteY143" fmla="*/ 1381464 h 1904999"/>
                <a:gd name="connsiteX144" fmla="*/ 2831293 w 2924442"/>
                <a:gd name="connsiteY144" fmla="*/ 1383090 h 1904999"/>
                <a:gd name="connsiteX145" fmla="*/ 2643912 w 2924442"/>
                <a:gd name="connsiteY145" fmla="*/ 1394471 h 1904999"/>
                <a:gd name="connsiteX146" fmla="*/ 2575134 w 2924442"/>
                <a:gd name="connsiteY146" fmla="*/ 1396368 h 1904999"/>
                <a:gd name="connsiteX147" fmla="*/ 2575134 w 2924442"/>
                <a:gd name="connsiteY147" fmla="*/ 1431595 h 1904999"/>
                <a:gd name="connsiteX148" fmla="*/ 2633352 w 2924442"/>
                <a:gd name="connsiteY148" fmla="*/ 1429699 h 1904999"/>
                <a:gd name="connsiteX149" fmla="*/ 2691570 w 2924442"/>
                <a:gd name="connsiteY149" fmla="*/ 1428073 h 1904999"/>
                <a:gd name="connsiteX150" fmla="*/ 2691570 w 2924442"/>
                <a:gd name="connsiteY150" fmla="*/ 1520206 h 1904999"/>
                <a:gd name="connsiteX151" fmla="*/ 2556179 w 2924442"/>
                <a:gd name="connsiteY151" fmla="*/ 1520206 h 1904999"/>
                <a:gd name="connsiteX152" fmla="*/ 2556179 w 2924442"/>
                <a:gd name="connsiteY152" fmla="*/ 1555434 h 1904999"/>
                <a:gd name="connsiteX153" fmla="*/ 2691570 w 2924442"/>
                <a:gd name="connsiteY153" fmla="*/ 1555434 h 1904999"/>
                <a:gd name="connsiteX154" fmla="*/ 2691570 w 2924442"/>
                <a:gd name="connsiteY154" fmla="*/ 1636728 h 1904999"/>
                <a:gd name="connsiteX155" fmla="*/ 2657181 w 2924442"/>
                <a:gd name="connsiteY155" fmla="*/ 1636999 h 1904999"/>
                <a:gd name="connsiteX156" fmla="*/ 2582716 w 2924442"/>
                <a:gd name="connsiteY156" fmla="*/ 1656239 h 1904999"/>
                <a:gd name="connsiteX157" fmla="*/ 2575675 w 2924442"/>
                <a:gd name="connsiteY157" fmla="*/ 1764090 h 1904999"/>
                <a:gd name="connsiteX158" fmla="*/ 2577571 w 2924442"/>
                <a:gd name="connsiteY158" fmla="*/ 1872753 h 1904999"/>
                <a:gd name="connsiteX159" fmla="*/ 2604107 w 2924442"/>
                <a:gd name="connsiteY159" fmla="*/ 1898226 h 1904999"/>
                <a:gd name="connsiteX160" fmla="*/ 2813692 w 2924442"/>
                <a:gd name="connsiteY160" fmla="*/ 1899309 h 1904999"/>
                <a:gd name="connsiteX161" fmla="*/ 2252362 w 2924442"/>
                <a:gd name="connsiteY161" fmla="*/ 1883322 h 1904999"/>
                <a:gd name="connsiteX162" fmla="*/ 2251550 w 2924442"/>
                <a:gd name="connsiteY162" fmla="*/ 1866792 h 1904999"/>
                <a:gd name="connsiteX163" fmla="*/ 2148653 w 2924442"/>
                <a:gd name="connsiteY163" fmla="*/ 1866250 h 1904999"/>
                <a:gd name="connsiteX164" fmla="*/ 2045756 w 2924442"/>
                <a:gd name="connsiteY164" fmla="*/ 1865708 h 1904999"/>
                <a:gd name="connsiteX165" fmla="*/ 2044943 w 2924442"/>
                <a:gd name="connsiteY165" fmla="*/ 1770322 h 1904999"/>
                <a:gd name="connsiteX166" fmla="*/ 2044402 w 2924442"/>
                <a:gd name="connsiteY166" fmla="*/ 1674666 h 1904999"/>
                <a:gd name="connsiteX167" fmla="*/ 2209579 w 2924442"/>
                <a:gd name="connsiteY167" fmla="*/ 1674666 h 1904999"/>
                <a:gd name="connsiteX168" fmla="*/ 2209579 w 2924442"/>
                <a:gd name="connsiteY168" fmla="*/ 1639438 h 1904999"/>
                <a:gd name="connsiteX169" fmla="*/ 2044402 w 2924442"/>
                <a:gd name="connsiteY169" fmla="*/ 1639438 h 1904999"/>
                <a:gd name="connsiteX170" fmla="*/ 2044402 w 2924442"/>
                <a:gd name="connsiteY170" fmla="*/ 1512077 h 1904999"/>
                <a:gd name="connsiteX171" fmla="*/ 2239635 w 2924442"/>
                <a:gd name="connsiteY171" fmla="*/ 1512077 h 1904999"/>
                <a:gd name="connsiteX172" fmla="*/ 2238823 w 2924442"/>
                <a:gd name="connsiteY172" fmla="*/ 1495276 h 1904999"/>
                <a:gd name="connsiteX173" fmla="*/ 2238011 w 2924442"/>
                <a:gd name="connsiteY173" fmla="*/ 1478204 h 1904999"/>
                <a:gd name="connsiteX174" fmla="*/ 2141342 w 2924442"/>
                <a:gd name="connsiteY174" fmla="*/ 1477391 h 1904999"/>
                <a:gd name="connsiteX175" fmla="*/ 2044402 w 2924442"/>
                <a:gd name="connsiteY175" fmla="*/ 1476849 h 1904999"/>
                <a:gd name="connsiteX176" fmla="*/ 2044402 w 2924442"/>
                <a:gd name="connsiteY176" fmla="*/ 1373876 h 1904999"/>
                <a:gd name="connsiteX177" fmla="*/ 2009200 w 2924442"/>
                <a:gd name="connsiteY177" fmla="*/ 1373876 h 1904999"/>
                <a:gd name="connsiteX178" fmla="*/ 2009200 w 2924442"/>
                <a:gd name="connsiteY178" fmla="*/ 1476849 h 1904999"/>
                <a:gd name="connsiteX179" fmla="*/ 1869477 w 2924442"/>
                <a:gd name="connsiteY179" fmla="*/ 1476849 h 1904999"/>
                <a:gd name="connsiteX180" fmla="*/ 1872726 w 2924442"/>
                <a:gd name="connsiteY180" fmla="*/ 1457339 h 1904999"/>
                <a:gd name="connsiteX181" fmla="*/ 1874351 w 2924442"/>
                <a:gd name="connsiteY181" fmla="*/ 1383632 h 1904999"/>
                <a:gd name="connsiteX182" fmla="*/ 1856750 w 2924442"/>
                <a:gd name="connsiteY182" fmla="*/ 1383903 h 1904999"/>
                <a:gd name="connsiteX183" fmla="*/ 1841315 w 2924442"/>
                <a:gd name="connsiteY183" fmla="*/ 1385529 h 1904999"/>
                <a:gd name="connsiteX184" fmla="*/ 1841315 w 2924442"/>
                <a:gd name="connsiteY184" fmla="*/ 1411543 h 1904999"/>
                <a:gd name="connsiteX185" fmla="*/ 1788513 w 2924442"/>
                <a:gd name="connsiteY185" fmla="*/ 1566544 h 1904999"/>
                <a:gd name="connsiteX186" fmla="*/ 1774432 w 2924442"/>
                <a:gd name="connsiteY186" fmla="*/ 1585513 h 1904999"/>
                <a:gd name="connsiteX187" fmla="*/ 1800698 w 2924442"/>
                <a:gd name="connsiteY187" fmla="*/ 1605565 h 1904999"/>
                <a:gd name="connsiteX188" fmla="*/ 1857562 w 2924442"/>
                <a:gd name="connsiteY188" fmla="*/ 1515871 h 1904999"/>
                <a:gd name="connsiteX189" fmla="*/ 1933381 w 2924442"/>
                <a:gd name="connsiteY189" fmla="*/ 1512077 h 1904999"/>
                <a:gd name="connsiteX190" fmla="*/ 2009200 w 2924442"/>
                <a:gd name="connsiteY190" fmla="*/ 1512077 h 1904999"/>
                <a:gd name="connsiteX191" fmla="*/ 2009200 w 2924442"/>
                <a:gd name="connsiteY191" fmla="*/ 1639438 h 1904999"/>
                <a:gd name="connsiteX192" fmla="*/ 1844023 w 2924442"/>
                <a:gd name="connsiteY192" fmla="*/ 1639438 h 1904999"/>
                <a:gd name="connsiteX193" fmla="*/ 1844023 w 2924442"/>
                <a:gd name="connsiteY193" fmla="*/ 1674666 h 1904999"/>
                <a:gd name="connsiteX194" fmla="*/ 2009200 w 2924442"/>
                <a:gd name="connsiteY194" fmla="*/ 1674666 h 1904999"/>
                <a:gd name="connsiteX195" fmla="*/ 2009200 w 2924442"/>
                <a:gd name="connsiteY195" fmla="*/ 1867063 h 1904999"/>
                <a:gd name="connsiteX196" fmla="*/ 1905761 w 2924442"/>
                <a:gd name="connsiteY196" fmla="*/ 1867605 h 1904999"/>
                <a:gd name="connsiteX197" fmla="*/ 1802052 w 2924442"/>
                <a:gd name="connsiteY197" fmla="*/ 1868418 h 1904999"/>
                <a:gd name="connsiteX198" fmla="*/ 1801240 w 2924442"/>
                <a:gd name="connsiteY198" fmla="*/ 1884134 h 1904999"/>
                <a:gd name="connsiteX199" fmla="*/ 1800427 w 2924442"/>
                <a:gd name="connsiteY199" fmla="*/ 1899580 h 1904999"/>
                <a:gd name="connsiteX200" fmla="*/ 2253174 w 2924442"/>
                <a:gd name="connsiteY200" fmla="*/ 1899580 h 1904999"/>
                <a:gd name="connsiteX201" fmla="*/ 2252362 w 2924442"/>
                <a:gd name="connsiteY201" fmla="*/ 1883322 h 1904999"/>
                <a:gd name="connsiteX202" fmla="*/ 234768 w 2924442"/>
                <a:gd name="connsiteY202" fmla="*/ 1884676 h 1904999"/>
                <a:gd name="connsiteX203" fmla="*/ 388030 w 2924442"/>
                <a:gd name="connsiteY203" fmla="*/ 1869501 h 1904999"/>
                <a:gd name="connsiteX204" fmla="*/ 387759 w 2924442"/>
                <a:gd name="connsiteY204" fmla="*/ 1852972 h 1904999"/>
                <a:gd name="connsiteX205" fmla="*/ 386676 w 2924442"/>
                <a:gd name="connsiteY205" fmla="*/ 1837255 h 1904999"/>
                <a:gd name="connsiteX206" fmla="*/ 377470 w 2924442"/>
                <a:gd name="connsiteY206" fmla="*/ 1837255 h 1904999"/>
                <a:gd name="connsiteX207" fmla="*/ 279717 w 2924442"/>
                <a:gd name="connsiteY207" fmla="*/ 1845384 h 1904999"/>
                <a:gd name="connsiteX208" fmla="*/ 170863 w 2924442"/>
                <a:gd name="connsiteY208" fmla="*/ 1855139 h 1904999"/>
                <a:gd name="connsiteX209" fmla="*/ 151096 w 2924442"/>
                <a:gd name="connsiteY209" fmla="*/ 1857036 h 1904999"/>
                <a:gd name="connsiteX210" fmla="*/ 152721 w 2924442"/>
                <a:gd name="connsiteY210" fmla="*/ 1869231 h 1904999"/>
                <a:gd name="connsiteX211" fmla="*/ 154346 w 2924442"/>
                <a:gd name="connsiteY211" fmla="*/ 1886302 h 1904999"/>
                <a:gd name="connsiteX212" fmla="*/ 157053 w 2924442"/>
                <a:gd name="connsiteY212" fmla="*/ 1891451 h 1904999"/>
                <a:gd name="connsiteX213" fmla="*/ 234768 w 2924442"/>
                <a:gd name="connsiteY213" fmla="*/ 1884676 h 1904999"/>
                <a:gd name="connsiteX214" fmla="*/ 2434327 w 2924442"/>
                <a:gd name="connsiteY214" fmla="*/ 1889012 h 1904999"/>
                <a:gd name="connsiteX215" fmla="*/ 2447325 w 2924442"/>
                <a:gd name="connsiteY215" fmla="*/ 1858391 h 1904999"/>
                <a:gd name="connsiteX216" fmla="*/ 2512583 w 2924442"/>
                <a:gd name="connsiteY216" fmla="*/ 1714500 h 1904999"/>
                <a:gd name="connsiteX217" fmla="*/ 2481714 w 2924442"/>
                <a:gd name="connsiteY217" fmla="*/ 1702035 h 1904999"/>
                <a:gd name="connsiteX218" fmla="*/ 2456261 w 2924442"/>
                <a:gd name="connsiteY218" fmla="*/ 1756231 h 1904999"/>
                <a:gd name="connsiteX219" fmla="*/ 2416997 w 2924442"/>
                <a:gd name="connsiteY219" fmla="*/ 1841319 h 1904999"/>
                <a:gd name="connsiteX220" fmla="*/ 2401834 w 2924442"/>
                <a:gd name="connsiteY220" fmla="*/ 1876818 h 1904999"/>
                <a:gd name="connsiteX221" fmla="*/ 2429724 w 2924442"/>
                <a:gd name="connsiteY221" fmla="*/ 1891180 h 1904999"/>
                <a:gd name="connsiteX222" fmla="*/ 2434327 w 2924442"/>
                <a:gd name="connsiteY222" fmla="*/ 1889012 h 1904999"/>
                <a:gd name="connsiteX223" fmla="*/ 359057 w 2924442"/>
                <a:gd name="connsiteY223" fmla="*/ 1770593 h 1904999"/>
                <a:gd name="connsiteX224" fmla="*/ 372054 w 2924442"/>
                <a:gd name="connsiteY224" fmla="*/ 1757586 h 1904999"/>
                <a:gd name="connsiteX225" fmla="*/ 378553 w 2924442"/>
                <a:gd name="connsiteY225" fmla="*/ 1642690 h 1904999"/>
                <a:gd name="connsiteX226" fmla="*/ 360952 w 2924442"/>
                <a:gd name="connsiteY226" fmla="*/ 1504218 h 1904999"/>
                <a:gd name="connsiteX227" fmla="*/ 351204 w 2924442"/>
                <a:gd name="connsiteY227" fmla="*/ 1496360 h 1904999"/>
                <a:gd name="connsiteX228" fmla="*/ 361223 w 2924442"/>
                <a:gd name="connsiteY228" fmla="*/ 1478746 h 1904999"/>
                <a:gd name="connsiteX229" fmla="*/ 365555 w 2924442"/>
                <a:gd name="connsiteY229" fmla="*/ 1428615 h 1904999"/>
                <a:gd name="connsiteX230" fmla="*/ 272136 w 2924442"/>
                <a:gd name="connsiteY230" fmla="*/ 1411814 h 1904999"/>
                <a:gd name="connsiteX231" fmla="*/ 203086 w 2924442"/>
                <a:gd name="connsiteY231" fmla="*/ 1411814 h 1904999"/>
                <a:gd name="connsiteX232" fmla="*/ 203086 w 2924442"/>
                <a:gd name="connsiteY232" fmla="*/ 1376586 h 1904999"/>
                <a:gd name="connsiteX233" fmla="*/ 167885 w 2924442"/>
                <a:gd name="connsiteY233" fmla="*/ 1376586 h 1904999"/>
                <a:gd name="connsiteX234" fmla="*/ 167885 w 2924442"/>
                <a:gd name="connsiteY234" fmla="*/ 1396368 h 1904999"/>
                <a:gd name="connsiteX235" fmla="*/ 186569 w 2924442"/>
                <a:gd name="connsiteY235" fmla="*/ 1440809 h 1904999"/>
                <a:gd name="connsiteX236" fmla="*/ 265637 w 2924442"/>
                <a:gd name="connsiteY236" fmla="*/ 1447041 h 1904999"/>
                <a:gd name="connsiteX237" fmla="*/ 335769 w 2924442"/>
                <a:gd name="connsiteY237" fmla="*/ 1449751 h 1904999"/>
                <a:gd name="connsiteX238" fmla="*/ 324396 w 2924442"/>
                <a:gd name="connsiteY238" fmla="*/ 1473868 h 1904999"/>
                <a:gd name="connsiteX239" fmla="*/ 312753 w 2924442"/>
                <a:gd name="connsiteY239" fmla="*/ 1495547 h 1904999"/>
                <a:gd name="connsiteX240" fmla="*/ 251285 w 2924442"/>
                <a:gd name="connsiteY240" fmla="*/ 1496360 h 1904999"/>
                <a:gd name="connsiteX241" fmla="*/ 169509 w 2924442"/>
                <a:gd name="connsiteY241" fmla="*/ 1515871 h 1904999"/>
                <a:gd name="connsiteX242" fmla="*/ 163011 w 2924442"/>
                <a:gd name="connsiteY242" fmla="*/ 1633206 h 1904999"/>
                <a:gd name="connsiteX243" fmla="*/ 167885 w 2924442"/>
                <a:gd name="connsiteY243" fmla="*/ 1754605 h 1904999"/>
                <a:gd name="connsiteX244" fmla="*/ 184944 w 2924442"/>
                <a:gd name="connsiteY244" fmla="*/ 1771948 h 1904999"/>
                <a:gd name="connsiteX245" fmla="*/ 274031 w 2924442"/>
                <a:gd name="connsiteY245" fmla="*/ 1777097 h 1904999"/>
                <a:gd name="connsiteX246" fmla="*/ 359057 w 2924442"/>
                <a:gd name="connsiteY246" fmla="*/ 1770593 h 1904999"/>
                <a:gd name="connsiteX247" fmla="*/ 1440829 w 2924442"/>
                <a:gd name="connsiteY247" fmla="*/ 1661930 h 1904999"/>
                <a:gd name="connsiteX248" fmla="*/ 1441912 w 2924442"/>
                <a:gd name="connsiteY248" fmla="*/ 1644316 h 1904999"/>
                <a:gd name="connsiteX249" fmla="*/ 1330621 w 2924442"/>
                <a:gd name="connsiteY249" fmla="*/ 1639438 h 1904999"/>
                <a:gd name="connsiteX250" fmla="*/ 1218518 w 2924442"/>
                <a:gd name="connsiteY250" fmla="*/ 1639438 h 1904999"/>
                <a:gd name="connsiteX251" fmla="*/ 1218518 w 2924442"/>
                <a:gd name="connsiteY251" fmla="*/ 1609901 h 1904999"/>
                <a:gd name="connsiteX252" fmla="*/ 1224746 w 2924442"/>
                <a:gd name="connsiteY252" fmla="*/ 1578738 h 1904999"/>
                <a:gd name="connsiteX253" fmla="*/ 1317894 w 2924442"/>
                <a:gd name="connsiteY253" fmla="*/ 1577112 h 1904999"/>
                <a:gd name="connsiteX254" fmla="*/ 1405357 w 2924442"/>
                <a:gd name="connsiteY254" fmla="*/ 1577112 h 1904999"/>
                <a:gd name="connsiteX255" fmla="*/ 1404545 w 2924442"/>
                <a:gd name="connsiteY255" fmla="*/ 1560854 h 1904999"/>
                <a:gd name="connsiteX256" fmla="*/ 1404003 w 2924442"/>
                <a:gd name="connsiteY256" fmla="*/ 1544595 h 1904999"/>
                <a:gd name="connsiteX257" fmla="*/ 1218247 w 2924442"/>
                <a:gd name="connsiteY257" fmla="*/ 1544595 h 1904999"/>
                <a:gd name="connsiteX258" fmla="*/ 1219059 w 2924442"/>
                <a:gd name="connsiteY258" fmla="*/ 1508825 h 1904999"/>
                <a:gd name="connsiteX259" fmla="*/ 1219871 w 2924442"/>
                <a:gd name="connsiteY259" fmla="*/ 1472785 h 1904999"/>
                <a:gd name="connsiteX260" fmla="*/ 1321415 w 2924442"/>
                <a:gd name="connsiteY260" fmla="*/ 1472243 h 1904999"/>
                <a:gd name="connsiteX261" fmla="*/ 1422958 w 2924442"/>
                <a:gd name="connsiteY261" fmla="*/ 1471701 h 1904999"/>
                <a:gd name="connsiteX262" fmla="*/ 1423499 w 2924442"/>
                <a:gd name="connsiteY262" fmla="*/ 1455442 h 1904999"/>
                <a:gd name="connsiteX263" fmla="*/ 1424041 w 2924442"/>
                <a:gd name="connsiteY263" fmla="*/ 1438912 h 1904999"/>
                <a:gd name="connsiteX264" fmla="*/ 1382070 w 2924442"/>
                <a:gd name="connsiteY264" fmla="*/ 1438912 h 1904999"/>
                <a:gd name="connsiteX265" fmla="*/ 1340369 w 2924442"/>
                <a:gd name="connsiteY265" fmla="*/ 1436744 h 1904999"/>
                <a:gd name="connsiteX266" fmla="*/ 1353908 w 2924442"/>
                <a:gd name="connsiteY266" fmla="*/ 1415878 h 1904999"/>
                <a:gd name="connsiteX267" fmla="*/ 1366635 w 2924442"/>
                <a:gd name="connsiteY267" fmla="*/ 1394200 h 1904999"/>
                <a:gd name="connsiteX268" fmla="*/ 1353096 w 2924442"/>
                <a:gd name="connsiteY268" fmla="*/ 1382548 h 1904999"/>
                <a:gd name="connsiteX269" fmla="*/ 1340911 w 2924442"/>
                <a:gd name="connsiteY269" fmla="*/ 1373605 h 1904999"/>
                <a:gd name="connsiteX270" fmla="*/ 1318165 w 2924442"/>
                <a:gd name="connsiteY270" fmla="*/ 1405581 h 1904999"/>
                <a:gd name="connsiteX271" fmla="*/ 1295420 w 2924442"/>
                <a:gd name="connsiteY271" fmla="*/ 1437557 h 1904999"/>
                <a:gd name="connsiteX272" fmla="*/ 1200917 w 2924442"/>
                <a:gd name="connsiteY272" fmla="*/ 1438099 h 1904999"/>
                <a:gd name="connsiteX273" fmla="*/ 1106143 w 2924442"/>
                <a:gd name="connsiteY273" fmla="*/ 1438641 h 1904999"/>
                <a:gd name="connsiteX274" fmla="*/ 1083127 w 2924442"/>
                <a:gd name="connsiteY274" fmla="*/ 1406394 h 1904999"/>
                <a:gd name="connsiteX275" fmla="*/ 1059298 w 2924442"/>
                <a:gd name="connsiteY275" fmla="*/ 1373876 h 1904999"/>
                <a:gd name="connsiteX276" fmla="*/ 1044947 w 2924442"/>
                <a:gd name="connsiteY276" fmla="*/ 1383632 h 1904999"/>
                <a:gd name="connsiteX277" fmla="*/ 1031678 w 2924442"/>
                <a:gd name="connsiteY277" fmla="*/ 1393387 h 1904999"/>
                <a:gd name="connsiteX278" fmla="*/ 1046571 w 2924442"/>
                <a:gd name="connsiteY278" fmla="*/ 1414794 h 1904999"/>
                <a:gd name="connsiteX279" fmla="*/ 1061464 w 2924442"/>
                <a:gd name="connsiteY279" fmla="*/ 1437557 h 1904999"/>
                <a:gd name="connsiteX280" fmla="*/ 1056861 w 2924442"/>
                <a:gd name="connsiteY280" fmla="*/ 1438370 h 1904999"/>
                <a:gd name="connsiteX281" fmla="*/ 1014890 w 2924442"/>
                <a:gd name="connsiteY281" fmla="*/ 1438370 h 1904999"/>
                <a:gd name="connsiteX282" fmla="*/ 977522 w 2924442"/>
                <a:gd name="connsiteY282" fmla="*/ 1438912 h 1904999"/>
                <a:gd name="connsiteX283" fmla="*/ 977522 w 2924442"/>
                <a:gd name="connsiteY283" fmla="*/ 1455171 h 1904999"/>
                <a:gd name="connsiteX284" fmla="*/ 982396 w 2924442"/>
                <a:gd name="connsiteY284" fmla="*/ 1471430 h 1904999"/>
                <a:gd name="connsiteX285" fmla="*/ 1084481 w 2924442"/>
                <a:gd name="connsiteY285" fmla="*/ 1472243 h 1904999"/>
                <a:gd name="connsiteX286" fmla="*/ 1181962 w 2924442"/>
                <a:gd name="connsiteY286" fmla="*/ 1472785 h 1904999"/>
                <a:gd name="connsiteX287" fmla="*/ 1182774 w 2924442"/>
                <a:gd name="connsiteY287" fmla="*/ 1508825 h 1904999"/>
                <a:gd name="connsiteX288" fmla="*/ 1183587 w 2924442"/>
                <a:gd name="connsiteY288" fmla="*/ 1544595 h 1904999"/>
                <a:gd name="connsiteX289" fmla="*/ 996206 w 2924442"/>
                <a:gd name="connsiteY289" fmla="*/ 1544595 h 1904999"/>
                <a:gd name="connsiteX290" fmla="*/ 997018 w 2924442"/>
                <a:gd name="connsiteY290" fmla="*/ 1561125 h 1904999"/>
                <a:gd name="connsiteX291" fmla="*/ 997831 w 2924442"/>
                <a:gd name="connsiteY291" fmla="*/ 1577654 h 1904999"/>
                <a:gd name="connsiteX292" fmla="*/ 1086105 w 2924442"/>
                <a:gd name="connsiteY292" fmla="*/ 1577383 h 1904999"/>
                <a:gd name="connsiteX293" fmla="*/ 1178713 w 2924442"/>
                <a:gd name="connsiteY293" fmla="*/ 1578738 h 1904999"/>
                <a:gd name="connsiteX294" fmla="*/ 1183316 w 2924442"/>
                <a:gd name="connsiteY294" fmla="*/ 1609901 h 1904999"/>
                <a:gd name="connsiteX295" fmla="*/ 1183316 w 2924442"/>
                <a:gd name="connsiteY295" fmla="*/ 1639438 h 1904999"/>
                <a:gd name="connsiteX296" fmla="*/ 958567 w 2924442"/>
                <a:gd name="connsiteY296" fmla="*/ 1639438 h 1904999"/>
                <a:gd name="connsiteX297" fmla="*/ 958567 w 2924442"/>
                <a:gd name="connsiteY297" fmla="*/ 1655155 h 1904999"/>
                <a:gd name="connsiteX298" fmla="*/ 960463 w 2924442"/>
                <a:gd name="connsiteY298" fmla="*/ 1672769 h 1904999"/>
                <a:gd name="connsiteX299" fmla="*/ 1201458 w 2924442"/>
                <a:gd name="connsiteY299" fmla="*/ 1674666 h 1904999"/>
                <a:gd name="connsiteX300" fmla="*/ 1440559 w 2924442"/>
                <a:gd name="connsiteY300" fmla="*/ 1674666 h 1904999"/>
                <a:gd name="connsiteX301" fmla="*/ 1440829 w 2924442"/>
                <a:gd name="connsiteY301" fmla="*/ 1661930 h 1904999"/>
                <a:gd name="connsiteX302" fmla="*/ 804222 w 2924442"/>
                <a:gd name="connsiteY302" fmla="*/ 1652987 h 1904999"/>
                <a:gd name="connsiteX303" fmla="*/ 790412 w 2924442"/>
                <a:gd name="connsiteY303" fmla="*/ 1620469 h 1904999"/>
                <a:gd name="connsiteX304" fmla="*/ 771728 w 2924442"/>
                <a:gd name="connsiteY304" fmla="*/ 1639980 h 1904999"/>
                <a:gd name="connsiteX305" fmla="*/ 792036 w 2924442"/>
                <a:gd name="connsiteY305" fmla="*/ 1658407 h 1904999"/>
                <a:gd name="connsiteX306" fmla="*/ 804222 w 2924442"/>
                <a:gd name="connsiteY306" fmla="*/ 1652987 h 1904999"/>
                <a:gd name="connsiteX307" fmla="*/ 1619274 w 2924442"/>
                <a:gd name="connsiteY307" fmla="*/ 1652987 h 1904999"/>
                <a:gd name="connsiteX308" fmla="*/ 1618733 w 2924442"/>
                <a:gd name="connsiteY308" fmla="*/ 1624805 h 1904999"/>
                <a:gd name="connsiteX309" fmla="*/ 1588676 w 2924442"/>
                <a:gd name="connsiteY309" fmla="*/ 1639438 h 1904999"/>
                <a:gd name="connsiteX310" fmla="*/ 1619274 w 2924442"/>
                <a:gd name="connsiteY310" fmla="*/ 1652987 h 1904999"/>
                <a:gd name="connsiteX311" fmla="*/ 2504731 w 2924442"/>
                <a:gd name="connsiteY311" fmla="*/ 1614779 h 1904999"/>
                <a:gd name="connsiteX312" fmla="*/ 2509875 w 2924442"/>
                <a:gd name="connsiteY312" fmla="*/ 1597436 h 1904999"/>
                <a:gd name="connsiteX313" fmla="*/ 2418893 w 2924442"/>
                <a:gd name="connsiteY313" fmla="*/ 1536465 h 1904999"/>
                <a:gd name="connsiteX314" fmla="*/ 2407520 w 2924442"/>
                <a:gd name="connsiteY314" fmla="*/ 1550285 h 1904999"/>
                <a:gd name="connsiteX315" fmla="*/ 2402104 w 2924442"/>
                <a:gd name="connsiteY315" fmla="*/ 1566273 h 1904999"/>
                <a:gd name="connsiteX316" fmla="*/ 2450574 w 2924442"/>
                <a:gd name="connsiteY316" fmla="*/ 1598520 h 1904999"/>
                <a:gd name="connsiteX317" fmla="*/ 2495524 w 2924442"/>
                <a:gd name="connsiteY317" fmla="*/ 1628599 h 1904999"/>
                <a:gd name="connsiteX318" fmla="*/ 2504731 w 2924442"/>
                <a:gd name="connsiteY318" fmla="*/ 1614779 h 1904999"/>
                <a:gd name="connsiteX319" fmla="*/ 577577 w 2924442"/>
                <a:gd name="connsiteY319" fmla="*/ 1436473 h 1904999"/>
                <a:gd name="connsiteX320" fmla="*/ 625777 w 2924442"/>
                <a:gd name="connsiteY320" fmla="*/ 1400703 h 1904999"/>
                <a:gd name="connsiteX321" fmla="*/ 617111 w 2924442"/>
                <a:gd name="connsiteY321" fmla="*/ 1389322 h 1904999"/>
                <a:gd name="connsiteX322" fmla="*/ 606280 w 2924442"/>
                <a:gd name="connsiteY322" fmla="*/ 1375502 h 1904999"/>
                <a:gd name="connsiteX323" fmla="*/ 563767 w 2924442"/>
                <a:gd name="connsiteY323" fmla="*/ 1403413 h 1904999"/>
                <a:gd name="connsiteX324" fmla="*/ 520442 w 2924442"/>
                <a:gd name="connsiteY324" fmla="*/ 1433492 h 1904999"/>
                <a:gd name="connsiteX325" fmla="*/ 479284 w 2924442"/>
                <a:gd name="connsiteY325" fmla="*/ 1404768 h 1904999"/>
                <a:gd name="connsiteX326" fmla="*/ 437854 w 2924442"/>
                <a:gd name="connsiteY326" fmla="*/ 1375231 h 1904999"/>
                <a:gd name="connsiteX327" fmla="*/ 417004 w 2924442"/>
                <a:gd name="connsiteY327" fmla="*/ 1400433 h 1904999"/>
                <a:gd name="connsiteX328" fmla="*/ 468994 w 2924442"/>
                <a:gd name="connsiteY328" fmla="*/ 1440809 h 1904999"/>
                <a:gd name="connsiteX329" fmla="*/ 525046 w 2924442"/>
                <a:gd name="connsiteY329" fmla="*/ 1475765 h 1904999"/>
                <a:gd name="connsiteX330" fmla="*/ 577577 w 2924442"/>
                <a:gd name="connsiteY330" fmla="*/ 1436473 h 1904999"/>
                <a:gd name="connsiteX331" fmla="*/ 2504460 w 2924442"/>
                <a:gd name="connsiteY331" fmla="*/ 1461403 h 1904999"/>
                <a:gd name="connsiteX332" fmla="*/ 2512854 w 2924442"/>
                <a:gd name="connsiteY332" fmla="*/ 1446770 h 1904999"/>
                <a:gd name="connsiteX333" fmla="*/ 2418622 w 2924442"/>
                <a:gd name="connsiteY333" fmla="*/ 1382006 h 1904999"/>
                <a:gd name="connsiteX334" fmla="*/ 2407520 w 2924442"/>
                <a:gd name="connsiteY334" fmla="*/ 1396097 h 1904999"/>
                <a:gd name="connsiteX335" fmla="*/ 2402104 w 2924442"/>
                <a:gd name="connsiteY335" fmla="*/ 1412085 h 1904999"/>
                <a:gd name="connsiteX336" fmla="*/ 2449220 w 2924442"/>
                <a:gd name="connsiteY336" fmla="*/ 1444060 h 1904999"/>
                <a:gd name="connsiteX337" fmla="*/ 2494441 w 2924442"/>
                <a:gd name="connsiteY337" fmla="*/ 1473868 h 1904999"/>
                <a:gd name="connsiteX338" fmla="*/ 2504460 w 2924442"/>
                <a:gd name="connsiteY338" fmla="*/ 1461403 h 1904999"/>
                <a:gd name="connsiteX339" fmla="*/ 2425933 w 2924442"/>
                <a:gd name="connsiteY339" fmla="*/ 1009406 h 1904999"/>
                <a:gd name="connsiteX340" fmla="*/ 2442451 w 2924442"/>
                <a:gd name="connsiteY340" fmla="*/ 937867 h 1904999"/>
                <a:gd name="connsiteX341" fmla="*/ 2439202 w 2924442"/>
                <a:gd name="connsiteY341" fmla="*/ 927299 h 1904999"/>
                <a:gd name="connsiteX342" fmla="*/ 2239094 w 2924442"/>
                <a:gd name="connsiteY342" fmla="*/ 924047 h 1904999"/>
                <a:gd name="connsiteX343" fmla="*/ 2042235 w 2924442"/>
                <a:gd name="connsiteY343" fmla="*/ 924047 h 1904999"/>
                <a:gd name="connsiteX344" fmla="*/ 2041152 w 2924442"/>
                <a:gd name="connsiteY344" fmla="*/ 866599 h 1904999"/>
                <a:gd name="connsiteX345" fmla="*/ 2040340 w 2924442"/>
                <a:gd name="connsiteY345" fmla="*/ 808880 h 1904999"/>
                <a:gd name="connsiteX346" fmla="*/ 2030321 w 2924442"/>
                <a:gd name="connsiteY346" fmla="*/ 788014 h 1904999"/>
                <a:gd name="connsiteX347" fmla="*/ 1957752 w 2924442"/>
                <a:gd name="connsiteY347" fmla="*/ 719456 h 1904999"/>
                <a:gd name="connsiteX348" fmla="*/ 1738689 w 2924442"/>
                <a:gd name="connsiteY348" fmla="*/ 713223 h 1904999"/>
                <a:gd name="connsiteX349" fmla="*/ 1517731 w 2924442"/>
                <a:gd name="connsiteY349" fmla="*/ 715391 h 1904999"/>
                <a:gd name="connsiteX350" fmla="*/ 1418896 w 2924442"/>
                <a:gd name="connsiteY350" fmla="*/ 815654 h 1904999"/>
                <a:gd name="connsiteX351" fmla="*/ 1416188 w 2924442"/>
                <a:gd name="connsiteY351" fmla="*/ 876896 h 1904999"/>
                <a:gd name="connsiteX352" fmla="*/ 1416188 w 2924442"/>
                <a:gd name="connsiteY352" fmla="*/ 924047 h 1904999"/>
                <a:gd name="connsiteX353" fmla="*/ 1375842 w 2924442"/>
                <a:gd name="connsiteY353" fmla="*/ 924047 h 1904999"/>
                <a:gd name="connsiteX354" fmla="*/ 1332787 w 2924442"/>
                <a:gd name="connsiteY354" fmla="*/ 927570 h 1904999"/>
                <a:gd name="connsiteX355" fmla="*/ 1329267 w 2924442"/>
                <a:gd name="connsiteY355" fmla="*/ 1003445 h 1904999"/>
                <a:gd name="connsiteX356" fmla="*/ 1335766 w 2924442"/>
                <a:gd name="connsiteY356" fmla="*/ 1010761 h 1904999"/>
                <a:gd name="connsiteX357" fmla="*/ 2425933 w 2924442"/>
                <a:gd name="connsiteY357" fmla="*/ 1009406 h 1904999"/>
                <a:gd name="connsiteX358" fmla="*/ 2706463 w 2924442"/>
                <a:gd name="connsiteY358" fmla="*/ 793434 h 1904999"/>
                <a:gd name="connsiteX359" fmla="*/ 2716211 w 2924442"/>
                <a:gd name="connsiteY359" fmla="*/ 753871 h 1904999"/>
                <a:gd name="connsiteX360" fmla="*/ 2719731 w 2924442"/>
                <a:gd name="connsiteY360" fmla="*/ 718643 h 1904999"/>
                <a:gd name="connsiteX361" fmla="*/ 2427558 w 2924442"/>
                <a:gd name="connsiteY361" fmla="*/ 713223 h 1904999"/>
                <a:gd name="connsiteX362" fmla="*/ 2134843 w 2924442"/>
                <a:gd name="connsiteY362" fmla="*/ 715662 h 1904999"/>
                <a:gd name="connsiteX363" fmla="*/ 2134301 w 2924442"/>
                <a:gd name="connsiteY363" fmla="*/ 798853 h 1904999"/>
                <a:gd name="connsiteX364" fmla="*/ 2420247 w 2924442"/>
                <a:gd name="connsiteY364" fmla="*/ 802105 h 1904999"/>
                <a:gd name="connsiteX365" fmla="*/ 2702672 w 2924442"/>
                <a:gd name="connsiteY365" fmla="*/ 802105 h 1904999"/>
                <a:gd name="connsiteX366" fmla="*/ 2706463 w 2924442"/>
                <a:gd name="connsiteY366" fmla="*/ 793434 h 1904999"/>
                <a:gd name="connsiteX367" fmla="*/ 1923092 w 2924442"/>
                <a:gd name="connsiteY367" fmla="*/ 653878 h 1904999"/>
                <a:gd name="connsiteX368" fmla="*/ 1966687 w 2924442"/>
                <a:gd name="connsiteY368" fmla="*/ 496709 h 1904999"/>
                <a:gd name="connsiteX369" fmla="*/ 1922550 w 2924442"/>
                <a:gd name="connsiteY369" fmla="*/ 458501 h 1904999"/>
                <a:gd name="connsiteX370" fmla="*/ 1907657 w 2924442"/>
                <a:gd name="connsiteY370" fmla="*/ 451184 h 1904999"/>
                <a:gd name="connsiteX371" fmla="*/ 1550225 w 2924442"/>
                <a:gd name="connsiteY371" fmla="*/ 451184 h 1904999"/>
                <a:gd name="connsiteX372" fmla="*/ 1534249 w 2924442"/>
                <a:gd name="connsiteY372" fmla="*/ 459314 h 1904999"/>
                <a:gd name="connsiteX373" fmla="*/ 1477926 w 2924442"/>
                <a:gd name="connsiteY373" fmla="*/ 586946 h 1904999"/>
                <a:gd name="connsiteX374" fmla="*/ 1550225 w 2924442"/>
                <a:gd name="connsiteY374" fmla="*/ 660111 h 1904999"/>
                <a:gd name="connsiteX375" fmla="*/ 1733003 w 2924442"/>
                <a:gd name="connsiteY375" fmla="*/ 663092 h 1904999"/>
                <a:gd name="connsiteX376" fmla="*/ 1904949 w 2924442"/>
                <a:gd name="connsiteY376" fmla="*/ 662550 h 1904999"/>
                <a:gd name="connsiteX377" fmla="*/ 1923092 w 2924442"/>
                <a:gd name="connsiteY377" fmla="*/ 653878 h 1904999"/>
                <a:gd name="connsiteX378" fmla="*/ 1405628 w 2924442"/>
                <a:gd name="connsiteY378" fmla="*/ 484515 h 1904999"/>
                <a:gd name="connsiteX379" fmla="*/ 1465470 w 2924442"/>
                <a:gd name="connsiteY379" fmla="*/ 438448 h 1904999"/>
                <a:gd name="connsiteX380" fmla="*/ 1513128 w 2924442"/>
                <a:gd name="connsiteY380" fmla="*/ 401053 h 1904999"/>
                <a:gd name="connsiteX381" fmla="*/ 1945566 w 2924442"/>
                <a:gd name="connsiteY381" fmla="*/ 401053 h 1904999"/>
                <a:gd name="connsiteX382" fmla="*/ 1992953 w 2924442"/>
                <a:gd name="connsiteY382" fmla="*/ 438448 h 1904999"/>
                <a:gd name="connsiteX383" fmla="*/ 2071209 w 2924442"/>
                <a:gd name="connsiteY383" fmla="*/ 491560 h 1904999"/>
                <a:gd name="connsiteX384" fmla="*/ 2114805 w 2924442"/>
                <a:gd name="connsiteY384" fmla="*/ 434112 h 1904999"/>
                <a:gd name="connsiteX385" fmla="*/ 1896555 w 2924442"/>
                <a:gd name="connsiteY385" fmla="*/ 258787 h 1904999"/>
                <a:gd name="connsiteX386" fmla="*/ 1865686 w 2924442"/>
                <a:gd name="connsiteY386" fmla="*/ 234670 h 1904999"/>
                <a:gd name="connsiteX387" fmla="*/ 1777140 w 2924442"/>
                <a:gd name="connsiteY387" fmla="*/ 191313 h 1904999"/>
                <a:gd name="connsiteX388" fmla="*/ 1683991 w 2924442"/>
                <a:gd name="connsiteY388" fmla="*/ 190771 h 1904999"/>
                <a:gd name="connsiteX389" fmla="*/ 1601674 w 2924442"/>
                <a:gd name="connsiteY389" fmla="*/ 228708 h 1904999"/>
                <a:gd name="connsiteX390" fmla="*/ 1497152 w 2924442"/>
                <a:gd name="connsiteY390" fmla="*/ 308919 h 1904999"/>
                <a:gd name="connsiteX391" fmla="*/ 1343077 w 2924442"/>
                <a:gd name="connsiteY391" fmla="*/ 435196 h 1904999"/>
                <a:gd name="connsiteX392" fmla="*/ 1385048 w 2924442"/>
                <a:gd name="connsiteY392" fmla="*/ 491018 h 1904999"/>
                <a:gd name="connsiteX393" fmla="*/ 1405628 w 2924442"/>
                <a:gd name="connsiteY393" fmla="*/ 484515 h 190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2924442" h="1904999">
                  <a:moveTo>
                    <a:pt x="271" y="1353011"/>
                  </a:moveTo>
                  <a:cubicBezTo>
                    <a:pt x="542" y="808880"/>
                    <a:pt x="542" y="801021"/>
                    <a:pt x="5416" y="825139"/>
                  </a:cubicBezTo>
                  <a:cubicBezTo>
                    <a:pt x="18955" y="890987"/>
                    <a:pt x="47928" y="944913"/>
                    <a:pt x="96127" y="993418"/>
                  </a:cubicBezTo>
                  <a:cubicBezTo>
                    <a:pt x="123747" y="1021329"/>
                    <a:pt x="165718" y="1055473"/>
                    <a:pt x="198483" y="1076610"/>
                  </a:cubicBezTo>
                  <a:cubicBezTo>
                    <a:pt x="378824" y="1194216"/>
                    <a:pt x="628484" y="1221314"/>
                    <a:pt x="843485" y="1147065"/>
                  </a:cubicBezTo>
                  <a:cubicBezTo>
                    <a:pt x="981584" y="1099372"/>
                    <a:pt x="1104789" y="1004528"/>
                    <a:pt x="1152988" y="908872"/>
                  </a:cubicBezTo>
                  <a:cubicBezTo>
                    <a:pt x="1203625" y="808067"/>
                    <a:pt x="1196043" y="689106"/>
                    <a:pt x="1132409" y="592366"/>
                  </a:cubicBezTo>
                  <a:cubicBezTo>
                    <a:pt x="1117245" y="569603"/>
                    <a:pt x="1080961" y="530853"/>
                    <a:pt x="1060652" y="516220"/>
                  </a:cubicBezTo>
                  <a:cubicBezTo>
                    <a:pt x="1047113" y="506464"/>
                    <a:pt x="1045217" y="503755"/>
                    <a:pt x="1041697" y="490477"/>
                  </a:cubicBezTo>
                  <a:cubicBezTo>
                    <a:pt x="1036823" y="471779"/>
                    <a:pt x="990249" y="304583"/>
                    <a:pt x="981584" y="273962"/>
                  </a:cubicBezTo>
                  <a:cubicBezTo>
                    <a:pt x="977793" y="261226"/>
                    <a:pt x="975085" y="250929"/>
                    <a:pt x="975626" y="250658"/>
                  </a:cubicBezTo>
                  <a:cubicBezTo>
                    <a:pt x="975897" y="250658"/>
                    <a:pt x="982667" y="245509"/>
                    <a:pt x="990519" y="239819"/>
                  </a:cubicBezTo>
                  <a:cubicBezTo>
                    <a:pt x="1028700" y="211366"/>
                    <a:pt x="1046300" y="168280"/>
                    <a:pt x="1039802" y="118148"/>
                  </a:cubicBezTo>
                  <a:cubicBezTo>
                    <a:pt x="1032491" y="60429"/>
                    <a:pt x="1002975" y="13549"/>
                    <a:pt x="967232" y="2710"/>
                  </a:cubicBezTo>
                  <a:cubicBezTo>
                    <a:pt x="963170" y="1355"/>
                    <a:pt x="1401837" y="271"/>
                    <a:pt x="1942317" y="271"/>
                  </a:cubicBezTo>
                  <a:lnTo>
                    <a:pt x="2924442" y="0"/>
                  </a:lnTo>
                  <a:lnTo>
                    <a:pt x="2924171" y="308377"/>
                  </a:lnTo>
                  <a:cubicBezTo>
                    <a:pt x="2924171" y="561203"/>
                    <a:pt x="2923359" y="614586"/>
                    <a:pt x="2920651" y="605644"/>
                  </a:cubicBezTo>
                  <a:cubicBezTo>
                    <a:pt x="2908195" y="566351"/>
                    <a:pt x="2878409" y="540337"/>
                    <a:pt x="2838875" y="533834"/>
                  </a:cubicBezTo>
                  <a:cubicBezTo>
                    <a:pt x="2830210" y="532208"/>
                    <a:pt x="2796363" y="531124"/>
                    <a:pt x="2763869" y="531124"/>
                  </a:cubicBezTo>
                  <a:cubicBezTo>
                    <a:pt x="2708900" y="531124"/>
                    <a:pt x="2704838" y="530853"/>
                    <a:pt x="2706192" y="526517"/>
                  </a:cubicBezTo>
                  <a:cubicBezTo>
                    <a:pt x="2708629" y="518659"/>
                    <a:pt x="2780928" y="195649"/>
                    <a:pt x="2780928" y="192397"/>
                  </a:cubicBezTo>
                  <a:cubicBezTo>
                    <a:pt x="2780928" y="191042"/>
                    <a:pt x="2779032" y="188061"/>
                    <a:pt x="2776595" y="185893"/>
                  </a:cubicBezTo>
                  <a:cubicBezTo>
                    <a:pt x="2772804" y="182100"/>
                    <a:pt x="2744914" y="181558"/>
                    <a:pt x="2510146" y="181558"/>
                  </a:cubicBezTo>
                  <a:cubicBezTo>
                    <a:pt x="2275379" y="181558"/>
                    <a:pt x="2247488" y="182100"/>
                    <a:pt x="2243697" y="185893"/>
                  </a:cubicBezTo>
                  <a:cubicBezTo>
                    <a:pt x="2240177" y="189145"/>
                    <a:pt x="2239365" y="197004"/>
                    <a:pt x="2239365" y="225999"/>
                  </a:cubicBezTo>
                  <a:cubicBezTo>
                    <a:pt x="2239365" y="257432"/>
                    <a:pt x="2239906" y="262581"/>
                    <a:pt x="2244239" y="266375"/>
                  </a:cubicBezTo>
                  <a:cubicBezTo>
                    <a:pt x="2248842" y="270711"/>
                    <a:pt x="2267797" y="270982"/>
                    <a:pt x="2460864" y="270982"/>
                  </a:cubicBezTo>
                  <a:cubicBezTo>
                    <a:pt x="2609252" y="270982"/>
                    <a:pt x="2672615" y="271794"/>
                    <a:pt x="2672615" y="273962"/>
                  </a:cubicBezTo>
                  <a:cubicBezTo>
                    <a:pt x="2672615" y="276130"/>
                    <a:pt x="2624416" y="494541"/>
                    <a:pt x="2617105" y="525162"/>
                  </a:cubicBezTo>
                  <a:lnTo>
                    <a:pt x="2615751" y="531124"/>
                  </a:lnTo>
                  <a:lnTo>
                    <a:pt x="2486859" y="531124"/>
                  </a:lnTo>
                  <a:cubicBezTo>
                    <a:pt x="2365549" y="531124"/>
                    <a:pt x="2358238" y="530853"/>
                    <a:pt x="2359592" y="526517"/>
                  </a:cubicBezTo>
                  <a:cubicBezTo>
                    <a:pt x="2361216" y="520555"/>
                    <a:pt x="2389107" y="412434"/>
                    <a:pt x="2398313" y="375851"/>
                  </a:cubicBezTo>
                  <a:cubicBezTo>
                    <a:pt x="2401834" y="360947"/>
                    <a:pt x="2404271" y="346043"/>
                    <a:pt x="2403458" y="342521"/>
                  </a:cubicBezTo>
                  <a:cubicBezTo>
                    <a:pt x="2401834" y="336017"/>
                    <a:pt x="2401834" y="336017"/>
                    <a:pt x="2361216" y="336017"/>
                  </a:cubicBezTo>
                  <a:cubicBezTo>
                    <a:pt x="2325473" y="336017"/>
                    <a:pt x="2320599" y="336559"/>
                    <a:pt x="2318433" y="340895"/>
                  </a:cubicBezTo>
                  <a:cubicBezTo>
                    <a:pt x="2317079" y="343334"/>
                    <a:pt x="2309497" y="370432"/>
                    <a:pt x="2301644" y="401053"/>
                  </a:cubicBezTo>
                  <a:cubicBezTo>
                    <a:pt x="2294062" y="431674"/>
                    <a:pt x="2283231" y="472592"/>
                    <a:pt x="2277815" y="491831"/>
                  </a:cubicBezTo>
                  <a:cubicBezTo>
                    <a:pt x="2261839" y="550092"/>
                    <a:pt x="2264547" y="575023"/>
                    <a:pt x="2290001" y="599411"/>
                  </a:cubicBezTo>
                  <a:cubicBezTo>
                    <a:pt x="2311663" y="620548"/>
                    <a:pt x="2291626" y="619193"/>
                    <a:pt x="2574863" y="620006"/>
                  </a:cubicBezTo>
                  <a:cubicBezTo>
                    <a:pt x="2804486" y="620548"/>
                    <a:pt x="2828585" y="621090"/>
                    <a:pt x="2832918" y="625154"/>
                  </a:cubicBezTo>
                  <a:cubicBezTo>
                    <a:pt x="2837251" y="628948"/>
                    <a:pt x="2837792" y="634639"/>
                    <a:pt x="2837792" y="671763"/>
                  </a:cubicBezTo>
                  <a:cubicBezTo>
                    <a:pt x="2837792" y="757935"/>
                    <a:pt x="2826690" y="802647"/>
                    <a:pt x="2794196" y="846275"/>
                  </a:cubicBezTo>
                  <a:cubicBezTo>
                    <a:pt x="2770909" y="877709"/>
                    <a:pt x="2727584" y="902910"/>
                    <a:pt x="2675865" y="914834"/>
                  </a:cubicBezTo>
                  <a:cubicBezTo>
                    <a:pt x="2652307" y="920524"/>
                    <a:pt x="2636872" y="921879"/>
                    <a:pt x="2593547" y="923234"/>
                  </a:cubicBezTo>
                  <a:cubicBezTo>
                    <a:pt x="2549139" y="924589"/>
                    <a:pt x="2539391" y="925673"/>
                    <a:pt x="2536412" y="929196"/>
                  </a:cubicBezTo>
                  <a:cubicBezTo>
                    <a:pt x="2534246" y="931634"/>
                    <a:pt x="2529101" y="948977"/>
                    <a:pt x="2525039" y="967946"/>
                  </a:cubicBezTo>
                  <a:cubicBezTo>
                    <a:pt x="2518540" y="997483"/>
                    <a:pt x="2517999" y="1002903"/>
                    <a:pt x="2520978" y="1006696"/>
                  </a:cubicBezTo>
                  <a:cubicBezTo>
                    <a:pt x="2524498" y="1010761"/>
                    <a:pt x="2531809" y="1011032"/>
                    <a:pt x="2591381" y="1009948"/>
                  </a:cubicBezTo>
                  <a:cubicBezTo>
                    <a:pt x="2666116" y="1008322"/>
                    <a:pt x="2686967" y="1005612"/>
                    <a:pt x="2733812" y="989625"/>
                  </a:cubicBezTo>
                  <a:cubicBezTo>
                    <a:pt x="2838063" y="954126"/>
                    <a:pt x="2903051" y="875270"/>
                    <a:pt x="2920651" y="762813"/>
                  </a:cubicBezTo>
                  <a:cubicBezTo>
                    <a:pt x="2923359" y="745199"/>
                    <a:pt x="2923901" y="846817"/>
                    <a:pt x="2924171" y="1323203"/>
                  </a:cubicBezTo>
                  <a:lnTo>
                    <a:pt x="2924442" y="1905000"/>
                  </a:lnTo>
                  <a:lnTo>
                    <a:pt x="2170315" y="1905000"/>
                  </a:lnTo>
                  <a:cubicBezTo>
                    <a:pt x="1755478" y="1905000"/>
                    <a:pt x="1416188" y="1904187"/>
                    <a:pt x="1416188" y="1903374"/>
                  </a:cubicBezTo>
                  <a:cubicBezTo>
                    <a:pt x="1416188" y="1902561"/>
                    <a:pt x="1418896" y="1895787"/>
                    <a:pt x="1421875" y="1888470"/>
                  </a:cubicBezTo>
                  <a:cubicBezTo>
                    <a:pt x="1425124" y="1881154"/>
                    <a:pt x="1427020" y="1874379"/>
                    <a:pt x="1425936" y="1873295"/>
                  </a:cubicBezTo>
                  <a:cubicBezTo>
                    <a:pt x="1425124" y="1872482"/>
                    <a:pt x="1383153" y="1854056"/>
                    <a:pt x="1333058" y="1832648"/>
                  </a:cubicBezTo>
                  <a:cubicBezTo>
                    <a:pt x="1266175" y="1804195"/>
                    <a:pt x="1241263" y="1794982"/>
                    <a:pt x="1239639" y="1797420"/>
                  </a:cubicBezTo>
                  <a:cubicBezTo>
                    <a:pt x="1234223" y="1805821"/>
                    <a:pt x="1228807" y="1824248"/>
                    <a:pt x="1230974" y="1826144"/>
                  </a:cubicBezTo>
                  <a:cubicBezTo>
                    <a:pt x="1232869" y="1828041"/>
                    <a:pt x="1315457" y="1863811"/>
                    <a:pt x="1391818" y="1895516"/>
                  </a:cubicBezTo>
                  <a:cubicBezTo>
                    <a:pt x="1401566" y="1899580"/>
                    <a:pt x="1409960" y="1903374"/>
                    <a:pt x="1410502" y="1903916"/>
                  </a:cubicBezTo>
                  <a:cubicBezTo>
                    <a:pt x="1411043" y="1904458"/>
                    <a:pt x="1214997" y="1905000"/>
                    <a:pt x="974543" y="1905000"/>
                  </a:cubicBezTo>
                  <a:lnTo>
                    <a:pt x="537502" y="1905000"/>
                  </a:lnTo>
                  <a:lnTo>
                    <a:pt x="538856" y="1839423"/>
                  </a:lnTo>
                  <a:lnTo>
                    <a:pt x="540209" y="1773574"/>
                  </a:lnTo>
                  <a:lnTo>
                    <a:pt x="580827" y="1773303"/>
                  </a:lnTo>
                  <a:lnTo>
                    <a:pt x="621444" y="1773032"/>
                  </a:lnTo>
                  <a:lnTo>
                    <a:pt x="622256" y="1756231"/>
                  </a:lnTo>
                  <a:lnTo>
                    <a:pt x="623069" y="1739701"/>
                  </a:lnTo>
                  <a:lnTo>
                    <a:pt x="538856" y="1739701"/>
                  </a:lnTo>
                  <a:lnTo>
                    <a:pt x="538856" y="1639438"/>
                  </a:lnTo>
                  <a:lnTo>
                    <a:pt x="622798" y="1639438"/>
                  </a:lnTo>
                  <a:lnTo>
                    <a:pt x="622798" y="1604211"/>
                  </a:lnTo>
                  <a:lnTo>
                    <a:pt x="538856" y="1604211"/>
                  </a:lnTo>
                  <a:lnTo>
                    <a:pt x="538856" y="1531046"/>
                  </a:lnTo>
                  <a:lnTo>
                    <a:pt x="622798" y="1531046"/>
                  </a:lnTo>
                  <a:lnTo>
                    <a:pt x="622798" y="1495818"/>
                  </a:lnTo>
                  <a:lnTo>
                    <a:pt x="521526" y="1495818"/>
                  </a:lnTo>
                  <a:cubicBezTo>
                    <a:pt x="409963" y="1495818"/>
                    <a:pt x="416191" y="1494734"/>
                    <a:pt x="418358" y="1512077"/>
                  </a:cubicBezTo>
                  <a:cubicBezTo>
                    <a:pt x="418899" y="1515871"/>
                    <a:pt x="419441" y="1521561"/>
                    <a:pt x="419441" y="1525084"/>
                  </a:cubicBezTo>
                  <a:cubicBezTo>
                    <a:pt x="419712" y="1531046"/>
                    <a:pt x="419982" y="1531046"/>
                    <a:pt x="461683" y="1531046"/>
                  </a:cubicBezTo>
                  <a:lnTo>
                    <a:pt x="503654" y="1531046"/>
                  </a:lnTo>
                  <a:lnTo>
                    <a:pt x="503654" y="1604211"/>
                  </a:lnTo>
                  <a:lnTo>
                    <a:pt x="461683" y="1604211"/>
                  </a:lnTo>
                  <a:cubicBezTo>
                    <a:pt x="438666" y="1604211"/>
                    <a:pt x="419441" y="1605023"/>
                    <a:pt x="419170" y="1606378"/>
                  </a:cubicBezTo>
                  <a:cubicBezTo>
                    <a:pt x="419170" y="1607462"/>
                    <a:pt x="418628" y="1615321"/>
                    <a:pt x="418358" y="1623992"/>
                  </a:cubicBezTo>
                  <a:lnTo>
                    <a:pt x="417816" y="1639438"/>
                  </a:lnTo>
                  <a:lnTo>
                    <a:pt x="503654" y="1639438"/>
                  </a:lnTo>
                  <a:lnTo>
                    <a:pt x="503654" y="1739701"/>
                  </a:lnTo>
                  <a:lnTo>
                    <a:pt x="461683" y="1739701"/>
                  </a:lnTo>
                  <a:cubicBezTo>
                    <a:pt x="438666" y="1739701"/>
                    <a:pt x="419441" y="1740514"/>
                    <a:pt x="419441" y="1741869"/>
                  </a:cubicBezTo>
                  <a:cubicBezTo>
                    <a:pt x="418087" y="1748915"/>
                    <a:pt x="417816" y="1763548"/>
                    <a:pt x="418899" y="1767612"/>
                  </a:cubicBezTo>
                  <a:cubicBezTo>
                    <a:pt x="419982" y="1771677"/>
                    <a:pt x="424044" y="1772219"/>
                    <a:pt x="457621" y="1772219"/>
                  </a:cubicBezTo>
                  <a:cubicBezTo>
                    <a:pt x="478200" y="1772219"/>
                    <a:pt x="496884" y="1773032"/>
                    <a:pt x="499321" y="1773845"/>
                  </a:cubicBezTo>
                  <a:cubicBezTo>
                    <a:pt x="503112" y="1775200"/>
                    <a:pt x="503654" y="1783600"/>
                    <a:pt x="503654" y="1840235"/>
                  </a:cubicBezTo>
                  <a:lnTo>
                    <a:pt x="503654" y="1905000"/>
                  </a:lnTo>
                  <a:lnTo>
                    <a:pt x="0" y="1905000"/>
                  </a:lnTo>
                  <a:lnTo>
                    <a:pt x="271" y="1353011"/>
                  </a:lnTo>
                  <a:close/>
                  <a:moveTo>
                    <a:pt x="1039260" y="1892806"/>
                  </a:moveTo>
                  <a:cubicBezTo>
                    <a:pt x="1077982" y="1883864"/>
                    <a:pt x="1122390" y="1859475"/>
                    <a:pt x="1149468" y="1832648"/>
                  </a:cubicBezTo>
                  <a:cubicBezTo>
                    <a:pt x="1166527" y="1815576"/>
                    <a:pt x="1187378" y="1788749"/>
                    <a:pt x="1190086" y="1780349"/>
                  </a:cubicBezTo>
                  <a:cubicBezTo>
                    <a:pt x="1191710" y="1775200"/>
                    <a:pt x="1194689" y="1774929"/>
                    <a:pt x="1306522" y="1774929"/>
                  </a:cubicBezTo>
                  <a:lnTo>
                    <a:pt x="1421604" y="1774929"/>
                  </a:lnTo>
                  <a:lnTo>
                    <a:pt x="1423228" y="1768696"/>
                  </a:lnTo>
                  <a:cubicBezTo>
                    <a:pt x="1424041" y="1765174"/>
                    <a:pt x="1424312" y="1757586"/>
                    <a:pt x="1423770" y="1751624"/>
                  </a:cubicBezTo>
                  <a:lnTo>
                    <a:pt x="1422958" y="1741056"/>
                  </a:lnTo>
                  <a:lnTo>
                    <a:pt x="1316811" y="1740243"/>
                  </a:lnTo>
                  <a:cubicBezTo>
                    <a:pt x="1258322" y="1739972"/>
                    <a:pt x="1210394" y="1738617"/>
                    <a:pt x="1210394" y="1737533"/>
                  </a:cubicBezTo>
                  <a:cubicBezTo>
                    <a:pt x="1210394" y="1736450"/>
                    <a:pt x="1212290" y="1729675"/>
                    <a:pt x="1214456" y="1722358"/>
                  </a:cubicBezTo>
                  <a:cubicBezTo>
                    <a:pt x="1216622" y="1715042"/>
                    <a:pt x="1218518" y="1707455"/>
                    <a:pt x="1218518" y="1705287"/>
                  </a:cubicBezTo>
                  <a:cubicBezTo>
                    <a:pt x="1218518" y="1701222"/>
                    <a:pt x="1210665" y="1697699"/>
                    <a:pt x="1196313" y="1694989"/>
                  </a:cubicBezTo>
                  <a:lnTo>
                    <a:pt x="1186836" y="1693093"/>
                  </a:lnTo>
                  <a:lnTo>
                    <a:pt x="1179525" y="1716397"/>
                  </a:lnTo>
                  <a:lnTo>
                    <a:pt x="1172214" y="1739701"/>
                  </a:lnTo>
                  <a:lnTo>
                    <a:pt x="977522" y="1739701"/>
                  </a:lnTo>
                  <a:lnTo>
                    <a:pt x="977522" y="1774929"/>
                  </a:lnTo>
                  <a:lnTo>
                    <a:pt x="1064172" y="1774929"/>
                  </a:lnTo>
                  <a:cubicBezTo>
                    <a:pt x="1118058" y="1774929"/>
                    <a:pt x="1150822" y="1776013"/>
                    <a:pt x="1150822" y="1777639"/>
                  </a:cubicBezTo>
                  <a:cubicBezTo>
                    <a:pt x="1150822" y="1781974"/>
                    <a:pt x="1126181" y="1808260"/>
                    <a:pt x="1110476" y="1820725"/>
                  </a:cubicBezTo>
                  <a:cubicBezTo>
                    <a:pt x="1102081" y="1827228"/>
                    <a:pt x="1086918" y="1836713"/>
                    <a:pt x="1076628" y="1841861"/>
                  </a:cubicBezTo>
                  <a:cubicBezTo>
                    <a:pt x="1057132" y="1851617"/>
                    <a:pt x="1012994" y="1864353"/>
                    <a:pt x="998101" y="1864353"/>
                  </a:cubicBezTo>
                  <a:cubicBezTo>
                    <a:pt x="980771" y="1864353"/>
                    <a:pt x="977522" y="1866792"/>
                    <a:pt x="977522" y="1878986"/>
                  </a:cubicBezTo>
                  <a:cubicBezTo>
                    <a:pt x="977522" y="1901206"/>
                    <a:pt x="977793" y="1901477"/>
                    <a:pt x="1001080" y="1899039"/>
                  </a:cubicBezTo>
                  <a:cubicBezTo>
                    <a:pt x="1012453" y="1897684"/>
                    <a:pt x="1029512" y="1894974"/>
                    <a:pt x="1039260" y="1892806"/>
                  </a:cubicBezTo>
                  <a:close/>
                  <a:moveTo>
                    <a:pt x="2813692" y="1899309"/>
                  </a:moveTo>
                  <a:cubicBezTo>
                    <a:pt x="2818837" y="1897413"/>
                    <a:pt x="2825878" y="1893619"/>
                    <a:pt x="2829127" y="1890367"/>
                  </a:cubicBezTo>
                  <a:cubicBezTo>
                    <a:pt x="2843208" y="1877902"/>
                    <a:pt x="2843208" y="1877089"/>
                    <a:pt x="2843208" y="1768696"/>
                  </a:cubicBezTo>
                  <a:cubicBezTo>
                    <a:pt x="2843208" y="1667891"/>
                    <a:pt x="2843208" y="1667349"/>
                    <a:pt x="2836980" y="1658407"/>
                  </a:cubicBezTo>
                  <a:cubicBezTo>
                    <a:pt x="2828585" y="1645671"/>
                    <a:pt x="2816129" y="1639167"/>
                    <a:pt x="2800695" y="1638896"/>
                  </a:cubicBezTo>
                  <a:cubicBezTo>
                    <a:pt x="2793655" y="1638896"/>
                    <a:pt x="2773888" y="1638354"/>
                    <a:pt x="2757370" y="1637541"/>
                  </a:cubicBezTo>
                  <a:lnTo>
                    <a:pt x="2726772" y="1636186"/>
                  </a:lnTo>
                  <a:lnTo>
                    <a:pt x="2726772" y="1555434"/>
                  </a:lnTo>
                  <a:lnTo>
                    <a:pt x="2795279" y="1554892"/>
                  </a:lnTo>
                  <a:lnTo>
                    <a:pt x="2863516" y="1554079"/>
                  </a:lnTo>
                  <a:lnTo>
                    <a:pt x="2864329" y="1537278"/>
                  </a:lnTo>
                  <a:lnTo>
                    <a:pt x="2865141" y="1520206"/>
                  </a:lnTo>
                  <a:lnTo>
                    <a:pt x="2726772" y="1520206"/>
                  </a:lnTo>
                  <a:lnTo>
                    <a:pt x="2726772" y="1425363"/>
                  </a:lnTo>
                  <a:lnTo>
                    <a:pt x="2738957" y="1425363"/>
                  </a:lnTo>
                  <a:cubicBezTo>
                    <a:pt x="2752496" y="1425363"/>
                    <a:pt x="2844020" y="1417233"/>
                    <a:pt x="2845374" y="1415878"/>
                  </a:cubicBezTo>
                  <a:cubicBezTo>
                    <a:pt x="2845916" y="1415607"/>
                    <a:pt x="2845374" y="1407478"/>
                    <a:pt x="2844291" y="1398265"/>
                  </a:cubicBezTo>
                  <a:lnTo>
                    <a:pt x="2842395" y="1381464"/>
                  </a:lnTo>
                  <a:lnTo>
                    <a:pt x="2831293" y="1383090"/>
                  </a:lnTo>
                  <a:cubicBezTo>
                    <a:pt x="2805298" y="1386883"/>
                    <a:pt x="2707275" y="1392845"/>
                    <a:pt x="2643912" y="1394471"/>
                  </a:cubicBezTo>
                  <a:lnTo>
                    <a:pt x="2575134" y="1396368"/>
                  </a:lnTo>
                  <a:lnTo>
                    <a:pt x="2575134" y="1431595"/>
                  </a:lnTo>
                  <a:lnTo>
                    <a:pt x="2633352" y="1429699"/>
                  </a:lnTo>
                  <a:lnTo>
                    <a:pt x="2691570" y="1428073"/>
                  </a:lnTo>
                  <a:lnTo>
                    <a:pt x="2691570" y="1520206"/>
                  </a:lnTo>
                  <a:lnTo>
                    <a:pt x="2556179" y="1520206"/>
                  </a:lnTo>
                  <a:lnTo>
                    <a:pt x="2556179" y="1555434"/>
                  </a:lnTo>
                  <a:lnTo>
                    <a:pt x="2691570" y="1555434"/>
                  </a:lnTo>
                  <a:lnTo>
                    <a:pt x="2691570" y="1636728"/>
                  </a:lnTo>
                  <a:lnTo>
                    <a:pt x="2657181" y="1636999"/>
                  </a:lnTo>
                  <a:cubicBezTo>
                    <a:pt x="2603837" y="1637270"/>
                    <a:pt x="2594630" y="1639709"/>
                    <a:pt x="2582716" y="1656239"/>
                  </a:cubicBezTo>
                  <a:cubicBezTo>
                    <a:pt x="2576488" y="1665181"/>
                    <a:pt x="2576488" y="1665452"/>
                    <a:pt x="2575675" y="1764090"/>
                  </a:cubicBezTo>
                  <a:cubicBezTo>
                    <a:pt x="2575134" y="1827228"/>
                    <a:pt x="2575946" y="1866521"/>
                    <a:pt x="2577571" y="1872753"/>
                  </a:cubicBezTo>
                  <a:cubicBezTo>
                    <a:pt x="2581091" y="1884406"/>
                    <a:pt x="2590298" y="1893348"/>
                    <a:pt x="2604107" y="1898226"/>
                  </a:cubicBezTo>
                  <a:cubicBezTo>
                    <a:pt x="2617647" y="1903103"/>
                    <a:pt x="2799341" y="1903916"/>
                    <a:pt x="2813692" y="1899309"/>
                  </a:cubicBezTo>
                  <a:close/>
                  <a:moveTo>
                    <a:pt x="2252362" y="1883322"/>
                  </a:moveTo>
                  <a:lnTo>
                    <a:pt x="2251550" y="1866792"/>
                  </a:lnTo>
                  <a:lnTo>
                    <a:pt x="2148653" y="1866250"/>
                  </a:lnTo>
                  <a:lnTo>
                    <a:pt x="2045756" y="1865708"/>
                  </a:lnTo>
                  <a:lnTo>
                    <a:pt x="2044943" y="1770322"/>
                  </a:lnTo>
                  <a:lnTo>
                    <a:pt x="2044402" y="1674666"/>
                  </a:lnTo>
                  <a:lnTo>
                    <a:pt x="2209579" y="1674666"/>
                  </a:lnTo>
                  <a:lnTo>
                    <a:pt x="2209579" y="1639438"/>
                  </a:lnTo>
                  <a:lnTo>
                    <a:pt x="2044402" y="1639438"/>
                  </a:lnTo>
                  <a:lnTo>
                    <a:pt x="2044402" y="1512077"/>
                  </a:lnTo>
                  <a:lnTo>
                    <a:pt x="2239635" y="1512077"/>
                  </a:lnTo>
                  <a:lnTo>
                    <a:pt x="2238823" y="1495276"/>
                  </a:lnTo>
                  <a:lnTo>
                    <a:pt x="2238011" y="1478204"/>
                  </a:lnTo>
                  <a:lnTo>
                    <a:pt x="2141342" y="1477391"/>
                  </a:lnTo>
                  <a:lnTo>
                    <a:pt x="2044402" y="1476849"/>
                  </a:lnTo>
                  <a:lnTo>
                    <a:pt x="2044402" y="1373876"/>
                  </a:lnTo>
                  <a:lnTo>
                    <a:pt x="2009200" y="1373876"/>
                  </a:lnTo>
                  <a:lnTo>
                    <a:pt x="2009200" y="1476849"/>
                  </a:lnTo>
                  <a:lnTo>
                    <a:pt x="1869477" y="1476849"/>
                  </a:lnTo>
                  <a:lnTo>
                    <a:pt x="1872726" y="1457339"/>
                  </a:lnTo>
                  <a:cubicBezTo>
                    <a:pt x="1876788" y="1435118"/>
                    <a:pt x="1877600" y="1385799"/>
                    <a:pt x="1874351" y="1383632"/>
                  </a:cubicBezTo>
                  <a:cubicBezTo>
                    <a:pt x="1872997" y="1382819"/>
                    <a:pt x="1865144" y="1383090"/>
                    <a:pt x="1856750" y="1383903"/>
                  </a:cubicBezTo>
                  <a:lnTo>
                    <a:pt x="1841315" y="1385529"/>
                  </a:lnTo>
                  <a:lnTo>
                    <a:pt x="1841315" y="1411543"/>
                  </a:lnTo>
                  <a:cubicBezTo>
                    <a:pt x="1841315" y="1470346"/>
                    <a:pt x="1822090" y="1526981"/>
                    <a:pt x="1788513" y="1566544"/>
                  </a:cubicBezTo>
                  <a:cubicBezTo>
                    <a:pt x="1780390" y="1576029"/>
                    <a:pt x="1773891" y="1584700"/>
                    <a:pt x="1774432" y="1585513"/>
                  </a:cubicBezTo>
                  <a:cubicBezTo>
                    <a:pt x="1776328" y="1590391"/>
                    <a:pt x="1798261" y="1606920"/>
                    <a:pt x="1800698" y="1605565"/>
                  </a:cubicBezTo>
                  <a:cubicBezTo>
                    <a:pt x="1813696" y="1597436"/>
                    <a:pt x="1857562" y="1528336"/>
                    <a:pt x="1857562" y="1515871"/>
                  </a:cubicBezTo>
                  <a:cubicBezTo>
                    <a:pt x="1857562" y="1512619"/>
                    <a:pt x="1870560" y="1512077"/>
                    <a:pt x="1933381" y="1512077"/>
                  </a:cubicBezTo>
                  <a:lnTo>
                    <a:pt x="2009200" y="1512077"/>
                  </a:lnTo>
                  <a:lnTo>
                    <a:pt x="2009200" y="1639438"/>
                  </a:lnTo>
                  <a:lnTo>
                    <a:pt x="1844023" y="1639438"/>
                  </a:lnTo>
                  <a:lnTo>
                    <a:pt x="1844023" y="1674666"/>
                  </a:lnTo>
                  <a:lnTo>
                    <a:pt x="2009200" y="1674666"/>
                  </a:lnTo>
                  <a:lnTo>
                    <a:pt x="2009200" y="1867063"/>
                  </a:lnTo>
                  <a:lnTo>
                    <a:pt x="1905761" y="1867605"/>
                  </a:lnTo>
                  <a:lnTo>
                    <a:pt x="1802052" y="1868418"/>
                  </a:lnTo>
                  <a:lnTo>
                    <a:pt x="1801240" y="1884134"/>
                  </a:lnTo>
                  <a:lnTo>
                    <a:pt x="1800427" y="1899580"/>
                  </a:lnTo>
                  <a:lnTo>
                    <a:pt x="2253174" y="1899580"/>
                  </a:lnTo>
                  <a:lnTo>
                    <a:pt x="2252362" y="1883322"/>
                  </a:lnTo>
                  <a:close/>
                  <a:moveTo>
                    <a:pt x="234768" y="1884676"/>
                  </a:moveTo>
                  <a:cubicBezTo>
                    <a:pt x="359869" y="1873295"/>
                    <a:pt x="387489" y="1870585"/>
                    <a:pt x="388030" y="1869501"/>
                  </a:cubicBezTo>
                  <a:cubicBezTo>
                    <a:pt x="388572" y="1868959"/>
                    <a:pt x="388301" y="1861372"/>
                    <a:pt x="387759" y="1852972"/>
                  </a:cubicBezTo>
                  <a:lnTo>
                    <a:pt x="386676" y="1837255"/>
                  </a:lnTo>
                  <a:lnTo>
                    <a:pt x="377470" y="1837255"/>
                  </a:lnTo>
                  <a:cubicBezTo>
                    <a:pt x="372325" y="1837255"/>
                    <a:pt x="328458" y="1840777"/>
                    <a:pt x="279717" y="1845384"/>
                  </a:cubicBezTo>
                  <a:cubicBezTo>
                    <a:pt x="230706" y="1849720"/>
                    <a:pt x="181965" y="1854326"/>
                    <a:pt x="170863" y="1855139"/>
                  </a:cubicBezTo>
                  <a:lnTo>
                    <a:pt x="151096" y="1857036"/>
                  </a:lnTo>
                  <a:lnTo>
                    <a:pt x="152721" y="1869231"/>
                  </a:lnTo>
                  <a:cubicBezTo>
                    <a:pt x="153533" y="1875734"/>
                    <a:pt x="154346" y="1883593"/>
                    <a:pt x="154346" y="1886302"/>
                  </a:cubicBezTo>
                  <a:cubicBezTo>
                    <a:pt x="154346" y="1889283"/>
                    <a:pt x="155429" y="1891451"/>
                    <a:pt x="157053" y="1891451"/>
                  </a:cubicBezTo>
                  <a:cubicBezTo>
                    <a:pt x="158407" y="1891451"/>
                    <a:pt x="193609" y="1888470"/>
                    <a:pt x="234768" y="1884676"/>
                  </a:cubicBezTo>
                  <a:close/>
                  <a:moveTo>
                    <a:pt x="2434327" y="1889012"/>
                  </a:moveTo>
                  <a:cubicBezTo>
                    <a:pt x="2434327" y="1887657"/>
                    <a:pt x="2440285" y="1873837"/>
                    <a:pt x="2447325" y="1858391"/>
                  </a:cubicBezTo>
                  <a:cubicBezTo>
                    <a:pt x="2481985" y="1784955"/>
                    <a:pt x="2513396" y="1715042"/>
                    <a:pt x="2512583" y="1714500"/>
                  </a:cubicBezTo>
                  <a:cubicBezTo>
                    <a:pt x="2507438" y="1710977"/>
                    <a:pt x="2482797" y="1701222"/>
                    <a:pt x="2481714" y="1702035"/>
                  </a:cubicBezTo>
                  <a:cubicBezTo>
                    <a:pt x="2481173" y="1702848"/>
                    <a:pt x="2469529" y="1727236"/>
                    <a:pt x="2456261" y="1756231"/>
                  </a:cubicBezTo>
                  <a:cubicBezTo>
                    <a:pt x="2442992" y="1784955"/>
                    <a:pt x="2425392" y="1823435"/>
                    <a:pt x="2416997" y="1841319"/>
                  </a:cubicBezTo>
                  <a:cubicBezTo>
                    <a:pt x="2408603" y="1859204"/>
                    <a:pt x="2401834" y="1875192"/>
                    <a:pt x="2401834" y="1876818"/>
                  </a:cubicBezTo>
                  <a:cubicBezTo>
                    <a:pt x="2401834" y="1880070"/>
                    <a:pt x="2422684" y="1890909"/>
                    <a:pt x="2429724" y="1891180"/>
                  </a:cubicBezTo>
                  <a:cubicBezTo>
                    <a:pt x="2432161" y="1891451"/>
                    <a:pt x="2434327" y="1890367"/>
                    <a:pt x="2434327" y="1889012"/>
                  </a:cubicBezTo>
                  <a:close/>
                  <a:moveTo>
                    <a:pt x="359057" y="1770593"/>
                  </a:moveTo>
                  <a:cubicBezTo>
                    <a:pt x="363118" y="1767612"/>
                    <a:pt x="369075" y="1761651"/>
                    <a:pt x="372054" y="1757586"/>
                  </a:cubicBezTo>
                  <a:cubicBezTo>
                    <a:pt x="377470" y="1750541"/>
                    <a:pt x="377740" y="1746476"/>
                    <a:pt x="378553" y="1642690"/>
                  </a:cubicBezTo>
                  <a:cubicBezTo>
                    <a:pt x="379365" y="1522103"/>
                    <a:pt x="379094" y="1519122"/>
                    <a:pt x="360952" y="1504218"/>
                  </a:cubicBezTo>
                  <a:lnTo>
                    <a:pt x="351204" y="1496360"/>
                  </a:lnTo>
                  <a:lnTo>
                    <a:pt x="361223" y="1478746"/>
                  </a:lnTo>
                  <a:cubicBezTo>
                    <a:pt x="372596" y="1457881"/>
                    <a:pt x="373950" y="1442706"/>
                    <a:pt x="365555" y="1428615"/>
                  </a:cubicBezTo>
                  <a:cubicBezTo>
                    <a:pt x="356078" y="1412898"/>
                    <a:pt x="349308" y="1411814"/>
                    <a:pt x="272136" y="1411814"/>
                  </a:cubicBezTo>
                  <a:lnTo>
                    <a:pt x="203086" y="1411814"/>
                  </a:lnTo>
                  <a:lnTo>
                    <a:pt x="203086" y="1376586"/>
                  </a:lnTo>
                  <a:lnTo>
                    <a:pt x="167885" y="1376586"/>
                  </a:lnTo>
                  <a:lnTo>
                    <a:pt x="167885" y="1396368"/>
                  </a:lnTo>
                  <a:cubicBezTo>
                    <a:pt x="167885" y="1419401"/>
                    <a:pt x="173029" y="1431866"/>
                    <a:pt x="186569" y="1440809"/>
                  </a:cubicBezTo>
                  <a:cubicBezTo>
                    <a:pt x="195504" y="1446770"/>
                    <a:pt x="197400" y="1447041"/>
                    <a:pt x="265637" y="1447041"/>
                  </a:cubicBezTo>
                  <a:cubicBezTo>
                    <a:pt x="310587" y="1447041"/>
                    <a:pt x="335769" y="1448125"/>
                    <a:pt x="335769" y="1449751"/>
                  </a:cubicBezTo>
                  <a:cubicBezTo>
                    <a:pt x="335769" y="1451106"/>
                    <a:pt x="330624" y="1462216"/>
                    <a:pt x="324396" y="1473868"/>
                  </a:cubicBezTo>
                  <a:lnTo>
                    <a:pt x="312753" y="1495547"/>
                  </a:lnTo>
                  <a:lnTo>
                    <a:pt x="251285" y="1496360"/>
                  </a:lnTo>
                  <a:cubicBezTo>
                    <a:pt x="183861" y="1497173"/>
                    <a:pt x="183048" y="1497444"/>
                    <a:pt x="169509" y="1515871"/>
                  </a:cubicBezTo>
                  <a:cubicBezTo>
                    <a:pt x="164094" y="1522916"/>
                    <a:pt x="163823" y="1526981"/>
                    <a:pt x="163011" y="1633206"/>
                  </a:cubicBezTo>
                  <a:cubicBezTo>
                    <a:pt x="162198" y="1739701"/>
                    <a:pt x="162469" y="1743495"/>
                    <a:pt x="167885" y="1754605"/>
                  </a:cubicBezTo>
                  <a:cubicBezTo>
                    <a:pt x="171946" y="1763006"/>
                    <a:pt x="176820" y="1767883"/>
                    <a:pt x="184944" y="1771948"/>
                  </a:cubicBezTo>
                  <a:cubicBezTo>
                    <a:pt x="195775" y="1777639"/>
                    <a:pt x="199566" y="1777639"/>
                    <a:pt x="274031" y="1777097"/>
                  </a:cubicBezTo>
                  <a:cubicBezTo>
                    <a:pt x="347684" y="1776284"/>
                    <a:pt x="352016" y="1776013"/>
                    <a:pt x="359057" y="1770593"/>
                  </a:cubicBezTo>
                  <a:close/>
                  <a:moveTo>
                    <a:pt x="1440829" y="1661930"/>
                  </a:moveTo>
                  <a:cubicBezTo>
                    <a:pt x="1440829" y="1654613"/>
                    <a:pt x="1441371" y="1646755"/>
                    <a:pt x="1441912" y="1644316"/>
                  </a:cubicBezTo>
                  <a:cubicBezTo>
                    <a:pt x="1442725" y="1639709"/>
                    <a:pt x="1435955" y="1639438"/>
                    <a:pt x="1330621" y="1639438"/>
                  </a:cubicBezTo>
                  <a:lnTo>
                    <a:pt x="1218518" y="1639438"/>
                  </a:lnTo>
                  <a:lnTo>
                    <a:pt x="1218518" y="1609901"/>
                  </a:lnTo>
                  <a:cubicBezTo>
                    <a:pt x="1218518" y="1581719"/>
                    <a:pt x="1218788" y="1580364"/>
                    <a:pt x="1224746" y="1578738"/>
                  </a:cubicBezTo>
                  <a:cubicBezTo>
                    <a:pt x="1227995" y="1577925"/>
                    <a:pt x="1269966" y="1577112"/>
                    <a:pt x="1317894" y="1577112"/>
                  </a:cubicBezTo>
                  <a:lnTo>
                    <a:pt x="1405357" y="1577112"/>
                  </a:lnTo>
                  <a:lnTo>
                    <a:pt x="1404545" y="1560854"/>
                  </a:lnTo>
                  <a:lnTo>
                    <a:pt x="1404003" y="1544595"/>
                  </a:lnTo>
                  <a:lnTo>
                    <a:pt x="1218247" y="1544595"/>
                  </a:lnTo>
                  <a:lnTo>
                    <a:pt x="1219059" y="1508825"/>
                  </a:lnTo>
                  <a:lnTo>
                    <a:pt x="1219871" y="1472785"/>
                  </a:lnTo>
                  <a:lnTo>
                    <a:pt x="1321415" y="1472243"/>
                  </a:lnTo>
                  <a:lnTo>
                    <a:pt x="1422958" y="1471701"/>
                  </a:lnTo>
                  <a:lnTo>
                    <a:pt x="1423499" y="1455442"/>
                  </a:lnTo>
                  <a:lnTo>
                    <a:pt x="1424041" y="1438912"/>
                  </a:lnTo>
                  <a:lnTo>
                    <a:pt x="1382070" y="1438912"/>
                  </a:lnTo>
                  <a:cubicBezTo>
                    <a:pt x="1359053" y="1438912"/>
                    <a:pt x="1340369" y="1438099"/>
                    <a:pt x="1340369" y="1436744"/>
                  </a:cubicBezTo>
                  <a:cubicBezTo>
                    <a:pt x="1340369" y="1435660"/>
                    <a:pt x="1346597" y="1426176"/>
                    <a:pt x="1353908" y="1415878"/>
                  </a:cubicBezTo>
                  <a:cubicBezTo>
                    <a:pt x="1361490" y="1405581"/>
                    <a:pt x="1367177" y="1395826"/>
                    <a:pt x="1366635" y="1394200"/>
                  </a:cubicBezTo>
                  <a:cubicBezTo>
                    <a:pt x="1366094" y="1392845"/>
                    <a:pt x="1360136" y="1387425"/>
                    <a:pt x="1353096" y="1382548"/>
                  </a:cubicBezTo>
                  <a:lnTo>
                    <a:pt x="1340911" y="1373605"/>
                  </a:lnTo>
                  <a:lnTo>
                    <a:pt x="1318165" y="1405581"/>
                  </a:lnTo>
                  <a:lnTo>
                    <a:pt x="1295420" y="1437557"/>
                  </a:lnTo>
                  <a:lnTo>
                    <a:pt x="1200917" y="1438099"/>
                  </a:lnTo>
                  <a:lnTo>
                    <a:pt x="1106143" y="1438641"/>
                  </a:lnTo>
                  <a:lnTo>
                    <a:pt x="1083127" y="1406394"/>
                  </a:lnTo>
                  <a:cubicBezTo>
                    <a:pt x="1070671" y="1388509"/>
                    <a:pt x="1059839" y="1373876"/>
                    <a:pt x="1059298" y="1373876"/>
                  </a:cubicBezTo>
                  <a:cubicBezTo>
                    <a:pt x="1058756" y="1373876"/>
                    <a:pt x="1052258" y="1378212"/>
                    <a:pt x="1044947" y="1383632"/>
                  </a:cubicBezTo>
                  <a:lnTo>
                    <a:pt x="1031678" y="1393387"/>
                  </a:lnTo>
                  <a:lnTo>
                    <a:pt x="1046571" y="1414794"/>
                  </a:lnTo>
                  <a:cubicBezTo>
                    <a:pt x="1054695" y="1426447"/>
                    <a:pt x="1061464" y="1436744"/>
                    <a:pt x="1061464" y="1437557"/>
                  </a:cubicBezTo>
                  <a:cubicBezTo>
                    <a:pt x="1061464" y="1438099"/>
                    <a:pt x="1059298" y="1438641"/>
                    <a:pt x="1056861" y="1438370"/>
                  </a:cubicBezTo>
                  <a:cubicBezTo>
                    <a:pt x="1054153" y="1438099"/>
                    <a:pt x="1035198" y="1438370"/>
                    <a:pt x="1014890" y="1438370"/>
                  </a:cubicBezTo>
                  <a:lnTo>
                    <a:pt x="977522" y="1438912"/>
                  </a:lnTo>
                  <a:lnTo>
                    <a:pt x="977522" y="1455171"/>
                  </a:lnTo>
                  <a:cubicBezTo>
                    <a:pt x="977522" y="1468720"/>
                    <a:pt x="978334" y="1471430"/>
                    <a:pt x="982396" y="1471430"/>
                  </a:cubicBezTo>
                  <a:cubicBezTo>
                    <a:pt x="984833" y="1471430"/>
                    <a:pt x="1030866" y="1471701"/>
                    <a:pt x="1084481" y="1472243"/>
                  </a:cubicBezTo>
                  <a:lnTo>
                    <a:pt x="1181962" y="1472785"/>
                  </a:lnTo>
                  <a:lnTo>
                    <a:pt x="1182774" y="1508825"/>
                  </a:lnTo>
                  <a:lnTo>
                    <a:pt x="1183587" y="1544595"/>
                  </a:lnTo>
                  <a:lnTo>
                    <a:pt x="996206" y="1544595"/>
                  </a:lnTo>
                  <a:lnTo>
                    <a:pt x="997018" y="1561125"/>
                  </a:lnTo>
                  <a:lnTo>
                    <a:pt x="997831" y="1577654"/>
                  </a:lnTo>
                  <a:lnTo>
                    <a:pt x="1086105" y="1577383"/>
                  </a:lnTo>
                  <a:cubicBezTo>
                    <a:pt x="1134575" y="1577112"/>
                    <a:pt x="1176276" y="1577654"/>
                    <a:pt x="1178713" y="1578738"/>
                  </a:cubicBezTo>
                  <a:cubicBezTo>
                    <a:pt x="1182774" y="1580093"/>
                    <a:pt x="1183316" y="1584700"/>
                    <a:pt x="1183316" y="1609901"/>
                  </a:cubicBezTo>
                  <a:lnTo>
                    <a:pt x="1183316" y="1639438"/>
                  </a:lnTo>
                  <a:lnTo>
                    <a:pt x="958567" y="1639438"/>
                  </a:lnTo>
                  <a:lnTo>
                    <a:pt x="958567" y="1655155"/>
                  </a:lnTo>
                  <a:cubicBezTo>
                    <a:pt x="958567" y="1663827"/>
                    <a:pt x="959379" y="1671956"/>
                    <a:pt x="960463" y="1672769"/>
                  </a:cubicBezTo>
                  <a:cubicBezTo>
                    <a:pt x="961275" y="1673853"/>
                    <a:pt x="1069858" y="1674666"/>
                    <a:pt x="1201458" y="1674666"/>
                  </a:cubicBezTo>
                  <a:lnTo>
                    <a:pt x="1440559" y="1674666"/>
                  </a:lnTo>
                  <a:lnTo>
                    <a:pt x="1440829" y="1661930"/>
                  </a:lnTo>
                  <a:close/>
                  <a:moveTo>
                    <a:pt x="804222" y="1652987"/>
                  </a:moveTo>
                  <a:cubicBezTo>
                    <a:pt x="815865" y="1641335"/>
                    <a:pt x="806929" y="1620469"/>
                    <a:pt x="790412" y="1620469"/>
                  </a:cubicBezTo>
                  <a:cubicBezTo>
                    <a:pt x="782017" y="1620469"/>
                    <a:pt x="771728" y="1631309"/>
                    <a:pt x="771728" y="1639980"/>
                  </a:cubicBezTo>
                  <a:cubicBezTo>
                    <a:pt x="771728" y="1647297"/>
                    <a:pt x="783913" y="1658407"/>
                    <a:pt x="792036" y="1658407"/>
                  </a:cubicBezTo>
                  <a:cubicBezTo>
                    <a:pt x="795827" y="1658407"/>
                    <a:pt x="801243" y="1655968"/>
                    <a:pt x="804222" y="1652987"/>
                  </a:cubicBezTo>
                  <a:close/>
                  <a:moveTo>
                    <a:pt x="1619274" y="1652987"/>
                  </a:moveTo>
                  <a:cubicBezTo>
                    <a:pt x="1626856" y="1645400"/>
                    <a:pt x="1626586" y="1630225"/>
                    <a:pt x="1618733" y="1624805"/>
                  </a:cubicBezTo>
                  <a:cubicBezTo>
                    <a:pt x="1605465" y="1615321"/>
                    <a:pt x="1588676" y="1623721"/>
                    <a:pt x="1588676" y="1639438"/>
                  </a:cubicBezTo>
                  <a:cubicBezTo>
                    <a:pt x="1588676" y="1655968"/>
                    <a:pt x="1607902" y="1664369"/>
                    <a:pt x="1619274" y="1652987"/>
                  </a:cubicBezTo>
                  <a:close/>
                  <a:moveTo>
                    <a:pt x="2504731" y="1614779"/>
                  </a:moveTo>
                  <a:cubicBezTo>
                    <a:pt x="2512312" y="1603127"/>
                    <a:pt x="2513125" y="1600688"/>
                    <a:pt x="2509875" y="1597436"/>
                  </a:cubicBezTo>
                  <a:cubicBezTo>
                    <a:pt x="2503647" y="1591475"/>
                    <a:pt x="2421601" y="1536465"/>
                    <a:pt x="2418893" y="1536465"/>
                  </a:cubicBezTo>
                  <a:cubicBezTo>
                    <a:pt x="2417810" y="1536465"/>
                    <a:pt x="2412665" y="1542698"/>
                    <a:pt x="2407520" y="1550285"/>
                  </a:cubicBezTo>
                  <a:cubicBezTo>
                    <a:pt x="2399667" y="1561667"/>
                    <a:pt x="2398855" y="1564647"/>
                    <a:pt x="2402104" y="1566273"/>
                  </a:cubicBezTo>
                  <a:cubicBezTo>
                    <a:pt x="2404271" y="1567628"/>
                    <a:pt x="2425933" y="1581990"/>
                    <a:pt x="2450574" y="1598520"/>
                  </a:cubicBezTo>
                  <a:cubicBezTo>
                    <a:pt x="2475215" y="1615050"/>
                    <a:pt x="2495253" y="1628599"/>
                    <a:pt x="2495524" y="1628599"/>
                  </a:cubicBezTo>
                  <a:cubicBezTo>
                    <a:pt x="2495795" y="1628599"/>
                    <a:pt x="2500127" y="1622366"/>
                    <a:pt x="2504731" y="1614779"/>
                  </a:cubicBezTo>
                  <a:close/>
                  <a:moveTo>
                    <a:pt x="577577" y="1436473"/>
                  </a:moveTo>
                  <a:lnTo>
                    <a:pt x="625777" y="1400703"/>
                  </a:lnTo>
                  <a:lnTo>
                    <a:pt x="617111" y="1389322"/>
                  </a:lnTo>
                  <a:cubicBezTo>
                    <a:pt x="612237" y="1383090"/>
                    <a:pt x="607363" y="1376857"/>
                    <a:pt x="606280" y="1375502"/>
                  </a:cubicBezTo>
                  <a:cubicBezTo>
                    <a:pt x="605197" y="1374147"/>
                    <a:pt x="585972" y="1386612"/>
                    <a:pt x="563767" y="1403413"/>
                  </a:cubicBezTo>
                  <a:cubicBezTo>
                    <a:pt x="541563" y="1419943"/>
                    <a:pt x="522067" y="1433492"/>
                    <a:pt x="520442" y="1433492"/>
                  </a:cubicBezTo>
                  <a:cubicBezTo>
                    <a:pt x="518818" y="1433492"/>
                    <a:pt x="500134" y="1420485"/>
                    <a:pt x="479284" y="1404768"/>
                  </a:cubicBezTo>
                  <a:cubicBezTo>
                    <a:pt x="458163" y="1389051"/>
                    <a:pt x="439479" y="1375773"/>
                    <a:pt x="437854" y="1375231"/>
                  </a:cubicBezTo>
                  <a:cubicBezTo>
                    <a:pt x="434875" y="1374147"/>
                    <a:pt x="417004" y="1396097"/>
                    <a:pt x="417004" y="1400433"/>
                  </a:cubicBezTo>
                  <a:cubicBezTo>
                    <a:pt x="417275" y="1401516"/>
                    <a:pt x="440562" y="1419672"/>
                    <a:pt x="468994" y="1440809"/>
                  </a:cubicBezTo>
                  <a:cubicBezTo>
                    <a:pt x="513944" y="1474410"/>
                    <a:pt x="521526" y="1479017"/>
                    <a:pt x="525046" y="1475765"/>
                  </a:cubicBezTo>
                  <a:cubicBezTo>
                    <a:pt x="527483" y="1473868"/>
                    <a:pt x="551041" y="1456255"/>
                    <a:pt x="577577" y="1436473"/>
                  </a:cubicBezTo>
                  <a:close/>
                  <a:moveTo>
                    <a:pt x="2504460" y="1461403"/>
                  </a:moveTo>
                  <a:cubicBezTo>
                    <a:pt x="2509063" y="1454629"/>
                    <a:pt x="2512854" y="1447854"/>
                    <a:pt x="2512854" y="1446770"/>
                  </a:cubicBezTo>
                  <a:cubicBezTo>
                    <a:pt x="2512854" y="1444602"/>
                    <a:pt x="2421601" y="1382006"/>
                    <a:pt x="2418622" y="1382006"/>
                  </a:cubicBezTo>
                  <a:cubicBezTo>
                    <a:pt x="2417539" y="1382006"/>
                    <a:pt x="2412665" y="1388238"/>
                    <a:pt x="2407520" y="1396097"/>
                  </a:cubicBezTo>
                  <a:cubicBezTo>
                    <a:pt x="2400480" y="1406936"/>
                    <a:pt x="2399397" y="1410459"/>
                    <a:pt x="2402104" y="1412085"/>
                  </a:cubicBezTo>
                  <a:cubicBezTo>
                    <a:pt x="2404271" y="1413169"/>
                    <a:pt x="2425392" y="1427531"/>
                    <a:pt x="2449220" y="1444060"/>
                  </a:cubicBezTo>
                  <a:cubicBezTo>
                    <a:pt x="2473049" y="1460319"/>
                    <a:pt x="2493358" y="1473868"/>
                    <a:pt x="2494441" y="1473868"/>
                  </a:cubicBezTo>
                  <a:cubicBezTo>
                    <a:pt x="2495253" y="1474140"/>
                    <a:pt x="2499856" y="1468449"/>
                    <a:pt x="2504460" y="1461403"/>
                  </a:cubicBezTo>
                  <a:close/>
                  <a:moveTo>
                    <a:pt x="2425933" y="1009406"/>
                  </a:moveTo>
                  <a:cubicBezTo>
                    <a:pt x="2429183" y="1006154"/>
                    <a:pt x="2442451" y="948164"/>
                    <a:pt x="2442451" y="937867"/>
                  </a:cubicBezTo>
                  <a:cubicBezTo>
                    <a:pt x="2442451" y="933802"/>
                    <a:pt x="2441097" y="929196"/>
                    <a:pt x="2439202" y="927299"/>
                  </a:cubicBezTo>
                  <a:cubicBezTo>
                    <a:pt x="2436764" y="924860"/>
                    <a:pt x="2388565" y="924047"/>
                    <a:pt x="2239094" y="924047"/>
                  </a:cubicBezTo>
                  <a:lnTo>
                    <a:pt x="2042235" y="924047"/>
                  </a:lnTo>
                  <a:lnTo>
                    <a:pt x="2041152" y="866599"/>
                  </a:lnTo>
                  <a:lnTo>
                    <a:pt x="2040340" y="808880"/>
                  </a:lnTo>
                  <a:lnTo>
                    <a:pt x="2030321" y="788014"/>
                  </a:lnTo>
                  <a:cubicBezTo>
                    <a:pt x="2014886" y="755767"/>
                    <a:pt x="1992141" y="734089"/>
                    <a:pt x="1957752" y="719456"/>
                  </a:cubicBezTo>
                  <a:cubicBezTo>
                    <a:pt x="1946108" y="714307"/>
                    <a:pt x="1936360" y="714036"/>
                    <a:pt x="1738689" y="713223"/>
                  </a:cubicBezTo>
                  <a:cubicBezTo>
                    <a:pt x="1600049" y="712681"/>
                    <a:pt x="1526938" y="713494"/>
                    <a:pt x="1517731" y="715391"/>
                  </a:cubicBezTo>
                  <a:cubicBezTo>
                    <a:pt x="1468991" y="725418"/>
                    <a:pt x="1428103" y="767149"/>
                    <a:pt x="1418896" y="815654"/>
                  </a:cubicBezTo>
                  <a:cubicBezTo>
                    <a:pt x="1417271" y="823513"/>
                    <a:pt x="1416188" y="851153"/>
                    <a:pt x="1416188" y="876896"/>
                  </a:cubicBezTo>
                  <a:lnTo>
                    <a:pt x="1416188" y="924047"/>
                  </a:lnTo>
                  <a:lnTo>
                    <a:pt x="1375842" y="924047"/>
                  </a:lnTo>
                  <a:cubicBezTo>
                    <a:pt x="1346327" y="924047"/>
                    <a:pt x="1334954" y="924860"/>
                    <a:pt x="1332787" y="927570"/>
                  </a:cubicBezTo>
                  <a:cubicBezTo>
                    <a:pt x="1330350" y="930280"/>
                    <a:pt x="1328455" y="973637"/>
                    <a:pt x="1329267" y="1003445"/>
                  </a:cubicBezTo>
                  <a:cubicBezTo>
                    <a:pt x="1329538" y="1006154"/>
                    <a:pt x="1332246" y="1009406"/>
                    <a:pt x="1335766" y="1010761"/>
                  </a:cubicBezTo>
                  <a:cubicBezTo>
                    <a:pt x="1344431" y="1014284"/>
                    <a:pt x="2422413" y="1012929"/>
                    <a:pt x="2425933" y="1009406"/>
                  </a:cubicBezTo>
                  <a:close/>
                  <a:moveTo>
                    <a:pt x="2706463" y="793434"/>
                  </a:moveTo>
                  <a:cubicBezTo>
                    <a:pt x="2708359" y="788556"/>
                    <a:pt x="2712962" y="770671"/>
                    <a:pt x="2716211" y="753871"/>
                  </a:cubicBezTo>
                  <a:cubicBezTo>
                    <a:pt x="2721085" y="730837"/>
                    <a:pt x="2721898" y="722166"/>
                    <a:pt x="2719731" y="718643"/>
                  </a:cubicBezTo>
                  <a:cubicBezTo>
                    <a:pt x="2717023" y="714307"/>
                    <a:pt x="2698610" y="714036"/>
                    <a:pt x="2427558" y="713223"/>
                  </a:cubicBezTo>
                  <a:cubicBezTo>
                    <a:pt x="2216077" y="712952"/>
                    <a:pt x="2137551" y="713494"/>
                    <a:pt x="2134843" y="715662"/>
                  </a:cubicBezTo>
                  <a:cubicBezTo>
                    <a:pt x="2129698" y="719727"/>
                    <a:pt x="2129427" y="793976"/>
                    <a:pt x="2134301" y="798853"/>
                  </a:cubicBezTo>
                  <a:cubicBezTo>
                    <a:pt x="2136738" y="801292"/>
                    <a:pt x="2203892" y="802105"/>
                    <a:pt x="2420247" y="802105"/>
                  </a:cubicBezTo>
                  <a:lnTo>
                    <a:pt x="2702672" y="802105"/>
                  </a:lnTo>
                  <a:lnTo>
                    <a:pt x="2706463" y="793434"/>
                  </a:lnTo>
                  <a:close/>
                  <a:moveTo>
                    <a:pt x="1923092" y="653878"/>
                  </a:moveTo>
                  <a:cubicBezTo>
                    <a:pt x="1982664" y="625696"/>
                    <a:pt x="2002972" y="551447"/>
                    <a:pt x="1966687" y="496709"/>
                  </a:cubicBezTo>
                  <a:cubicBezTo>
                    <a:pt x="1955314" y="479366"/>
                    <a:pt x="1942588" y="468527"/>
                    <a:pt x="1922550" y="458501"/>
                  </a:cubicBezTo>
                  <a:lnTo>
                    <a:pt x="1907657" y="451184"/>
                  </a:lnTo>
                  <a:lnTo>
                    <a:pt x="1550225" y="451184"/>
                  </a:lnTo>
                  <a:lnTo>
                    <a:pt x="1534249" y="459314"/>
                  </a:lnTo>
                  <a:cubicBezTo>
                    <a:pt x="1486592" y="483160"/>
                    <a:pt x="1463033" y="537356"/>
                    <a:pt x="1477926" y="586946"/>
                  </a:cubicBezTo>
                  <a:cubicBezTo>
                    <a:pt x="1488758" y="622716"/>
                    <a:pt x="1514482" y="648730"/>
                    <a:pt x="1550225" y="660111"/>
                  </a:cubicBezTo>
                  <a:cubicBezTo>
                    <a:pt x="1558619" y="662821"/>
                    <a:pt x="1599507" y="663634"/>
                    <a:pt x="1733003" y="663092"/>
                  </a:cubicBezTo>
                  <a:lnTo>
                    <a:pt x="1904949" y="662550"/>
                  </a:lnTo>
                  <a:lnTo>
                    <a:pt x="1923092" y="653878"/>
                  </a:lnTo>
                  <a:close/>
                  <a:moveTo>
                    <a:pt x="1405628" y="484515"/>
                  </a:moveTo>
                  <a:cubicBezTo>
                    <a:pt x="1412126" y="479908"/>
                    <a:pt x="1438934" y="459043"/>
                    <a:pt x="1465470" y="438448"/>
                  </a:cubicBezTo>
                  <a:lnTo>
                    <a:pt x="1513128" y="401053"/>
                  </a:lnTo>
                  <a:lnTo>
                    <a:pt x="1945566" y="401053"/>
                  </a:lnTo>
                  <a:lnTo>
                    <a:pt x="1992953" y="438448"/>
                  </a:lnTo>
                  <a:cubicBezTo>
                    <a:pt x="2060378" y="491560"/>
                    <a:pt x="2064981" y="494541"/>
                    <a:pt x="2071209" y="491560"/>
                  </a:cubicBezTo>
                  <a:cubicBezTo>
                    <a:pt x="2078791" y="488038"/>
                    <a:pt x="2114805" y="440616"/>
                    <a:pt x="2114805" y="434112"/>
                  </a:cubicBezTo>
                  <a:cubicBezTo>
                    <a:pt x="2114805" y="429235"/>
                    <a:pt x="2037361" y="366909"/>
                    <a:pt x="1896555" y="258787"/>
                  </a:cubicBezTo>
                  <a:cubicBezTo>
                    <a:pt x="1890869" y="254452"/>
                    <a:pt x="1876788" y="243341"/>
                    <a:pt x="1865686" y="234670"/>
                  </a:cubicBezTo>
                  <a:cubicBezTo>
                    <a:pt x="1841586" y="215701"/>
                    <a:pt x="1804218" y="197275"/>
                    <a:pt x="1777140" y="191313"/>
                  </a:cubicBezTo>
                  <a:cubicBezTo>
                    <a:pt x="1753041" y="185893"/>
                    <a:pt x="1708091" y="185622"/>
                    <a:pt x="1683991" y="190771"/>
                  </a:cubicBezTo>
                  <a:cubicBezTo>
                    <a:pt x="1656372" y="196733"/>
                    <a:pt x="1626586" y="210282"/>
                    <a:pt x="1601674" y="228708"/>
                  </a:cubicBezTo>
                  <a:cubicBezTo>
                    <a:pt x="1588947" y="237651"/>
                    <a:pt x="1542102" y="273962"/>
                    <a:pt x="1497152" y="308919"/>
                  </a:cubicBezTo>
                  <a:cubicBezTo>
                    <a:pt x="1340369" y="431132"/>
                    <a:pt x="1343077" y="428964"/>
                    <a:pt x="1343077" y="435196"/>
                  </a:cubicBezTo>
                  <a:cubicBezTo>
                    <a:pt x="1343077" y="438448"/>
                    <a:pt x="1379904" y="487496"/>
                    <a:pt x="1385048" y="491018"/>
                  </a:cubicBezTo>
                  <a:cubicBezTo>
                    <a:pt x="1389922" y="494541"/>
                    <a:pt x="1393443" y="493457"/>
                    <a:pt x="1405628" y="484515"/>
                  </a:cubicBezTo>
                  <a:close/>
                </a:path>
              </a:pathLst>
            </a:custGeom>
            <a:solidFill>
              <a:srgbClr val="F5F7FA"/>
            </a:solidFill>
            <a:ln w="1859" cap="flat">
              <a:noFill/>
              <a:prstDash val="solid"/>
              <a:miter/>
            </a:ln>
          </p:spPr>
          <p:txBody>
            <a:bodyPr rtlCol="0" anchor="ctr"/>
            <a:lstStyle/>
            <a:p>
              <a:endParaRPr lang="zh-CN" altLang="en-US"/>
            </a:p>
          </p:txBody>
        </p:sp>
        <p:sp>
          <p:nvSpPr>
            <p:cNvPr id="89" name="图形 18">
              <a:extLst>
                <a:ext uri="{FF2B5EF4-FFF2-40B4-BE49-F238E27FC236}">
                  <a16:creationId xmlns:a16="http://schemas.microsoft.com/office/drawing/2014/main" xmlns="" id="{10AE3D55-E1AC-4DA0-9AC1-7DE775EE81A8}"/>
                </a:ext>
              </a:extLst>
            </p:cNvPr>
            <p:cNvSpPr/>
            <p:nvPr/>
          </p:nvSpPr>
          <p:spPr>
            <a:xfrm>
              <a:off x="6101798" y="9155596"/>
              <a:ext cx="2810713" cy="1904458"/>
            </a:xfrm>
            <a:custGeom>
              <a:avLst/>
              <a:gdLst>
                <a:gd name="connsiteX0" fmla="*/ 2613856 w 2810713"/>
                <a:gd name="connsiteY0" fmla="*/ 1865166 h 1904458"/>
                <a:gd name="connsiteX1" fmla="*/ 2610335 w 2810713"/>
                <a:gd name="connsiteY1" fmla="*/ 1769509 h 1904458"/>
                <a:gd name="connsiteX2" fmla="*/ 2614668 w 2810713"/>
                <a:gd name="connsiteY2" fmla="*/ 1673582 h 1904458"/>
                <a:gd name="connsiteX3" fmla="*/ 2710525 w 2810713"/>
                <a:gd name="connsiteY3" fmla="*/ 1671956 h 1904458"/>
                <a:gd name="connsiteX4" fmla="*/ 2806381 w 2810713"/>
                <a:gd name="connsiteY4" fmla="*/ 1676292 h 1904458"/>
                <a:gd name="connsiteX5" fmla="*/ 2810714 w 2810713"/>
                <a:gd name="connsiteY5" fmla="*/ 1768425 h 1904458"/>
                <a:gd name="connsiteX6" fmla="*/ 2808006 w 2810713"/>
                <a:gd name="connsiteY6" fmla="*/ 1861914 h 1904458"/>
                <a:gd name="connsiteX7" fmla="*/ 2711066 w 2810713"/>
                <a:gd name="connsiteY7" fmla="*/ 1866792 h 1904458"/>
                <a:gd name="connsiteX8" fmla="*/ 2613856 w 2810713"/>
                <a:gd name="connsiteY8" fmla="*/ 1865166 h 1904458"/>
                <a:gd name="connsiteX9" fmla="*/ 199025 w 2810713"/>
                <a:gd name="connsiteY9" fmla="*/ 1738888 h 1904458"/>
                <a:gd name="connsiteX10" fmla="*/ 198212 w 2810713"/>
                <a:gd name="connsiteY10" fmla="*/ 1634019 h 1904458"/>
                <a:gd name="connsiteX11" fmla="*/ 199025 w 2810713"/>
                <a:gd name="connsiteY11" fmla="*/ 1532401 h 1904458"/>
                <a:gd name="connsiteX12" fmla="*/ 225561 w 2810713"/>
                <a:gd name="connsiteY12" fmla="*/ 1531588 h 1904458"/>
                <a:gd name="connsiteX13" fmla="*/ 251827 w 2810713"/>
                <a:gd name="connsiteY13" fmla="*/ 1530775 h 1904458"/>
                <a:gd name="connsiteX14" fmla="*/ 251827 w 2810713"/>
                <a:gd name="connsiteY14" fmla="*/ 1615050 h 1904458"/>
                <a:gd name="connsiteX15" fmla="*/ 210939 w 2810713"/>
                <a:gd name="connsiteY15" fmla="*/ 1615050 h 1904458"/>
                <a:gd name="connsiteX16" fmla="*/ 211751 w 2810713"/>
                <a:gd name="connsiteY16" fmla="*/ 1632122 h 1904458"/>
                <a:gd name="connsiteX17" fmla="*/ 212564 w 2810713"/>
                <a:gd name="connsiteY17" fmla="*/ 1648923 h 1904458"/>
                <a:gd name="connsiteX18" fmla="*/ 232331 w 2810713"/>
                <a:gd name="connsiteY18" fmla="*/ 1649736 h 1904458"/>
                <a:gd name="connsiteX19" fmla="*/ 251827 w 2810713"/>
                <a:gd name="connsiteY19" fmla="*/ 1650548 h 1904458"/>
                <a:gd name="connsiteX20" fmla="*/ 251827 w 2810713"/>
                <a:gd name="connsiteY20" fmla="*/ 1742411 h 1904458"/>
                <a:gd name="connsiteX21" fmla="*/ 226103 w 2810713"/>
                <a:gd name="connsiteY21" fmla="*/ 1742411 h 1904458"/>
                <a:gd name="connsiteX22" fmla="*/ 199025 w 2810713"/>
                <a:gd name="connsiteY22" fmla="*/ 1738888 h 1904458"/>
                <a:gd name="connsiteX23" fmla="*/ 287029 w 2810713"/>
                <a:gd name="connsiteY23" fmla="*/ 1696615 h 1904458"/>
                <a:gd name="connsiteX24" fmla="*/ 287029 w 2810713"/>
                <a:gd name="connsiteY24" fmla="*/ 1650548 h 1904458"/>
                <a:gd name="connsiteX25" fmla="*/ 308150 w 2810713"/>
                <a:gd name="connsiteY25" fmla="*/ 1649736 h 1904458"/>
                <a:gd name="connsiteX26" fmla="*/ 329000 w 2810713"/>
                <a:gd name="connsiteY26" fmla="*/ 1648923 h 1904458"/>
                <a:gd name="connsiteX27" fmla="*/ 329812 w 2810713"/>
                <a:gd name="connsiteY27" fmla="*/ 1632122 h 1904458"/>
                <a:gd name="connsiteX28" fmla="*/ 330624 w 2810713"/>
                <a:gd name="connsiteY28" fmla="*/ 1615050 h 1904458"/>
                <a:gd name="connsiteX29" fmla="*/ 287029 w 2810713"/>
                <a:gd name="connsiteY29" fmla="*/ 1615050 h 1904458"/>
                <a:gd name="connsiteX30" fmla="*/ 287029 w 2810713"/>
                <a:gd name="connsiteY30" fmla="*/ 1530775 h 1904458"/>
                <a:gd name="connsiteX31" fmla="*/ 314919 w 2810713"/>
                <a:gd name="connsiteY31" fmla="*/ 1531588 h 1904458"/>
                <a:gd name="connsiteX32" fmla="*/ 342539 w 2810713"/>
                <a:gd name="connsiteY32" fmla="*/ 1532401 h 1904458"/>
                <a:gd name="connsiteX33" fmla="*/ 342539 w 2810713"/>
                <a:gd name="connsiteY33" fmla="*/ 1741056 h 1904458"/>
                <a:gd name="connsiteX34" fmla="*/ 314919 w 2810713"/>
                <a:gd name="connsiteY34" fmla="*/ 1741869 h 1904458"/>
                <a:gd name="connsiteX35" fmla="*/ 287029 w 2810713"/>
                <a:gd name="connsiteY35" fmla="*/ 1742682 h 1904458"/>
                <a:gd name="connsiteX36" fmla="*/ 287029 w 2810713"/>
                <a:gd name="connsiteY36" fmla="*/ 1696615 h 1904458"/>
                <a:gd name="connsiteX37" fmla="*/ 1497423 w 2810713"/>
                <a:gd name="connsiteY37" fmla="*/ 881503 h 1904458"/>
                <a:gd name="connsiteX38" fmla="*/ 1509879 w 2810713"/>
                <a:gd name="connsiteY38" fmla="*/ 810506 h 1904458"/>
                <a:gd name="connsiteX39" fmla="*/ 1581636 w 2810713"/>
                <a:gd name="connsiteY39" fmla="*/ 794518 h 1904458"/>
                <a:gd name="connsiteX40" fmla="*/ 1623607 w 2810713"/>
                <a:gd name="connsiteY40" fmla="*/ 795331 h 1904458"/>
                <a:gd name="connsiteX41" fmla="*/ 1611151 w 2810713"/>
                <a:gd name="connsiteY41" fmla="*/ 852508 h 1904458"/>
                <a:gd name="connsiteX42" fmla="*/ 1596529 w 2810713"/>
                <a:gd name="connsiteY42" fmla="*/ 916730 h 1904458"/>
                <a:gd name="connsiteX43" fmla="*/ 1594904 w 2810713"/>
                <a:gd name="connsiteY43" fmla="*/ 924047 h 1904458"/>
                <a:gd name="connsiteX44" fmla="*/ 1497423 w 2810713"/>
                <a:gd name="connsiteY44" fmla="*/ 924047 h 1904458"/>
                <a:gd name="connsiteX45" fmla="*/ 1497423 w 2810713"/>
                <a:gd name="connsiteY45" fmla="*/ 881503 h 1904458"/>
                <a:gd name="connsiteX46" fmla="*/ 1670723 w 2810713"/>
                <a:gd name="connsiteY46" fmla="*/ 922963 h 1904458"/>
                <a:gd name="connsiteX47" fmla="*/ 1699155 w 2810713"/>
                <a:gd name="connsiteY47" fmla="*/ 797499 h 1904458"/>
                <a:gd name="connsiteX48" fmla="*/ 1742480 w 2810713"/>
                <a:gd name="connsiteY48" fmla="*/ 793976 h 1904458"/>
                <a:gd name="connsiteX49" fmla="*/ 1783368 w 2810713"/>
                <a:gd name="connsiteY49" fmla="*/ 798853 h 1904458"/>
                <a:gd name="connsiteX50" fmla="*/ 1770912 w 2810713"/>
                <a:gd name="connsiteY50" fmla="*/ 853592 h 1904458"/>
                <a:gd name="connsiteX51" fmla="*/ 1757102 w 2810713"/>
                <a:gd name="connsiteY51" fmla="*/ 914021 h 1904458"/>
                <a:gd name="connsiteX52" fmla="*/ 1754395 w 2810713"/>
                <a:gd name="connsiteY52" fmla="*/ 924047 h 1904458"/>
                <a:gd name="connsiteX53" fmla="*/ 1712694 w 2810713"/>
                <a:gd name="connsiteY53" fmla="*/ 924047 h 1904458"/>
                <a:gd name="connsiteX54" fmla="*/ 1670723 w 2810713"/>
                <a:gd name="connsiteY54" fmla="*/ 922963 h 1904458"/>
                <a:gd name="connsiteX55" fmla="*/ 1831297 w 2810713"/>
                <a:gd name="connsiteY55" fmla="*/ 918085 h 1904458"/>
                <a:gd name="connsiteX56" fmla="*/ 1845919 w 2810713"/>
                <a:gd name="connsiteY56" fmla="*/ 853050 h 1904458"/>
                <a:gd name="connsiteX57" fmla="*/ 1858916 w 2810713"/>
                <a:gd name="connsiteY57" fmla="*/ 793976 h 1904458"/>
                <a:gd name="connsiteX58" fmla="*/ 1888702 w 2810713"/>
                <a:gd name="connsiteY58" fmla="*/ 793976 h 1904458"/>
                <a:gd name="connsiteX59" fmla="*/ 1927966 w 2810713"/>
                <a:gd name="connsiteY59" fmla="*/ 796686 h 1904458"/>
                <a:gd name="connsiteX60" fmla="*/ 1957481 w 2810713"/>
                <a:gd name="connsiteY60" fmla="*/ 824597 h 1904458"/>
                <a:gd name="connsiteX61" fmla="*/ 1960459 w 2810713"/>
                <a:gd name="connsiteY61" fmla="*/ 878251 h 1904458"/>
                <a:gd name="connsiteX62" fmla="*/ 1960459 w 2810713"/>
                <a:gd name="connsiteY62" fmla="*/ 924047 h 1904458"/>
                <a:gd name="connsiteX63" fmla="*/ 1829943 w 2810713"/>
                <a:gd name="connsiteY63" fmla="*/ 924047 h 1904458"/>
                <a:gd name="connsiteX64" fmla="*/ 1831297 w 2810713"/>
                <a:gd name="connsiteY64" fmla="*/ 918085 h 1904458"/>
                <a:gd name="connsiteX65" fmla="*/ 1562140 w 2810713"/>
                <a:gd name="connsiteY65" fmla="*/ 584507 h 1904458"/>
                <a:gd name="connsiteX66" fmla="*/ 1547247 w 2810713"/>
                <a:gd name="connsiteY66" fmla="*/ 548738 h 1904458"/>
                <a:gd name="connsiteX67" fmla="*/ 1558349 w 2810713"/>
                <a:gd name="connsiteY67" fmla="*/ 531937 h 1904458"/>
                <a:gd name="connsiteX68" fmla="*/ 1567284 w 2810713"/>
                <a:gd name="connsiteY68" fmla="*/ 522994 h 1904458"/>
                <a:gd name="connsiteX69" fmla="*/ 1727316 w 2810713"/>
                <a:gd name="connsiteY69" fmla="*/ 522994 h 1904458"/>
                <a:gd name="connsiteX70" fmla="*/ 1907657 w 2810713"/>
                <a:gd name="connsiteY70" fmla="*/ 540879 h 1904458"/>
                <a:gd name="connsiteX71" fmla="*/ 1901158 w 2810713"/>
                <a:gd name="connsiteY71" fmla="*/ 580984 h 1904458"/>
                <a:gd name="connsiteX72" fmla="*/ 1892764 w 2810713"/>
                <a:gd name="connsiteY72" fmla="*/ 589385 h 1904458"/>
                <a:gd name="connsiteX73" fmla="*/ 1732190 w 2810713"/>
                <a:gd name="connsiteY73" fmla="*/ 590198 h 1904458"/>
                <a:gd name="connsiteX74" fmla="*/ 1571617 w 2810713"/>
                <a:gd name="connsiteY74" fmla="*/ 590740 h 1904458"/>
                <a:gd name="connsiteX75" fmla="*/ 1562140 w 2810713"/>
                <a:gd name="connsiteY75" fmla="*/ 584507 h 1904458"/>
                <a:gd name="connsiteX76" fmla="*/ 1626315 w 2810713"/>
                <a:gd name="connsiteY76" fmla="*/ 312713 h 1904458"/>
                <a:gd name="connsiteX77" fmla="*/ 1668557 w 2810713"/>
                <a:gd name="connsiteY77" fmla="*/ 282905 h 1904458"/>
                <a:gd name="connsiteX78" fmla="*/ 1789867 w 2810713"/>
                <a:gd name="connsiteY78" fmla="*/ 283447 h 1904458"/>
                <a:gd name="connsiteX79" fmla="*/ 1859999 w 2810713"/>
                <a:gd name="connsiteY79" fmla="*/ 334933 h 1904458"/>
                <a:gd name="connsiteX80" fmla="*/ 1728941 w 2810713"/>
                <a:gd name="connsiteY80" fmla="*/ 336017 h 1904458"/>
                <a:gd name="connsiteX81" fmla="*/ 1596800 w 2810713"/>
                <a:gd name="connsiteY81" fmla="*/ 336017 h 1904458"/>
                <a:gd name="connsiteX82" fmla="*/ 1626315 w 2810713"/>
                <a:gd name="connsiteY82" fmla="*/ 312713 h 1904458"/>
                <a:gd name="connsiteX83" fmla="*/ 509882 w 2810713"/>
                <a:gd name="connsiteY83" fmla="*/ 1903103 h 1904458"/>
                <a:gd name="connsiteX84" fmla="*/ 518005 w 2810713"/>
                <a:gd name="connsiteY84" fmla="*/ 1903103 h 1904458"/>
                <a:gd name="connsiteX85" fmla="*/ 513131 w 2810713"/>
                <a:gd name="connsiteY85" fmla="*/ 1904458 h 1904458"/>
                <a:gd name="connsiteX86" fmla="*/ 509882 w 2810713"/>
                <a:gd name="connsiteY86" fmla="*/ 1903103 h 1904458"/>
                <a:gd name="connsiteX87" fmla="*/ 524775 w 2810713"/>
                <a:gd name="connsiteY87" fmla="*/ 1903103 h 1904458"/>
                <a:gd name="connsiteX88" fmla="*/ 531544 w 2810713"/>
                <a:gd name="connsiteY88" fmla="*/ 1903103 h 1904458"/>
                <a:gd name="connsiteX89" fmla="*/ 528024 w 2810713"/>
                <a:gd name="connsiteY89" fmla="*/ 1904458 h 1904458"/>
                <a:gd name="connsiteX90" fmla="*/ 524775 w 2810713"/>
                <a:gd name="connsiteY90" fmla="*/ 1903103 h 1904458"/>
                <a:gd name="connsiteX91" fmla="*/ 273490 w 2810713"/>
                <a:gd name="connsiteY91" fmla="*/ 1009406 h 1904458"/>
                <a:gd name="connsiteX92" fmla="*/ 80693 w 2810713"/>
                <a:gd name="connsiteY92" fmla="*/ 829203 h 1904458"/>
                <a:gd name="connsiteX93" fmla="*/ 76902 w 2810713"/>
                <a:gd name="connsiteY93" fmla="*/ 724605 h 1904458"/>
                <a:gd name="connsiteX94" fmla="*/ 261575 w 2810713"/>
                <a:gd name="connsiteY94" fmla="*/ 529769 h 1904458"/>
                <a:gd name="connsiteX95" fmla="*/ 359057 w 2810713"/>
                <a:gd name="connsiteY95" fmla="*/ 525433 h 1904458"/>
                <a:gd name="connsiteX96" fmla="*/ 468182 w 2810713"/>
                <a:gd name="connsiteY96" fmla="*/ 570145 h 1904458"/>
                <a:gd name="connsiteX97" fmla="*/ 571349 w 2810713"/>
                <a:gd name="connsiteY97" fmla="*/ 610250 h 1904458"/>
                <a:gd name="connsiteX98" fmla="*/ 712427 w 2810713"/>
                <a:gd name="connsiteY98" fmla="*/ 573939 h 1904458"/>
                <a:gd name="connsiteX99" fmla="*/ 852962 w 2810713"/>
                <a:gd name="connsiteY99" fmla="*/ 523807 h 1904458"/>
                <a:gd name="connsiteX100" fmla="*/ 1012994 w 2810713"/>
                <a:gd name="connsiteY100" fmla="*/ 571771 h 1904458"/>
                <a:gd name="connsiteX101" fmla="*/ 1108580 w 2810713"/>
                <a:gd name="connsiteY101" fmla="*/ 818364 h 1904458"/>
                <a:gd name="connsiteX102" fmla="*/ 974002 w 2810713"/>
                <a:gd name="connsiteY102" fmla="*/ 988541 h 1904458"/>
                <a:gd name="connsiteX103" fmla="*/ 877062 w 2810713"/>
                <a:gd name="connsiteY103" fmla="*/ 1012658 h 1904458"/>
                <a:gd name="connsiteX104" fmla="*/ 706740 w 2810713"/>
                <a:gd name="connsiteY104" fmla="*/ 959545 h 1904458"/>
                <a:gd name="connsiteX105" fmla="*/ 593012 w 2810713"/>
                <a:gd name="connsiteY105" fmla="*/ 925673 h 1904458"/>
                <a:gd name="connsiteX106" fmla="*/ 445436 w 2810713"/>
                <a:gd name="connsiteY106" fmla="*/ 978243 h 1904458"/>
                <a:gd name="connsiteX107" fmla="*/ 389926 w 2810713"/>
                <a:gd name="connsiteY107" fmla="*/ 1002903 h 1904458"/>
                <a:gd name="connsiteX108" fmla="*/ 327646 w 2810713"/>
                <a:gd name="connsiteY108" fmla="*/ 1012387 h 1904458"/>
                <a:gd name="connsiteX109" fmla="*/ 273490 w 2810713"/>
                <a:gd name="connsiteY109" fmla="*/ 1009406 h 1904458"/>
                <a:gd name="connsiteX110" fmla="*/ 271 w 2810713"/>
                <a:gd name="connsiteY110" fmla="*/ 369348 h 1904458"/>
                <a:gd name="connsiteX111" fmla="*/ 0 w 2810713"/>
                <a:gd name="connsiteY111" fmla="*/ 0 h 1904458"/>
                <a:gd name="connsiteX112" fmla="*/ 113187 w 2810713"/>
                <a:gd name="connsiteY112" fmla="*/ 271 h 1904458"/>
                <a:gd name="connsiteX113" fmla="*/ 217979 w 2810713"/>
                <a:gd name="connsiteY113" fmla="*/ 3252 h 1904458"/>
                <a:gd name="connsiteX114" fmla="*/ 163552 w 2810713"/>
                <a:gd name="connsiteY114" fmla="*/ 60971 h 1904458"/>
                <a:gd name="connsiteX115" fmla="*/ 161657 w 2810713"/>
                <a:gd name="connsiteY115" fmla="*/ 201068 h 1904458"/>
                <a:gd name="connsiteX116" fmla="*/ 205523 w 2810713"/>
                <a:gd name="connsiteY116" fmla="*/ 246864 h 1904458"/>
                <a:gd name="connsiteX117" fmla="*/ 212293 w 2810713"/>
                <a:gd name="connsiteY117" fmla="*/ 251200 h 1904458"/>
                <a:gd name="connsiteX118" fmla="*/ 207690 w 2810713"/>
                <a:gd name="connsiteY118" fmla="*/ 267188 h 1904458"/>
                <a:gd name="connsiteX119" fmla="*/ 177091 w 2810713"/>
                <a:gd name="connsiteY119" fmla="*/ 376664 h 1904458"/>
                <a:gd name="connsiteX120" fmla="*/ 123476 w 2810713"/>
                <a:gd name="connsiteY120" fmla="*/ 518388 h 1904458"/>
                <a:gd name="connsiteX121" fmla="*/ 32223 w 2810713"/>
                <a:gd name="connsiteY121" fmla="*/ 632471 h 1904458"/>
                <a:gd name="connsiteX122" fmla="*/ 4333 w 2810713"/>
                <a:gd name="connsiteY122" fmla="*/ 716746 h 1904458"/>
                <a:gd name="connsiteX123" fmla="*/ 271 w 2810713"/>
                <a:gd name="connsiteY123" fmla="*/ 369348 h 1904458"/>
                <a:gd name="connsiteX124" fmla="*/ 354724 w 2810713"/>
                <a:gd name="connsiteY124" fmla="*/ 66119 h 1904458"/>
                <a:gd name="connsiteX125" fmla="*/ 265366 w 2810713"/>
                <a:gd name="connsiteY125" fmla="*/ 2439 h 1904458"/>
                <a:gd name="connsiteX126" fmla="*/ 593012 w 2810713"/>
                <a:gd name="connsiteY126" fmla="*/ 271 h 1904458"/>
                <a:gd name="connsiteX127" fmla="*/ 927427 w 2810713"/>
                <a:gd name="connsiteY127" fmla="*/ 0 h 1904458"/>
                <a:gd name="connsiteX128" fmla="*/ 911722 w 2810713"/>
                <a:gd name="connsiteY128" fmla="*/ 6504 h 1904458"/>
                <a:gd name="connsiteX129" fmla="*/ 836986 w 2810713"/>
                <a:gd name="connsiteY129" fmla="*/ 62055 h 1904458"/>
                <a:gd name="connsiteX130" fmla="*/ 808554 w 2810713"/>
                <a:gd name="connsiteY130" fmla="*/ 90237 h 1904458"/>
                <a:gd name="connsiteX131" fmla="*/ 769291 w 2810713"/>
                <a:gd name="connsiteY131" fmla="*/ 81565 h 1904458"/>
                <a:gd name="connsiteX132" fmla="*/ 594366 w 2810713"/>
                <a:gd name="connsiteY132" fmla="*/ 63952 h 1904458"/>
                <a:gd name="connsiteX133" fmla="*/ 412942 w 2810713"/>
                <a:gd name="connsiteY133" fmla="*/ 82649 h 1904458"/>
                <a:gd name="connsiteX134" fmla="*/ 380448 w 2810713"/>
                <a:gd name="connsiteY134" fmla="*/ 89424 h 1904458"/>
                <a:gd name="connsiteX135" fmla="*/ 354724 w 2810713"/>
                <a:gd name="connsiteY135" fmla="*/ 66119 h 190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2810713" h="1904458">
                  <a:moveTo>
                    <a:pt x="2613856" y="1865166"/>
                  </a:moveTo>
                  <a:cubicBezTo>
                    <a:pt x="2611148" y="1864082"/>
                    <a:pt x="2610335" y="1842403"/>
                    <a:pt x="2610335" y="1769509"/>
                  </a:cubicBezTo>
                  <a:cubicBezTo>
                    <a:pt x="2610335" y="1686047"/>
                    <a:pt x="2610877" y="1674937"/>
                    <a:pt x="2614668" y="1673582"/>
                  </a:cubicBezTo>
                  <a:cubicBezTo>
                    <a:pt x="2617105" y="1672769"/>
                    <a:pt x="2660159" y="1671956"/>
                    <a:pt x="2710525" y="1671956"/>
                  </a:cubicBezTo>
                  <a:cubicBezTo>
                    <a:pt x="2790135" y="1671956"/>
                    <a:pt x="2802861" y="1672498"/>
                    <a:pt x="2806381" y="1676292"/>
                  </a:cubicBezTo>
                  <a:cubicBezTo>
                    <a:pt x="2810172" y="1679814"/>
                    <a:pt x="2810714" y="1692009"/>
                    <a:pt x="2810714" y="1768425"/>
                  </a:cubicBezTo>
                  <a:cubicBezTo>
                    <a:pt x="2810714" y="1823977"/>
                    <a:pt x="2809631" y="1858391"/>
                    <a:pt x="2808006" y="1861914"/>
                  </a:cubicBezTo>
                  <a:cubicBezTo>
                    <a:pt x="2805298" y="1866792"/>
                    <a:pt x="2801507" y="1867063"/>
                    <a:pt x="2711066" y="1866792"/>
                  </a:cubicBezTo>
                  <a:cubicBezTo>
                    <a:pt x="2659347" y="1866792"/>
                    <a:pt x="2615480" y="1865979"/>
                    <a:pt x="2613856" y="1865166"/>
                  </a:cubicBezTo>
                  <a:close/>
                  <a:moveTo>
                    <a:pt x="199025" y="1738888"/>
                  </a:moveTo>
                  <a:cubicBezTo>
                    <a:pt x="198212" y="1737263"/>
                    <a:pt x="197941" y="1689841"/>
                    <a:pt x="198212" y="1634019"/>
                  </a:cubicBezTo>
                  <a:lnTo>
                    <a:pt x="199025" y="1532401"/>
                  </a:lnTo>
                  <a:lnTo>
                    <a:pt x="225561" y="1531588"/>
                  </a:lnTo>
                  <a:lnTo>
                    <a:pt x="251827" y="1530775"/>
                  </a:lnTo>
                  <a:lnTo>
                    <a:pt x="251827" y="1615050"/>
                  </a:lnTo>
                  <a:lnTo>
                    <a:pt x="210939" y="1615050"/>
                  </a:lnTo>
                  <a:lnTo>
                    <a:pt x="211751" y="1632122"/>
                  </a:lnTo>
                  <a:lnTo>
                    <a:pt x="212564" y="1648923"/>
                  </a:lnTo>
                  <a:lnTo>
                    <a:pt x="232331" y="1649736"/>
                  </a:lnTo>
                  <a:lnTo>
                    <a:pt x="251827" y="1650548"/>
                  </a:lnTo>
                  <a:lnTo>
                    <a:pt x="251827" y="1742411"/>
                  </a:lnTo>
                  <a:lnTo>
                    <a:pt x="226103" y="1742411"/>
                  </a:lnTo>
                  <a:cubicBezTo>
                    <a:pt x="207960" y="1742411"/>
                    <a:pt x="199837" y="1741327"/>
                    <a:pt x="199025" y="1738888"/>
                  </a:cubicBezTo>
                  <a:close/>
                  <a:moveTo>
                    <a:pt x="287029" y="1696615"/>
                  </a:moveTo>
                  <a:lnTo>
                    <a:pt x="287029" y="1650548"/>
                  </a:lnTo>
                  <a:lnTo>
                    <a:pt x="308150" y="1649736"/>
                  </a:lnTo>
                  <a:lnTo>
                    <a:pt x="329000" y="1648923"/>
                  </a:lnTo>
                  <a:lnTo>
                    <a:pt x="329812" y="1632122"/>
                  </a:lnTo>
                  <a:lnTo>
                    <a:pt x="330624" y="1615050"/>
                  </a:lnTo>
                  <a:lnTo>
                    <a:pt x="287029" y="1615050"/>
                  </a:lnTo>
                  <a:lnTo>
                    <a:pt x="287029" y="1530775"/>
                  </a:lnTo>
                  <a:lnTo>
                    <a:pt x="314919" y="1531588"/>
                  </a:lnTo>
                  <a:lnTo>
                    <a:pt x="342539" y="1532401"/>
                  </a:lnTo>
                  <a:lnTo>
                    <a:pt x="342539" y="1741056"/>
                  </a:lnTo>
                  <a:lnTo>
                    <a:pt x="314919" y="1741869"/>
                  </a:lnTo>
                  <a:lnTo>
                    <a:pt x="287029" y="1742682"/>
                  </a:lnTo>
                  <a:lnTo>
                    <a:pt x="287029" y="1696615"/>
                  </a:lnTo>
                  <a:close/>
                  <a:moveTo>
                    <a:pt x="1497423" y="881503"/>
                  </a:moveTo>
                  <a:cubicBezTo>
                    <a:pt x="1497423" y="834894"/>
                    <a:pt x="1499589" y="822700"/>
                    <a:pt x="1509879" y="810506"/>
                  </a:cubicBezTo>
                  <a:cubicBezTo>
                    <a:pt x="1521522" y="796415"/>
                    <a:pt x="1533978" y="793705"/>
                    <a:pt x="1581636" y="794518"/>
                  </a:cubicBezTo>
                  <a:lnTo>
                    <a:pt x="1623607" y="795331"/>
                  </a:lnTo>
                  <a:lnTo>
                    <a:pt x="1611151" y="852508"/>
                  </a:lnTo>
                  <a:cubicBezTo>
                    <a:pt x="1604111" y="883671"/>
                    <a:pt x="1597612" y="912666"/>
                    <a:pt x="1596529" y="916730"/>
                  </a:cubicBezTo>
                  <a:lnTo>
                    <a:pt x="1594904" y="924047"/>
                  </a:lnTo>
                  <a:lnTo>
                    <a:pt x="1497423" y="924047"/>
                  </a:lnTo>
                  <a:lnTo>
                    <a:pt x="1497423" y="881503"/>
                  </a:lnTo>
                  <a:close/>
                  <a:moveTo>
                    <a:pt x="1670723" y="922963"/>
                  </a:moveTo>
                  <a:cubicBezTo>
                    <a:pt x="1670723" y="920795"/>
                    <a:pt x="1697801" y="800479"/>
                    <a:pt x="1699155" y="797499"/>
                  </a:cubicBezTo>
                  <a:cubicBezTo>
                    <a:pt x="1699967" y="794789"/>
                    <a:pt x="1711340" y="793976"/>
                    <a:pt x="1742480" y="793976"/>
                  </a:cubicBezTo>
                  <a:cubicBezTo>
                    <a:pt x="1781473" y="793976"/>
                    <a:pt x="1784722" y="794247"/>
                    <a:pt x="1783368" y="798853"/>
                  </a:cubicBezTo>
                  <a:cubicBezTo>
                    <a:pt x="1782556" y="801292"/>
                    <a:pt x="1776869" y="825952"/>
                    <a:pt x="1770912" y="853592"/>
                  </a:cubicBezTo>
                  <a:cubicBezTo>
                    <a:pt x="1764684" y="881232"/>
                    <a:pt x="1758727" y="908330"/>
                    <a:pt x="1757102" y="914021"/>
                  </a:cubicBezTo>
                  <a:lnTo>
                    <a:pt x="1754395" y="924047"/>
                  </a:lnTo>
                  <a:lnTo>
                    <a:pt x="1712694" y="924047"/>
                  </a:lnTo>
                  <a:cubicBezTo>
                    <a:pt x="1689678" y="924047"/>
                    <a:pt x="1670723" y="923505"/>
                    <a:pt x="1670723" y="922963"/>
                  </a:cubicBezTo>
                  <a:close/>
                  <a:moveTo>
                    <a:pt x="1831297" y="918085"/>
                  </a:moveTo>
                  <a:cubicBezTo>
                    <a:pt x="1832380" y="914834"/>
                    <a:pt x="1838878" y="885568"/>
                    <a:pt x="1845919" y="853050"/>
                  </a:cubicBezTo>
                  <a:lnTo>
                    <a:pt x="1858916" y="793976"/>
                  </a:lnTo>
                  <a:lnTo>
                    <a:pt x="1888702" y="793976"/>
                  </a:lnTo>
                  <a:cubicBezTo>
                    <a:pt x="1905220" y="793976"/>
                    <a:pt x="1922821" y="795331"/>
                    <a:pt x="1927966" y="796686"/>
                  </a:cubicBezTo>
                  <a:cubicBezTo>
                    <a:pt x="1939068" y="799666"/>
                    <a:pt x="1953419" y="813216"/>
                    <a:pt x="1957481" y="824597"/>
                  </a:cubicBezTo>
                  <a:cubicBezTo>
                    <a:pt x="1959105" y="828932"/>
                    <a:pt x="1960459" y="852508"/>
                    <a:pt x="1960459" y="878251"/>
                  </a:cubicBezTo>
                  <a:lnTo>
                    <a:pt x="1960459" y="924047"/>
                  </a:lnTo>
                  <a:lnTo>
                    <a:pt x="1829943" y="924047"/>
                  </a:lnTo>
                  <a:lnTo>
                    <a:pt x="1831297" y="918085"/>
                  </a:lnTo>
                  <a:close/>
                  <a:moveTo>
                    <a:pt x="1562140" y="584507"/>
                  </a:moveTo>
                  <a:cubicBezTo>
                    <a:pt x="1551308" y="577191"/>
                    <a:pt x="1544268" y="560661"/>
                    <a:pt x="1547247" y="548738"/>
                  </a:cubicBezTo>
                  <a:cubicBezTo>
                    <a:pt x="1548330" y="544673"/>
                    <a:pt x="1553204" y="537085"/>
                    <a:pt x="1558349" y="531937"/>
                  </a:cubicBezTo>
                  <a:lnTo>
                    <a:pt x="1567284" y="522994"/>
                  </a:lnTo>
                  <a:lnTo>
                    <a:pt x="1727316" y="522994"/>
                  </a:lnTo>
                  <a:cubicBezTo>
                    <a:pt x="1905220" y="522994"/>
                    <a:pt x="1898721" y="522452"/>
                    <a:pt x="1907657" y="540879"/>
                  </a:cubicBezTo>
                  <a:cubicBezTo>
                    <a:pt x="1914156" y="554970"/>
                    <a:pt x="1911719" y="570145"/>
                    <a:pt x="1901158" y="580984"/>
                  </a:cubicBezTo>
                  <a:lnTo>
                    <a:pt x="1892764" y="589385"/>
                  </a:lnTo>
                  <a:lnTo>
                    <a:pt x="1732190" y="590198"/>
                  </a:lnTo>
                  <a:lnTo>
                    <a:pt x="1571617" y="590740"/>
                  </a:lnTo>
                  <a:lnTo>
                    <a:pt x="1562140" y="584507"/>
                  </a:lnTo>
                  <a:close/>
                  <a:moveTo>
                    <a:pt x="1626315" y="312713"/>
                  </a:moveTo>
                  <a:cubicBezTo>
                    <a:pt x="1642562" y="299977"/>
                    <a:pt x="1661516" y="286427"/>
                    <a:pt x="1668557" y="282905"/>
                  </a:cubicBezTo>
                  <a:cubicBezTo>
                    <a:pt x="1707008" y="263123"/>
                    <a:pt x="1751687" y="263394"/>
                    <a:pt x="1789867" y="283447"/>
                  </a:cubicBezTo>
                  <a:cubicBezTo>
                    <a:pt x="1803135" y="290492"/>
                    <a:pt x="1847273" y="323010"/>
                    <a:pt x="1859999" y="334933"/>
                  </a:cubicBezTo>
                  <a:cubicBezTo>
                    <a:pt x="1860541" y="335475"/>
                    <a:pt x="1801781" y="336017"/>
                    <a:pt x="1728941" y="336017"/>
                  </a:cubicBezTo>
                  <a:lnTo>
                    <a:pt x="1596800" y="336017"/>
                  </a:lnTo>
                  <a:lnTo>
                    <a:pt x="1626315" y="312713"/>
                  </a:lnTo>
                  <a:close/>
                  <a:moveTo>
                    <a:pt x="509882" y="1903103"/>
                  </a:moveTo>
                  <a:cubicBezTo>
                    <a:pt x="512319" y="1902561"/>
                    <a:pt x="516110" y="1902561"/>
                    <a:pt x="518005" y="1903103"/>
                  </a:cubicBezTo>
                  <a:cubicBezTo>
                    <a:pt x="519630" y="1903916"/>
                    <a:pt x="517735" y="1904458"/>
                    <a:pt x="513131" y="1904458"/>
                  </a:cubicBezTo>
                  <a:cubicBezTo>
                    <a:pt x="508799" y="1904458"/>
                    <a:pt x="507174" y="1903916"/>
                    <a:pt x="509882" y="1903103"/>
                  </a:cubicBezTo>
                  <a:close/>
                  <a:moveTo>
                    <a:pt x="524775" y="1903103"/>
                  </a:moveTo>
                  <a:cubicBezTo>
                    <a:pt x="526400" y="1902561"/>
                    <a:pt x="529649" y="1902561"/>
                    <a:pt x="531544" y="1903103"/>
                  </a:cubicBezTo>
                  <a:cubicBezTo>
                    <a:pt x="533169" y="1903916"/>
                    <a:pt x="531815" y="1904458"/>
                    <a:pt x="528024" y="1904458"/>
                  </a:cubicBezTo>
                  <a:cubicBezTo>
                    <a:pt x="524233" y="1904458"/>
                    <a:pt x="522879" y="1903916"/>
                    <a:pt x="524775" y="1903103"/>
                  </a:cubicBezTo>
                  <a:close/>
                  <a:moveTo>
                    <a:pt x="273490" y="1009406"/>
                  </a:moveTo>
                  <a:cubicBezTo>
                    <a:pt x="178716" y="989083"/>
                    <a:pt x="109396" y="924318"/>
                    <a:pt x="80693" y="829203"/>
                  </a:cubicBezTo>
                  <a:cubicBezTo>
                    <a:pt x="73111" y="803731"/>
                    <a:pt x="71216" y="752787"/>
                    <a:pt x="76902" y="724605"/>
                  </a:cubicBezTo>
                  <a:cubicBezTo>
                    <a:pt x="96127" y="629761"/>
                    <a:pt x="166260" y="555783"/>
                    <a:pt x="261575" y="529769"/>
                  </a:cubicBezTo>
                  <a:cubicBezTo>
                    <a:pt x="283508" y="523536"/>
                    <a:pt x="335499" y="521368"/>
                    <a:pt x="359057" y="525433"/>
                  </a:cubicBezTo>
                  <a:cubicBezTo>
                    <a:pt x="387218" y="530311"/>
                    <a:pt x="418899" y="543589"/>
                    <a:pt x="468182" y="570145"/>
                  </a:cubicBezTo>
                  <a:cubicBezTo>
                    <a:pt x="520713" y="598869"/>
                    <a:pt x="538585" y="605915"/>
                    <a:pt x="571349" y="610250"/>
                  </a:cubicBezTo>
                  <a:cubicBezTo>
                    <a:pt x="616570" y="616212"/>
                    <a:pt x="653125" y="606728"/>
                    <a:pt x="712427" y="573939"/>
                  </a:cubicBezTo>
                  <a:cubicBezTo>
                    <a:pt x="784455" y="534105"/>
                    <a:pt x="807471" y="525704"/>
                    <a:pt x="852962" y="523807"/>
                  </a:cubicBezTo>
                  <a:cubicBezTo>
                    <a:pt x="914971" y="520826"/>
                    <a:pt x="965337" y="536001"/>
                    <a:pt x="1012994" y="571771"/>
                  </a:cubicBezTo>
                  <a:cubicBezTo>
                    <a:pt x="1092063" y="631116"/>
                    <a:pt x="1129160" y="726772"/>
                    <a:pt x="1108580" y="818364"/>
                  </a:cubicBezTo>
                  <a:cubicBezTo>
                    <a:pt x="1091792" y="892613"/>
                    <a:pt x="1042509" y="955210"/>
                    <a:pt x="974002" y="988541"/>
                  </a:cubicBezTo>
                  <a:cubicBezTo>
                    <a:pt x="940154" y="1005070"/>
                    <a:pt x="916596" y="1011032"/>
                    <a:pt x="877062" y="1012658"/>
                  </a:cubicBezTo>
                  <a:cubicBezTo>
                    <a:pt x="819656" y="1015097"/>
                    <a:pt x="788245" y="1005341"/>
                    <a:pt x="706740" y="959545"/>
                  </a:cubicBezTo>
                  <a:cubicBezTo>
                    <a:pt x="661520" y="934073"/>
                    <a:pt x="633629" y="925944"/>
                    <a:pt x="593012" y="925673"/>
                  </a:cubicBezTo>
                  <a:cubicBezTo>
                    <a:pt x="548333" y="925673"/>
                    <a:pt x="528295" y="932718"/>
                    <a:pt x="445436" y="978243"/>
                  </a:cubicBezTo>
                  <a:cubicBezTo>
                    <a:pt x="429189" y="987186"/>
                    <a:pt x="404006" y="998296"/>
                    <a:pt x="389926" y="1002903"/>
                  </a:cubicBezTo>
                  <a:cubicBezTo>
                    <a:pt x="367180" y="1010490"/>
                    <a:pt x="359869" y="1011574"/>
                    <a:pt x="327646" y="1012387"/>
                  </a:cubicBezTo>
                  <a:cubicBezTo>
                    <a:pt x="303275" y="1012929"/>
                    <a:pt x="285133" y="1012116"/>
                    <a:pt x="273490" y="1009406"/>
                  </a:cubicBezTo>
                  <a:close/>
                  <a:moveTo>
                    <a:pt x="271" y="369348"/>
                  </a:moveTo>
                  <a:lnTo>
                    <a:pt x="0" y="0"/>
                  </a:lnTo>
                  <a:lnTo>
                    <a:pt x="113187" y="271"/>
                  </a:lnTo>
                  <a:cubicBezTo>
                    <a:pt x="196858" y="271"/>
                    <a:pt x="223936" y="1084"/>
                    <a:pt x="217979" y="3252"/>
                  </a:cubicBezTo>
                  <a:cubicBezTo>
                    <a:pt x="194692" y="11652"/>
                    <a:pt x="178174" y="28995"/>
                    <a:pt x="163552" y="60971"/>
                  </a:cubicBezTo>
                  <a:cubicBezTo>
                    <a:pt x="141348" y="108935"/>
                    <a:pt x="140536" y="162318"/>
                    <a:pt x="161657" y="201068"/>
                  </a:cubicBezTo>
                  <a:cubicBezTo>
                    <a:pt x="168426" y="213533"/>
                    <a:pt x="191984" y="237922"/>
                    <a:pt x="205523" y="246864"/>
                  </a:cubicBezTo>
                  <a:lnTo>
                    <a:pt x="212293" y="251200"/>
                  </a:lnTo>
                  <a:lnTo>
                    <a:pt x="207690" y="267188"/>
                  </a:lnTo>
                  <a:cubicBezTo>
                    <a:pt x="204982" y="275859"/>
                    <a:pt x="191443" y="325178"/>
                    <a:pt x="177091" y="376664"/>
                  </a:cubicBezTo>
                  <a:cubicBezTo>
                    <a:pt x="137828" y="519472"/>
                    <a:pt x="143785" y="503484"/>
                    <a:pt x="123476" y="518388"/>
                  </a:cubicBezTo>
                  <a:cubicBezTo>
                    <a:pt x="88816" y="543860"/>
                    <a:pt x="54969" y="586133"/>
                    <a:pt x="32223" y="632471"/>
                  </a:cubicBezTo>
                  <a:cubicBezTo>
                    <a:pt x="17330" y="662550"/>
                    <a:pt x="10290" y="684228"/>
                    <a:pt x="4333" y="716746"/>
                  </a:cubicBezTo>
                  <a:cubicBezTo>
                    <a:pt x="812" y="736257"/>
                    <a:pt x="542" y="699674"/>
                    <a:pt x="271" y="369348"/>
                  </a:cubicBezTo>
                  <a:close/>
                  <a:moveTo>
                    <a:pt x="354724" y="66119"/>
                  </a:moveTo>
                  <a:cubicBezTo>
                    <a:pt x="320335" y="31163"/>
                    <a:pt x="290820" y="10297"/>
                    <a:pt x="265366" y="2439"/>
                  </a:cubicBezTo>
                  <a:cubicBezTo>
                    <a:pt x="261575" y="1355"/>
                    <a:pt x="409151" y="271"/>
                    <a:pt x="593012" y="271"/>
                  </a:cubicBezTo>
                  <a:lnTo>
                    <a:pt x="927427" y="0"/>
                  </a:lnTo>
                  <a:lnTo>
                    <a:pt x="911722" y="6504"/>
                  </a:lnTo>
                  <a:cubicBezTo>
                    <a:pt x="887893" y="16530"/>
                    <a:pt x="867855" y="31163"/>
                    <a:pt x="836986" y="62055"/>
                  </a:cubicBezTo>
                  <a:lnTo>
                    <a:pt x="808554" y="90237"/>
                  </a:lnTo>
                  <a:lnTo>
                    <a:pt x="769291" y="81565"/>
                  </a:lnTo>
                  <a:cubicBezTo>
                    <a:pt x="697263" y="66119"/>
                    <a:pt x="677225" y="63952"/>
                    <a:pt x="594366" y="63952"/>
                  </a:cubicBezTo>
                  <a:cubicBezTo>
                    <a:pt x="512860" y="63952"/>
                    <a:pt x="480908" y="67203"/>
                    <a:pt x="412942" y="82649"/>
                  </a:cubicBezTo>
                  <a:cubicBezTo>
                    <a:pt x="396695" y="86443"/>
                    <a:pt x="382073" y="89424"/>
                    <a:pt x="380448" y="89424"/>
                  </a:cubicBezTo>
                  <a:cubicBezTo>
                    <a:pt x="378824" y="89424"/>
                    <a:pt x="367180" y="78856"/>
                    <a:pt x="354724" y="66119"/>
                  </a:cubicBezTo>
                  <a:close/>
                </a:path>
              </a:pathLst>
            </a:custGeom>
            <a:solidFill>
              <a:srgbClr val="F5F7FA"/>
            </a:solidFill>
            <a:ln w="1859" cap="flat">
              <a:noFill/>
              <a:prstDash val="solid"/>
              <a:miter/>
            </a:ln>
          </p:spPr>
          <p:txBody>
            <a:bodyPr rtlCol="0" anchor="ctr"/>
            <a:lstStyle/>
            <a:p>
              <a:endParaRPr lang="zh-CN" altLang="en-US"/>
            </a:p>
          </p:txBody>
        </p:sp>
      </p:grpSp>
      <p:pic>
        <p:nvPicPr>
          <p:cNvPr id="90" name="图形 89">
            <a:extLst>
              <a:ext uri="{FF2B5EF4-FFF2-40B4-BE49-F238E27FC236}">
                <a16:creationId xmlns:a16="http://schemas.microsoft.com/office/drawing/2014/main" xmlns="" id="{68FA2CE0-17D8-4409-98E1-B79DB28AB234}"/>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9311239" y="5260622"/>
            <a:ext cx="693398" cy="490034"/>
          </a:xfrm>
          <a:prstGeom prst="rect">
            <a:avLst/>
          </a:prstGeom>
        </p:spPr>
      </p:pic>
      <p:sp>
        <p:nvSpPr>
          <p:cNvPr id="91" name="文本框 90">
            <a:extLst>
              <a:ext uri="{FF2B5EF4-FFF2-40B4-BE49-F238E27FC236}">
                <a16:creationId xmlns:a16="http://schemas.microsoft.com/office/drawing/2014/main" xmlns="" id="{7F298037-AC62-4D71-9E2E-C3CA2814BB71}"/>
              </a:ext>
            </a:extLst>
          </p:cNvPr>
          <p:cNvSpPr txBox="1"/>
          <p:nvPr/>
        </p:nvSpPr>
        <p:spPr>
          <a:xfrm>
            <a:off x="625897" y="1125183"/>
            <a:ext cx="5473701" cy="529440"/>
          </a:xfrm>
          <a:prstGeom prst="rect">
            <a:avLst/>
          </a:prstGeom>
          <a:noFill/>
        </p:spPr>
        <p:txBody>
          <a:bodyPr wrap="square" lIns="0" tIns="0" rIns="0" bIns="0" anchor="t">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marL="0" indent="0">
              <a:lnSpc>
                <a:spcPct val="150000"/>
              </a:lnSpc>
              <a:buNone/>
            </a:pPr>
            <a:r>
              <a:rPr lang="zh-CN" altLang="en-US" sz="2600" b="1" dirty="0">
                <a:solidFill>
                  <a:srgbClr val="3B3B3B"/>
                </a:solidFill>
              </a:rPr>
              <a:t>多渠道开展深度合作</a:t>
            </a:r>
            <a:endParaRPr lang="en-US" altLang="zh-CN" sz="2600" b="1" dirty="0">
              <a:solidFill>
                <a:srgbClr val="3B3B3B"/>
              </a:solidFill>
            </a:endParaRPr>
          </a:p>
        </p:txBody>
      </p:sp>
      <p:grpSp>
        <p:nvGrpSpPr>
          <p:cNvPr id="92" name="组合 91">
            <a:extLst>
              <a:ext uri="{FF2B5EF4-FFF2-40B4-BE49-F238E27FC236}">
                <a16:creationId xmlns:a16="http://schemas.microsoft.com/office/drawing/2014/main" xmlns="" id="{09D565E7-D8DC-4F4A-8891-18421740079E}"/>
              </a:ext>
            </a:extLst>
          </p:cNvPr>
          <p:cNvGrpSpPr/>
          <p:nvPr/>
        </p:nvGrpSpPr>
        <p:grpSpPr>
          <a:xfrm>
            <a:off x="609600" y="1738985"/>
            <a:ext cx="3030967" cy="129468"/>
            <a:chOff x="609600" y="2124130"/>
            <a:chExt cx="3030967" cy="129468"/>
          </a:xfrm>
        </p:grpSpPr>
        <p:cxnSp>
          <p:nvCxnSpPr>
            <p:cNvPr id="93" name="直接连接符 92">
              <a:extLst>
                <a:ext uri="{FF2B5EF4-FFF2-40B4-BE49-F238E27FC236}">
                  <a16:creationId xmlns:a16="http://schemas.microsoft.com/office/drawing/2014/main" xmlns="" id="{C2ECABF8-1CD5-4463-B2FD-649F52C96B5F}"/>
                </a:ext>
              </a:extLst>
            </p:cNvPr>
            <p:cNvCxnSpPr>
              <a:cxnSpLocks/>
            </p:cNvCxnSpPr>
            <p:nvPr/>
          </p:nvCxnSpPr>
          <p:spPr>
            <a:xfrm>
              <a:off x="609600" y="2124132"/>
              <a:ext cx="927207"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415DA8BD-BC3A-48B3-9ABE-931AAAE46FA8}"/>
                </a:ext>
              </a:extLst>
            </p:cNvPr>
            <p:cNvCxnSpPr>
              <a:cxnSpLocks/>
            </p:cNvCxnSpPr>
            <p:nvPr/>
          </p:nvCxnSpPr>
          <p:spPr>
            <a:xfrm>
              <a:off x="1693333" y="2124132"/>
              <a:ext cx="1947234"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3F8835D3-BA9C-4C7E-8A9F-8508EF5FAC8F}"/>
                </a:ext>
              </a:extLst>
            </p:cNvPr>
            <p:cNvCxnSpPr>
              <a:cxnSpLocks/>
            </p:cNvCxnSpPr>
            <p:nvPr/>
          </p:nvCxnSpPr>
          <p:spPr>
            <a:xfrm flipH="1">
              <a:off x="1498387" y="2124130"/>
              <a:ext cx="38420" cy="127292"/>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D719C540-C53E-4767-85ED-7C98190230A2}"/>
                </a:ext>
              </a:extLst>
            </p:cNvPr>
            <p:cNvCxnSpPr>
              <a:cxnSpLocks/>
            </p:cNvCxnSpPr>
            <p:nvPr/>
          </p:nvCxnSpPr>
          <p:spPr>
            <a:xfrm flipH="1">
              <a:off x="1498387" y="2126309"/>
              <a:ext cx="194947" cy="127289"/>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sp>
        <p:nvSpPr>
          <p:cNvPr id="78" name="文本框 77">
            <a:extLst>
              <a:ext uri="{FF2B5EF4-FFF2-40B4-BE49-F238E27FC236}">
                <a16:creationId xmlns:a16="http://schemas.microsoft.com/office/drawing/2014/main" xmlns="" id="{60AB5462-213E-4FEA-8590-6E4A4094A0BA}"/>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Marketing Planning</a:t>
            </a:r>
          </a:p>
        </p:txBody>
      </p:sp>
      <p:pic>
        <p:nvPicPr>
          <p:cNvPr id="76" name="图片 75">
            <a:extLst>
              <a:ext uri="{FF2B5EF4-FFF2-40B4-BE49-F238E27FC236}">
                <a16:creationId xmlns:a16="http://schemas.microsoft.com/office/drawing/2014/main" xmlns="" id="{88F192EB-38DB-4F3E-BDD7-139C3C647505}"/>
              </a:ext>
            </a:extLst>
          </p:cNvPr>
          <p:cNvPicPr>
            <a:picLocks noChangeAspect="1"/>
          </p:cNvPicPr>
          <p:nvPr/>
        </p:nvPicPr>
        <p:blipFill>
          <a:blip r:embed="rId13"/>
          <a:stretch>
            <a:fillRect/>
          </a:stretch>
        </p:blipFill>
        <p:spPr>
          <a:xfrm>
            <a:off x="7015679" y="4546100"/>
            <a:ext cx="5279594" cy="2444708"/>
          </a:xfrm>
          <a:prstGeom prst="rect">
            <a:avLst/>
          </a:prstGeom>
        </p:spPr>
      </p:pic>
      <p:pic>
        <p:nvPicPr>
          <p:cNvPr id="77" name="图片 76">
            <a:extLst>
              <a:ext uri="{FF2B5EF4-FFF2-40B4-BE49-F238E27FC236}">
                <a16:creationId xmlns:a16="http://schemas.microsoft.com/office/drawing/2014/main" xmlns="" id="{CA9C4D19-9AC5-472B-A05B-D6754543FFE8}"/>
              </a:ext>
            </a:extLst>
          </p:cNvPr>
          <p:cNvPicPr>
            <a:picLocks noChangeAspect="1"/>
          </p:cNvPicPr>
          <p:nvPr/>
        </p:nvPicPr>
        <p:blipFill>
          <a:blip r:embed="rId14"/>
          <a:stretch>
            <a:fillRect/>
          </a:stretch>
        </p:blipFill>
        <p:spPr>
          <a:xfrm>
            <a:off x="-103276" y="4529575"/>
            <a:ext cx="5279594" cy="2462997"/>
          </a:xfrm>
          <a:prstGeom prst="rect">
            <a:avLst/>
          </a:prstGeom>
        </p:spPr>
      </p:pic>
    </p:spTree>
    <p:extLst>
      <p:ext uri="{BB962C8B-B14F-4D97-AF65-F5344CB8AC3E}">
        <p14:creationId xmlns:p14="http://schemas.microsoft.com/office/powerpoint/2010/main" val="3855674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C356794E-9183-47A1-BA26-497BDFD68376}"/>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渠道全面化</a:t>
            </a:r>
          </a:p>
        </p:txBody>
      </p:sp>
      <p:sp>
        <p:nvSpPr>
          <p:cNvPr id="13" name="椭圆 12">
            <a:extLst>
              <a:ext uri="{FF2B5EF4-FFF2-40B4-BE49-F238E27FC236}">
                <a16:creationId xmlns:a16="http://schemas.microsoft.com/office/drawing/2014/main" xmlns="" id="{D73BB7BF-2A10-4425-96C2-7A839D96A16C}"/>
              </a:ext>
            </a:extLst>
          </p:cNvPr>
          <p:cNvSpPr/>
          <p:nvPr/>
        </p:nvSpPr>
        <p:spPr>
          <a:xfrm>
            <a:off x="3862615" y="5758353"/>
            <a:ext cx="4466771" cy="692522"/>
          </a:xfrm>
          <a:prstGeom prst="ellipse">
            <a:avLst/>
          </a:prstGeom>
          <a:gradFill flip="none" rotWithShape="1">
            <a:gsLst>
              <a:gs pos="100000">
                <a:schemeClr val="accent1">
                  <a:alpha val="20000"/>
                </a:schemeClr>
              </a:gs>
              <a:gs pos="0">
                <a:schemeClr val="accent1">
                  <a:alpha val="0"/>
                </a:schemeClr>
              </a:gs>
            </a:gsLst>
            <a:lin ang="5400000" scaled="1"/>
            <a:tileRect/>
          </a:gradFill>
          <a:ln cap="rnd">
            <a:gradFill>
              <a:gsLst>
                <a:gs pos="0">
                  <a:schemeClr val="accent1">
                    <a:alpha val="0"/>
                  </a:schemeClr>
                </a:gs>
                <a:gs pos="100000">
                  <a:schemeClr val="accent1">
                    <a:alpha val="5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86FC4FA9-54F9-4F28-AB6B-B82CF3094EB9}"/>
              </a:ext>
            </a:extLst>
          </p:cNvPr>
          <p:cNvSpPr/>
          <p:nvPr/>
        </p:nvSpPr>
        <p:spPr>
          <a:xfrm>
            <a:off x="4563869" y="3384169"/>
            <a:ext cx="3064262" cy="2923048"/>
          </a:xfrm>
          <a:custGeom>
            <a:avLst/>
            <a:gdLst>
              <a:gd name="connsiteX0" fmla="*/ 1 w 2859882"/>
              <a:gd name="connsiteY0" fmla="*/ 0 h 2277595"/>
              <a:gd name="connsiteX1" fmla="*/ 2859881 w 2859882"/>
              <a:gd name="connsiteY1" fmla="*/ 0 h 2277595"/>
              <a:gd name="connsiteX2" fmla="*/ 2859881 w 2859882"/>
              <a:gd name="connsiteY2" fmla="*/ 1985963 h 2277595"/>
              <a:gd name="connsiteX3" fmla="*/ 2859288 w 2859882"/>
              <a:gd name="connsiteY3" fmla="*/ 1985963 h 2277595"/>
              <a:gd name="connsiteX4" fmla="*/ 2859882 w 2859882"/>
              <a:gd name="connsiteY4" fmla="*/ 1988344 h 2277595"/>
              <a:gd name="connsiteX5" fmla="*/ 1429941 w 2859882"/>
              <a:gd name="connsiteY5" fmla="*/ 2277595 h 2277595"/>
              <a:gd name="connsiteX6" fmla="*/ 0 w 2859882"/>
              <a:gd name="connsiteY6" fmla="*/ 1988344 h 2277595"/>
              <a:gd name="connsiteX7" fmla="*/ 595 w 2859882"/>
              <a:gd name="connsiteY7" fmla="*/ 1985963 h 2277595"/>
              <a:gd name="connsiteX8" fmla="*/ 1 w 2859882"/>
              <a:gd name="connsiteY8" fmla="*/ 1985963 h 2277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9882" h="2277595">
                <a:moveTo>
                  <a:pt x="1" y="0"/>
                </a:moveTo>
                <a:lnTo>
                  <a:pt x="2859881" y="0"/>
                </a:lnTo>
                <a:lnTo>
                  <a:pt x="2859881" y="1985963"/>
                </a:lnTo>
                <a:lnTo>
                  <a:pt x="2859288" y="1985963"/>
                </a:lnTo>
                <a:lnTo>
                  <a:pt x="2859882" y="1988344"/>
                </a:lnTo>
                <a:cubicBezTo>
                  <a:pt x="2859882" y="2148093"/>
                  <a:pt x="2219676" y="2277595"/>
                  <a:pt x="1429941" y="2277595"/>
                </a:cubicBezTo>
                <a:cubicBezTo>
                  <a:pt x="640206" y="2277595"/>
                  <a:pt x="0" y="2148093"/>
                  <a:pt x="0" y="1988344"/>
                </a:cubicBezTo>
                <a:lnTo>
                  <a:pt x="595" y="1985963"/>
                </a:lnTo>
                <a:lnTo>
                  <a:pt x="1" y="1985963"/>
                </a:lnTo>
                <a:close/>
              </a:path>
            </a:pathLst>
          </a:custGeom>
          <a:gradFill>
            <a:gsLst>
              <a:gs pos="100000">
                <a:schemeClr val="accent1">
                  <a:alpha val="22000"/>
                </a:schemeClr>
              </a:gs>
              <a:gs pos="0">
                <a:schemeClr val="accent1">
                  <a:lumMod val="40000"/>
                  <a:lumOff val="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2FA69104-A603-4CA9-AFDB-3BDC38C9E70A}"/>
              </a:ext>
            </a:extLst>
          </p:cNvPr>
          <p:cNvSpPr/>
          <p:nvPr/>
        </p:nvSpPr>
        <p:spPr>
          <a:xfrm>
            <a:off x="4563870" y="5610329"/>
            <a:ext cx="3064260" cy="619844"/>
          </a:xfrm>
          <a:custGeom>
            <a:avLst/>
            <a:gdLst>
              <a:gd name="connsiteX0" fmla="*/ 1429941 w 2859880"/>
              <a:gd name="connsiteY0" fmla="*/ 0 h 578502"/>
              <a:gd name="connsiteX1" fmla="*/ 2852499 w 2859880"/>
              <a:gd name="connsiteY1" fmla="*/ 259677 h 578502"/>
              <a:gd name="connsiteX2" fmla="*/ 2859880 w 2859880"/>
              <a:gd name="connsiteY2" fmla="*/ 289243 h 578502"/>
              <a:gd name="connsiteX3" fmla="*/ 2859880 w 2859880"/>
              <a:gd name="connsiteY3" fmla="*/ 289259 h 578502"/>
              <a:gd name="connsiteX4" fmla="*/ 2852499 w 2859880"/>
              <a:gd name="connsiteY4" fmla="*/ 318825 h 578502"/>
              <a:gd name="connsiteX5" fmla="*/ 1429941 w 2859880"/>
              <a:gd name="connsiteY5" fmla="*/ 578502 h 578502"/>
              <a:gd name="connsiteX6" fmla="*/ 0 w 2859880"/>
              <a:gd name="connsiteY6" fmla="*/ 289251 h 578502"/>
              <a:gd name="connsiteX7" fmla="*/ 1429941 w 2859880"/>
              <a:gd name="connsiteY7"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9880" h="578502">
                <a:moveTo>
                  <a:pt x="1429941" y="0"/>
                </a:moveTo>
                <a:cubicBezTo>
                  <a:pt x="2170318" y="0"/>
                  <a:pt x="2779272" y="113820"/>
                  <a:pt x="2852499" y="259677"/>
                </a:cubicBezTo>
                <a:lnTo>
                  <a:pt x="2859880" y="289243"/>
                </a:lnTo>
                <a:lnTo>
                  <a:pt x="2859880" y="289259"/>
                </a:lnTo>
                <a:lnTo>
                  <a:pt x="2852499" y="318825"/>
                </a:lnTo>
                <a:cubicBezTo>
                  <a:pt x="2779272" y="464682"/>
                  <a:pt x="2170318" y="578502"/>
                  <a:pt x="1429941" y="578502"/>
                </a:cubicBezTo>
                <a:cubicBezTo>
                  <a:pt x="640206" y="578502"/>
                  <a:pt x="0" y="449000"/>
                  <a:pt x="0" y="289251"/>
                </a:cubicBezTo>
                <a:cubicBezTo>
                  <a:pt x="0" y="129502"/>
                  <a:pt x="640206" y="0"/>
                  <a:pt x="1429941" y="0"/>
                </a:cubicBezTo>
                <a:close/>
              </a:path>
            </a:pathLst>
          </a:custGeom>
          <a:solidFill>
            <a:schemeClr val="accent3"/>
          </a:solidFill>
          <a:ln w="6350">
            <a:solidFill>
              <a:schemeClr val="accent1">
                <a:alpha val="3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xmlns="" id="{CC79FCB9-BC35-4EA4-B212-B7E4BC1D5F6B}"/>
              </a:ext>
            </a:extLst>
          </p:cNvPr>
          <p:cNvSpPr/>
          <p:nvPr/>
        </p:nvSpPr>
        <p:spPr>
          <a:xfrm>
            <a:off x="4563870" y="5920251"/>
            <a:ext cx="3064260" cy="386965"/>
          </a:xfrm>
          <a:custGeom>
            <a:avLst/>
            <a:gdLst>
              <a:gd name="connsiteX0" fmla="*/ 1 w 2859882"/>
              <a:gd name="connsiteY0" fmla="*/ 0 h 361156"/>
              <a:gd name="connsiteX1" fmla="*/ 1429942 w 2859882"/>
              <a:gd name="connsiteY1" fmla="*/ 289251 h 361156"/>
              <a:gd name="connsiteX2" fmla="*/ 2852500 w 2859882"/>
              <a:gd name="connsiteY2" fmla="*/ 29574 h 361156"/>
              <a:gd name="connsiteX3" fmla="*/ 2859881 w 2859882"/>
              <a:gd name="connsiteY3" fmla="*/ 8 h 361156"/>
              <a:gd name="connsiteX4" fmla="*/ 2859881 w 2859882"/>
              <a:gd name="connsiteY4" fmla="*/ 69524 h 361156"/>
              <a:gd name="connsiteX5" fmla="*/ 2859288 w 2859882"/>
              <a:gd name="connsiteY5" fmla="*/ 69524 h 361156"/>
              <a:gd name="connsiteX6" fmla="*/ 2859882 w 2859882"/>
              <a:gd name="connsiteY6" fmla="*/ 71905 h 361156"/>
              <a:gd name="connsiteX7" fmla="*/ 1429941 w 2859882"/>
              <a:gd name="connsiteY7" fmla="*/ 361156 h 361156"/>
              <a:gd name="connsiteX8" fmla="*/ 0 w 2859882"/>
              <a:gd name="connsiteY8" fmla="*/ 71905 h 361156"/>
              <a:gd name="connsiteX9" fmla="*/ 595 w 2859882"/>
              <a:gd name="connsiteY9" fmla="*/ 69524 h 361156"/>
              <a:gd name="connsiteX10" fmla="*/ 1 w 2859882"/>
              <a:gd name="connsiteY10" fmla="*/ 69524 h 361156"/>
              <a:gd name="connsiteX11" fmla="*/ 1 w 2859882"/>
              <a:gd name="connsiteY11" fmla="*/ 0 h 36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59882" h="361156">
                <a:moveTo>
                  <a:pt x="1" y="0"/>
                </a:moveTo>
                <a:cubicBezTo>
                  <a:pt x="1" y="159749"/>
                  <a:pt x="640207" y="289251"/>
                  <a:pt x="1429942" y="289251"/>
                </a:cubicBezTo>
                <a:cubicBezTo>
                  <a:pt x="2170319" y="289251"/>
                  <a:pt x="2779273" y="175431"/>
                  <a:pt x="2852500" y="29574"/>
                </a:cubicBezTo>
                <a:lnTo>
                  <a:pt x="2859881" y="8"/>
                </a:lnTo>
                <a:lnTo>
                  <a:pt x="2859881" y="69524"/>
                </a:lnTo>
                <a:lnTo>
                  <a:pt x="2859288" y="69524"/>
                </a:lnTo>
                <a:lnTo>
                  <a:pt x="2859882" y="71905"/>
                </a:lnTo>
                <a:cubicBezTo>
                  <a:pt x="2859882" y="231654"/>
                  <a:pt x="2219676" y="361156"/>
                  <a:pt x="1429941" y="361156"/>
                </a:cubicBezTo>
                <a:cubicBezTo>
                  <a:pt x="640206" y="361156"/>
                  <a:pt x="0" y="231654"/>
                  <a:pt x="0" y="71905"/>
                </a:cubicBezTo>
                <a:lnTo>
                  <a:pt x="595" y="69524"/>
                </a:lnTo>
                <a:lnTo>
                  <a:pt x="1" y="69524"/>
                </a:lnTo>
                <a:lnTo>
                  <a:pt x="1" y="0"/>
                </a:lnTo>
                <a:close/>
              </a:path>
            </a:pathLst>
          </a:custGeom>
          <a:gradFill flip="none" rotWithShape="1">
            <a:gsLst>
              <a:gs pos="50000">
                <a:schemeClr val="accent2"/>
              </a:gs>
              <a:gs pos="0">
                <a:schemeClr val="accent3"/>
              </a:gs>
              <a:gs pos="100000">
                <a:schemeClr val="accent1"/>
              </a:gs>
            </a:gsLst>
            <a:lin ang="2700000" scaled="1"/>
            <a:tileRect/>
          </a:gradFill>
          <a:ln w="6350">
            <a:gradFill flip="none" rotWithShape="1">
              <a:gsLst>
                <a:gs pos="0">
                  <a:schemeClr val="accent1">
                    <a:alpha val="0"/>
                  </a:schemeClr>
                </a:gs>
                <a:gs pos="100000">
                  <a:schemeClr val="accent1">
                    <a:alpha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椭圆 16">
            <a:extLst>
              <a:ext uri="{FF2B5EF4-FFF2-40B4-BE49-F238E27FC236}">
                <a16:creationId xmlns:a16="http://schemas.microsoft.com/office/drawing/2014/main" xmlns="" id="{DEF0A9DA-F93E-41E9-90FD-59D1BB0221A6}"/>
              </a:ext>
            </a:extLst>
          </p:cNvPr>
          <p:cNvSpPr/>
          <p:nvPr/>
        </p:nvSpPr>
        <p:spPr>
          <a:xfrm>
            <a:off x="4563870" y="5392760"/>
            <a:ext cx="3064261" cy="619844"/>
          </a:xfrm>
          <a:prstGeom prst="ellipse">
            <a:avLst/>
          </a:prstGeom>
          <a:noFill/>
          <a:ln cap="rnd">
            <a:gradFill>
              <a:gsLst>
                <a:gs pos="0">
                  <a:schemeClr val="accent3">
                    <a:alpha val="4000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9424038B-3F25-44C0-95B3-C2A7E8A2ECFD}"/>
              </a:ext>
            </a:extLst>
          </p:cNvPr>
          <p:cNvSpPr/>
          <p:nvPr/>
        </p:nvSpPr>
        <p:spPr>
          <a:xfrm>
            <a:off x="4394200" y="4930564"/>
            <a:ext cx="3403600" cy="692522"/>
          </a:xfrm>
          <a:prstGeom prst="ellipse">
            <a:avLst/>
          </a:prstGeom>
          <a:noFill/>
          <a:ln cap="rnd">
            <a:gradFill>
              <a:gsLst>
                <a:gs pos="0">
                  <a:schemeClr val="accent3">
                    <a:alpha val="4000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9" name="椭圆 18">
            <a:extLst>
              <a:ext uri="{FF2B5EF4-FFF2-40B4-BE49-F238E27FC236}">
                <a16:creationId xmlns:a16="http://schemas.microsoft.com/office/drawing/2014/main" xmlns="" id="{56085F59-14E1-42EF-B8D2-21439A21FD50}"/>
              </a:ext>
            </a:extLst>
          </p:cNvPr>
          <p:cNvSpPr/>
          <p:nvPr/>
        </p:nvSpPr>
        <p:spPr>
          <a:xfrm flipV="1">
            <a:off x="5675015" y="5785817"/>
            <a:ext cx="841970" cy="187363"/>
          </a:xfrm>
          <a:prstGeom prst="ellipse">
            <a:avLst/>
          </a:prstGeom>
          <a:gradFill>
            <a:gsLst>
              <a:gs pos="0">
                <a:schemeClr val="accent1"/>
              </a:gs>
              <a:gs pos="100000">
                <a:schemeClr val="accent1">
                  <a:lumMod val="40000"/>
                  <a:lumOff val="60000"/>
                </a:schemeClr>
              </a:gs>
            </a:gsLst>
            <a:lin ang="5400000" scaled="1"/>
          </a:gradFill>
          <a:ln w="6350">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1" name="直接连接符 20">
            <a:extLst>
              <a:ext uri="{FF2B5EF4-FFF2-40B4-BE49-F238E27FC236}">
                <a16:creationId xmlns:a16="http://schemas.microsoft.com/office/drawing/2014/main" xmlns="" id="{2D19613C-FA3E-4CE5-8218-E79D061FCA4E}"/>
              </a:ext>
            </a:extLst>
          </p:cNvPr>
          <p:cNvCxnSpPr>
            <a:cxnSpLocks/>
          </p:cNvCxnSpPr>
          <p:nvPr/>
        </p:nvCxnSpPr>
        <p:spPr>
          <a:xfrm>
            <a:off x="4945308" y="5333923"/>
            <a:ext cx="0" cy="631050"/>
          </a:xfrm>
          <a:prstGeom prst="line">
            <a:avLst/>
          </a:prstGeom>
          <a:ln w="6350" cap="rnd">
            <a:gradFill>
              <a:gsLst>
                <a:gs pos="0">
                  <a:schemeClr val="accent1"/>
                </a:gs>
                <a:gs pos="7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BCDA28DC-0AE6-4EB0-A771-E90988CD5850}"/>
              </a:ext>
            </a:extLst>
          </p:cNvPr>
          <p:cNvCxnSpPr>
            <a:cxnSpLocks/>
          </p:cNvCxnSpPr>
          <p:nvPr/>
        </p:nvCxnSpPr>
        <p:spPr>
          <a:xfrm>
            <a:off x="5361192" y="5676167"/>
            <a:ext cx="0" cy="631050"/>
          </a:xfrm>
          <a:prstGeom prst="line">
            <a:avLst/>
          </a:prstGeom>
          <a:ln w="6350" cap="rnd">
            <a:gradFill>
              <a:gsLst>
                <a:gs pos="0">
                  <a:schemeClr val="accent1"/>
                </a:gs>
                <a:gs pos="7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E53EA1E-2109-4942-9B98-58C7E903252C}"/>
              </a:ext>
            </a:extLst>
          </p:cNvPr>
          <p:cNvCxnSpPr>
            <a:cxnSpLocks/>
          </p:cNvCxnSpPr>
          <p:nvPr/>
        </p:nvCxnSpPr>
        <p:spPr>
          <a:xfrm>
            <a:off x="6797643" y="5817035"/>
            <a:ext cx="0" cy="631050"/>
          </a:xfrm>
          <a:prstGeom prst="line">
            <a:avLst/>
          </a:prstGeom>
          <a:ln w="6350" cap="rnd">
            <a:gradFill>
              <a:gsLst>
                <a:gs pos="0">
                  <a:schemeClr val="accent1"/>
                </a:gs>
                <a:gs pos="7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20E41967-DEDB-4E48-A0D1-8B944F381D95}"/>
              </a:ext>
            </a:extLst>
          </p:cNvPr>
          <p:cNvCxnSpPr>
            <a:cxnSpLocks/>
          </p:cNvCxnSpPr>
          <p:nvPr/>
        </p:nvCxnSpPr>
        <p:spPr>
          <a:xfrm>
            <a:off x="7182909" y="5593965"/>
            <a:ext cx="0" cy="631050"/>
          </a:xfrm>
          <a:prstGeom prst="line">
            <a:avLst/>
          </a:prstGeom>
          <a:ln w="6350" cap="rnd">
            <a:gradFill>
              <a:gsLst>
                <a:gs pos="0">
                  <a:schemeClr val="accent1"/>
                </a:gs>
                <a:gs pos="7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sp>
        <p:nvSpPr>
          <p:cNvPr id="26" name="任意多边形: 形状 25">
            <a:extLst>
              <a:ext uri="{FF2B5EF4-FFF2-40B4-BE49-F238E27FC236}">
                <a16:creationId xmlns:a16="http://schemas.microsoft.com/office/drawing/2014/main" xmlns="" id="{6CCC5259-0082-4D87-9AED-17B59D0C0DE7}"/>
              </a:ext>
            </a:extLst>
          </p:cNvPr>
          <p:cNvSpPr/>
          <p:nvPr/>
        </p:nvSpPr>
        <p:spPr>
          <a:xfrm rot="10800000">
            <a:off x="5265221" y="5374814"/>
            <a:ext cx="1661558" cy="592709"/>
          </a:xfrm>
          <a:custGeom>
            <a:avLst/>
            <a:gdLst>
              <a:gd name="connsiteX0" fmla="*/ 1550736 w 1550736"/>
              <a:gd name="connsiteY0" fmla="*/ 788195 h 788195"/>
              <a:gd name="connsiteX1" fmla="*/ 0 w 1550736"/>
              <a:gd name="connsiteY1" fmla="*/ 788195 h 788195"/>
              <a:gd name="connsiteX2" fmla="*/ 384627 w 1550736"/>
              <a:gd name="connsiteY2" fmla="*/ 84742 h 788195"/>
              <a:gd name="connsiteX3" fmla="*/ 383379 w 1550736"/>
              <a:gd name="connsiteY3" fmla="*/ 82154 h 788195"/>
              <a:gd name="connsiteX4" fmla="*/ 776285 w 1550736"/>
              <a:gd name="connsiteY4" fmla="*/ 0 h 788195"/>
              <a:gd name="connsiteX5" fmla="*/ 1169191 w 1550736"/>
              <a:gd name="connsiteY5" fmla="*/ 82154 h 788195"/>
              <a:gd name="connsiteX6" fmla="*/ 1167084 w 1550736"/>
              <a:gd name="connsiteY6" fmla="*/ 86525 h 78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736" h="788195">
                <a:moveTo>
                  <a:pt x="1550736" y="788195"/>
                </a:moveTo>
                <a:lnTo>
                  <a:pt x="0" y="788195"/>
                </a:lnTo>
                <a:lnTo>
                  <a:pt x="384627" y="84742"/>
                </a:lnTo>
                <a:lnTo>
                  <a:pt x="383379" y="82154"/>
                </a:lnTo>
                <a:cubicBezTo>
                  <a:pt x="383379" y="36782"/>
                  <a:pt x="559289" y="0"/>
                  <a:pt x="776285" y="0"/>
                </a:cubicBezTo>
                <a:cubicBezTo>
                  <a:pt x="993281" y="0"/>
                  <a:pt x="1169191" y="36782"/>
                  <a:pt x="1169191" y="82154"/>
                </a:cubicBezTo>
                <a:lnTo>
                  <a:pt x="1167084" y="86525"/>
                </a:lnTo>
                <a:close/>
              </a:path>
            </a:pathLst>
          </a:custGeom>
          <a:gradFill flip="none" rotWithShape="1">
            <a:gsLst>
              <a:gs pos="100000">
                <a:schemeClr val="accent1">
                  <a:alpha val="34000"/>
                </a:schemeClr>
              </a:gs>
              <a:gs pos="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a16="http://schemas.microsoft.com/office/drawing/2014/main" xmlns="" id="{0B05B856-98D3-4109-B1EF-056C8580D353}"/>
              </a:ext>
            </a:extLst>
          </p:cNvPr>
          <p:cNvSpPr txBox="1"/>
          <p:nvPr/>
        </p:nvSpPr>
        <p:spPr>
          <a:xfrm>
            <a:off x="5473251" y="1682293"/>
            <a:ext cx="2506796" cy="369332"/>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建立</a:t>
            </a:r>
            <a:r>
              <a:rPr lang="en-US" altLang="zh-CN"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B2B</a:t>
            </a:r>
            <a:r>
              <a:rPr lang="zh-CN" altLang="en-US"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门户网站</a:t>
            </a:r>
          </a:p>
        </p:txBody>
      </p:sp>
      <p:sp>
        <p:nvSpPr>
          <p:cNvPr id="34" name="文本框 33">
            <a:extLst>
              <a:ext uri="{FF2B5EF4-FFF2-40B4-BE49-F238E27FC236}">
                <a16:creationId xmlns:a16="http://schemas.microsoft.com/office/drawing/2014/main" xmlns="" id="{43F0E235-F6F6-4310-B4E7-017B0D3FCD3B}"/>
              </a:ext>
            </a:extLst>
          </p:cNvPr>
          <p:cNvSpPr txBox="1">
            <a:spLocks/>
          </p:cNvSpPr>
          <p:nvPr/>
        </p:nvSpPr>
        <p:spPr>
          <a:xfrm>
            <a:off x="5473252" y="2056405"/>
            <a:ext cx="2354557" cy="695190"/>
          </a:xfrm>
          <a:prstGeom prst="rect">
            <a:avLst/>
          </a:prstGeom>
          <a:noFill/>
        </p:spPr>
        <p:txBody>
          <a:bodyPr wrap="square" lIns="0" tIns="0" rIns="0" bIns="0" rtlCol="0">
            <a:spAutoFit/>
          </a:bodyPr>
          <a:lstStyle>
            <a:defPPr>
              <a:defRPr lang="zh-CN"/>
            </a:defPPr>
            <a:lvl1pPr>
              <a:lnSpc>
                <a:spcPct val="120000"/>
              </a:lnSpc>
              <a:defRPr sz="1600">
                <a:solidFill>
                  <a:schemeClr val="tx1">
                    <a:lumMod val="75000"/>
                    <a:lumOff val="25000"/>
                  </a:schemeClr>
                </a:solidFill>
              </a:defRPr>
            </a:lvl1pPr>
          </a:lstStyle>
          <a:p>
            <a:pPr algn="just">
              <a:lnSpc>
                <a:spcPct val="150000"/>
              </a:lnSpc>
            </a:pPr>
            <a:r>
              <a:rPr lang="zh-CN" altLang="en-US"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简单内容介绍，简单内容介绍，简单内容介绍</a:t>
            </a:r>
          </a:p>
        </p:txBody>
      </p:sp>
      <p:sp>
        <p:nvSpPr>
          <p:cNvPr id="95" name="文本框 94">
            <a:extLst>
              <a:ext uri="{FF2B5EF4-FFF2-40B4-BE49-F238E27FC236}">
                <a16:creationId xmlns:a16="http://schemas.microsoft.com/office/drawing/2014/main" xmlns="" id="{562D32ED-B679-47BF-9D25-46E8274F3997}"/>
              </a:ext>
            </a:extLst>
          </p:cNvPr>
          <p:cNvSpPr txBox="1"/>
          <p:nvPr/>
        </p:nvSpPr>
        <p:spPr>
          <a:xfrm>
            <a:off x="1768719" y="2943346"/>
            <a:ext cx="2506796" cy="369332"/>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开设品牌网店</a:t>
            </a:r>
          </a:p>
        </p:txBody>
      </p:sp>
      <p:sp>
        <p:nvSpPr>
          <p:cNvPr id="96" name="文本框 95">
            <a:extLst>
              <a:ext uri="{FF2B5EF4-FFF2-40B4-BE49-F238E27FC236}">
                <a16:creationId xmlns:a16="http://schemas.microsoft.com/office/drawing/2014/main" xmlns="" id="{224E6377-BE40-4B13-9E94-5590FEB633E6}"/>
              </a:ext>
            </a:extLst>
          </p:cNvPr>
          <p:cNvSpPr txBox="1">
            <a:spLocks/>
          </p:cNvSpPr>
          <p:nvPr/>
        </p:nvSpPr>
        <p:spPr>
          <a:xfrm>
            <a:off x="1768719" y="3317458"/>
            <a:ext cx="2354557" cy="695190"/>
          </a:xfrm>
          <a:prstGeom prst="rect">
            <a:avLst/>
          </a:prstGeom>
          <a:noFill/>
        </p:spPr>
        <p:txBody>
          <a:bodyPr wrap="square" lIns="0" tIns="0" rIns="0" bIns="0" rtlCol="0">
            <a:spAutoFit/>
          </a:bodyPr>
          <a:lstStyle>
            <a:defPPr>
              <a:defRPr lang="zh-CN"/>
            </a:defPPr>
            <a:lvl1pPr algn="just">
              <a:lnSpc>
                <a:spcPct val="150000"/>
              </a:lnSpc>
              <a:defRPr sz="1600">
                <a:solidFill>
                  <a:srgbClr val="3B3B3B"/>
                </a:solidFill>
                <a:latin typeface="微软雅黑" panose="020B0503020204020204" pitchFamily="34" charset="-122"/>
                <a:ea typeface="微软雅黑" panose="020B0503020204020204" pitchFamily="34" charset="-122"/>
                <a:cs typeface="OPPOSans R" panose="00020600040101010101" pitchFamily="18" charset="-122"/>
              </a:defRPr>
            </a:lvl1pPr>
          </a:lstStyle>
          <a:p>
            <a:r>
              <a:rPr lang="zh-CN" altLang="en-US" dirty="0">
                <a:sym typeface="微软雅黑" panose="020B0503020204020204" pitchFamily="34" charset="-122"/>
              </a:rPr>
              <a:t>简单内容介绍，简单内容介绍，简单内容介绍</a:t>
            </a:r>
            <a:endParaRPr lang="zh-CN" altLang="en-US" dirty="0"/>
          </a:p>
        </p:txBody>
      </p:sp>
      <p:sp>
        <p:nvSpPr>
          <p:cNvPr id="99" name="文本框 98">
            <a:extLst>
              <a:ext uri="{FF2B5EF4-FFF2-40B4-BE49-F238E27FC236}">
                <a16:creationId xmlns:a16="http://schemas.microsoft.com/office/drawing/2014/main" xmlns="" id="{CFD214F1-785A-4876-86F7-47DDCCB9C0D6}"/>
              </a:ext>
            </a:extLst>
          </p:cNvPr>
          <p:cNvSpPr txBox="1"/>
          <p:nvPr/>
        </p:nvSpPr>
        <p:spPr>
          <a:xfrm>
            <a:off x="1768719" y="4572544"/>
            <a:ext cx="2506796" cy="369332"/>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拓展商户合作</a:t>
            </a:r>
          </a:p>
        </p:txBody>
      </p:sp>
      <p:sp>
        <p:nvSpPr>
          <p:cNvPr id="100" name="文本框 99">
            <a:extLst>
              <a:ext uri="{FF2B5EF4-FFF2-40B4-BE49-F238E27FC236}">
                <a16:creationId xmlns:a16="http://schemas.microsoft.com/office/drawing/2014/main" xmlns="" id="{71E18189-EE91-46E9-B483-4EF4984E0621}"/>
              </a:ext>
            </a:extLst>
          </p:cNvPr>
          <p:cNvSpPr txBox="1">
            <a:spLocks/>
          </p:cNvSpPr>
          <p:nvPr/>
        </p:nvSpPr>
        <p:spPr>
          <a:xfrm>
            <a:off x="1768719" y="4946656"/>
            <a:ext cx="2354557" cy="695190"/>
          </a:xfrm>
          <a:prstGeom prst="rect">
            <a:avLst/>
          </a:prstGeom>
          <a:noFill/>
        </p:spPr>
        <p:txBody>
          <a:bodyPr wrap="square" lIns="0" tIns="0" rIns="0" bIns="0" rtlCol="0">
            <a:spAutoFit/>
          </a:bodyPr>
          <a:lstStyle>
            <a:defPPr>
              <a:defRPr lang="zh-CN"/>
            </a:defPPr>
            <a:lvl1pPr algn="just">
              <a:lnSpc>
                <a:spcPct val="150000"/>
              </a:lnSpc>
              <a:defRPr sz="1600">
                <a:solidFill>
                  <a:srgbClr val="3B3B3B"/>
                </a:solidFill>
                <a:latin typeface="微软雅黑" panose="020B0503020204020204" pitchFamily="34" charset="-122"/>
                <a:ea typeface="微软雅黑" panose="020B0503020204020204" pitchFamily="34" charset="-122"/>
                <a:cs typeface="OPPOSans R" panose="00020600040101010101" pitchFamily="18" charset="-122"/>
              </a:defRPr>
            </a:lvl1pPr>
          </a:lstStyle>
          <a:p>
            <a:r>
              <a:rPr lang="zh-CN" altLang="en-US" dirty="0">
                <a:sym typeface="微软雅黑" panose="020B0503020204020204" pitchFamily="34" charset="-122"/>
              </a:rPr>
              <a:t>简单内容介绍，简单内容介绍，简单内容介绍</a:t>
            </a:r>
            <a:endParaRPr lang="zh-CN" altLang="en-US" dirty="0"/>
          </a:p>
        </p:txBody>
      </p:sp>
      <p:sp>
        <p:nvSpPr>
          <p:cNvPr id="103" name="文本框 102">
            <a:extLst>
              <a:ext uri="{FF2B5EF4-FFF2-40B4-BE49-F238E27FC236}">
                <a16:creationId xmlns:a16="http://schemas.microsoft.com/office/drawing/2014/main" xmlns="" id="{ACD00C83-F8DF-4DF6-B0B1-6E4C2C67DA37}"/>
              </a:ext>
            </a:extLst>
          </p:cNvPr>
          <p:cNvSpPr txBox="1"/>
          <p:nvPr/>
        </p:nvSpPr>
        <p:spPr>
          <a:xfrm>
            <a:off x="9117987" y="2943346"/>
            <a:ext cx="2506796" cy="369332"/>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建立加盟机制</a:t>
            </a:r>
          </a:p>
        </p:txBody>
      </p:sp>
      <p:sp>
        <p:nvSpPr>
          <p:cNvPr id="104" name="文本框 103">
            <a:extLst>
              <a:ext uri="{FF2B5EF4-FFF2-40B4-BE49-F238E27FC236}">
                <a16:creationId xmlns:a16="http://schemas.microsoft.com/office/drawing/2014/main" xmlns="" id="{89441DEE-9FBC-46F9-AB7E-7D3E162FAA3A}"/>
              </a:ext>
            </a:extLst>
          </p:cNvPr>
          <p:cNvSpPr txBox="1">
            <a:spLocks/>
          </p:cNvSpPr>
          <p:nvPr/>
        </p:nvSpPr>
        <p:spPr>
          <a:xfrm>
            <a:off x="9117987" y="3317458"/>
            <a:ext cx="2354557" cy="695190"/>
          </a:xfrm>
          <a:prstGeom prst="rect">
            <a:avLst/>
          </a:prstGeom>
          <a:noFill/>
        </p:spPr>
        <p:txBody>
          <a:bodyPr wrap="square" lIns="0" tIns="0" rIns="0" bIns="0" rtlCol="0">
            <a:spAutoFit/>
          </a:bodyPr>
          <a:lstStyle>
            <a:defPPr>
              <a:defRPr lang="zh-CN"/>
            </a:defPPr>
            <a:lvl1pPr algn="just">
              <a:lnSpc>
                <a:spcPct val="150000"/>
              </a:lnSpc>
              <a:defRPr sz="1600">
                <a:solidFill>
                  <a:srgbClr val="3B3B3B"/>
                </a:solidFill>
                <a:latin typeface="微软雅黑" panose="020B0503020204020204" pitchFamily="34" charset="-122"/>
                <a:ea typeface="微软雅黑" panose="020B0503020204020204" pitchFamily="34" charset="-122"/>
                <a:cs typeface="OPPOSans R" panose="00020600040101010101" pitchFamily="18" charset="-122"/>
              </a:defRPr>
            </a:lvl1pPr>
          </a:lstStyle>
          <a:p>
            <a:r>
              <a:rPr lang="zh-CN" altLang="en-US" dirty="0">
                <a:sym typeface="微软雅黑" panose="020B0503020204020204" pitchFamily="34" charset="-122"/>
              </a:rPr>
              <a:t>简单内容介绍，简单内容介绍，简单内容介绍</a:t>
            </a:r>
            <a:endParaRPr lang="zh-CN" altLang="en-US" dirty="0"/>
          </a:p>
        </p:txBody>
      </p:sp>
      <p:sp>
        <p:nvSpPr>
          <p:cNvPr id="107" name="文本框 106">
            <a:extLst>
              <a:ext uri="{FF2B5EF4-FFF2-40B4-BE49-F238E27FC236}">
                <a16:creationId xmlns:a16="http://schemas.microsoft.com/office/drawing/2014/main" xmlns="" id="{B86300EA-95B3-4820-BA01-3F765D9A9E8F}"/>
              </a:ext>
            </a:extLst>
          </p:cNvPr>
          <p:cNvSpPr txBox="1"/>
          <p:nvPr/>
        </p:nvSpPr>
        <p:spPr>
          <a:xfrm>
            <a:off x="9117987" y="4572544"/>
            <a:ext cx="2506796" cy="369332"/>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挖掘配套产业</a:t>
            </a:r>
          </a:p>
        </p:txBody>
      </p:sp>
      <p:sp>
        <p:nvSpPr>
          <p:cNvPr id="108" name="文本框 107">
            <a:extLst>
              <a:ext uri="{FF2B5EF4-FFF2-40B4-BE49-F238E27FC236}">
                <a16:creationId xmlns:a16="http://schemas.microsoft.com/office/drawing/2014/main" xmlns="" id="{2247E812-3632-419E-B3D6-0BF5094DA137}"/>
              </a:ext>
            </a:extLst>
          </p:cNvPr>
          <p:cNvSpPr txBox="1">
            <a:spLocks/>
          </p:cNvSpPr>
          <p:nvPr/>
        </p:nvSpPr>
        <p:spPr>
          <a:xfrm>
            <a:off x="9117987" y="4946656"/>
            <a:ext cx="2354557" cy="695190"/>
          </a:xfrm>
          <a:prstGeom prst="rect">
            <a:avLst/>
          </a:prstGeom>
          <a:noFill/>
        </p:spPr>
        <p:txBody>
          <a:bodyPr wrap="square" lIns="0" tIns="0" rIns="0" bIns="0" rtlCol="0">
            <a:spAutoFit/>
          </a:bodyPr>
          <a:lstStyle>
            <a:defPPr>
              <a:defRPr lang="zh-CN"/>
            </a:defPPr>
            <a:lvl1pPr algn="just">
              <a:lnSpc>
                <a:spcPct val="150000"/>
              </a:lnSpc>
              <a:defRPr sz="1600">
                <a:solidFill>
                  <a:srgbClr val="3B3B3B"/>
                </a:solidFill>
                <a:latin typeface="微软雅黑" panose="020B0503020204020204" pitchFamily="34" charset="-122"/>
                <a:ea typeface="微软雅黑" panose="020B0503020204020204" pitchFamily="34" charset="-122"/>
                <a:cs typeface="OPPOSans R" panose="00020600040101010101" pitchFamily="18" charset="-122"/>
              </a:defRPr>
            </a:lvl1pPr>
          </a:lstStyle>
          <a:p>
            <a:r>
              <a:rPr lang="zh-CN" altLang="en-US" dirty="0">
                <a:sym typeface="微软雅黑" panose="020B0503020204020204" pitchFamily="34" charset="-122"/>
              </a:rPr>
              <a:t>简单内容介绍，简单内容介绍，简单内容介绍</a:t>
            </a:r>
            <a:endParaRPr lang="zh-CN" altLang="en-US" dirty="0"/>
          </a:p>
        </p:txBody>
      </p:sp>
      <p:grpSp>
        <p:nvGrpSpPr>
          <p:cNvPr id="7" name="组合 6">
            <a:extLst>
              <a:ext uri="{FF2B5EF4-FFF2-40B4-BE49-F238E27FC236}">
                <a16:creationId xmlns:a16="http://schemas.microsoft.com/office/drawing/2014/main" xmlns="" id="{BC775446-46FE-4781-ADD8-C5887BC5663D}"/>
              </a:ext>
            </a:extLst>
          </p:cNvPr>
          <p:cNvGrpSpPr/>
          <p:nvPr/>
        </p:nvGrpSpPr>
        <p:grpSpPr>
          <a:xfrm>
            <a:off x="689668" y="2943346"/>
            <a:ext cx="905732" cy="905732"/>
            <a:chOff x="689668" y="2943346"/>
            <a:chExt cx="905732" cy="905732"/>
          </a:xfrm>
        </p:grpSpPr>
        <p:sp>
          <p:nvSpPr>
            <p:cNvPr id="97" name="矩形: 圆角 96">
              <a:extLst>
                <a:ext uri="{FF2B5EF4-FFF2-40B4-BE49-F238E27FC236}">
                  <a16:creationId xmlns:a16="http://schemas.microsoft.com/office/drawing/2014/main" xmlns="" id="{85AC6474-998E-42A2-9B71-F862E333F2C3}"/>
                </a:ext>
              </a:extLst>
            </p:cNvPr>
            <p:cNvSpPr/>
            <p:nvPr/>
          </p:nvSpPr>
          <p:spPr>
            <a:xfrm>
              <a:off x="689668" y="2943346"/>
              <a:ext cx="905732" cy="905732"/>
            </a:xfrm>
            <a:prstGeom prst="roundRect">
              <a:avLst>
                <a:gd name="adj" fmla="val 13803"/>
              </a:avLst>
            </a:prstGeom>
            <a:gradFill>
              <a:gsLst>
                <a:gs pos="0">
                  <a:schemeClr val="accent1">
                    <a:lumMod val="80000"/>
                    <a:lumOff val="20000"/>
                  </a:schemeClr>
                </a:gs>
                <a:gs pos="100000">
                  <a:schemeClr val="accent1"/>
                </a:gs>
              </a:gsLst>
              <a:lin ang="5400000" scaled="0"/>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pic>
          <p:nvPicPr>
            <p:cNvPr id="110" name="图形 109">
              <a:extLst>
                <a:ext uri="{FF2B5EF4-FFF2-40B4-BE49-F238E27FC236}">
                  <a16:creationId xmlns:a16="http://schemas.microsoft.com/office/drawing/2014/main" xmlns="" id="{481EEF34-8947-4F7F-8B21-7FEEC855A29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56446" y="3110124"/>
              <a:ext cx="572176" cy="572176"/>
            </a:xfrm>
            <a:prstGeom prst="rect">
              <a:avLst/>
            </a:prstGeom>
          </p:spPr>
        </p:pic>
      </p:grpSp>
      <p:grpSp>
        <p:nvGrpSpPr>
          <p:cNvPr id="11" name="组合 10">
            <a:extLst>
              <a:ext uri="{FF2B5EF4-FFF2-40B4-BE49-F238E27FC236}">
                <a16:creationId xmlns:a16="http://schemas.microsoft.com/office/drawing/2014/main" xmlns="" id="{FA0DE19C-1038-47F7-AFF9-E85B6464A78D}"/>
              </a:ext>
            </a:extLst>
          </p:cNvPr>
          <p:cNvGrpSpPr/>
          <p:nvPr/>
        </p:nvGrpSpPr>
        <p:grpSpPr>
          <a:xfrm>
            <a:off x="4394200" y="1682293"/>
            <a:ext cx="905732" cy="905732"/>
            <a:chOff x="4394200" y="1682293"/>
            <a:chExt cx="905732" cy="905732"/>
          </a:xfrm>
        </p:grpSpPr>
        <p:sp>
          <p:nvSpPr>
            <p:cNvPr id="61" name="矩形: 圆角 60">
              <a:extLst>
                <a:ext uri="{FF2B5EF4-FFF2-40B4-BE49-F238E27FC236}">
                  <a16:creationId xmlns:a16="http://schemas.microsoft.com/office/drawing/2014/main" xmlns="" id="{FAAB8C87-C50C-42DC-812A-5055423380C2}"/>
                </a:ext>
              </a:extLst>
            </p:cNvPr>
            <p:cNvSpPr/>
            <p:nvPr/>
          </p:nvSpPr>
          <p:spPr>
            <a:xfrm>
              <a:off x="4394200" y="1682293"/>
              <a:ext cx="905732" cy="905732"/>
            </a:xfrm>
            <a:prstGeom prst="roundRect">
              <a:avLst>
                <a:gd name="adj" fmla="val 13803"/>
              </a:avLst>
            </a:prstGeom>
            <a:gradFill>
              <a:gsLst>
                <a:gs pos="0">
                  <a:schemeClr val="accent1">
                    <a:lumMod val="80000"/>
                    <a:lumOff val="20000"/>
                  </a:schemeClr>
                </a:gs>
                <a:gs pos="100000">
                  <a:schemeClr val="accent1"/>
                </a:gs>
              </a:gsLst>
              <a:lin ang="5400000" scaled="0"/>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pic>
          <p:nvPicPr>
            <p:cNvPr id="111" name="图形 110">
              <a:extLst>
                <a:ext uri="{FF2B5EF4-FFF2-40B4-BE49-F238E27FC236}">
                  <a16:creationId xmlns:a16="http://schemas.microsoft.com/office/drawing/2014/main" xmlns="" id="{FB95DD4E-B04C-4A3D-8D5D-9530D2FF2DA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560978" y="1849071"/>
              <a:ext cx="572176" cy="572176"/>
            </a:xfrm>
            <a:prstGeom prst="rect">
              <a:avLst/>
            </a:prstGeom>
          </p:spPr>
        </p:pic>
      </p:grpSp>
      <p:grpSp>
        <p:nvGrpSpPr>
          <p:cNvPr id="12" name="组合 11">
            <a:extLst>
              <a:ext uri="{FF2B5EF4-FFF2-40B4-BE49-F238E27FC236}">
                <a16:creationId xmlns:a16="http://schemas.microsoft.com/office/drawing/2014/main" xmlns="" id="{B421479A-87D1-4A3B-95B6-C4155B18355E}"/>
              </a:ext>
            </a:extLst>
          </p:cNvPr>
          <p:cNvGrpSpPr/>
          <p:nvPr/>
        </p:nvGrpSpPr>
        <p:grpSpPr>
          <a:xfrm>
            <a:off x="8038936" y="2943346"/>
            <a:ext cx="905732" cy="905732"/>
            <a:chOff x="8038936" y="2943346"/>
            <a:chExt cx="905732" cy="905732"/>
          </a:xfrm>
        </p:grpSpPr>
        <p:sp>
          <p:nvSpPr>
            <p:cNvPr id="105" name="矩形: 圆角 104">
              <a:extLst>
                <a:ext uri="{FF2B5EF4-FFF2-40B4-BE49-F238E27FC236}">
                  <a16:creationId xmlns:a16="http://schemas.microsoft.com/office/drawing/2014/main" xmlns="" id="{6D2BE66C-F4F5-436B-95AD-C7ABA4978CD3}"/>
                </a:ext>
              </a:extLst>
            </p:cNvPr>
            <p:cNvSpPr/>
            <p:nvPr/>
          </p:nvSpPr>
          <p:spPr>
            <a:xfrm>
              <a:off x="8038936" y="2943346"/>
              <a:ext cx="905732" cy="905732"/>
            </a:xfrm>
            <a:prstGeom prst="roundRect">
              <a:avLst>
                <a:gd name="adj" fmla="val 13803"/>
              </a:avLst>
            </a:prstGeom>
            <a:gradFill>
              <a:gsLst>
                <a:gs pos="0">
                  <a:schemeClr val="accent1">
                    <a:lumMod val="80000"/>
                    <a:lumOff val="20000"/>
                  </a:schemeClr>
                </a:gs>
                <a:gs pos="100000">
                  <a:schemeClr val="accent1"/>
                </a:gs>
              </a:gsLst>
              <a:lin ang="5400000" scaled="0"/>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pic>
          <p:nvPicPr>
            <p:cNvPr id="112" name="图形 111">
              <a:extLst>
                <a:ext uri="{FF2B5EF4-FFF2-40B4-BE49-F238E27FC236}">
                  <a16:creationId xmlns:a16="http://schemas.microsoft.com/office/drawing/2014/main" xmlns="" id="{66514F93-32A7-448A-8BDA-24731AA60CF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205714" y="3110124"/>
              <a:ext cx="572176" cy="572176"/>
            </a:xfrm>
            <a:prstGeom prst="rect">
              <a:avLst/>
            </a:prstGeom>
          </p:spPr>
        </p:pic>
      </p:grpSp>
      <p:grpSp>
        <p:nvGrpSpPr>
          <p:cNvPr id="23" name="组合 22">
            <a:extLst>
              <a:ext uri="{FF2B5EF4-FFF2-40B4-BE49-F238E27FC236}">
                <a16:creationId xmlns:a16="http://schemas.microsoft.com/office/drawing/2014/main" xmlns="" id="{A315C47B-5445-461A-B17C-B27EBF42254B}"/>
              </a:ext>
            </a:extLst>
          </p:cNvPr>
          <p:cNvGrpSpPr/>
          <p:nvPr/>
        </p:nvGrpSpPr>
        <p:grpSpPr>
          <a:xfrm>
            <a:off x="8038936" y="4572544"/>
            <a:ext cx="905732" cy="905732"/>
            <a:chOff x="8038936" y="4572544"/>
            <a:chExt cx="905732" cy="905732"/>
          </a:xfrm>
        </p:grpSpPr>
        <p:sp>
          <p:nvSpPr>
            <p:cNvPr id="109" name="矩形: 圆角 108">
              <a:extLst>
                <a:ext uri="{FF2B5EF4-FFF2-40B4-BE49-F238E27FC236}">
                  <a16:creationId xmlns:a16="http://schemas.microsoft.com/office/drawing/2014/main" xmlns="" id="{4D72209C-999D-4912-AD8A-E649AC0D0B02}"/>
                </a:ext>
              </a:extLst>
            </p:cNvPr>
            <p:cNvSpPr/>
            <p:nvPr/>
          </p:nvSpPr>
          <p:spPr>
            <a:xfrm>
              <a:off x="8038936" y="4572544"/>
              <a:ext cx="905732" cy="905732"/>
            </a:xfrm>
            <a:prstGeom prst="roundRect">
              <a:avLst>
                <a:gd name="adj" fmla="val 13803"/>
              </a:avLst>
            </a:prstGeom>
            <a:gradFill>
              <a:gsLst>
                <a:gs pos="0">
                  <a:schemeClr val="accent1">
                    <a:lumMod val="80000"/>
                    <a:lumOff val="20000"/>
                  </a:schemeClr>
                </a:gs>
                <a:gs pos="100000">
                  <a:schemeClr val="accent1"/>
                </a:gs>
              </a:gsLst>
              <a:lin ang="5400000" scaled="0"/>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pic>
          <p:nvPicPr>
            <p:cNvPr id="113" name="图形 112">
              <a:extLst>
                <a:ext uri="{FF2B5EF4-FFF2-40B4-BE49-F238E27FC236}">
                  <a16:creationId xmlns:a16="http://schemas.microsoft.com/office/drawing/2014/main" xmlns="" id="{B5844698-43C1-45A8-9044-51F6F852D0D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205714" y="4739322"/>
              <a:ext cx="572176" cy="572176"/>
            </a:xfrm>
            <a:prstGeom prst="rect">
              <a:avLst/>
            </a:prstGeom>
          </p:spPr>
        </p:pic>
      </p:grpSp>
      <p:grpSp>
        <p:nvGrpSpPr>
          <p:cNvPr id="10" name="组合 9">
            <a:extLst>
              <a:ext uri="{FF2B5EF4-FFF2-40B4-BE49-F238E27FC236}">
                <a16:creationId xmlns:a16="http://schemas.microsoft.com/office/drawing/2014/main" xmlns="" id="{EDC76585-70B5-4AE9-8114-9B71E0BCB1B0}"/>
              </a:ext>
            </a:extLst>
          </p:cNvPr>
          <p:cNvGrpSpPr/>
          <p:nvPr/>
        </p:nvGrpSpPr>
        <p:grpSpPr>
          <a:xfrm>
            <a:off x="689668" y="4572544"/>
            <a:ext cx="905732" cy="905732"/>
            <a:chOff x="689668" y="4572544"/>
            <a:chExt cx="905732" cy="905732"/>
          </a:xfrm>
        </p:grpSpPr>
        <p:sp>
          <p:nvSpPr>
            <p:cNvPr id="101" name="矩形: 圆角 100">
              <a:extLst>
                <a:ext uri="{FF2B5EF4-FFF2-40B4-BE49-F238E27FC236}">
                  <a16:creationId xmlns:a16="http://schemas.microsoft.com/office/drawing/2014/main" xmlns="" id="{32D5BECA-B001-4CE8-8062-9A17488E6D56}"/>
                </a:ext>
              </a:extLst>
            </p:cNvPr>
            <p:cNvSpPr/>
            <p:nvPr/>
          </p:nvSpPr>
          <p:spPr>
            <a:xfrm>
              <a:off x="689668" y="4572544"/>
              <a:ext cx="905732" cy="905732"/>
            </a:xfrm>
            <a:prstGeom prst="roundRect">
              <a:avLst>
                <a:gd name="adj" fmla="val 13803"/>
              </a:avLst>
            </a:prstGeom>
            <a:gradFill>
              <a:gsLst>
                <a:gs pos="0">
                  <a:schemeClr val="accent1">
                    <a:lumMod val="80000"/>
                    <a:lumOff val="20000"/>
                  </a:schemeClr>
                </a:gs>
                <a:gs pos="100000">
                  <a:schemeClr val="accent1"/>
                </a:gs>
              </a:gsLst>
              <a:lin ang="5400000" scaled="0"/>
            </a:gradFill>
            <a:ln>
              <a:no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pic>
          <p:nvPicPr>
            <p:cNvPr id="114" name="图形 113">
              <a:extLst>
                <a:ext uri="{FF2B5EF4-FFF2-40B4-BE49-F238E27FC236}">
                  <a16:creationId xmlns:a16="http://schemas.microsoft.com/office/drawing/2014/main" xmlns="" id="{505C5410-2232-489D-A350-59DA6E939CD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56446" y="4739322"/>
              <a:ext cx="572176" cy="572176"/>
            </a:xfrm>
            <a:prstGeom prst="rect">
              <a:avLst/>
            </a:prstGeom>
          </p:spPr>
        </p:pic>
      </p:grpSp>
      <p:pic>
        <p:nvPicPr>
          <p:cNvPr id="42" name="图片 41" descr="草地上站着羊&#10;&#10;描述已自动生成">
            <a:extLst>
              <a:ext uri="{FF2B5EF4-FFF2-40B4-BE49-F238E27FC236}">
                <a16:creationId xmlns:a16="http://schemas.microsoft.com/office/drawing/2014/main" xmlns="" id="{4D33E185-65DA-4513-B9F8-29ED342C25FE}"/>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l="29149" r="4184"/>
          <a:stretch/>
        </p:blipFill>
        <p:spPr>
          <a:xfrm>
            <a:off x="5127564" y="3402805"/>
            <a:ext cx="1936873" cy="1936873"/>
          </a:xfrm>
          <a:prstGeom prst="ellipse">
            <a:avLst/>
          </a:prstGeom>
          <a:ln w="38100">
            <a:solidFill>
              <a:schemeClr val="accent1"/>
            </a:solidFill>
          </a:ln>
          <a:effectLst>
            <a:outerShdw blurRad="317500" dist="38100" sx="98000" sy="98000" algn="ctr" rotWithShape="0">
              <a:srgbClr val="002060">
                <a:alpha val="34000"/>
              </a:srgbClr>
            </a:outerShdw>
          </a:effectLst>
        </p:spPr>
      </p:pic>
      <p:sp>
        <p:nvSpPr>
          <p:cNvPr id="45" name="文本框 44">
            <a:extLst>
              <a:ext uri="{FF2B5EF4-FFF2-40B4-BE49-F238E27FC236}">
                <a16:creationId xmlns:a16="http://schemas.microsoft.com/office/drawing/2014/main" xmlns="" id="{4AA980ED-713D-4EEB-9D9E-0F7D37542273}"/>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Marketing Planning</a:t>
            </a:r>
          </a:p>
        </p:txBody>
      </p:sp>
    </p:spTree>
    <p:extLst>
      <p:ext uri="{BB962C8B-B14F-4D97-AF65-F5344CB8AC3E}">
        <p14:creationId xmlns:p14="http://schemas.microsoft.com/office/powerpoint/2010/main" val="36484194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a:extLst>
              <a:ext uri="{FF2B5EF4-FFF2-40B4-BE49-F238E27FC236}">
                <a16:creationId xmlns:a16="http://schemas.microsoft.com/office/drawing/2014/main" xmlns="" id="{14D1595C-E6E8-4796-8321-EADFF7346D50}"/>
              </a:ext>
            </a:extLst>
          </p:cNvPr>
          <p:cNvPicPr>
            <a:picLocks noChangeAspect="1"/>
          </p:cNvPicPr>
          <p:nvPr/>
        </p:nvPicPr>
        <p:blipFill>
          <a:blip r:embed="rId2"/>
          <a:stretch>
            <a:fillRect/>
          </a:stretch>
        </p:blipFill>
        <p:spPr>
          <a:xfrm>
            <a:off x="7015679" y="4546100"/>
            <a:ext cx="5279594" cy="2444708"/>
          </a:xfrm>
          <a:prstGeom prst="rect">
            <a:avLst/>
          </a:prstGeom>
        </p:spPr>
      </p:pic>
      <p:pic>
        <p:nvPicPr>
          <p:cNvPr id="68" name="图片 67">
            <a:extLst>
              <a:ext uri="{FF2B5EF4-FFF2-40B4-BE49-F238E27FC236}">
                <a16:creationId xmlns:a16="http://schemas.microsoft.com/office/drawing/2014/main" xmlns="" id="{ECB8C07B-3DD2-480D-A531-B0F8D52AD4C9}"/>
              </a:ext>
            </a:extLst>
          </p:cNvPr>
          <p:cNvPicPr>
            <a:picLocks noChangeAspect="1"/>
          </p:cNvPicPr>
          <p:nvPr/>
        </p:nvPicPr>
        <p:blipFill>
          <a:blip r:embed="rId3"/>
          <a:stretch>
            <a:fillRect/>
          </a:stretch>
        </p:blipFill>
        <p:spPr>
          <a:xfrm>
            <a:off x="-103276" y="4529575"/>
            <a:ext cx="5279594" cy="2462997"/>
          </a:xfrm>
          <a:prstGeom prst="rect">
            <a:avLst/>
          </a:prstGeom>
        </p:spPr>
      </p:pic>
      <p:sp>
        <p:nvSpPr>
          <p:cNvPr id="48" name="矩形: 圆角 47">
            <a:extLst>
              <a:ext uri="{FF2B5EF4-FFF2-40B4-BE49-F238E27FC236}">
                <a16:creationId xmlns:a16="http://schemas.microsoft.com/office/drawing/2014/main" xmlns="" id="{978B3826-6F77-4FEF-A5FD-041334916003}"/>
              </a:ext>
            </a:extLst>
          </p:cNvPr>
          <p:cNvSpPr/>
          <p:nvPr/>
        </p:nvSpPr>
        <p:spPr>
          <a:xfrm>
            <a:off x="6173608" y="1268413"/>
            <a:ext cx="5412940" cy="5118056"/>
          </a:xfrm>
          <a:prstGeom prst="roundRect">
            <a:avLst>
              <a:gd name="adj" fmla="val 2443"/>
            </a:avLst>
          </a:prstGeom>
          <a:solidFill>
            <a:schemeClr val="bg1"/>
          </a:solidFill>
          <a:ln>
            <a:solidFill>
              <a:schemeClr val="accent1"/>
            </a:solidFill>
          </a:ln>
          <a:effectLst>
            <a:outerShdw blurRad="266700" dist="279400" dir="5400000" sx="86000" sy="86000" algn="t" rotWithShape="0">
              <a:schemeClr val="accent4">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6" name="文本框 15">
            <a:extLst>
              <a:ext uri="{FF2B5EF4-FFF2-40B4-BE49-F238E27FC236}">
                <a16:creationId xmlns:a16="http://schemas.microsoft.com/office/drawing/2014/main" xmlns="" id="{0CC328AF-9819-4D5B-8549-1CE1E687C8FE}"/>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运营数字化</a:t>
            </a:r>
          </a:p>
        </p:txBody>
      </p:sp>
      <p:sp>
        <p:nvSpPr>
          <p:cNvPr id="106" name="矩形: 圆角 105">
            <a:extLst>
              <a:ext uri="{FF2B5EF4-FFF2-40B4-BE49-F238E27FC236}">
                <a16:creationId xmlns:a16="http://schemas.microsoft.com/office/drawing/2014/main" xmlns="" id="{7181C240-F4D2-4A6C-933E-C51427E6766E}"/>
              </a:ext>
            </a:extLst>
          </p:cNvPr>
          <p:cNvSpPr/>
          <p:nvPr/>
        </p:nvSpPr>
        <p:spPr>
          <a:xfrm>
            <a:off x="605454" y="1268413"/>
            <a:ext cx="5412940" cy="5118056"/>
          </a:xfrm>
          <a:prstGeom prst="roundRect">
            <a:avLst>
              <a:gd name="adj" fmla="val 2443"/>
            </a:avLst>
          </a:prstGeom>
          <a:solidFill>
            <a:schemeClr val="bg1"/>
          </a:solidFill>
          <a:ln>
            <a:solidFill>
              <a:schemeClr val="accent1"/>
            </a:solidFill>
          </a:ln>
          <a:effectLst>
            <a:outerShdw blurRad="266700" dist="279400" dir="5400000" sx="86000" sy="86000" algn="t" rotWithShape="0">
              <a:schemeClr val="accent4">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2" name="组合 1">
            <a:extLst>
              <a:ext uri="{FF2B5EF4-FFF2-40B4-BE49-F238E27FC236}">
                <a16:creationId xmlns:a16="http://schemas.microsoft.com/office/drawing/2014/main" xmlns="" id="{15C57B69-EAA3-4552-93A3-9DADF0E40F88}"/>
              </a:ext>
            </a:extLst>
          </p:cNvPr>
          <p:cNvGrpSpPr/>
          <p:nvPr/>
        </p:nvGrpSpPr>
        <p:grpSpPr>
          <a:xfrm>
            <a:off x="0" y="0"/>
            <a:ext cx="0" cy="0"/>
            <a:chOff x="605454" y="1268413"/>
            <a:chExt cx="5412940" cy="5139036"/>
          </a:xfrm>
        </p:grpSpPr>
      </p:grpSp>
      <p:sp>
        <p:nvSpPr>
          <p:cNvPr id="34" name="矩形 33">
            <a:extLst>
              <a:ext uri="{FF2B5EF4-FFF2-40B4-BE49-F238E27FC236}">
                <a16:creationId xmlns:a16="http://schemas.microsoft.com/office/drawing/2014/main" xmlns="" id="{DBF98820-D7E5-4DC5-8E09-861323FEC805}"/>
              </a:ext>
            </a:extLst>
          </p:cNvPr>
          <p:cNvSpPr/>
          <p:nvPr/>
        </p:nvSpPr>
        <p:spPr>
          <a:xfrm>
            <a:off x="1024250" y="1713818"/>
            <a:ext cx="2769989" cy="369332"/>
          </a:xfrm>
          <a:prstGeom prst="rect">
            <a:avLst/>
          </a:prstGeom>
        </p:spPr>
        <p:txBody>
          <a:bodyPr wrap="none" lIns="0" tIns="0" rIns="0" bIns="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营销数据同环比展示</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5" name="图表 34">
            <a:extLst>
              <a:ext uri="{FF2B5EF4-FFF2-40B4-BE49-F238E27FC236}">
                <a16:creationId xmlns:a16="http://schemas.microsoft.com/office/drawing/2014/main" xmlns="" id="{1F9E0D21-E48B-45CA-92BB-8CF22DC98AD3}"/>
              </a:ext>
            </a:extLst>
          </p:cNvPr>
          <p:cNvGraphicFramePr/>
          <p:nvPr>
            <p:extLst>
              <p:ext uri="{D42A27DB-BD31-4B8C-83A1-F6EECF244321}">
                <p14:modId xmlns:p14="http://schemas.microsoft.com/office/powerpoint/2010/main" val="3703403633"/>
              </p:ext>
            </p:extLst>
          </p:nvPr>
        </p:nvGraphicFramePr>
        <p:xfrm>
          <a:off x="823229" y="2883523"/>
          <a:ext cx="5177494" cy="3523926"/>
        </p:xfrm>
        <a:graphic>
          <a:graphicData uri="http://schemas.openxmlformats.org/drawingml/2006/chart">
            <c:chart xmlns:c="http://schemas.openxmlformats.org/drawingml/2006/chart" xmlns:r="http://schemas.openxmlformats.org/officeDocument/2006/relationships" r:id="rId4"/>
          </a:graphicData>
        </a:graphic>
      </p:graphicFrame>
      <p:sp>
        <p:nvSpPr>
          <p:cNvPr id="36" name="形状 35">
            <a:extLst>
              <a:ext uri="{FF2B5EF4-FFF2-40B4-BE49-F238E27FC236}">
                <a16:creationId xmlns:a16="http://schemas.microsoft.com/office/drawing/2014/main" xmlns="" id="{6FAAAC5F-FB84-4870-9758-8EACFA7DC7C7}"/>
              </a:ext>
            </a:extLst>
          </p:cNvPr>
          <p:cNvSpPr/>
          <p:nvPr/>
        </p:nvSpPr>
        <p:spPr>
          <a:xfrm rot="17941610" flipV="1">
            <a:off x="1063413" y="3787760"/>
            <a:ext cx="2626962" cy="1831978"/>
          </a:xfrm>
          <a:prstGeom prst="swooshArrow">
            <a:avLst>
              <a:gd name="adj1" fmla="val 21261"/>
              <a:gd name="adj2" fmla="val 31370"/>
            </a:avLst>
          </a:prstGeom>
          <a:gradFill flip="none" rotWithShape="1">
            <a:gsLst>
              <a:gs pos="0">
                <a:schemeClr val="accent3">
                  <a:alpha val="50000"/>
                </a:schemeClr>
              </a:gs>
              <a:gs pos="100000">
                <a:schemeClr val="accent3">
                  <a:alpha val="0"/>
                </a:schemeClr>
              </a:gs>
            </a:gsLst>
            <a:lin ang="10800000" scaled="1"/>
            <a:tileRect/>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 name="组合 2">
            <a:extLst>
              <a:ext uri="{FF2B5EF4-FFF2-40B4-BE49-F238E27FC236}">
                <a16:creationId xmlns:a16="http://schemas.microsoft.com/office/drawing/2014/main" xmlns="" id="{AB9A5BEB-685D-41A2-B118-0AF286287FA3}"/>
              </a:ext>
            </a:extLst>
          </p:cNvPr>
          <p:cNvGrpSpPr/>
          <p:nvPr/>
        </p:nvGrpSpPr>
        <p:grpSpPr>
          <a:xfrm>
            <a:off x="999324" y="2488375"/>
            <a:ext cx="1281113" cy="264445"/>
            <a:chOff x="999324" y="2488375"/>
            <a:chExt cx="1281113" cy="264445"/>
          </a:xfrm>
        </p:grpSpPr>
        <p:sp>
          <p:nvSpPr>
            <p:cNvPr id="42" name="矩形 41">
              <a:extLst>
                <a:ext uri="{FF2B5EF4-FFF2-40B4-BE49-F238E27FC236}">
                  <a16:creationId xmlns:a16="http://schemas.microsoft.com/office/drawing/2014/main" xmlns="" id="{8AE85177-AC5B-4F3A-8263-1F8CD270907B}"/>
                </a:ext>
              </a:extLst>
            </p:cNvPr>
            <p:cNvSpPr/>
            <p:nvPr/>
          </p:nvSpPr>
          <p:spPr>
            <a:xfrm>
              <a:off x="1223099" y="2543653"/>
              <a:ext cx="833562" cy="153888"/>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i="0" u="none" strike="noStrike" kern="1200" cap="none" spc="3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单位：亿元</a:t>
              </a:r>
            </a:p>
          </p:txBody>
        </p:sp>
        <p:sp>
          <p:nvSpPr>
            <p:cNvPr id="51" name="矩形: 圆角 50">
              <a:extLst>
                <a:ext uri="{FF2B5EF4-FFF2-40B4-BE49-F238E27FC236}">
                  <a16:creationId xmlns:a16="http://schemas.microsoft.com/office/drawing/2014/main" xmlns="" id="{5CFAA73C-33B3-4C95-AABA-F52AF05E6A20}"/>
                </a:ext>
              </a:extLst>
            </p:cNvPr>
            <p:cNvSpPr/>
            <p:nvPr/>
          </p:nvSpPr>
          <p:spPr>
            <a:xfrm>
              <a:off x="999324" y="2488375"/>
              <a:ext cx="1281113" cy="264445"/>
            </a:xfrm>
            <a:prstGeom prst="roundRect">
              <a:avLst>
                <a:gd name="adj" fmla="val 50000"/>
              </a:avLst>
            </a:prstGeom>
            <a:noFill/>
            <a:ln w="6350">
              <a:solidFill>
                <a:srgbClr val="3B3B3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4" name="组合 3">
            <a:extLst>
              <a:ext uri="{FF2B5EF4-FFF2-40B4-BE49-F238E27FC236}">
                <a16:creationId xmlns:a16="http://schemas.microsoft.com/office/drawing/2014/main" xmlns="" id="{B9EBD92A-1AA7-48B9-A5A2-963DFABE131E}"/>
              </a:ext>
            </a:extLst>
          </p:cNvPr>
          <p:cNvGrpSpPr/>
          <p:nvPr/>
        </p:nvGrpSpPr>
        <p:grpSpPr>
          <a:xfrm>
            <a:off x="2443940" y="2488375"/>
            <a:ext cx="1387349" cy="264445"/>
            <a:chOff x="2443940" y="2488375"/>
            <a:chExt cx="1387349" cy="264445"/>
          </a:xfrm>
        </p:grpSpPr>
        <p:sp>
          <p:nvSpPr>
            <p:cNvPr id="60" name="矩形: 圆角 59">
              <a:extLst>
                <a:ext uri="{FF2B5EF4-FFF2-40B4-BE49-F238E27FC236}">
                  <a16:creationId xmlns:a16="http://schemas.microsoft.com/office/drawing/2014/main" xmlns="" id="{BDB09042-280E-4ED3-A0AA-3EE0E865D11E}"/>
                </a:ext>
              </a:extLst>
            </p:cNvPr>
            <p:cNvSpPr/>
            <p:nvPr/>
          </p:nvSpPr>
          <p:spPr>
            <a:xfrm>
              <a:off x="2443940" y="2488375"/>
              <a:ext cx="1387349" cy="264445"/>
            </a:xfrm>
            <a:prstGeom prst="roundRect">
              <a:avLst>
                <a:gd name="adj" fmla="val 50000"/>
              </a:avLst>
            </a:prstGeom>
            <a:noFill/>
            <a:ln w="6350">
              <a:solidFill>
                <a:srgbClr val="3B3B3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prstClr val="white"/>
                </a:solidFill>
                <a:effectLst/>
                <a:uLnTx/>
                <a:uFillTx/>
                <a:latin typeface="Arial"/>
                <a:ea typeface="微软雅黑"/>
                <a:cs typeface="+mn-cs"/>
              </a:endParaRPr>
            </a:p>
          </p:txBody>
        </p:sp>
        <p:sp>
          <p:nvSpPr>
            <p:cNvPr id="61" name="矩形: 圆角 60">
              <a:extLst>
                <a:ext uri="{FF2B5EF4-FFF2-40B4-BE49-F238E27FC236}">
                  <a16:creationId xmlns:a16="http://schemas.microsoft.com/office/drawing/2014/main" xmlns="" id="{4055CB03-E469-47EC-AE81-C50868FE9064}"/>
                </a:ext>
              </a:extLst>
            </p:cNvPr>
            <p:cNvSpPr/>
            <p:nvPr/>
          </p:nvSpPr>
          <p:spPr>
            <a:xfrm>
              <a:off x="2517969" y="2552335"/>
              <a:ext cx="192891" cy="136525"/>
            </a:xfrm>
            <a:prstGeom prst="roundRect">
              <a:avLst>
                <a:gd name="adj" fmla="val 50000"/>
              </a:avLst>
            </a:prstGeom>
            <a:solidFill>
              <a:srgbClr val="007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70" name="矩形: 圆角 69">
              <a:extLst>
                <a:ext uri="{FF2B5EF4-FFF2-40B4-BE49-F238E27FC236}">
                  <a16:creationId xmlns:a16="http://schemas.microsoft.com/office/drawing/2014/main" xmlns="" id="{30CEDCD6-7332-44A1-BA1E-805F0CECCD7D}"/>
                </a:ext>
              </a:extLst>
            </p:cNvPr>
            <p:cNvSpPr/>
            <p:nvPr/>
          </p:nvSpPr>
          <p:spPr>
            <a:xfrm>
              <a:off x="3246063" y="2552335"/>
              <a:ext cx="192891" cy="136525"/>
            </a:xfrm>
            <a:prstGeom prst="roundRect">
              <a:avLst>
                <a:gd name="adj" fmla="val 50000"/>
              </a:avLst>
            </a:prstGeom>
            <a:solidFill>
              <a:srgbClr val="F8A6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prstClr val="white"/>
                </a:solidFill>
                <a:effectLst/>
                <a:uLnTx/>
                <a:uFillTx/>
                <a:latin typeface="Arial"/>
                <a:ea typeface="微软雅黑"/>
                <a:cs typeface="+mn-cs"/>
              </a:endParaRPr>
            </a:p>
          </p:txBody>
        </p:sp>
        <p:sp>
          <p:nvSpPr>
            <p:cNvPr id="71" name="矩形 70">
              <a:extLst>
                <a:ext uri="{FF2B5EF4-FFF2-40B4-BE49-F238E27FC236}">
                  <a16:creationId xmlns:a16="http://schemas.microsoft.com/office/drawing/2014/main" xmlns="" id="{AD16ABCC-52CC-4CE6-AFD3-F618CE5F5539}"/>
                </a:ext>
              </a:extLst>
            </p:cNvPr>
            <p:cNvSpPr/>
            <p:nvPr/>
          </p:nvSpPr>
          <p:spPr>
            <a:xfrm>
              <a:off x="2766084" y="2543653"/>
              <a:ext cx="256480" cy="153888"/>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营收</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2" name="矩形 71">
              <a:extLst>
                <a:ext uri="{FF2B5EF4-FFF2-40B4-BE49-F238E27FC236}">
                  <a16:creationId xmlns:a16="http://schemas.microsoft.com/office/drawing/2014/main" xmlns="" id="{E0986657-89AD-4726-BBE9-AF11D0E4A8B9}"/>
                </a:ext>
              </a:extLst>
            </p:cNvPr>
            <p:cNvSpPr/>
            <p:nvPr/>
          </p:nvSpPr>
          <p:spPr>
            <a:xfrm>
              <a:off x="3482010" y="2543653"/>
              <a:ext cx="256480" cy="153888"/>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毛利</a:t>
              </a:r>
            </a:p>
          </p:txBody>
        </p:sp>
      </p:grpSp>
      <p:sp>
        <p:nvSpPr>
          <p:cNvPr id="76" name="椭圆 75">
            <a:extLst>
              <a:ext uri="{FF2B5EF4-FFF2-40B4-BE49-F238E27FC236}">
                <a16:creationId xmlns:a16="http://schemas.microsoft.com/office/drawing/2014/main" xmlns="" id="{4F5D6E71-BCF0-49B0-9A31-8E792D41C9C4}"/>
              </a:ext>
            </a:extLst>
          </p:cNvPr>
          <p:cNvSpPr/>
          <p:nvPr/>
        </p:nvSpPr>
        <p:spPr>
          <a:xfrm>
            <a:off x="6986166" y="3438124"/>
            <a:ext cx="1507444" cy="150744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AE64396E-5E5E-42F8-9BD8-67D4B7E97F6C}"/>
              </a:ext>
            </a:extLst>
          </p:cNvPr>
          <p:cNvSpPr/>
          <p:nvPr/>
        </p:nvSpPr>
        <p:spPr>
          <a:xfrm>
            <a:off x="6637707" y="4024797"/>
            <a:ext cx="1507444" cy="150744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DB65E806-7552-4F63-909D-DD5BFB74C917}"/>
              </a:ext>
            </a:extLst>
          </p:cNvPr>
          <p:cNvSpPr/>
          <p:nvPr/>
        </p:nvSpPr>
        <p:spPr>
          <a:xfrm>
            <a:off x="7334627" y="4024797"/>
            <a:ext cx="1507444" cy="150744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a:extLst>
              <a:ext uri="{FF2B5EF4-FFF2-40B4-BE49-F238E27FC236}">
                <a16:creationId xmlns:a16="http://schemas.microsoft.com/office/drawing/2014/main" xmlns="" id="{87D870B6-DC22-42D4-A369-BDD11E2112E7}"/>
              </a:ext>
            </a:extLst>
          </p:cNvPr>
          <p:cNvSpPr/>
          <p:nvPr/>
        </p:nvSpPr>
        <p:spPr>
          <a:xfrm>
            <a:off x="7128420" y="4426145"/>
            <a:ext cx="1210589"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盈利占比</a:t>
            </a:r>
          </a:p>
        </p:txBody>
      </p:sp>
      <p:sp>
        <p:nvSpPr>
          <p:cNvPr id="80" name="矩形 79">
            <a:extLst>
              <a:ext uri="{FF2B5EF4-FFF2-40B4-BE49-F238E27FC236}">
                <a16:creationId xmlns:a16="http://schemas.microsoft.com/office/drawing/2014/main" xmlns="" id="{41F12EA9-F3CA-418A-866F-3A6D12D7FA83}"/>
              </a:ext>
            </a:extLst>
          </p:cNvPr>
          <p:cNvSpPr/>
          <p:nvPr/>
        </p:nvSpPr>
        <p:spPr>
          <a:xfrm>
            <a:off x="7329518" y="2854455"/>
            <a:ext cx="820738" cy="246221"/>
          </a:xfrm>
          <a:prstGeom prst="rect">
            <a:avLst/>
          </a:prstGeom>
        </p:spPr>
        <p:txBody>
          <a:bodyPr wrap="none" lIns="0" tIns="0" rIns="0" bIns="0">
            <a:spAutoFit/>
          </a:bodyPr>
          <a:lstStyle/>
          <a:p>
            <a:pPr algn="ctr"/>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电商渠道</a:t>
            </a:r>
          </a:p>
        </p:txBody>
      </p:sp>
      <p:sp>
        <p:nvSpPr>
          <p:cNvPr id="81" name="矩形 80">
            <a:extLst>
              <a:ext uri="{FF2B5EF4-FFF2-40B4-BE49-F238E27FC236}">
                <a16:creationId xmlns:a16="http://schemas.microsoft.com/office/drawing/2014/main" xmlns="" id="{752DB555-E1A6-4570-A6EB-ED9DDF89629C}"/>
              </a:ext>
            </a:extLst>
          </p:cNvPr>
          <p:cNvSpPr/>
          <p:nvPr/>
        </p:nvSpPr>
        <p:spPr>
          <a:xfrm>
            <a:off x="6742757" y="5760373"/>
            <a:ext cx="820738" cy="246221"/>
          </a:xfrm>
          <a:prstGeom prst="rect">
            <a:avLst/>
          </a:prstGeom>
        </p:spPr>
        <p:txBody>
          <a:bodyPr wrap="none" lIns="0" tIns="0" rIns="0" bIns="0">
            <a:spAutoFit/>
          </a:bodyPr>
          <a:lstStyle/>
          <a:p>
            <a:pPr algn="ctr"/>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直链渠道</a:t>
            </a:r>
          </a:p>
        </p:txBody>
      </p:sp>
      <p:sp>
        <p:nvSpPr>
          <p:cNvPr id="82" name="矩形 81">
            <a:extLst>
              <a:ext uri="{FF2B5EF4-FFF2-40B4-BE49-F238E27FC236}">
                <a16:creationId xmlns:a16="http://schemas.microsoft.com/office/drawing/2014/main" xmlns="" id="{E8898438-55C7-4DE0-8851-7E8C90942DF5}"/>
              </a:ext>
            </a:extLst>
          </p:cNvPr>
          <p:cNvSpPr/>
          <p:nvPr/>
        </p:nvSpPr>
        <p:spPr>
          <a:xfrm>
            <a:off x="7925138" y="5760373"/>
            <a:ext cx="820739" cy="246221"/>
          </a:xfrm>
          <a:prstGeom prst="rect">
            <a:avLst/>
          </a:prstGeom>
        </p:spPr>
        <p:txBody>
          <a:bodyPr wrap="square" lIns="0" tIns="0" rIns="0" bIns="0">
            <a:spAutoFit/>
          </a:bodyPr>
          <a:lstStyle/>
          <a:p>
            <a:pPr algn="ctr"/>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平台渠道</a:t>
            </a:r>
          </a:p>
        </p:txBody>
      </p:sp>
      <p:cxnSp>
        <p:nvCxnSpPr>
          <p:cNvPr id="83" name="直接连接符 82">
            <a:extLst>
              <a:ext uri="{FF2B5EF4-FFF2-40B4-BE49-F238E27FC236}">
                <a16:creationId xmlns:a16="http://schemas.microsoft.com/office/drawing/2014/main" xmlns="" id="{ED9D7BCA-E304-4D00-ABC7-3DA1F3F2067B}"/>
              </a:ext>
            </a:extLst>
          </p:cNvPr>
          <p:cNvCxnSpPr>
            <a:cxnSpLocks/>
          </p:cNvCxnSpPr>
          <p:nvPr/>
        </p:nvCxnSpPr>
        <p:spPr>
          <a:xfrm>
            <a:off x="7739887" y="3146545"/>
            <a:ext cx="0" cy="586301"/>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F7A8FBE8-4C70-4E78-8370-4C20D6AA5A04}"/>
              </a:ext>
            </a:extLst>
          </p:cNvPr>
          <p:cNvCxnSpPr>
            <a:cxnSpLocks/>
          </p:cNvCxnSpPr>
          <p:nvPr/>
        </p:nvCxnSpPr>
        <p:spPr>
          <a:xfrm>
            <a:off x="7153126" y="5091350"/>
            <a:ext cx="0" cy="586301"/>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22D69B72-2462-43ED-86E2-43E207B8719A}"/>
              </a:ext>
            </a:extLst>
          </p:cNvPr>
          <p:cNvCxnSpPr>
            <a:cxnSpLocks/>
          </p:cNvCxnSpPr>
          <p:nvPr/>
        </p:nvCxnSpPr>
        <p:spPr>
          <a:xfrm>
            <a:off x="8335507" y="5091350"/>
            <a:ext cx="0" cy="586301"/>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87" name="椭圆 86">
            <a:extLst>
              <a:ext uri="{FF2B5EF4-FFF2-40B4-BE49-F238E27FC236}">
                <a16:creationId xmlns:a16="http://schemas.microsoft.com/office/drawing/2014/main" xmlns="" id="{03CEDADE-705A-4746-A923-39EDFE39C9B9}"/>
              </a:ext>
            </a:extLst>
          </p:cNvPr>
          <p:cNvSpPr/>
          <p:nvPr/>
        </p:nvSpPr>
        <p:spPr>
          <a:xfrm>
            <a:off x="9461383" y="3438124"/>
            <a:ext cx="1507444" cy="1507444"/>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BDF1EDEC-C5D3-46ED-BBEA-7015C41E2294}"/>
              </a:ext>
            </a:extLst>
          </p:cNvPr>
          <p:cNvSpPr/>
          <p:nvPr/>
        </p:nvSpPr>
        <p:spPr>
          <a:xfrm>
            <a:off x="9112924" y="4024797"/>
            <a:ext cx="1507444" cy="1507444"/>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B84E7F50-8A9A-4BAE-BD40-EF0E17F8EFE7}"/>
              </a:ext>
            </a:extLst>
          </p:cNvPr>
          <p:cNvSpPr/>
          <p:nvPr/>
        </p:nvSpPr>
        <p:spPr>
          <a:xfrm>
            <a:off x="9809844" y="4024797"/>
            <a:ext cx="1507444" cy="1507444"/>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a16="http://schemas.microsoft.com/office/drawing/2014/main" xmlns="" id="{8E03FFC7-EB6F-4C5A-98FD-E6AAB6B9BC1C}"/>
              </a:ext>
            </a:extLst>
          </p:cNvPr>
          <p:cNvSpPr/>
          <p:nvPr/>
        </p:nvSpPr>
        <p:spPr>
          <a:xfrm>
            <a:off x="9609815" y="4426145"/>
            <a:ext cx="1210589"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营销投入</a:t>
            </a:r>
          </a:p>
        </p:txBody>
      </p:sp>
      <p:sp>
        <p:nvSpPr>
          <p:cNvPr id="91" name="矩形 90">
            <a:extLst>
              <a:ext uri="{FF2B5EF4-FFF2-40B4-BE49-F238E27FC236}">
                <a16:creationId xmlns:a16="http://schemas.microsoft.com/office/drawing/2014/main" xmlns="" id="{D4B7B8F4-86ED-454E-B271-885CFCAC18F4}"/>
              </a:ext>
            </a:extLst>
          </p:cNvPr>
          <p:cNvSpPr/>
          <p:nvPr/>
        </p:nvSpPr>
        <p:spPr>
          <a:xfrm>
            <a:off x="9809844" y="2854455"/>
            <a:ext cx="820738" cy="246221"/>
          </a:xfrm>
          <a:prstGeom prst="rect">
            <a:avLst/>
          </a:prstGeom>
        </p:spPr>
        <p:txBody>
          <a:bodyPr wrap="none" lIns="0" tIns="0" rIns="0" bIns="0">
            <a:spAutoFit/>
          </a:bodyPr>
          <a:lstStyle/>
          <a:p>
            <a:pPr algn="ctr"/>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分项渠道</a:t>
            </a:r>
          </a:p>
        </p:txBody>
      </p:sp>
      <p:sp>
        <p:nvSpPr>
          <p:cNvPr id="92" name="矩形 91">
            <a:extLst>
              <a:ext uri="{FF2B5EF4-FFF2-40B4-BE49-F238E27FC236}">
                <a16:creationId xmlns:a16="http://schemas.microsoft.com/office/drawing/2014/main" xmlns="" id="{647F87E9-F451-428C-9EE6-6D98FD345748}"/>
              </a:ext>
            </a:extLst>
          </p:cNvPr>
          <p:cNvSpPr/>
          <p:nvPr/>
        </p:nvSpPr>
        <p:spPr>
          <a:xfrm>
            <a:off x="9210134" y="5760373"/>
            <a:ext cx="820738" cy="246221"/>
          </a:xfrm>
          <a:prstGeom prst="rect">
            <a:avLst/>
          </a:prstGeom>
        </p:spPr>
        <p:txBody>
          <a:bodyPr wrap="none" lIns="0" tIns="0" rIns="0" bIns="0">
            <a:spAutoFit/>
          </a:bodyPr>
          <a:lstStyle/>
          <a:p>
            <a:pPr algn="ctr"/>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分项渠道</a:t>
            </a:r>
          </a:p>
        </p:txBody>
      </p:sp>
      <p:sp>
        <p:nvSpPr>
          <p:cNvPr id="93" name="矩形 92">
            <a:extLst>
              <a:ext uri="{FF2B5EF4-FFF2-40B4-BE49-F238E27FC236}">
                <a16:creationId xmlns:a16="http://schemas.microsoft.com/office/drawing/2014/main" xmlns="" id="{16F7FE58-4D37-4A1A-BAF2-84B089C47543}"/>
              </a:ext>
            </a:extLst>
          </p:cNvPr>
          <p:cNvSpPr/>
          <p:nvPr/>
        </p:nvSpPr>
        <p:spPr>
          <a:xfrm>
            <a:off x="10399334" y="5760373"/>
            <a:ext cx="820738" cy="246221"/>
          </a:xfrm>
          <a:prstGeom prst="rect">
            <a:avLst/>
          </a:prstGeom>
        </p:spPr>
        <p:txBody>
          <a:bodyPr wrap="none" lIns="0" tIns="0" rIns="0" bIns="0">
            <a:spAutoFit/>
          </a:bodyPr>
          <a:lstStyle/>
          <a:p>
            <a:pPr algn="ctr"/>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分项渠道</a:t>
            </a:r>
          </a:p>
        </p:txBody>
      </p:sp>
      <p:cxnSp>
        <p:nvCxnSpPr>
          <p:cNvPr id="94" name="直接连接符 93">
            <a:extLst>
              <a:ext uri="{FF2B5EF4-FFF2-40B4-BE49-F238E27FC236}">
                <a16:creationId xmlns:a16="http://schemas.microsoft.com/office/drawing/2014/main" xmlns="" id="{60BBA474-98CF-4D9E-B8D4-56A30DEDA72B}"/>
              </a:ext>
            </a:extLst>
          </p:cNvPr>
          <p:cNvCxnSpPr>
            <a:cxnSpLocks/>
          </p:cNvCxnSpPr>
          <p:nvPr/>
        </p:nvCxnSpPr>
        <p:spPr>
          <a:xfrm>
            <a:off x="10220213" y="3146545"/>
            <a:ext cx="0" cy="586301"/>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A466250B-8460-4EED-BE75-C6D5DC6E9536}"/>
              </a:ext>
            </a:extLst>
          </p:cNvPr>
          <p:cNvCxnSpPr>
            <a:cxnSpLocks/>
          </p:cNvCxnSpPr>
          <p:nvPr/>
        </p:nvCxnSpPr>
        <p:spPr>
          <a:xfrm>
            <a:off x="9620503" y="5091350"/>
            <a:ext cx="0" cy="586301"/>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43311AEA-F194-469A-AC4C-79C535A1B860}"/>
              </a:ext>
            </a:extLst>
          </p:cNvPr>
          <p:cNvCxnSpPr>
            <a:cxnSpLocks/>
          </p:cNvCxnSpPr>
          <p:nvPr/>
        </p:nvCxnSpPr>
        <p:spPr>
          <a:xfrm>
            <a:off x="10809703" y="5091350"/>
            <a:ext cx="0" cy="586301"/>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xmlns="" id="{67EE7BC3-0A37-4EFF-BF94-774B236DF362}"/>
              </a:ext>
            </a:extLst>
          </p:cNvPr>
          <p:cNvGrpSpPr/>
          <p:nvPr/>
        </p:nvGrpSpPr>
        <p:grpSpPr>
          <a:xfrm>
            <a:off x="999324" y="2167528"/>
            <a:ext cx="2794915" cy="129468"/>
            <a:chOff x="609600" y="2124130"/>
            <a:chExt cx="2794915" cy="129468"/>
          </a:xfrm>
        </p:grpSpPr>
        <p:cxnSp>
          <p:nvCxnSpPr>
            <p:cNvPr id="50" name="直接连接符 49">
              <a:extLst>
                <a:ext uri="{FF2B5EF4-FFF2-40B4-BE49-F238E27FC236}">
                  <a16:creationId xmlns:a16="http://schemas.microsoft.com/office/drawing/2014/main" xmlns="" id="{316E1A41-25CE-43AE-BB22-613B2C2EB552}"/>
                </a:ext>
              </a:extLst>
            </p:cNvPr>
            <p:cNvCxnSpPr>
              <a:cxnSpLocks/>
            </p:cNvCxnSpPr>
            <p:nvPr/>
          </p:nvCxnSpPr>
          <p:spPr>
            <a:xfrm>
              <a:off x="609600" y="2124132"/>
              <a:ext cx="927207"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250D3DCF-B820-47B7-ADEF-0492CB4965CF}"/>
                </a:ext>
              </a:extLst>
            </p:cNvPr>
            <p:cNvCxnSpPr>
              <a:cxnSpLocks/>
            </p:cNvCxnSpPr>
            <p:nvPr/>
          </p:nvCxnSpPr>
          <p:spPr>
            <a:xfrm>
              <a:off x="1693333" y="2124132"/>
              <a:ext cx="1711182"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33AB2E21-90AF-491C-B570-BDE1DAAAA6E4}"/>
                </a:ext>
              </a:extLst>
            </p:cNvPr>
            <p:cNvCxnSpPr>
              <a:cxnSpLocks/>
            </p:cNvCxnSpPr>
            <p:nvPr/>
          </p:nvCxnSpPr>
          <p:spPr>
            <a:xfrm flipH="1">
              <a:off x="1498387" y="2124130"/>
              <a:ext cx="38420" cy="127292"/>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F889B86B-07B5-4330-9225-35AF01BD41E4}"/>
                </a:ext>
              </a:extLst>
            </p:cNvPr>
            <p:cNvCxnSpPr>
              <a:cxnSpLocks/>
            </p:cNvCxnSpPr>
            <p:nvPr/>
          </p:nvCxnSpPr>
          <p:spPr>
            <a:xfrm flipH="1">
              <a:off x="1498387" y="2126309"/>
              <a:ext cx="194947" cy="127289"/>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sp>
        <p:nvSpPr>
          <p:cNvPr id="55" name="矩形 54">
            <a:extLst>
              <a:ext uri="{FF2B5EF4-FFF2-40B4-BE49-F238E27FC236}">
                <a16:creationId xmlns:a16="http://schemas.microsoft.com/office/drawing/2014/main" xmlns="" id="{3A20E3E4-1B47-43DA-A976-C254A3AC34AF}"/>
              </a:ext>
            </a:extLst>
          </p:cNvPr>
          <p:cNvSpPr/>
          <p:nvPr/>
        </p:nvSpPr>
        <p:spPr>
          <a:xfrm>
            <a:off x="6590419" y="1713818"/>
            <a:ext cx="2462213" cy="369332"/>
          </a:xfrm>
          <a:prstGeom prst="rect">
            <a:avLst/>
          </a:prstGeom>
        </p:spPr>
        <p:txBody>
          <a:bodyPr wrap="none" lIns="0" tIns="0" rIns="0" bIns="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营销渠道投入比例</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6" name="组合 55">
            <a:extLst>
              <a:ext uri="{FF2B5EF4-FFF2-40B4-BE49-F238E27FC236}">
                <a16:creationId xmlns:a16="http://schemas.microsoft.com/office/drawing/2014/main" xmlns="" id="{64F64C4A-627B-4B17-88BC-F929AE111029}"/>
              </a:ext>
            </a:extLst>
          </p:cNvPr>
          <p:cNvGrpSpPr/>
          <p:nvPr/>
        </p:nvGrpSpPr>
        <p:grpSpPr>
          <a:xfrm>
            <a:off x="6565493" y="2167528"/>
            <a:ext cx="2487139" cy="129468"/>
            <a:chOff x="609600" y="2124130"/>
            <a:chExt cx="2487139" cy="129468"/>
          </a:xfrm>
        </p:grpSpPr>
        <p:cxnSp>
          <p:nvCxnSpPr>
            <p:cNvPr id="57" name="直接连接符 56">
              <a:extLst>
                <a:ext uri="{FF2B5EF4-FFF2-40B4-BE49-F238E27FC236}">
                  <a16:creationId xmlns:a16="http://schemas.microsoft.com/office/drawing/2014/main" xmlns="" id="{EF810F5F-256D-4C52-8209-25A0E1938EF2}"/>
                </a:ext>
              </a:extLst>
            </p:cNvPr>
            <p:cNvCxnSpPr>
              <a:cxnSpLocks/>
            </p:cNvCxnSpPr>
            <p:nvPr/>
          </p:nvCxnSpPr>
          <p:spPr>
            <a:xfrm>
              <a:off x="609600" y="2124132"/>
              <a:ext cx="927207"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4F05C72-AA66-4BCB-B889-F94760A3A284}"/>
                </a:ext>
              </a:extLst>
            </p:cNvPr>
            <p:cNvCxnSpPr>
              <a:cxnSpLocks/>
            </p:cNvCxnSpPr>
            <p:nvPr/>
          </p:nvCxnSpPr>
          <p:spPr>
            <a:xfrm>
              <a:off x="1693333" y="2124132"/>
              <a:ext cx="1403406"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23C2E802-4A3D-4B01-8C97-105698CC02DB}"/>
                </a:ext>
              </a:extLst>
            </p:cNvPr>
            <p:cNvCxnSpPr>
              <a:cxnSpLocks/>
            </p:cNvCxnSpPr>
            <p:nvPr/>
          </p:nvCxnSpPr>
          <p:spPr>
            <a:xfrm flipH="1">
              <a:off x="1498387" y="2124130"/>
              <a:ext cx="38420" cy="127292"/>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64B32875-D0A8-4FA8-8A91-42AA037AF3D8}"/>
                </a:ext>
              </a:extLst>
            </p:cNvPr>
            <p:cNvCxnSpPr>
              <a:cxnSpLocks/>
            </p:cNvCxnSpPr>
            <p:nvPr/>
          </p:nvCxnSpPr>
          <p:spPr>
            <a:xfrm flipH="1">
              <a:off x="1498387" y="2126309"/>
              <a:ext cx="194947" cy="127289"/>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pic>
        <p:nvPicPr>
          <p:cNvPr id="63" name="图形 62">
            <a:extLst>
              <a:ext uri="{FF2B5EF4-FFF2-40B4-BE49-F238E27FC236}">
                <a16:creationId xmlns:a16="http://schemas.microsoft.com/office/drawing/2014/main" xmlns="" id="{C3781ED0-ECF5-49D6-A3F2-BB07639CCF9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415271" y="1574820"/>
            <a:ext cx="913556" cy="913556"/>
          </a:xfrm>
          <a:prstGeom prst="rect">
            <a:avLst/>
          </a:prstGeom>
        </p:spPr>
      </p:pic>
      <p:pic>
        <p:nvPicPr>
          <p:cNvPr id="64" name="图形 63">
            <a:extLst>
              <a:ext uri="{FF2B5EF4-FFF2-40B4-BE49-F238E27FC236}">
                <a16:creationId xmlns:a16="http://schemas.microsoft.com/office/drawing/2014/main" xmlns="" id="{6E049D00-D69B-4FD2-A762-4A7B8C6819B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848351" y="1582826"/>
            <a:ext cx="913556" cy="913556"/>
          </a:xfrm>
          <a:prstGeom prst="rect">
            <a:avLst/>
          </a:prstGeom>
        </p:spPr>
      </p:pic>
      <p:sp>
        <p:nvSpPr>
          <p:cNvPr id="66" name="文本框 65">
            <a:extLst>
              <a:ext uri="{FF2B5EF4-FFF2-40B4-BE49-F238E27FC236}">
                <a16:creationId xmlns:a16="http://schemas.microsoft.com/office/drawing/2014/main" xmlns="" id="{154273CC-0C6B-4F4B-A8CD-A8C83AB8775D}"/>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Marketing Planning</a:t>
            </a:r>
          </a:p>
        </p:txBody>
      </p:sp>
    </p:spTree>
    <p:extLst>
      <p:ext uri="{BB962C8B-B14F-4D97-AF65-F5344CB8AC3E}">
        <p14:creationId xmlns:p14="http://schemas.microsoft.com/office/powerpoint/2010/main" val="19639591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Box 13">
            <a:extLst>
              <a:ext uri="{FF2B5EF4-FFF2-40B4-BE49-F238E27FC236}">
                <a16:creationId xmlns:a16="http://schemas.microsoft.com/office/drawing/2014/main" xmlns="" id="{E2D23781-3E8F-448C-8F60-4624DD48E71E}"/>
              </a:ext>
            </a:extLst>
          </p:cNvPr>
          <p:cNvSpPr txBox="1"/>
          <p:nvPr/>
        </p:nvSpPr>
        <p:spPr>
          <a:xfrm>
            <a:off x="4711997" y="214668"/>
            <a:ext cx="2768007" cy="1107996"/>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6600" i="0" u="none" strike="noStrike" kern="1200" cap="none" spc="0" normalizeH="0" baseline="0" noProof="0" dirty="0">
                <a:ln>
                  <a:noFill/>
                </a:ln>
                <a:gradFill>
                  <a:gsLst>
                    <a:gs pos="0">
                      <a:schemeClr val="bg1"/>
                    </a:gs>
                    <a:gs pos="100000">
                      <a:schemeClr val="accent3"/>
                    </a:gs>
                  </a:gsLst>
                  <a:lin ang="5400000" scaled="1"/>
                </a:gradFill>
                <a:effectLst/>
                <a:uLnTx/>
                <a:uFillTx/>
                <a:latin typeface="字体圈欣意冠黑体" panose="00000500000000000000" pitchFamily="2" charset="-122"/>
                <a:ea typeface="字体圈欣意冠黑体" panose="00000500000000000000" pitchFamily="2" charset="-122"/>
                <a:cs typeface="+mn-cs"/>
                <a:sym typeface="字体圈欣意冠黑体" panose="00000500000000000000" pitchFamily="2" charset="-122"/>
              </a:rPr>
              <a:t>第五章</a:t>
            </a:r>
          </a:p>
        </p:txBody>
      </p:sp>
      <p:grpSp>
        <p:nvGrpSpPr>
          <p:cNvPr id="3" name="组合 2">
            <a:extLst>
              <a:ext uri="{FF2B5EF4-FFF2-40B4-BE49-F238E27FC236}">
                <a16:creationId xmlns:a16="http://schemas.microsoft.com/office/drawing/2014/main" xmlns="" id="{FDAE3D57-931A-4322-A36E-8806E370655B}"/>
              </a:ext>
            </a:extLst>
          </p:cNvPr>
          <p:cNvGrpSpPr/>
          <p:nvPr/>
        </p:nvGrpSpPr>
        <p:grpSpPr>
          <a:xfrm>
            <a:off x="5031415" y="2114500"/>
            <a:ext cx="2129168" cy="3716052"/>
            <a:chOff x="5031415" y="2114500"/>
            <a:chExt cx="2129168" cy="3716052"/>
          </a:xfrm>
        </p:grpSpPr>
        <p:sp>
          <p:nvSpPr>
            <p:cNvPr id="45" name="矩形: 圆角 44">
              <a:extLst>
                <a:ext uri="{FF2B5EF4-FFF2-40B4-BE49-F238E27FC236}">
                  <a16:creationId xmlns:a16="http://schemas.microsoft.com/office/drawing/2014/main" xmlns="" id="{CBB0AE23-E6AC-44AC-B490-A4D1CD35C044}"/>
                </a:ext>
              </a:extLst>
            </p:cNvPr>
            <p:cNvSpPr/>
            <p:nvPr/>
          </p:nvSpPr>
          <p:spPr>
            <a:xfrm>
              <a:off x="5031415" y="2114500"/>
              <a:ext cx="2129168" cy="371605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cene3d>
              <a:camera prst="orthographicFront"/>
              <a:lightRig rig="glow" dir="t"/>
            </a:scene3d>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7" name="组合 26">
              <a:extLst>
                <a:ext uri="{FF2B5EF4-FFF2-40B4-BE49-F238E27FC236}">
                  <a16:creationId xmlns:a16="http://schemas.microsoft.com/office/drawing/2014/main" xmlns="" id="{2E9272A1-81BD-439F-A1EA-35643D172953}"/>
                </a:ext>
              </a:extLst>
            </p:cNvPr>
            <p:cNvGrpSpPr/>
            <p:nvPr/>
          </p:nvGrpSpPr>
          <p:grpSpPr>
            <a:xfrm>
              <a:off x="5255598" y="4542718"/>
              <a:ext cx="1680802" cy="597721"/>
              <a:chOff x="965937" y="4560830"/>
              <a:chExt cx="1680802" cy="597721"/>
            </a:xfrm>
            <a:scene3d>
              <a:camera prst="orthographicFront"/>
              <a:lightRig rig="glow" dir="t"/>
            </a:scene3d>
          </p:grpSpPr>
          <p:sp>
            <p:nvSpPr>
              <p:cNvPr id="46" name="文本框 45">
                <a:extLst>
                  <a:ext uri="{FF2B5EF4-FFF2-40B4-BE49-F238E27FC236}">
                    <a16:creationId xmlns:a16="http://schemas.microsoft.com/office/drawing/2014/main" xmlns="" id="{417E586B-0ADA-4866-96A3-E051F30F1FFE}"/>
                  </a:ext>
                </a:extLst>
              </p:cNvPr>
              <p:cNvSpPr txBox="1"/>
              <p:nvPr/>
            </p:nvSpPr>
            <p:spPr>
              <a:xfrm>
                <a:off x="965937" y="4560830"/>
                <a:ext cx="1680802" cy="430887"/>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预算投入</a:t>
                </a:r>
              </a:p>
            </p:txBody>
          </p:sp>
          <p:sp>
            <p:nvSpPr>
              <p:cNvPr id="47" name="文本框 46">
                <a:extLst>
                  <a:ext uri="{FF2B5EF4-FFF2-40B4-BE49-F238E27FC236}">
                    <a16:creationId xmlns:a16="http://schemas.microsoft.com/office/drawing/2014/main" xmlns="" id="{3587CEFF-C3E1-4B59-B0B3-71B6B5742436}"/>
                  </a:ext>
                </a:extLst>
              </p:cNvPr>
              <p:cNvSpPr txBox="1"/>
              <p:nvPr/>
            </p:nvSpPr>
            <p:spPr>
              <a:xfrm>
                <a:off x="1212308" y="5004663"/>
                <a:ext cx="1188063" cy="153888"/>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Budget Input</a:t>
                </a:r>
              </a:p>
            </p:txBody>
          </p:sp>
        </p:grpSp>
        <p:grpSp>
          <p:nvGrpSpPr>
            <p:cNvPr id="82" name="组合 81">
              <a:extLst>
                <a:ext uri="{FF2B5EF4-FFF2-40B4-BE49-F238E27FC236}">
                  <a16:creationId xmlns:a16="http://schemas.microsoft.com/office/drawing/2014/main" xmlns="" id="{E5419F60-D053-405D-A102-C0FE9CC21B69}"/>
                </a:ext>
              </a:extLst>
            </p:cNvPr>
            <p:cNvGrpSpPr/>
            <p:nvPr/>
          </p:nvGrpSpPr>
          <p:grpSpPr>
            <a:xfrm>
              <a:off x="5450210" y="2592080"/>
              <a:ext cx="1291580" cy="1291580"/>
              <a:chOff x="9771782" y="2639359"/>
              <a:chExt cx="1258591" cy="1258591"/>
            </a:xfrm>
            <a:scene3d>
              <a:camera prst="orthographicFront"/>
              <a:lightRig rig="glow" dir="t"/>
            </a:scene3d>
          </p:grpSpPr>
          <p:sp>
            <p:nvSpPr>
              <p:cNvPr id="92" name="椭圆 91">
                <a:extLst>
                  <a:ext uri="{FF2B5EF4-FFF2-40B4-BE49-F238E27FC236}">
                    <a16:creationId xmlns:a16="http://schemas.microsoft.com/office/drawing/2014/main" xmlns="" id="{3ADFFCA6-6BB9-442A-BAD8-D149807D1375}"/>
                  </a:ext>
                </a:extLst>
              </p:cNvPr>
              <p:cNvSpPr/>
              <p:nvPr/>
            </p:nvSpPr>
            <p:spPr>
              <a:xfrm>
                <a:off x="9771782" y="2639359"/>
                <a:ext cx="1258591" cy="1258591"/>
              </a:xfrm>
              <a:prstGeom prst="ellipse">
                <a:avLst/>
              </a:prstGeom>
              <a:noFill/>
              <a:ln>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3" name="图形 53">
                <a:extLst>
                  <a:ext uri="{FF2B5EF4-FFF2-40B4-BE49-F238E27FC236}">
                    <a16:creationId xmlns:a16="http://schemas.microsoft.com/office/drawing/2014/main" xmlns="" id="{C80C1A94-5810-40B6-B68E-589EBFE16890}"/>
                  </a:ext>
                </a:extLst>
              </p:cNvPr>
              <p:cNvGrpSpPr/>
              <p:nvPr/>
            </p:nvGrpSpPr>
            <p:grpSpPr>
              <a:xfrm>
                <a:off x="10048226" y="2915720"/>
                <a:ext cx="705702" cy="705868"/>
                <a:chOff x="8162687" y="1375885"/>
                <a:chExt cx="719988" cy="720158"/>
              </a:xfrm>
              <a:solidFill>
                <a:schemeClr val="bg1"/>
              </a:solidFill>
            </p:grpSpPr>
            <p:sp>
              <p:nvSpPr>
                <p:cNvPr id="94" name="任意多边形: 形状 93">
                  <a:extLst>
                    <a:ext uri="{FF2B5EF4-FFF2-40B4-BE49-F238E27FC236}">
                      <a16:creationId xmlns:a16="http://schemas.microsoft.com/office/drawing/2014/main" xmlns="" id="{FAC1F7A8-DF26-4E05-B062-B0D9FA014B9F}"/>
                    </a:ext>
                  </a:extLst>
                </p:cNvPr>
                <p:cNvSpPr/>
                <p:nvPr/>
              </p:nvSpPr>
              <p:spPr>
                <a:xfrm>
                  <a:off x="8162687" y="1375885"/>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AE15D10-83F7-4CBC-B543-00B82F5E0584}"/>
                    </a:ext>
                  </a:extLst>
                </p:cNvPr>
                <p:cNvSpPr/>
                <p:nvPr/>
              </p:nvSpPr>
              <p:spPr>
                <a:xfrm>
                  <a:off x="8294675" y="1615864"/>
                  <a:ext cx="143971" cy="240030"/>
                </a:xfrm>
                <a:custGeom>
                  <a:avLst/>
                  <a:gdLst>
                    <a:gd name="connsiteX0" fmla="*/ 72000 w 143971"/>
                    <a:gd name="connsiteY0" fmla="*/ 240029 h 240030"/>
                    <a:gd name="connsiteX1" fmla="*/ 141252 w 143971"/>
                    <a:gd name="connsiteY1" fmla="*/ 187610 h 240030"/>
                    <a:gd name="connsiteX2" fmla="*/ 109680 w 143971"/>
                    <a:gd name="connsiteY2" fmla="*/ 106697 h 240030"/>
                    <a:gd name="connsiteX3" fmla="*/ 125954 w 143971"/>
                    <a:gd name="connsiteY3" fmla="*/ 33756 h 240030"/>
                    <a:gd name="connsiteX4" fmla="*/ 58520 w 143971"/>
                    <a:gd name="connsiteY4" fmla="*/ 1539 h 240030"/>
                    <a:gd name="connsiteX5" fmla="*/ 12000 w 143971"/>
                    <a:gd name="connsiteY5" fmla="*/ 60030 h 240030"/>
                    <a:gd name="connsiteX6" fmla="*/ 23999 w 143971"/>
                    <a:gd name="connsiteY6" fmla="*/ 72030 h 240030"/>
                    <a:gd name="connsiteX7" fmla="*/ 35999 w 143971"/>
                    <a:gd name="connsiteY7" fmla="*/ 60030 h 240030"/>
                    <a:gd name="connsiteX8" fmla="*/ 71999 w 143971"/>
                    <a:gd name="connsiteY8" fmla="*/ 24030 h 240030"/>
                    <a:gd name="connsiteX9" fmla="*/ 107999 w 143971"/>
                    <a:gd name="connsiteY9" fmla="*/ 60030 h 240030"/>
                    <a:gd name="connsiteX10" fmla="*/ 71999 w 143971"/>
                    <a:gd name="connsiteY10" fmla="*/ 96030 h 240030"/>
                    <a:gd name="connsiteX11" fmla="*/ 59999 w 143971"/>
                    <a:gd name="connsiteY11" fmla="*/ 108030 h 240030"/>
                    <a:gd name="connsiteX12" fmla="*/ 71999 w 143971"/>
                    <a:gd name="connsiteY12" fmla="*/ 120030 h 240030"/>
                    <a:gd name="connsiteX13" fmla="*/ 119998 w 143971"/>
                    <a:gd name="connsiteY13" fmla="*/ 168029 h 240030"/>
                    <a:gd name="connsiteX14" fmla="*/ 71999 w 143971"/>
                    <a:gd name="connsiteY14" fmla="*/ 216029 h 240030"/>
                    <a:gd name="connsiteX15" fmla="*/ 23999 w 143971"/>
                    <a:gd name="connsiteY15" fmla="*/ 168029 h 240030"/>
                    <a:gd name="connsiteX16" fmla="*/ 12000 w 143971"/>
                    <a:gd name="connsiteY16" fmla="*/ 156030 h 240030"/>
                    <a:gd name="connsiteX17" fmla="*/ 0 w 143971"/>
                    <a:gd name="connsiteY17" fmla="*/ 168029 h 240030"/>
                    <a:gd name="connsiteX18" fmla="*/ 72000 w 143971"/>
                    <a:gd name="connsiteY18" fmla="*/ 240029 h 24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971" h="240030">
                      <a:moveTo>
                        <a:pt x="72000" y="240029"/>
                      </a:moveTo>
                      <a:cubicBezTo>
                        <a:pt x="104210" y="240014"/>
                        <a:pt x="132493" y="218606"/>
                        <a:pt x="141252" y="187610"/>
                      </a:cubicBezTo>
                      <a:cubicBezTo>
                        <a:pt x="150012" y="156613"/>
                        <a:pt x="137118" y="123569"/>
                        <a:pt x="109680" y="106697"/>
                      </a:cubicBezTo>
                      <a:cubicBezTo>
                        <a:pt x="131434" y="89143"/>
                        <a:pt x="138184" y="58891"/>
                        <a:pt x="125954" y="33756"/>
                      </a:cubicBezTo>
                      <a:cubicBezTo>
                        <a:pt x="113725" y="8619"/>
                        <a:pt x="85759" y="-4741"/>
                        <a:pt x="58520" y="1539"/>
                      </a:cubicBezTo>
                      <a:cubicBezTo>
                        <a:pt x="31281" y="7819"/>
                        <a:pt x="11988" y="32077"/>
                        <a:pt x="12000" y="60030"/>
                      </a:cubicBezTo>
                      <a:cubicBezTo>
                        <a:pt x="12000" y="66658"/>
                        <a:pt x="17373" y="72030"/>
                        <a:pt x="23999" y="72030"/>
                      </a:cubicBezTo>
                      <a:cubicBezTo>
                        <a:pt x="30627" y="72030"/>
                        <a:pt x="35999" y="66657"/>
                        <a:pt x="35999" y="60030"/>
                      </a:cubicBezTo>
                      <a:cubicBezTo>
                        <a:pt x="35999" y="40149"/>
                        <a:pt x="52117" y="24030"/>
                        <a:pt x="71999" y="24030"/>
                      </a:cubicBezTo>
                      <a:cubicBezTo>
                        <a:pt x="91880" y="24030"/>
                        <a:pt x="107999" y="40149"/>
                        <a:pt x="107999" y="60030"/>
                      </a:cubicBezTo>
                      <a:cubicBezTo>
                        <a:pt x="107999" y="79913"/>
                        <a:pt x="91880" y="96030"/>
                        <a:pt x="71999" y="96030"/>
                      </a:cubicBezTo>
                      <a:cubicBezTo>
                        <a:pt x="65371" y="96030"/>
                        <a:pt x="59999" y="101404"/>
                        <a:pt x="59999" y="108030"/>
                      </a:cubicBezTo>
                      <a:cubicBezTo>
                        <a:pt x="59999" y="114658"/>
                        <a:pt x="65372" y="120030"/>
                        <a:pt x="71999" y="120030"/>
                      </a:cubicBezTo>
                      <a:cubicBezTo>
                        <a:pt x="98508" y="120030"/>
                        <a:pt x="119998" y="141520"/>
                        <a:pt x="119998" y="168029"/>
                      </a:cubicBezTo>
                      <a:cubicBezTo>
                        <a:pt x="119998" y="194538"/>
                        <a:pt x="98508" y="216029"/>
                        <a:pt x="71999" y="216029"/>
                      </a:cubicBezTo>
                      <a:cubicBezTo>
                        <a:pt x="45489" y="216029"/>
                        <a:pt x="23999" y="194538"/>
                        <a:pt x="23999" y="168029"/>
                      </a:cubicBezTo>
                      <a:cubicBezTo>
                        <a:pt x="23999" y="161401"/>
                        <a:pt x="18626" y="156030"/>
                        <a:pt x="12000" y="156030"/>
                      </a:cubicBezTo>
                      <a:cubicBezTo>
                        <a:pt x="5372" y="156030"/>
                        <a:pt x="0" y="161401"/>
                        <a:pt x="0" y="168029"/>
                      </a:cubicBezTo>
                      <a:cubicBezTo>
                        <a:pt x="41" y="207777"/>
                        <a:pt x="32252" y="239988"/>
                        <a:pt x="72000" y="240029"/>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2FBB6589-62EB-4A98-8729-FDB00D90F24D}"/>
                    </a:ext>
                  </a:extLst>
                </p:cNvPr>
                <p:cNvSpPr/>
                <p:nvPr/>
              </p:nvSpPr>
              <p:spPr>
                <a:xfrm>
                  <a:off x="8606670" y="1615885"/>
                  <a:ext cx="144003" cy="240007"/>
                </a:xfrm>
                <a:custGeom>
                  <a:avLst/>
                  <a:gdLst>
                    <a:gd name="connsiteX0" fmla="*/ 12005 w 144003"/>
                    <a:gd name="connsiteY0" fmla="*/ 156007 h 240007"/>
                    <a:gd name="connsiteX1" fmla="*/ 84005 w 144003"/>
                    <a:gd name="connsiteY1" fmla="*/ 156007 h 240007"/>
                    <a:gd name="connsiteX2" fmla="*/ 84005 w 144003"/>
                    <a:gd name="connsiteY2" fmla="*/ 228007 h 240007"/>
                    <a:gd name="connsiteX3" fmla="*/ 96004 w 144003"/>
                    <a:gd name="connsiteY3" fmla="*/ 240006 h 240007"/>
                    <a:gd name="connsiteX4" fmla="*/ 108004 w 144003"/>
                    <a:gd name="connsiteY4" fmla="*/ 228007 h 240007"/>
                    <a:gd name="connsiteX5" fmla="*/ 108004 w 144003"/>
                    <a:gd name="connsiteY5" fmla="*/ 156007 h 240007"/>
                    <a:gd name="connsiteX6" fmla="*/ 132004 w 144003"/>
                    <a:gd name="connsiteY6" fmla="*/ 156007 h 240007"/>
                    <a:gd name="connsiteX7" fmla="*/ 144004 w 144003"/>
                    <a:gd name="connsiteY7" fmla="*/ 144007 h 240007"/>
                    <a:gd name="connsiteX8" fmla="*/ 132004 w 144003"/>
                    <a:gd name="connsiteY8" fmla="*/ 132008 h 240007"/>
                    <a:gd name="connsiteX9" fmla="*/ 108004 w 144003"/>
                    <a:gd name="connsiteY9" fmla="*/ 132008 h 240007"/>
                    <a:gd name="connsiteX10" fmla="*/ 108004 w 144003"/>
                    <a:gd name="connsiteY10" fmla="*/ 12008 h 240007"/>
                    <a:gd name="connsiteX11" fmla="*/ 99360 w 144003"/>
                    <a:gd name="connsiteY11" fmla="*/ 478 h 240007"/>
                    <a:gd name="connsiteX12" fmla="*/ 85877 w 144003"/>
                    <a:gd name="connsiteY12" fmla="*/ 5563 h 240007"/>
                    <a:gd name="connsiteX13" fmla="*/ 1877 w 144003"/>
                    <a:gd name="connsiteY13" fmla="*/ 137564 h 240007"/>
                    <a:gd name="connsiteX14" fmla="*/ 1482 w 144003"/>
                    <a:gd name="connsiteY14" fmla="*/ 149784 h 240007"/>
                    <a:gd name="connsiteX15" fmla="*/ 12005 w 144003"/>
                    <a:gd name="connsiteY15" fmla="*/ 156007 h 240007"/>
                    <a:gd name="connsiteX16" fmla="*/ 84005 w 144003"/>
                    <a:gd name="connsiteY16" fmla="*/ 53216 h 240007"/>
                    <a:gd name="connsiteX17" fmla="*/ 84005 w 144003"/>
                    <a:gd name="connsiteY17" fmla="*/ 132008 h 240007"/>
                    <a:gd name="connsiteX18" fmla="*/ 33857 w 144003"/>
                    <a:gd name="connsiteY18" fmla="*/ 132008 h 24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4003" h="240007">
                      <a:moveTo>
                        <a:pt x="12005" y="156007"/>
                      </a:moveTo>
                      <a:lnTo>
                        <a:pt x="84005" y="156007"/>
                      </a:lnTo>
                      <a:lnTo>
                        <a:pt x="84005" y="228007"/>
                      </a:lnTo>
                      <a:cubicBezTo>
                        <a:pt x="84005" y="234635"/>
                        <a:pt x="89377" y="240006"/>
                        <a:pt x="96004" y="240006"/>
                      </a:cubicBezTo>
                      <a:cubicBezTo>
                        <a:pt x="102632" y="240006"/>
                        <a:pt x="108004" y="234633"/>
                        <a:pt x="108004" y="228007"/>
                      </a:cubicBezTo>
                      <a:lnTo>
                        <a:pt x="108004" y="156007"/>
                      </a:lnTo>
                      <a:lnTo>
                        <a:pt x="132004" y="156007"/>
                      </a:lnTo>
                      <a:cubicBezTo>
                        <a:pt x="138632" y="156007"/>
                        <a:pt x="144004" y="150635"/>
                        <a:pt x="144004" y="144007"/>
                      </a:cubicBezTo>
                      <a:cubicBezTo>
                        <a:pt x="144004" y="137380"/>
                        <a:pt x="138632" y="132008"/>
                        <a:pt x="132004" y="132008"/>
                      </a:cubicBezTo>
                      <a:lnTo>
                        <a:pt x="108004" y="132008"/>
                      </a:lnTo>
                      <a:lnTo>
                        <a:pt x="108004" y="12008"/>
                      </a:lnTo>
                      <a:cubicBezTo>
                        <a:pt x="108008" y="6670"/>
                        <a:pt x="104484" y="1972"/>
                        <a:pt x="99360" y="478"/>
                      </a:cubicBezTo>
                      <a:cubicBezTo>
                        <a:pt x="94234" y="-1014"/>
                        <a:pt x="88740" y="1058"/>
                        <a:pt x="85877" y="5563"/>
                      </a:cubicBezTo>
                      <a:lnTo>
                        <a:pt x="1877" y="137564"/>
                      </a:lnTo>
                      <a:cubicBezTo>
                        <a:pt x="-476" y="141260"/>
                        <a:pt x="-627" y="145944"/>
                        <a:pt x="1482" y="149784"/>
                      </a:cubicBezTo>
                      <a:cubicBezTo>
                        <a:pt x="3591" y="153623"/>
                        <a:pt x="7624" y="156010"/>
                        <a:pt x="12005" y="156007"/>
                      </a:cubicBezTo>
                      <a:close/>
                      <a:moveTo>
                        <a:pt x="84005" y="53216"/>
                      </a:moveTo>
                      <a:lnTo>
                        <a:pt x="84005" y="132008"/>
                      </a:lnTo>
                      <a:lnTo>
                        <a:pt x="33857" y="132008"/>
                      </a:ln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49F4CBE2-1CA2-45F4-BB7B-B2E2D421AD75}"/>
                    </a:ext>
                  </a:extLst>
                </p:cNvPr>
                <p:cNvSpPr/>
                <p:nvPr/>
              </p:nvSpPr>
              <p:spPr>
                <a:xfrm>
                  <a:off x="8474676" y="1687895"/>
                  <a:ext cx="95999" cy="95999"/>
                </a:xfrm>
                <a:custGeom>
                  <a:avLst/>
                  <a:gdLst>
                    <a:gd name="connsiteX0" fmla="*/ 12000 w 95999"/>
                    <a:gd name="connsiteY0" fmla="*/ 59998 h 95999"/>
                    <a:gd name="connsiteX1" fmla="*/ 36000 w 95999"/>
                    <a:gd name="connsiteY1" fmla="*/ 59998 h 95999"/>
                    <a:gd name="connsiteX2" fmla="*/ 36000 w 95999"/>
                    <a:gd name="connsiteY2" fmla="*/ 83999 h 95999"/>
                    <a:gd name="connsiteX3" fmla="*/ 48000 w 95999"/>
                    <a:gd name="connsiteY3" fmla="*/ 95998 h 95999"/>
                    <a:gd name="connsiteX4" fmla="*/ 59999 w 95999"/>
                    <a:gd name="connsiteY4" fmla="*/ 83999 h 95999"/>
                    <a:gd name="connsiteX5" fmla="*/ 59999 w 95999"/>
                    <a:gd name="connsiteY5" fmla="*/ 59998 h 95999"/>
                    <a:gd name="connsiteX6" fmla="*/ 84000 w 95999"/>
                    <a:gd name="connsiteY6" fmla="*/ 59998 h 95999"/>
                    <a:gd name="connsiteX7" fmla="*/ 95999 w 95999"/>
                    <a:gd name="connsiteY7" fmla="*/ 47999 h 95999"/>
                    <a:gd name="connsiteX8" fmla="*/ 84000 w 95999"/>
                    <a:gd name="connsiteY8" fmla="*/ 35999 h 95999"/>
                    <a:gd name="connsiteX9" fmla="*/ 59999 w 95999"/>
                    <a:gd name="connsiteY9" fmla="*/ 35999 h 95999"/>
                    <a:gd name="connsiteX10" fmla="*/ 59999 w 95999"/>
                    <a:gd name="connsiteY10" fmla="*/ 11999 h 95999"/>
                    <a:gd name="connsiteX11" fmla="*/ 48000 w 95999"/>
                    <a:gd name="connsiteY11" fmla="*/ -1 h 95999"/>
                    <a:gd name="connsiteX12" fmla="*/ 36000 w 95999"/>
                    <a:gd name="connsiteY12" fmla="*/ 11999 h 95999"/>
                    <a:gd name="connsiteX13" fmla="*/ 36000 w 95999"/>
                    <a:gd name="connsiteY13" fmla="*/ 35999 h 95999"/>
                    <a:gd name="connsiteX14" fmla="*/ 12000 w 95999"/>
                    <a:gd name="connsiteY14" fmla="*/ 35999 h 95999"/>
                    <a:gd name="connsiteX15" fmla="*/ 0 w 95999"/>
                    <a:gd name="connsiteY15" fmla="*/ 47999 h 95999"/>
                    <a:gd name="connsiteX16" fmla="*/ 12000 w 95999"/>
                    <a:gd name="connsiteY16" fmla="*/ 59998 h 9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999" h="95999">
                      <a:moveTo>
                        <a:pt x="12000" y="59998"/>
                      </a:moveTo>
                      <a:lnTo>
                        <a:pt x="36000" y="59998"/>
                      </a:lnTo>
                      <a:lnTo>
                        <a:pt x="36000" y="83999"/>
                      </a:lnTo>
                      <a:cubicBezTo>
                        <a:pt x="36000" y="90626"/>
                        <a:pt x="41372" y="95998"/>
                        <a:pt x="48000" y="95998"/>
                      </a:cubicBezTo>
                      <a:cubicBezTo>
                        <a:pt x="54627" y="95998"/>
                        <a:pt x="59999" y="90626"/>
                        <a:pt x="59999" y="83999"/>
                      </a:cubicBezTo>
                      <a:lnTo>
                        <a:pt x="59999" y="59998"/>
                      </a:lnTo>
                      <a:lnTo>
                        <a:pt x="84000" y="59998"/>
                      </a:lnTo>
                      <a:cubicBezTo>
                        <a:pt x="90627" y="59998"/>
                        <a:pt x="95999" y="54626"/>
                        <a:pt x="95999" y="47999"/>
                      </a:cubicBezTo>
                      <a:cubicBezTo>
                        <a:pt x="95999" y="41371"/>
                        <a:pt x="90627" y="35999"/>
                        <a:pt x="84000" y="35999"/>
                      </a:cubicBezTo>
                      <a:lnTo>
                        <a:pt x="59999" y="35999"/>
                      </a:lnTo>
                      <a:lnTo>
                        <a:pt x="59999" y="11999"/>
                      </a:lnTo>
                      <a:cubicBezTo>
                        <a:pt x="59999" y="5371"/>
                        <a:pt x="54627" y="-1"/>
                        <a:pt x="48000" y="-1"/>
                      </a:cubicBezTo>
                      <a:cubicBezTo>
                        <a:pt x="41372" y="-1"/>
                        <a:pt x="36000" y="5372"/>
                        <a:pt x="36000" y="11999"/>
                      </a:cubicBezTo>
                      <a:lnTo>
                        <a:pt x="36000" y="35999"/>
                      </a:lnTo>
                      <a:lnTo>
                        <a:pt x="12000" y="35999"/>
                      </a:lnTo>
                      <a:cubicBezTo>
                        <a:pt x="5372" y="35999"/>
                        <a:pt x="0" y="41371"/>
                        <a:pt x="0" y="47999"/>
                      </a:cubicBezTo>
                      <a:cubicBezTo>
                        <a:pt x="0" y="54626"/>
                        <a:pt x="5372" y="59998"/>
                        <a:pt x="12000" y="59998"/>
                      </a:cubicBezTo>
                      <a:close/>
                    </a:path>
                  </a:pathLst>
                </a:custGeom>
                <a:grpFill/>
                <a:ln w="1395" cap="flat">
                  <a:noFill/>
                  <a:prstDash val="solid"/>
                  <a:miter/>
                </a:ln>
                <a:sp3d>
                  <a:extrusionClr>
                    <a:schemeClr val="bg1"/>
                  </a:extrusionClr>
                </a:sp3d>
              </p:spPr>
              <p:txBody>
                <a:bodyPr rtlCol="0" anchor="ctr"/>
                <a:lstStyle/>
                <a:p>
                  <a:endParaRPr lang="zh-CN" altLang="en-US"/>
                </a:p>
              </p:txBody>
            </p:sp>
          </p:grpSp>
        </p:grpSp>
      </p:grpSp>
      <p:pic>
        <p:nvPicPr>
          <p:cNvPr id="37" name="图片 36">
            <a:extLst>
              <a:ext uri="{FF2B5EF4-FFF2-40B4-BE49-F238E27FC236}">
                <a16:creationId xmlns:a16="http://schemas.microsoft.com/office/drawing/2014/main" xmlns="" id="{9AFAFEC3-90E8-48FC-8B98-51950512C62B}"/>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20348796">
            <a:off x="3667934" y="147281"/>
            <a:ext cx="1317483" cy="1863950"/>
          </a:xfrm>
          <a:prstGeom prst="rect">
            <a:avLst/>
          </a:prstGeom>
          <a:effectLst>
            <a:outerShdw blurRad="635000" dist="152400" sx="98000" sy="98000" algn="tl" rotWithShape="0">
              <a:srgbClr val="002060">
                <a:alpha val="40000"/>
              </a:srgbClr>
            </a:outerShdw>
          </a:effectLst>
        </p:spPr>
      </p:pic>
      <p:pic>
        <p:nvPicPr>
          <p:cNvPr id="38" name="图片 37">
            <a:extLst>
              <a:ext uri="{FF2B5EF4-FFF2-40B4-BE49-F238E27FC236}">
                <a16:creationId xmlns:a16="http://schemas.microsoft.com/office/drawing/2014/main" xmlns="" id="{C0006BE7-FAA4-4228-B870-627D5EB883FD}"/>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1251204" flipH="1">
            <a:off x="7206583" y="83688"/>
            <a:ext cx="1317483" cy="1863950"/>
          </a:xfrm>
          <a:prstGeom prst="rect">
            <a:avLst/>
          </a:prstGeom>
          <a:effectLst>
            <a:outerShdw blurRad="635000" dist="152400" sx="98000" sy="98000" algn="tl" rotWithShape="0">
              <a:srgbClr val="002060">
                <a:alpha val="40000"/>
              </a:srgbClr>
            </a:outerShdw>
          </a:effectLst>
        </p:spPr>
      </p:pic>
      <p:sp>
        <p:nvSpPr>
          <p:cNvPr id="34" name="文本框 33">
            <a:extLst>
              <a:ext uri="{FF2B5EF4-FFF2-40B4-BE49-F238E27FC236}">
                <a16:creationId xmlns:a16="http://schemas.microsoft.com/office/drawing/2014/main" xmlns="" id="{55F4008F-76D3-42EF-A3C9-2175516558B4}"/>
              </a:ext>
            </a:extLst>
          </p:cNvPr>
          <p:cNvSpPr txBox="1"/>
          <p:nvPr/>
        </p:nvSpPr>
        <p:spPr>
          <a:xfrm>
            <a:off x="7836702" y="2930767"/>
            <a:ext cx="3745697"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35" name="文本框 34">
            <a:extLst>
              <a:ext uri="{FF2B5EF4-FFF2-40B4-BE49-F238E27FC236}">
                <a16:creationId xmlns:a16="http://schemas.microsoft.com/office/drawing/2014/main" xmlns="" id="{51331818-D6B1-40C3-B033-3838DC7AE8B1}"/>
              </a:ext>
            </a:extLst>
          </p:cNvPr>
          <p:cNvSpPr txBox="1"/>
          <p:nvPr/>
        </p:nvSpPr>
        <p:spPr>
          <a:xfrm>
            <a:off x="7836702" y="3502162"/>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36" name="文本框 35">
            <a:extLst>
              <a:ext uri="{FF2B5EF4-FFF2-40B4-BE49-F238E27FC236}">
                <a16:creationId xmlns:a16="http://schemas.microsoft.com/office/drawing/2014/main" xmlns="" id="{EB5328D1-8C12-4A35-BDB9-CBDB46BA2FA1}"/>
              </a:ext>
            </a:extLst>
          </p:cNvPr>
          <p:cNvSpPr txBox="1"/>
          <p:nvPr/>
        </p:nvSpPr>
        <p:spPr>
          <a:xfrm>
            <a:off x="7836702" y="4073557"/>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39" name="文本框 38">
            <a:extLst>
              <a:ext uri="{FF2B5EF4-FFF2-40B4-BE49-F238E27FC236}">
                <a16:creationId xmlns:a16="http://schemas.microsoft.com/office/drawing/2014/main" xmlns="" id="{2286D576-16B2-485C-BB91-D685D2B5E4C4}"/>
              </a:ext>
            </a:extLst>
          </p:cNvPr>
          <p:cNvSpPr txBox="1"/>
          <p:nvPr/>
        </p:nvSpPr>
        <p:spPr>
          <a:xfrm>
            <a:off x="7836702" y="4644952"/>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32" name="文本框 31">
            <a:extLst>
              <a:ext uri="{FF2B5EF4-FFF2-40B4-BE49-F238E27FC236}">
                <a16:creationId xmlns:a16="http://schemas.microsoft.com/office/drawing/2014/main" xmlns="" id="{6FFCA866-849A-42E4-B87E-F969765EC764}"/>
              </a:ext>
            </a:extLst>
          </p:cNvPr>
          <p:cNvSpPr txBox="1"/>
          <p:nvPr/>
        </p:nvSpPr>
        <p:spPr>
          <a:xfrm>
            <a:off x="609601" y="2023117"/>
            <a:ext cx="4369553" cy="393954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5000" b="1" dirty="0">
                <a:solidFill>
                  <a:prstClr val="white"/>
                </a:solidFill>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rPr>
              <a:t>5</a:t>
            </a:r>
            <a:endParaRPr kumimoji="0" lang="zh-CN" altLang="en-US" sz="25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endParaRPr>
          </a:p>
        </p:txBody>
      </p:sp>
    </p:spTree>
    <p:extLst>
      <p:ext uri="{BB962C8B-B14F-4D97-AF65-F5344CB8AC3E}">
        <p14:creationId xmlns:p14="http://schemas.microsoft.com/office/powerpoint/2010/main" val="3812852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anim calcmode="lin" valueType="num">
                                      <p:cBhvr>
                                        <p:cTn id="13" dur="500" fill="hold"/>
                                        <p:tgtEl>
                                          <p:spTgt spid="32"/>
                                        </p:tgtEl>
                                        <p:attrNameLst>
                                          <p:attrName>ppt_x</p:attrName>
                                        </p:attrNameLst>
                                      </p:cBhvr>
                                      <p:tavLst>
                                        <p:tav tm="0">
                                          <p:val>
                                            <p:strVal val="#ppt_x"/>
                                          </p:val>
                                        </p:tav>
                                        <p:tav tm="100000">
                                          <p:val>
                                            <p:strVal val="#ppt_x"/>
                                          </p:val>
                                        </p:tav>
                                      </p:tavLst>
                                    </p:anim>
                                    <p:anim calcmode="lin" valueType="num">
                                      <p:cBhvr>
                                        <p:cTn id="14"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a:extLst>
              <a:ext uri="{FF2B5EF4-FFF2-40B4-BE49-F238E27FC236}">
                <a16:creationId xmlns:a16="http://schemas.microsoft.com/office/drawing/2014/main" xmlns="" id="{64D1F987-E182-42AE-BB97-4220C9368D2E}"/>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营销预算总表</a:t>
            </a:r>
          </a:p>
        </p:txBody>
      </p:sp>
      <p:sp>
        <p:nvSpPr>
          <p:cNvPr id="48" name="文本框 47">
            <a:extLst>
              <a:ext uri="{FF2B5EF4-FFF2-40B4-BE49-F238E27FC236}">
                <a16:creationId xmlns:a16="http://schemas.microsoft.com/office/drawing/2014/main" xmlns="" id="{1262F5B3-996D-42BD-B6A2-1EDA7F5630EC}"/>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Budget Input</a:t>
            </a:r>
          </a:p>
        </p:txBody>
      </p:sp>
      <p:sp>
        <p:nvSpPr>
          <p:cNvPr id="35" name="矩形: 圆角 34">
            <a:extLst>
              <a:ext uri="{FF2B5EF4-FFF2-40B4-BE49-F238E27FC236}">
                <a16:creationId xmlns:a16="http://schemas.microsoft.com/office/drawing/2014/main" xmlns="" id="{5F700A4B-F193-4925-97AE-BDC5A9E89D14}"/>
              </a:ext>
            </a:extLst>
          </p:cNvPr>
          <p:cNvSpPr/>
          <p:nvPr/>
        </p:nvSpPr>
        <p:spPr>
          <a:xfrm>
            <a:off x="609600" y="1268414"/>
            <a:ext cx="10958513" cy="5106986"/>
          </a:xfrm>
          <a:prstGeom prst="roundRect">
            <a:avLst>
              <a:gd name="adj" fmla="val 2448"/>
            </a:avLst>
          </a:prstGeom>
          <a:solidFill>
            <a:schemeClr val="bg1"/>
          </a:solidFill>
          <a:ln w="12700" cap="flat" cmpd="sng" algn="ctr">
            <a:solidFill>
              <a:schemeClr val="accent1"/>
            </a:solid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C5DC282C-9BCD-41E4-8F67-9EE3B07307C1}"/>
              </a:ext>
            </a:extLst>
          </p:cNvPr>
          <p:cNvGrpSpPr/>
          <p:nvPr/>
        </p:nvGrpSpPr>
        <p:grpSpPr>
          <a:xfrm>
            <a:off x="753326" y="2501731"/>
            <a:ext cx="4040222" cy="3797469"/>
            <a:chOff x="520700" y="2489699"/>
            <a:chExt cx="4197015" cy="3944841"/>
          </a:xfrm>
        </p:grpSpPr>
        <p:graphicFrame>
          <p:nvGraphicFramePr>
            <p:cNvPr id="36" name="图表 35">
              <a:extLst>
                <a:ext uri="{FF2B5EF4-FFF2-40B4-BE49-F238E27FC236}">
                  <a16:creationId xmlns:a16="http://schemas.microsoft.com/office/drawing/2014/main" xmlns="" id="{45BB2395-DD5F-4B32-A17F-506068C9D1E2}"/>
                </a:ext>
              </a:extLst>
            </p:cNvPr>
            <p:cNvGraphicFramePr/>
            <p:nvPr>
              <p:extLst>
                <p:ext uri="{D42A27DB-BD31-4B8C-83A1-F6EECF244321}">
                  <p14:modId xmlns:p14="http://schemas.microsoft.com/office/powerpoint/2010/main" val="165822953"/>
                </p:ext>
              </p:extLst>
            </p:nvPr>
          </p:nvGraphicFramePr>
          <p:xfrm>
            <a:off x="520700" y="2489699"/>
            <a:ext cx="4197015" cy="3944841"/>
          </p:xfrm>
          <a:graphic>
            <a:graphicData uri="http://schemas.openxmlformats.org/drawingml/2006/chart">
              <c:chart xmlns:c="http://schemas.openxmlformats.org/drawingml/2006/chart" xmlns:r="http://schemas.openxmlformats.org/officeDocument/2006/relationships" r:id="rId2"/>
            </a:graphicData>
          </a:graphic>
        </p:graphicFrame>
        <p:sp>
          <p:nvSpPr>
            <p:cNvPr id="38" name="文本框 37">
              <a:extLst>
                <a:ext uri="{FF2B5EF4-FFF2-40B4-BE49-F238E27FC236}">
                  <a16:creationId xmlns:a16="http://schemas.microsoft.com/office/drawing/2014/main" xmlns="" id="{ECABB530-7619-4F56-8DC3-1DB19858BBD8}"/>
                </a:ext>
              </a:extLst>
            </p:cNvPr>
            <p:cNvSpPr txBox="1"/>
            <p:nvPr/>
          </p:nvSpPr>
          <p:spPr>
            <a:xfrm>
              <a:off x="2975610" y="2773461"/>
              <a:ext cx="409644" cy="223805"/>
            </a:xfrm>
            <a:prstGeom prst="rect">
              <a:avLst/>
            </a:prstGeom>
            <a:noFill/>
          </p:spPr>
          <p:txBody>
            <a:bodyPr wrap="non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10W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文本框 38">
              <a:extLst>
                <a:ext uri="{FF2B5EF4-FFF2-40B4-BE49-F238E27FC236}">
                  <a16:creationId xmlns:a16="http://schemas.microsoft.com/office/drawing/2014/main" xmlns="" id="{3758132D-4975-4B01-97E2-0513263498C3}"/>
                </a:ext>
              </a:extLst>
            </p:cNvPr>
            <p:cNvSpPr txBox="1"/>
            <p:nvPr/>
          </p:nvSpPr>
          <p:spPr>
            <a:xfrm>
              <a:off x="2650517" y="3319969"/>
              <a:ext cx="454603" cy="223805"/>
            </a:xfrm>
            <a:prstGeom prst="rect">
              <a:avLst/>
            </a:prstGeom>
            <a:noFill/>
          </p:spPr>
          <p:txBody>
            <a:bodyPr wrap="non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8.7W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文本框 39">
              <a:extLst>
                <a:ext uri="{FF2B5EF4-FFF2-40B4-BE49-F238E27FC236}">
                  <a16:creationId xmlns:a16="http://schemas.microsoft.com/office/drawing/2014/main" xmlns="" id="{475CB846-D824-46B8-AA06-18E9AA5BB4D3}"/>
                </a:ext>
              </a:extLst>
            </p:cNvPr>
            <p:cNvSpPr txBox="1"/>
            <p:nvPr/>
          </p:nvSpPr>
          <p:spPr>
            <a:xfrm>
              <a:off x="2364447" y="3842717"/>
              <a:ext cx="454603" cy="223805"/>
            </a:xfrm>
            <a:prstGeom prst="rect">
              <a:avLst/>
            </a:prstGeom>
            <a:noFill/>
          </p:spPr>
          <p:txBody>
            <a:bodyPr wrap="non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7.5W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40">
              <a:extLst>
                <a:ext uri="{FF2B5EF4-FFF2-40B4-BE49-F238E27FC236}">
                  <a16:creationId xmlns:a16="http://schemas.microsoft.com/office/drawing/2014/main" xmlns="" id="{127BD165-5EE4-4A80-A781-9AECEA1790B2}"/>
                </a:ext>
              </a:extLst>
            </p:cNvPr>
            <p:cNvSpPr txBox="1"/>
            <p:nvPr/>
          </p:nvSpPr>
          <p:spPr>
            <a:xfrm>
              <a:off x="1910054" y="4354221"/>
              <a:ext cx="454603" cy="223805"/>
            </a:xfrm>
            <a:prstGeom prst="rect">
              <a:avLst/>
            </a:prstGeom>
            <a:noFill/>
          </p:spPr>
          <p:txBody>
            <a:bodyPr wrap="non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5.5W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文本框 41">
              <a:extLst>
                <a:ext uri="{FF2B5EF4-FFF2-40B4-BE49-F238E27FC236}">
                  <a16:creationId xmlns:a16="http://schemas.microsoft.com/office/drawing/2014/main" xmlns="" id="{88D5FC65-1A99-45B8-853B-EE82864629D5}"/>
                </a:ext>
              </a:extLst>
            </p:cNvPr>
            <p:cNvSpPr txBox="1"/>
            <p:nvPr/>
          </p:nvSpPr>
          <p:spPr>
            <a:xfrm>
              <a:off x="1913726" y="4890428"/>
              <a:ext cx="454603" cy="223805"/>
            </a:xfrm>
            <a:prstGeom prst="rect">
              <a:avLst/>
            </a:prstGeom>
            <a:noFill/>
          </p:spPr>
          <p:txBody>
            <a:bodyPr wrap="non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5.4W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文本框 42">
              <a:extLst>
                <a:ext uri="{FF2B5EF4-FFF2-40B4-BE49-F238E27FC236}">
                  <a16:creationId xmlns:a16="http://schemas.microsoft.com/office/drawing/2014/main" xmlns="" id="{29ECF0E2-92E9-4040-BDB5-A6FCE31C26FD}"/>
                </a:ext>
              </a:extLst>
            </p:cNvPr>
            <p:cNvSpPr txBox="1"/>
            <p:nvPr/>
          </p:nvSpPr>
          <p:spPr>
            <a:xfrm>
              <a:off x="1469049" y="5393836"/>
              <a:ext cx="454603" cy="223805"/>
            </a:xfrm>
            <a:prstGeom prst="rect">
              <a:avLst/>
            </a:prstGeom>
            <a:noFill/>
          </p:spPr>
          <p:txBody>
            <a:bodyPr wrap="non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4.3W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43">
              <a:extLst>
                <a:ext uri="{FF2B5EF4-FFF2-40B4-BE49-F238E27FC236}">
                  <a16:creationId xmlns:a16="http://schemas.microsoft.com/office/drawing/2014/main" xmlns="" id="{07B27125-58D0-4BF0-9ADF-338C1AB96426}"/>
                </a:ext>
              </a:extLst>
            </p:cNvPr>
            <p:cNvSpPr txBox="1"/>
            <p:nvPr/>
          </p:nvSpPr>
          <p:spPr>
            <a:xfrm>
              <a:off x="1408781" y="5929681"/>
              <a:ext cx="454603" cy="223805"/>
            </a:xfrm>
            <a:prstGeom prst="rect">
              <a:avLst/>
            </a:prstGeom>
            <a:noFill/>
          </p:spPr>
          <p:txBody>
            <a:bodyPr wrap="non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3.4W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文本框 45">
              <a:extLst>
                <a:ext uri="{FF2B5EF4-FFF2-40B4-BE49-F238E27FC236}">
                  <a16:creationId xmlns:a16="http://schemas.microsoft.com/office/drawing/2014/main" xmlns="" id="{4159B967-64DF-4CA1-AF61-1A4713BB9190}"/>
                </a:ext>
              </a:extLst>
            </p:cNvPr>
            <p:cNvSpPr txBox="1"/>
            <p:nvPr/>
          </p:nvSpPr>
          <p:spPr>
            <a:xfrm>
              <a:off x="1208634" y="6193266"/>
              <a:ext cx="454603" cy="223805"/>
            </a:xfrm>
            <a:prstGeom prst="rect">
              <a:avLst/>
            </a:prstGeom>
            <a:noFill/>
          </p:spPr>
          <p:txBody>
            <a:bodyPr wrap="non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2.5W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53" name="图表 52">
            <a:extLst>
              <a:ext uri="{FF2B5EF4-FFF2-40B4-BE49-F238E27FC236}">
                <a16:creationId xmlns:a16="http://schemas.microsoft.com/office/drawing/2014/main" xmlns="" id="{E2269EC2-4300-4A7E-9D40-1A83C2B13D7B}"/>
              </a:ext>
            </a:extLst>
          </p:cNvPr>
          <p:cNvGraphicFramePr/>
          <p:nvPr>
            <p:extLst>
              <p:ext uri="{D42A27DB-BD31-4B8C-83A1-F6EECF244321}">
                <p14:modId xmlns:p14="http://schemas.microsoft.com/office/powerpoint/2010/main" val="3748863641"/>
              </p:ext>
            </p:extLst>
          </p:nvPr>
        </p:nvGraphicFramePr>
        <p:xfrm>
          <a:off x="4312257" y="2489699"/>
          <a:ext cx="4123020" cy="3809501"/>
        </p:xfrm>
        <a:graphic>
          <a:graphicData uri="http://schemas.openxmlformats.org/drawingml/2006/chart">
            <c:chart xmlns:c="http://schemas.openxmlformats.org/drawingml/2006/chart" xmlns:r="http://schemas.openxmlformats.org/officeDocument/2006/relationships" r:id="rId3"/>
          </a:graphicData>
        </a:graphic>
      </p:graphicFrame>
      <p:sp>
        <p:nvSpPr>
          <p:cNvPr id="55" name="文本框 54">
            <a:extLst>
              <a:ext uri="{FF2B5EF4-FFF2-40B4-BE49-F238E27FC236}">
                <a16:creationId xmlns:a16="http://schemas.microsoft.com/office/drawing/2014/main" xmlns="" id="{3E1DB45F-6E8C-48AC-A59E-A1EF7147792F}"/>
              </a:ext>
            </a:extLst>
          </p:cNvPr>
          <p:cNvSpPr txBox="1"/>
          <p:nvPr/>
        </p:nvSpPr>
        <p:spPr>
          <a:xfrm>
            <a:off x="6819781" y="2816431"/>
            <a:ext cx="734429" cy="215444"/>
          </a:xfrm>
          <a:prstGeom prst="rect">
            <a:avLst/>
          </a:prstGeom>
          <a:noFill/>
        </p:spPr>
        <p:txBody>
          <a:bodyPr wrap="squar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文本框 55">
            <a:extLst>
              <a:ext uri="{FF2B5EF4-FFF2-40B4-BE49-F238E27FC236}">
                <a16:creationId xmlns:a16="http://schemas.microsoft.com/office/drawing/2014/main" xmlns="" id="{3B42CE42-CE5B-41BD-98E0-DBC8466EA870}"/>
              </a:ext>
            </a:extLst>
          </p:cNvPr>
          <p:cNvSpPr txBox="1"/>
          <p:nvPr/>
        </p:nvSpPr>
        <p:spPr>
          <a:xfrm>
            <a:off x="6515151" y="3429000"/>
            <a:ext cx="734429" cy="215444"/>
          </a:xfrm>
          <a:prstGeom prst="rect">
            <a:avLst/>
          </a:prstGeom>
          <a:noFill/>
        </p:spPr>
        <p:txBody>
          <a:bodyPr wrap="square" lIns="0" tIns="0" rIns="0" bIns="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7W</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文本框 56">
            <a:extLst>
              <a:ext uri="{FF2B5EF4-FFF2-40B4-BE49-F238E27FC236}">
                <a16:creationId xmlns:a16="http://schemas.microsoft.com/office/drawing/2014/main" xmlns="" id="{B61C11EA-CA5E-4245-A565-6DDC40B662EC}"/>
              </a:ext>
            </a:extLst>
          </p:cNvPr>
          <p:cNvSpPr txBox="1"/>
          <p:nvPr/>
        </p:nvSpPr>
        <p:spPr>
          <a:xfrm>
            <a:off x="5702764" y="3974636"/>
            <a:ext cx="734429" cy="215444"/>
          </a:xfrm>
          <a:prstGeom prst="rect">
            <a:avLst/>
          </a:prstGeom>
          <a:noFill/>
        </p:spPr>
        <p:txBody>
          <a:bodyPr wrap="square" lIns="0" tIns="0" rIns="0" bIns="0">
            <a:spAutoFit/>
          </a:bodyPr>
          <a:lstStyle/>
          <a:p>
            <a:pPr algn="r"/>
            <a:r>
              <a:rPr lang="en-US" altLang="zh-CN"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3W</a:t>
            </a:r>
            <a:endPar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文本框 57">
            <a:extLst>
              <a:ext uri="{FF2B5EF4-FFF2-40B4-BE49-F238E27FC236}">
                <a16:creationId xmlns:a16="http://schemas.microsoft.com/office/drawing/2014/main" xmlns="" id="{18735636-1091-4E4E-BD56-E03721B28B34}"/>
              </a:ext>
            </a:extLst>
          </p:cNvPr>
          <p:cNvSpPr txBox="1"/>
          <p:nvPr/>
        </p:nvSpPr>
        <p:spPr>
          <a:xfrm>
            <a:off x="4934074" y="4609311"/>
            <a:ext cx="853859" cy="215444"/>
          </a:xfrm>
          <a:prstGeom prst="rect">
            <a:avLst/>
          </a:prstGeom>
          <a:noFill/>
        </p:spPr>
        <p:txBody>
          <a:bodyPr wrap="square" lIns="0" tIns="0" rIns="0" bIns="0">
            <a:spAutoFit/>
          </a:bodyPr>
          <a:lstStyle/>
          <a:p>
            <a:pPr algn="r"/>
            <a:r>
              <a:rPr lang="en-US" altLang="zh-CN"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1W</a:t>
            </a:r>
            <a:endPar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文本框 58">
            <a:extLst>
              <a:ext uri="{FF2B5EF4-FFF2-40B4-BE49-F238E27FC236}">
                <a16:creationId xmlns:a16="http://schemas.microsoft.com/office/drawing/2014/main" xmlns="" id="{2D299AEA-ED42-4379-BEE2-14B792A64710}"/>
              </a:ext>
            </a:extLst>
          </p:cNvPr>
          <p:cNvSpPr txBox="1"/>
          <p:nvPr/>
        </p:nvSpPr>
        <p:spPr>
          <a:xfrm>
            <a:off x="4895231" y="5123777"/>
            <a:ext cx="914864" cy="215444"/>
          </a:xfrm>
          <a:prstGeom prst="rect">
            <a:avLst/>
          </a:prstGeom>
          <a:noFill/>
        </p:spPr>
        <p:txBody>
          <a:bodyPr wrap="square" lIns="0" tIns="0" rIns="0" bIns="0">
            <a:spAutoFit/>
          </a:bodyPr>
          <a:lstStyle/>
          <a:p>
            <a:pPr algn="r"/>
            <a:r>
              <a:rPr lang="en-US" altLang="zh-CN"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0.6W</a:t>
            </a:r>
            <a:endPar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文本框 59">
            <a:extLst>
              <a:ext uri="{FF2B5EF4-FFF2-40B4-BE49-F238E27FC236}">
                <a16:creationId xmlns:a16="http://schemas.microsoft.com/office/drawing/2014/main" xmlns="" id="{7D18FCC0-57B1-478D-A3CB-1FF0B7575AE3}"/>
              </a:ext>
            </a:extLst>
          </p:cNvPr>
          <p:cNvSpPr txBox="1"/>
          <p:nvPr/>
        </p:nvSpPr>
        <p:spPr>
          <a:xfrm>
            <a:off x="4850745" y="5758452"/>
            <a:ext cx="914864" cy="215444"/>
          </a:xfrm>
          <a:prstGeom prst="rect">
            <a:avLst/>
          </a:prstGeom>
          <a:noFill/>
        </p:spPr>
        <p:txBody>
          <a:bodyPr wrap="square" lIns="0" tIns="0" rIns="0" bIns="0">
            <a:spAutoFit/>
          </a:bodyPr>
          <a:lstStyle/>
          <a:p>
            <a:pPr algn="r"/>
            <a:r>
              <a:rPr lang="en-US" altLang="zh-CN"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0.5W</a:t>
            </a:r>
            <a:endPar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组合 2">
            <a:extLst>
              <a:ext uri="{FF2B5EF4-FFF2-40B4-BE49-F238E27FC236}">
                <a16:creationId xmlns:a16="http://schemas.microsoft.com/office/drawing/2014/main" xmlns="" id="{8EFFD83E-969A-4E03-AA15-6C7CACAB7D9C}"/>
              </a:ext>
            </a:extLst>
          </p:cNvPr>
          <p:cNvGrpSpPr/>
          <p:nvPr/>
        </p:nvGrpSpPr>
        <p:grpSpPr>
          <a:xfrm>
            <a:off x="7957828" y="2489699"/>
            <a:ext cx="4191273" cy="3809501"/>
            <a:chOff x="8037940" y="2489699"/>
            <a:chExt cx="4099994" cy="3726537"/>
          </a:xfrm>
        </p:grpSpPr>
        <p:graphicFrame>
          <p:nvGraphicFramePr>
            <p:cNvPr id="65" name="图表 64">
              <a:extLst>
                <a:ext uri="{FF2B5EF4-FFF2-40B4-BE49-F238E27FC236}">
                  <a16:creationId xmlns:a16="http://schemas.microsoft.com/office/drawing/2014/main" xmlns="" id="{10491EED-36C5-49E2-AE50-C65AFBFDDB19}"/>
                </a:ext>
              </a:extLst>
            </p:cNvPr>
            <p:cNvGraphicFramePr/>
            <p:nvPr>
              <p:extLst>
                <p:ext uri="{D42A27DB-BD31-4B8C-83A1-F6EECF244321}">
                  <p14:modId xmlns:p14="http://schemas.microsoft.com/office/powerpoint/2010/main" val="1806322834"/>
                </p:ext>
              </p:extLst>
            </p:nvPr>
          </p:nvGraphicFramePr>
          <p:xfrm>
            <a:off x="8037940" y="2489699"/>
            <a:ext cx="4099994" cy="3726537"/>
          </p:xfrm>
          <a:graphic>
            <a:graphicData uri="http://schemas.openxmlformats.org/drawingml/2006/chart">
              <c:chart xmlns:c="http://schemas.openxmlformats.org/drawingml/2006/chart" xmlns:r="http://schemas.openxmlformats.org/officeDocument/2006/relationships" r:id="rId4"/>
            </a:graphicData>
          </a:graphic>
        </p:graphicFrame>
        <p:sp>
          <p:nvSpPr>
            <p:cNvPr id="67" name="文本框 66">
              <a:extLst>
                <a:ext uri="{FF2B5EF4-FFF2-40B4-BE49-F238E27FC236}">
                  <a16:creationId xmlns:a16="http://schemas.microsoft.com/office/drawing/2014/main" xmlns="" id="{15507B17-8FFF-4273-A4E9-091E2CE0033D}"/>
                </a:ext>
              </a:extLst>
            </p:cNvPr>
            <p:cNvSpPr txBox="1"/>
            <p:nvPr/>
          </p:nvSpPr>
          <p:spPr>
            <a:xfrm>
              <a:off x="10252079" y="2816358"/>
              <a:ext cx="982717" cy="215444"/>
            </a:xfrm>
            <a:prstGeom prst="rect">
              <a:avLst/>
            </a:prstGeom>
            <a:noFill/>
          </p:spPr>
          <p:txBody>
            <a:bodyPr wrap="square" lIns="0" tIns="0" rIns="0" bIns="0">
              <a:spAutoFit/>
            </a:bodyPr>
            <a:lstStyle/>
            <a:p>
              <a:pPr algn="r"/>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120W</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文本框 67">
              <a:extLst>
                <a:ext uri="{FF2B5EF4-FFF2-40B4-BE49-F238E27FC236}">
                  <a16:creationId xmlns:a16="http://schemas.microsoft.com/office/drawing/2014/main" xmlns="" id="{74C50C88-0B5C-4A3D-88ED-478669D47E26}"/>
                </a:ext>
              </a:extLst>
            </p:cNvPr>
            <p:cNvSpPr txBox="1"/>
            <p:nvPr/>
          </p:nvSpPr>
          <p:spPr>
            <a:xfrm>
              <a:off x="9476718" y="3427691"/>
              <a:ext cx="589360" cy="215444"/>
            </a:xfrm>
            <a:prstGeom prst="rect">
              <a:avLst/>
            </a:prstGeom>
            <a:noFill/>
          </p:spPr>
          <p:txBody>
            <a:bodyPr wrap="square" lIns="0" tIns="0" rIns="0" bIns="0">
              <a:spAutoFit/>
            </a:bodyPr>
            <a:lstStyle/>
            <a:p>
              <a:pPr algn="r"/>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65W</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文本框 68">
              <a:extLst>
                <a:ext uri="{FF2B5EF4-FFF2-40B4-BE49-F238E27FC236}">
                  <a16:creationId xmlns:a16="http://schemas.microsoft.com/office/drawing/2014/main" xmlns="" id="{608366C5-F431-4E94-BF5F-4C5810A27AFD}"/>
                </a:ext>
              </a:extLst>
            </p:cNvPr>
            <p:cNvSpPr txBox="1"/>
            <p:nvPr/>
          </p:nvSpPr>
          <p:spPr>
            <a:xfrm>
              <a:off x="9389074" y="3969452"/>
              <a:ext cx="589360" cy="215444"/>
            </a:xfrm>
            <a:prstGeom prst="rect">
              <a:avLst/>
            </a:prstGeom>
            <a:noFill/>
          </p:spPr>
          <p:txBody>
            <a:bodyPr wrap="square" lIns="0" tIns="0" rIns="0" bIns="0">
              <a:spAutoFit/>
            </a:bodyPr>
            <a:lstStyle/>
            <a:p>
              <a:pPr algn="r"/>
              <a:r>
                <a:rPr lang="en-US" altLang="zh-CN"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35W</a:t>
              </a:r>
              <a:endPar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文本框 69">
              <a:extLst>
                <a:ext uri="{FF2B5EF4-FFF2-40B4-BE49-F238E27FC236}">
                  <a16:creationId xmlns:a16="http://schemas.microsoft.com/office/drawing/2014/main" xmlns="" id="{D98500DE-52CA-4007-96B2-8C5361498E01}"/>
                </a:ext>
              </a:extLst>
            </p:cNvPr>
            <p:cNvSpPr txBox="1"/>
            <p:nvPr/>
          </p:nvSpPr>
          <p:spPr>
            <a:xfrm>
              <a:off x="9139291" y="4511213"/>
              <a:ext cx="589360" cy="215444"/>
            </a:xfrm>
            <a:prstGeom prst="rect">
              <a:avLst/>
            </a:prstGeom>
            <a:noFill/>
          </p:spPr>
          <p:txBody>
            <a:bodyPr wrap="square" lIns="0" tIns="0" rIns="0" bIns="0">
              <a:spAutoFit/>
            </a:bodyPr>
            <a:lstStyle/>
            <a:p>
              <a:pPr algn="r"/>
              <a:r>
                <a:rPr lang="en-US" altLang="zh-CN"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24W</a:t>
              </a:r>
              <a:endPar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文本框 70">
              <a:extLst>
                <a:ext uri="{FF2B5EF4-FFF2-40B4-BE49-F238E27FC236}">
                  <a16:creationId xmlns:a16="http://schemas.microsoft.com/office/drawing/2014/main" xmlns="" id="{3F0546F1-D33D-46F5-9645-D3BA40E10B48}"/>
                </a:ext>
              </a:extLst>
            </p:cNvPr>
            <p:cNvSpPr txBox="1"/>
            <p:nvPr/>
          </p:nvSpPr>
          <p:spPr>
            <a:xfrm>
              <a:off x="8748634" y="5105872"/>
              <a:ext cx="830730" cy="215444"/>
            </a:xfrm>
            <a:prstGeom prst="rect">
              <a:avLst/>
            </a:prstGeom>
            <a:noFill/>
          </p:spPr>
          <p:txBody>
            <a:bodyPr wrap="square" lIns="0" tIns="0" rIns="0" bIns="0">
              <a:spAutoFit/>
            </a:bodyPr>
            <a:lstStyle/>
            <a:p>
              <a:pPr algn="r"/>
              <a:r>
                <a:rPr lang="en-US" altLang="zh-CN"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17W</a:t>
              </a:r>
              <a:endPar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文本框 71">
              <a:extLst>
                <a:ext uri="{FF2B5EF4-FFF2-40B4-BE49-F238E27FC236}">
                  <a16:creationId xmlns:a16="http://schemas.microsoft.com/office/drawing/2014/main" xmlns="" id="{15729822-3BF2-4130-B1A0-13A54A6A9AEA}"/>
                </a:ext>
              </a:extLst>
            </p:cNvPr>
            <p:cNvSpPr txBox="1"/>
            <p:nvPr/>
          </p:nvSpPr>
          <p:spPr>
            <a:xfrm>
              <a:off x="8686156" y="5684003"/>
              <a:ext cx="830730" cy="215444"/>
            </a:xfrm>
            <a:prstGeom prst="rect">
              <a:avLst/>
            </a:prstGeom>
            <a:noFill/>
          </p:spPr>
          <p:txBody>
            <a:bodyPr wrap="square" lIns="0" tIns="0" rIns="0" bIns="0">
              <a:spAutoFit/>
            </a:bodyPr>
            <a:lstStyle/>
            <a:p>
              <a:pPr algn="r"/>
              <a:r>
                <a:rPr lang="en-US" altLang="zh-CN"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13W</a:t>
              </a:r>
              <a:endPar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3">
            <a:extLst>
              <a:ext uri="{FF2B5EF4-FFF2-40B4-BE49-F238E27FC236}">
                <a16:creationId xmlns:a16="http://schemas.microsoft.com/office/drawing/2014/main" xmlns="" id="{1FDB2A55-392B-4686-ABB5-A8D014354332}"/>
              </a:ext>
            </a:extLst>
          </p:cNvPr>
          <p:cNvGrpSpPr/>
          <p:nvPr/>
        </p:nvGrpSpPr>
        <p:grpSpPr>
          <a:xfrm>
            <a:off x="5108904" y="2054491"/>
            <a:ext cx="2615989" cy="430887"/>
            <a:chOff x="5108904" y="2006363"/>
            <a:chExt cx="2615989" cy="430887"/>
          </a:xfrm>
        </p:grpSpPr>
        <p:sp>
          <p:nvSpPr>
            <p:cNvPr id="54" name="文本框 53">
              <a:extLst>
                <a:ext uri="{FF2B5EF4-FFF2-40B4-BE49-F238E27FC236}">
                  <a16:creationId xmlns:a16="http://schemas.microsoft.com/office/drawing/2014/main" xmlns="" id="{A22D392D-5053-44C9-8BC5-7760A7E1EF62}"/>
                </a:ext>
              </a:extLst>
            </p:cNvPr>
            <p:cNvSpPr txBox="1"/>
            <p:nvPr/>
          </p:nvSpPr>
          <p:spPr>
            <a:xfrm>
              <a:off x="5108904" y="2121579"/>
              <a:ext cx="2615989" cy="276999"/>
            </a:xfrm>
            <a:prstGeom prst="rect">
              <a:avLst/>
            </a:prstGeom>
            <a:noFill/>
          </p:spPr>
          <p:txBody>
            <a:bodyPr wrap="square" lIns="0" tIns="0" rIns="0" bIns="0">
              <a:spAutoFit/>
            </a:bodyPr>
            <a:lstStyle/>
            <a:p>
              <a:pPr algn="just"/>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合计：</a:t>
              </a:r>
            </a:p>
          </p:txBody>
        </p:sp>
        <p:sp>
          <p:nvSpPr>
            <p:cNvPr id="81" name="文本框 80">
              <a:extLst>
                <a:ext uri="{FF2B5EF4-FFF2-40B4-BE49-F238E27FC236}">
                  <a16:creationId xmlns:a16="http://schemas.microsoft.com/office/drawing/2014/main" xmlns="" id="{35D39A12-FB75-4097-8EAD-4C7A383B99A4}"/>
                </a:ext>
              </a:extLst>
            </p:cNvPr>
            <p:cNvSpPr txBox="1"/>
            <p:nvPr/>
          </p:nvSpPr>
          <p:spPr>
            <a:xfrm>
              <a:off x="5770870" y="2006363"/>
              <a:ext cx="938096" cy="430887"/>
            </a:xfrm>
            <a:prstGeom prst="rect">
              <a:avLst/>
            </a:prstGeom>
            <a:noFill/>
          </p:spPr>
          <p:txBody>
            <a:bodyPr wrap="square" lIns="0" tIns="0" rIns="0" bIns="0">
              <a:spAutoFit/>
            </a:bodyPr>
            <a:lstStyle/>
            <a:p>
              <a:pPr algn="just"/>
              <a:r>
                <a:rPr lang="en-US" altLang="zh-CN"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XX</a:t>
              </a:r>
              <a:endParaRPr lang="zh-CN" altLang="en-US"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文本框 77">
              <a:extLst>
                <a:ext uri="{FF2B5EF4-FFF2-40B4-BE49-F238E27FC236}">
                  <a16:creationId xmlns:a16="http://schemas.microsoft.com/office/drawing/2014/main" xmlns="" id="{F573D84A-9C15-4DF6-8474-860A7901B694}"/>
                </a:ext>
              </a:extLst>
            </p:cNvPr>
            <p:cNvSpPr txBox="1"/>
            <p:nvPr/>
          </p:nvSpPr>
          <p:spPr>
            <a:xfrm>
              <a:off x="6278833" y="2161918"/>
              <a:ext cx="938096" cy="246221"/>
            </a:xfrm>
            <a:prstGeom prst="rect">
              <a:avLst/>
            </a:prstGeom>
            <a:noFill/>
          </p:spPr>
          <p:txBody>
            <a:bodyPr wrap="square" lIns="0" tIns="0" rIns="0" bIns="0">
              <a:spAutoFit/>
            </a:bodyPr>
            <a:lstStyle/>
            <a:p>
              <a:pPr algn="just"/>
              <a:r>
                <a:rPr lang="en-US" altLang="zh-CN"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6" name="组合 85">
            <a:extLst>
              <a:ext uri="{FF2B5EF4-FFF2-40B4-BE49-F238E27FC236}">
                <a16:creationId xmlns:a16="http://schemas.microsoft.com/office/drawing/2014/main" xmlns="" id="{6E13D224-EED2-4FA2-B585-FBCBD74AA6FD}"/>
              </a:ext>
            </a:extLst>
          </p:cNvPr>
          <p:cNvGrpSpPr/>
          <p:nvPr/>
        </p:nvGrpSpPr>
        <p:grpSpPr>
          <a:xfrm>
            <a:off x="1479718" y="2054491"/>
            <a:ext cx="2615989" cy="430887"/>
            <a:chOff x="5108904" y="2006363"/>
            <a:chExt cx="2615989" cy="430887"/>
          </a:xfrm>
        </p:grpSpPr>
        <p:sp>
          <p:nvSpPr>
            <p:cNvPr id="87" name="文本框 86">
              <a:extLst>
                <a:ext uri="{FF2B5EF4-FFF2-40B4-BE49-F238E27FC236}">
                  <a16:creationId xmlns:a16="http://schemas.microsoft.com/office/drawing/2014/main" xmlns="" id="{10469DCF-AEF3-4007-B9B1-761A18390ADB}"/>
                </a:ext>
              </a:extLst>
            </p:cNvPr>
            <p:cNvSpPr txBox="1"/>
            <p:nvPr/>
          </p:nvSpPr>
          <p:spPr>
            <a:xfrm>
              <a:off x="5108904" y="2121579"/>
              <a:ext cx="2615989" cy="276999"/>
            </a:xfrm>
            <a:prstGeom prst="rect">
              <a:avLst/>
            </a:prstGeom>
            <a:noFill/>
          </p:spPr>
          <p:txBody>
            <a:bodyPr wrap="square" lIns="0" tIns="0" rIns="0" bIns="0">
              <a:spAutoFit/>
            </a:bodyPr>
            <a:lstStyle/>
            <a:p>
              <a:pPr algn="just"/>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合计：</a:t>
              </a:r>
            </a:p>
          </p:txBody>
        </p:sp>
        <p:sp>
          <p:nvSpPr>
            <p:cNvPr id="88" name="文本框 87">
              <a:extLst>
                <a:ext uri="{FF2B5EF4-FFF2-40B4-BE49-F238E27FC236}">
                  <a16:creationId xmlns:a16="http://schemas.microsoft.com/office/drawing/2014/main" xmlns="" id="{CC97B747-4AF0-4121-81BA-FC460DCEF9B9}"/>
                </a:ext>
              </a:extLst>
            </p:cNvPr>
            <p:cNvSpPr txBox="1"/>
            <p:nvPr/>
          </p:nvSpPr>
          <p:spPr>
            <a:xfrm>
              <a:off x="5770870" y="2006363"/>
              <a:ext cx="938096" cy="430887"/>
            </a:xfrm>
            <a:prstGeom prst="rect">
              <a:avLst/>
            </a:prstGeom>
            <a:noFill/>
          </p:spPr>
          <p:txBody>
            <a:bodyPr wrap="square" lIns="0" tIns="0" rIns="0" bIns="0">
              <a:spAutoFit/>
            </a:bodyPr>
            <a:lstStyle/>
            <a:p>
              <a:pPr algn="just"/>
              <a:r>
                <a:rPr lang="en-US" altLang="zh-CN"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XX</a:t>
              </a:r>
              <a:endParaRPr lang="zh-CN" altLang="en-US"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文本框 88">
              <a:extLst>
                <a:ext uri="{FF2B5EF4-FFF2-40B4-BE49-F238E27FC236}">
                  <a16:creationId xmlns:a16="http://schemas.microsoft.com/office/drawing/2014/main" xmlns="" id="{BE8988B0-EC7A-418D-BF24-636B14A4FD0C}"/>
                </a:ext>
              </a:extLst>
            </p:cNvPr>
            <p:cNvSpPr txBox="1"/>
            <p:nvPr/>
          </p:nvSpPr>
          <p:spPr>
            <a:xfrm>
              <a:off x="6278833" y="2161918"/>
              <a:ext cx="938096" cy="246221"/>
            </a:xfrm>
            <a:prstGeom prst="rect">
              <a:avLst/>
            </a:prstGeom>
            <a:noFill/>
          </p:spPr>
          <p:txBody>
            <a:bodyPr wrap="square" lIns="0" tIns="0" rIns="0" bIns="0">
              <a:spAutoFit/>
            </a:bodyPr>
            <a:lstStyle/>
            <a:p>
              <a:pPr algn="just"/>
              <a:r>
                <a:rPr lang="en-US" altLang="zh-CN"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 name="组合 81">
            <a:extLst>
              <a:ext uri="{FF2B5EF4-FFF2-40B4-BE49-F238E27FC236}">
                <a16:creationId xmlns:a16="http://schemas.microsoft.com/office/drawing/2014/main" xmlns="" id="{D6CB8EAF-85BD-4A29-A2BF-74B41B9A6FE2}"/>
              </a:ext>
            </a:extLst>
          </p:cNvPr>
          <p:cNvGrpSpPr/>
          <p:nvPr/>
        </p:nvGrpSpPr>
        <p:grpSpPr>
          <a:xfrm>
            <a:off x="8646753" y="2054491"/>
            <a:ext cx="2615989" cy="430887"/>
            <a:chOff x="5108904" y="2006363"/>
            <a:chExt cx="2615989" cy="430887"/>
          </a:xfrm>
        </p:grpSpPr>
        <p:sp>
          <p:nvSpPr>
            <p:cNvPr id="83" name="文本框 82">
              <a:extLst>
                <a:ext uri="{FF2B5EF4-FFF2-40B4-BE49-F238E27FC236}">
                  <a16:creationId xmlns:a16="http://schemas.microsoft.com/office/drawing/2014/main" xmlns="" id="{AE2E6165-D7DC-4D77-9AD6-790D899AF01C}"/>
                </a:ext>
              </a:extLst>
            </p:cNvPr>
            <p:cNvSpPr txBox="1"/>
            <p:nvPr/>
          </p:nvSpPr>
          <p:spPr>
            <a:xfrm>
              <a:off x="5108904" y="2121579"/>
              <a:ext cx="2615989" cy="276999"/>
            </a:xfrm>
            <a:prstGeom prst="rect">
              <a:avLst/>
            </a:prstGeom>
            <a:noFill/>
          </p:spPr>
          <p:txBody>
            <a:bodyPr wrap="square" lIns="0" tIns="0" rIns="0" bIns="0">
              <a:spAutoFit/>
            </a:bodyPr>
            <a:lstStyle/>
            <a:p>
              <a:pPr algn="just"/>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合计：</a:t>
              </a:r>
            </a:p>
          </p:txBody>
        </p:sp>
        <p:sp>
          <p:nvSpPr>
            <p:cNvPr id="84" name="文本框 83">
              <a:extLst>
                <a:ext uri="{FF2B5EF4-FFF2-40B4-BE49-F238E27FC236}">
                  <a16:creationId xmlns:a16="http://schemas.microsoft.com/office/drawing/2014/main" xmlns="" id="{F5102EA6-E454-4FC3-9B34-E37C064D12F9}"/>
                </a:ext>
              </a:extLst>
            </p:cNvPr>
            <p:cNvSpPr txBox="1"/>
            <p:nvPr/>
          </p:nvSpPr>
          <p:spPr>
            <a:xfrm>
              <a:off x="5770870" y="2006363"/>
              <a:ext cx="938096" cy="430887"/>
            </a:xfrm>
            <a:prstGeom prst="rect">
              <a:avLst/>
            </a:prstGeom>
            <a:noFill/>
          </p:spPr>
          <p:txBody>
            <a:bodyPr wrap="square" lIns="0" tIns="0" rIns="0" bIns="0">
              <a:spAutoFit/>
            </a:bodyPr>
            <a:lstStyle/>
            <a:p>
              <a:pPr algn="just"/>
              <a:r>
                <a:rPr lang="en-US" altLang="zh-CN"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XX</a:t>
              </a:r>
              <a:endParaRPr lang="zh-CN" altLang="en-US" sz="2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文本框 84">
              <a:extLst>
                <a:ext uri="{FF2B5EF4-FFF2-40B4-BE49-F238E27FC236}">
                  <a16:creationId xmlns:a16="http://schemas.microsoft.com/office/drawing/2014/main" xmlns="" id="{722661B9-E630-44A9-81BB-7374F8A9FD3C}"/>
                </a:ext>
              </a:extLst>
            </p:cNvPr>
            <p:cNvSpPr txBox="1"/>
            <p:nvPr/>
          </p:nvSpPr>
          <p:spPr>
            <a:xfrm>
              <a:off x="6278833" y="2161918"/>
              <a:ext cx="938096" cy="246221"/>
            </a:xfrm>
            <a:prstGeom prst="rect">
              <a:avLst/>
            </a:prstGeom>
            <a:noFill/>
          </p:spPr>
          <p:txBody>
            <a:bodyPr wrap="square" lIns="0" tIns="0" rIns="0" bIns="0">
              <a:spAutoFit/>
            </a:bodyPr>
            <a:lstStyle/>
            <a:p>
              <a:pPr algn="just"/>
              <a:r>
                <a:rPr lang="en-US" altLang="zh-CN"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组合 6">
            <a:extLst>
              <a:ext uri="{FF2B5EF4-FFF2-40B4-BE49-F238E27FC236}">
                <a16:creationId xmlns:a16="http://schemas.microsoft.com/office/drawing/2014/main" xmlns="" id="{14067578-54B1-46ED-AB0C-FAE4822FE3D9}"/>
              </a:ext>
            </a:extLst>
          </p:cNvPr>
          <p:cNvGrpSpPr/>
          <p:nvPr/>
        </p:nvGrpSpPr>
        <p:grpSpPr>
          <a:xfrm>
            <a:off x="8644978" y="1557419"/>
            <a:ext cx="2067303" cy="408458"/>
            <a:chOff x="8644978" y="1557419"/>
            <a:chExt cx="2067303" cy="408458"/>
          </a:xfrm>
        </p:grpSpPr>
        <p:sp>
          <p:nvSpPr>
            <p:cNvPr id="123" name="矩形: 圆角 122">
              <a:extLst>
                <a:ext uri="{FF2B5EF4-FFF2-40B4-BE49-F238E27FC236}">
                  <a16:creationId xmlns:a16="http://schemas.microsoft.com/office/drawing/2014/main" xmlns="" id="{CD522167-79DB-42B0-90EB-A70DAD9AF39E}"/>
                </a:ext>
              </a:extLst>
            </p:cNvPr>
            <p:cNvSpPr/>
            <p:nvPr/>
          </p:nvSpPr>
          <p:spPr>
            <a:xfrm>
              <a:off x="8644978" y="1557419"/>
              <a:ext cx="2067303" cy="408458"/>
            </a:xfrm>
            <a:prstGeom prst="roundRect">
              <a:avLst>
                <a:gd name="adj" fmla="val 50000"/>
              </a:avLst>
            </a:prstGeom>
            <a:gradFill>
              <a:gsLst>
                <a:gs pos="0">
                  <a:schemeClr val="accent1">
                    <a:lumMod val="80000"/>
                    <a:lumOff val="20000"/>
                  </a:schemeClr>
                </a:gs>
                <a:gs pos="100000">
                  <a:schemeClr val="accent1"/>
                </a:gs>
              </a:gsLst>
              <a:lin ang="27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prstClr val="white"/>
                </a:solidFill>
                <a:effectLst/>
                <a:uLnTx/>
                <a:uFillTx/>
                <a:latin typeface="Arial"/>
                <a:ea typeface="微软雅黑"/>
                <a:cs typeface="+mn-cs"/>
              </a:endParaRPr>
            </a:p>
          </p:txBody>
        </p:sp>
        <p:sp>
          <p:nvSpPr>
            <p:cNvPr id="76" name="文本框 75">
              <a:extLst>
                <a:ext uri="{FF2B5EF4-FFF2-40B4-BE49-F238E27FC236}">
                  <a16:creationId xmlns:a16="http://schemas.microsoft.com/office/drawing/2014/main" xmlns="" id="{B3561B81-E7C1-4158-9B6A-60B7DD00AF00}"/>
                </a:ext>
              </a:extLst>
            </p:cNvPr>
            <p:cNvSpPr txBox="1"/>
            <p:nvPr/>
          </p:nvSpPr>
          <p:spPr>
            <a:xfrm>
              <a:off x="8876915" y="1568328"/>
              <a:ext cx="1603429" cy="377986"/>
            </a:xfrm>
            <a:prstGeom prst="rect">
              <a:avLst/>
            </a:prstGeom>
            <a:noFill/>
          </p:spPr>
          <p:txBody>
            <a:bodyPr wrap="square" lIns="0" tIns="0" rIns="0" bIns="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项目总预算</a:t>
              </a:r>
            </a:p>
          </p:txBody>
        </p:sp>
      </p:grpSp>
      <p:grpSp>
        <p:nvGrpSpPr>
          <p:cNvPr id="6" name="组合 5">
            <a:extLst>
              <a:ext uri="{FF2B5EF4-FFF2-40B4-BE49-F238E27FC236}">
                <a16:creationId xmlns:a16="http://schemas.microsoft.com/office/drawing/2014/main" xmlns="" id="{BE0F64F3-DBEF-473D-9D47-938F36ACF12D}"/>
              </a:ext>
            </a:extLst>
          </p:cNvPr>
          <p:cNvGrpSpPr/>
          <p:nvPr/>
        </p:nvGrpSpPr>
        <p:grpSpPr>
          <a:xfrm>
            <a:off x="5062348" y="1557419"/>
            <a:ext cx="2067303" cy="408458"/>
            <a:chOff x="5062348" y="1557419"/>
            <a:chExt cx="2067303" cy="408458"/>
          </a:xfrm>
        </p:grpSpPr>
        <p:sp>
          <p:nvSpPr>
            <p:cNvPr id="124" name="矩形: 圆角 123">
              <a:extLst>
                <a:ext uri="{FF2B5EF4-FFF2-40B4-BE49-F238E27FC236}">
                  <a16:creationId xmlns:a16="http://schemas.microsoft.com/office/drawing/2014/main" xmlns="" id="{49F80290-6D80-43FC-9C57-5CFC572A29C7}"/>
                </a:ext>
              </a:extLst>
            </p:cNvPr>
            <p:cNvSpPr/>
            <p:nvPr/>
          </p:nvSpPr>
          <p:spPr>
            <a:xfrm>
              <a:off x="5062348" y="1557419"/>
              <a:ext cx="2067303" cy="408458"/>
            </a:xfrm>
            <a:prstGeom prst="roundRect">
              <a:avLst>
                <a:gd name="adj" fmla="val 50000"/>
              </a:avLst>
            </a:prstGeom>
            <a:noFill/>
            <a:ln w="6350">
              <a:solidFill>
                <a:srgbClr val="3B3B3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prstClr val="white"/>
                </a:solidFill>
                <a:effectLst/>
                <a:uLnTx/>
                <a:uFillTx/>
                <a:latin typeface="Arial"/>
                <a:ea typeface="微软雅黑"/>
                <a:cs typeface="+mn-cs"/>
              </a:endParaRPr>
            </a:p>
          </p:txBody>
        </p:sp>
        <p:sp>
          <p:nvSpPr>
            <p:cNvPr id="125" name="文本框 124">
              <a:extLst>
                <a:ext uri="{FF2B5EF4-FFF2-40B4-BE49-F238E27FC236}">
                  <a16:creationId xmlns:a16="http://schemas.microsoft.com/office/drawing/2014/main" xmlns="" id="{AE196738-8862-4026-8470-DBB82D700BD3}"/>
                </a:ext>
              </a:extLst>
            </p:cNvPr>
            <p:cNvSpPr txBox="1"/>
            <p:nvPr/>
          </p:nvSpPr>
          <p:spPr>
            <a:xfrm>
              <a:off x="5294285" y="1576982"/>
              <a:ext cx="1603429" cy="369332"/>
            </a:xfrm>
            <a:prstGeom prst="rect">
              <a:avLst/>
            </a:prstGeom>
            <a:noFill/>
          </p:spPr>
          <p:txBody>
            <a:bodyPr wrap="square" lIns="0" tIns="0" rIns="0" bIns="0">
              <a:spAutoFit/>
            </a:bodyPr>
            <a:lstStyle/>
            <a:p>
              <a:pPr algn="ctr"/>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营运推广</a:t>
              </a:r>
            </a:p>
          </p:txBody>
        </p:sp>
      </p:grpSp>
      <p:grpSp>
        <p:nvGrpSpPr>
          <p:cNvPr id="5" name="组合 4">
            <a:extLst>
              <a:ext uri="{FF2B5EF4-FFF2-40B4-BE49-F238E27FC236}">
                <a16:creationId xmlns:a16="http://schemas.microsoft.com/office/drawing/2014/main" xmlns="" id="{85C7CFAD-954D-475A-93FA-EF507B81BEDD}"/>
              </a:ext>
            </a:extLst>
          </p:cNvPr>
          <p:cNvGrpSpPr/>
          <p:nvPr/>
        </p:nvGrpSpPr>
        <p:grpSpPr>
          <a:xfrm>
            <a:off x="1479719" y="1557419"/>
            <a:ext cx="2067303" cy="408458"/>
            <a:chOff x="1479719" y="1557419"/>
            <a:chExt cx="2067303" cy="408458"/>
          </a:xfrm>
        </p:grpSpPr>
        <p:sp>
          <p:nvSpPr>
            <p:cNvPr id="126" name="矩形: 圆角 125">
              <a:extLst>
                <a:ext uri="{FF2B5EF4-FFF2-40B4-BE49-F238E27FC236}">
                  <a16:creationId xmlns:a16="http://schemas.microsoft.com/office/drawing/2014/main" xmlns="" id="{A83338AE-1AF1-45BB-AF6C-6F88DC9EAFC7}"/>
                </a:ext>
              </a:extLst>
            </p:cNvPr>
            <p:cNvSpPr/>
            <p:nvPr/>
          </p:nvSpPr>
          <p:spPr>
            <a:xfrm>
              <a:off x="1479719" y="1557419"/>
              <a:ext cx="2067303" cy="408458"/>
            </a:xfrm>
            <a:prstGeom prst="roundRect">
              <a:avLst>
                <a:gd name="adj" fmla="val 50000"/>
              </a:avLst>
            </a:prstGeom>
            <a:noFill/>
            <a:ln w="6350">
              <a:solidFill>
                <a:srgbClr val="3B3B3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prstClr val="white"/>
                </a:solidFill>
                <a:effectLst/>
                <a:uLnTx/>
                <a:uFillTx/>
                <a:latin typeface="Arial"/>
                <a:ea typeface="微软雅黑"/>
                <a:cs typeface="+mn-cs"/>
              </a:endParaRPr>
            </a:p>
          </p:txBody>
        </p:sp>
        <p:sp>
          <p:nvSpPr>
            <p:cNvPr id="127" name="文本框 126">
              <a:extLst>
                <a:ext uri="{FF2B5EF4-FFF2-40B4-BE49-F238E27FC236}">
                  <a16:creationId xmlns:a16="http://schemas.microsoft.com/office/drawing/2014/main" xmlns="" id="{3199A500-D82F-4846-A5E4-1B70248447FE}"/>
                </a:ext>
              </a:extLst>
            </p:cNvPr>
            <p:cNvSpPr txBox="1"/>
            <p:nvPr/>
          </p:nvSpPr>
          <p:spPr>
            <a:xfrm>
              <a:off x="1711656" y="1572655"/>
              <a:ext cx="1603429" cy="369332"/>
            </a:xfrm>
            <a:prstGeom prst="rect">
              <a:avLst/>
            </a:prstGeom>
            <a:noFill/>
          </p:spPr>
          <p:txBody>
            <a:bodyPr wrap="square" lIns="0" tIns="0" rIns="0" bIns="0">
              <a:spAutoFit/>
            </a:bodyPr>
            <a:lstStyle/>
            <a:p>
              <a:pPr algn="ctr"/>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平台搭建</a:t>
              </a:r>
            </a:p>
          </p:txBody>
        </p:sp>
      </p:grpSp>
      <p:pic>
        <p:nvPicPr>
          <p:cNvPr id="50" name="图片 49">
            <a:extLst>
              <a:ext uri="{FF2B5EF4-FFF2-40B4-BE49-F238E27FC236}">
                <a16:creationId xmlns:a16="http://schemas.microsoft.com/office/drawing/2014/main" xmlns="" id="{955DE2BB-C5AB-4255-9192-BFE5DF0F15EF}"/>
              </a:ext>
            </a:extLst>
          </p:cNvPr>
          <p:cNvPicPr>
            <a:picLocks noChangeAspect="1"/>
          </p:cNvPicPr>
          <p:nvPr/>
        </p:nvPicPr>
        <p:blipFill>
          <a:blip r:embed="rId5"/>
          <a:stretch>
            <a:fillRect/>
          </a:stretch>
        </p:blipFill>
        <p:spPr>
          <a:xfrm>
            <a:off x="7015679" y="4546100"/>
            <a:ext cx="5279594" cy="2444708"/>
          </a:xfrm>
          <a:prstGeom prst="rect">
            <a:avLst/>
          </a:prstGeom>
        </p:spPr>
      </p:pic>
      <p:pic>
        <p:nvPicPr>
          <p:cNvPr id="61" name="图片 60">
            <a:extLst>
              <a:ext uri="{FF2B5EF4-FFF2-40B4-BE49-F238E27FC236}">
                <a16:creationId xmlns:a16="http://schemas.microsoft.com/office/drawing/2014/main" xmlns="" id="{201EF437-16D4-4AEA-BED6-1E7C7831BB48}"/>
              </a:ext>
            </a:extLst>
          </p:cNvPr>
          <p:cNvPicPr>
            <a:picLocks noChangeAspect="1"/>
          </p:cNvPicPr>
          <p:nvPr/>
        </p:nvPicPr>
        <p:blipFill>
          <a:blip r:embed="rId6"/>
          <a:stretch>
            <a:fillRect/>
          </a:stretch>
        </p:blipFill>
        <p:spPr>
          <a:xfrm>
            <a:off x="-103276" y="4529575"/>
            <a:ext cx="5279594" cy="2462997"/>
          </a:xfrm>
          <a:prstGeom prst="rect">
            <a:avLst/>
          </a:prstGeom>
        </p:spPr>
      </p:pic>
    </p:spTree>
    <p:extLst>
      <p:ext uri="{BB962C8B-B14F-4D97-AF65-F5344CB8AC3E}">
        <p14:creationId xmlns:p14="http://schemas.microsoft.com/office/powerpoint/2010/main" val="3809247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3434BAB4-0110-487C-B145-E8EC7C13C64B}"/>
              </a:ext>
            </a:extLst>
          </p:cNvPr>
          <p:cNvSpPr/>
          <p:nvPr/>
        </p:nvSpPr>
        <p:spPr>
          <a:xfrm>
            <a:off x="1498791" y="3722769"/>
            <a:ext cx="9922827" cy="411987"/>
          </a:xfrm>
          <a:prstGeom prst="rect">
            <a:avLst/>
          </a:prstGeom>
          <a:gradFill>
            <a:gsLst>
              <a:gs pos="100000">
                <a:schemeClr val="accent3">
                  <a:alpha val="50000"/>
                </a:schemeClr>
              </a:gs>
              <a:gs pos="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0">
            <a:extLst>
              <a:ext uri="{FF2B5EF4-FFF2-40B4-BE49-F238E27FC236}">
                <a16:creationId xmlns:a16="http://schemas.microsoft.com/office/drawing/2014/main" xmlns="" id="{7EFA82B3-8AB4-453A-B951-57AA7FC9F735}"/>
              </a:ext>
            </a:extLst>
          </p:cNvPr>
          <p:cNvSpPr/>
          <p:nvPr/>
        </p:nvSpPr>
        <p:spPr>
          <a:xfrm>
            <a:off x="1498791" y="3722769"/>
            <a:ext cx="10313458" cy="411987"/>
          </a:xfrm>
          <a:custGeom>
            <a:avLst/>
            <a:gdLst>
              <a:gd name="connsiteX0" fmla="*/ 18000 w 10168426"/>
              <a:gd name="connsiteY0" fmla="*/ 81416 h 411987"/>
              <a:gd name="connsiteX1" fmla="*/ 9776902 w 10168426"/>
              <a:gd name="connsiteY1" fmla="*/ 81416 h 411987"/>
              <a:gd name="connsiteX2" fmla="*/ 9794902 w 10168426"/>
              <a:gd name="connsiteY2" fmla="*/ 63416 h 411987"/>
              <a:gd name="connsiteX3" fmla="*/ 9794902 w 10168426"/>
              <a:gd name="connsiteY3" fmla="*/ 18022 h 411987"/>
              <a:gd name="connsiteX4" fmla="*/ 9821660 w 10168426"/>
              <a:gd name="connsiteY4" fmla="*/ 2297 h 411987"/>
              <a:gd name="connsiteX5" fmla="*/ 10159193 w 10168426"/>
              <a:gd name="connsiteY5" fmla="*/ 190268 h 411987"/>
              <a:gd name="connsiteX6" fmla="*/ 10159193 w 10168426"/>
              <a:gd name="connsiteY6" fmla="*/ 221720 h 411987"/>
              <a:gd name="connsiteX7" fmla="*/ 9821660 w 10168426"/>
              <a:gd name="connsiteY7" fmla="*/ 409691 h 411987"/>
              <a:gd name="connsiteX8" fmla="*/ 9794902 w 10168426"/>
              <a:gd name="connsiteY8" fmla="*/ 393965 h 411987"/>
              <a:gd name="connsiteX9" fmla="*/ 9794902 w 10168426"/>
              <a:gd name="connsiteY9" fmla="*/ 348571 h 411987"/>
              <a:gd name="connsiteX10" fmla="*/ 9776902 w 10168426"/>
              <a:gd name="connsiteY10" fmla="*/ 330571 h 411987"/>
              <a:gd name="connsiteX11" fmla="*/ 18000 w 10168426"/>
              <a:gd name="connsiteY11" fmla="*/ 330571 h 411987"/>
              <a:gd name="connsiteX12" fmla="*/ 0 w 10168426"/>
              <a:gd name="connsiteY12" fmla="*/ 312571 h 411987"/>
              <a:gd name="connsiteX13" fmla="*/ 0 w 10168426"/>
              <a:gd name="connsiteY13" fmla="*/ 99416 h 411987"/>
              <a:gd name="connsiteX14" fmla="*/ 18000 w 10168426"/>
              <a:gd name="connsiteY14" fmla="*/ 81416 h 41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68426" h="411987">
                <a:moveTo>
                  <a:pt x="18000" y="81416"/>
                </a:moveTo>
                <a:lnTo>
                  <a:pt x="9776902" y="81416"/>
                </a:lnTo>
                <a:cubicBezTo>
                  <a:pt x="9786838" y="81416"/>
                  <a:pt x="9794902" y="73352"/>
                  <a:pt x="9794902" y="63416"/>
                </a:cubicBezTo>
                <a:lnTo>
                  <a:pt x="9794902" y="18022"/>
                </a:lnTo>
                <a:cubicBezTo>
                  <a:pt x="9794902" y="4301"/>
                  <a:pt x="9809672" y="-4379"/>
                  <a:pt x="9821660" y="2297"/>
                </a:cubicBezTo>
                <a:lnTo>
                  <a:pt x="10159193" y="190268"/>
                </a:lnTo>
                <a:cubicBezTo>
                  <a:pt x="10171504" y="197125"/>
                  <a:pt x="10171504" y="214863"/>
                  <a:pt x="10159193" y="221720"/>
                </a:cubicBezTo>
                <a:lnTo>
                  <a:pt x="9821660" y="409691"/>
                </a:lnTo>
                <a:cubicBezTo>
                  <a:pt x="9809672" y="416367"/>
                  <a:pt x="9794902" y="407686"/>
                  <a:pt x="9794902" y="393965"/>
                </a:cubicBezTo>
                <a:lnTo>
                  <a:pt x="9794902" y="348571"/>
                </a:lnTo>
                <a:cubicBezTo>
                  <a:pt x="9794902" y="338635"/>
                  <a:pt x="9786838" y="330571"/>
                  <a:pt x="9776902" y="330571"/>
                </a:cubicBezTo>
                <a:lnTo>
                  <a:pt x="18000" y="330571"/>
                </a:lnTo>
                <a:cubicBezTo>
                  <a:pt x="8064" y="330571"/>
                  <a:pt x="0" y="322507"/>
                  <a:pt x="0" y="312571"/>
                </a:cubicBezTo>
                <a:lnTo>
                  <a:pt x="0" y="99416"/>
                </a:lnTo>
                <a:cubicBezTo>
                  <a:pt x="0" y="89480"/>
                  <a:pt x="8064" y="81416"/>
                  <a:pt x="18000" y="81416"/>
                </a:cubicBezTo>
              </a:path>
            </a:pathLst>
          </a:custGeom>
          <a:gradFill flip="none" rotWithShape="1">
            <a:gsLst>
              <a:gs pos="0">
                <a:schemeClr val="accent1">
                  <a:alpha val="0"/>
                </a:schemeClr>
              </a:gs>
              <a:gs pos="10000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文本框 12">
            <a:extLst>
              <a:ext uri="{FF2B5EF4-FFF2-40B4-BE49-F238E27FC236}">
                <a16:creationId xmlns:a16="http://schemas.microsoft.com/office/drawing/2014/main" xmlns="" id="{4956C6F8-F901-48F0-890D-015380C90DDE}"/>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行事历时间点</a:t>
            </a:r>
          </a:p>
        </p:txBody>
      </p:sp>
      <p:sp>
        <p:nvSpPr>
          <p:cNvPr id="89" name="矩形: 圆角 88">
            <a:extLst>
              <a:ext uri="{FF2B5EF4-FFF2-40B4-BE49-F238E27FC236}">
                <a16:creationId xmlns:a16="http://schemas.microsoft.com/office/drawing/2014/main" xmlns="" id="{AD74BF50-6688-4D29-8EF0-B49C8585E7A0}"/>
              </a:ext>
            </a:extLst>
          </p:cNvPr>
          <p:cNvSpPr/>
          <p:nvPr/>
        </p:nvSpPr>
        <p:spPr>
          <a:xfrm>
            <a:off x="3543143" y="4398928"/>
            <a:ext cx="2548469" cy="1885089"/>
          </a:xfrm>
          <a:prstGeom prst="roundRect">
            <a:avLst>
              <a:gd name="adj" fmla="val 6632"/>
            </a:avLst>
          </a:prstGeom>
          <a:solidFill>
            <a:schemeClr val="bg1"/>
          </a:solidFill>
          <a:ln w="12700" cap="flat" cmpd="sng" algn="ctr">
            <a:solidFill>
              <a:schemeClr val="accent1"/>
            </a:solid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1" name="矩形: 圆角 140">
            <a:extLst>
              <a:ext uri="{FF2B5EF4-FFF2-40B4-BE49-F238E27FC236}">
                <a16:creationId xmlns:a16="http://schemas.microsoft.com/office/drawing/2014/main" xmlns="" id="{CFEE6F61-0394-4973-8D42-4A7F275D9403}"/>
              </a:ext>
            </a:extLst>
          </p:cNvPr>
          <p:cNvSpPr/>
          <p:nvPr/>
        </p:nvSpPr>
        <p:spPr>
          <a:xfrm>
            <a:off x="7658874" y="4398928"/>
            <a:ext cx="2548469" cy="1885089"/>
          </a:xfrm>
          <a:prstGeom prst="roundRect">
            <a:avLst>
              <a:gd name="adj" fmla="val 6632"/>
            </a:avLst>
          </a:prstGeom>
          <a:solidFill>
            <a:schemeClr val="bg1"/>
          </a:solidFill>
          <a:ln w="12700" cap="flat" cmpd="sng" algn="ctr">
            <a:solidFill>
              <a:schemeClr val="accent1"/>
            </a:solid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圆角 80">
            <a:extLst>
              <a:ext uri="{FF2B5EF4-FFF2-40B4-BE49-F238E27FC236}">
                <a16:creationId xmlns:a16="http://schemas.microsoft.com/office/drawing/2014/main" xmlns="" id="{973F5633-86A2-4CE1-9B54-27DF0C95558C}"/>
              </a:ext>
            </a:extLst>
          </p:cNvPr>
          <p:cNvSpPr/>
          <p:nvPr/>
        </p:nvSpPr>
        <p:spPr>
          <a:xfrm>
            <a:off x="2582453" y="1476259"/>
            <a:ext cx="2548469" cy="1885089"/>
          </a:xfrm>
          <a:prstGeom prst="roundRect">
            <a:avLst>
              <a:gd name="adj" fmla="val 6632"/>
            </a:avLst>
          </a:prstGeom>
          <a:solidFill>
            <a:schemeClr val="bg1"/>
          </a:solidFill>
          <a:ln w="12700" cap="flat" cmpd="sng" algn="ctr">
            <a:solidFill>
              <a:schemeClr val="accent1"/>
            </a:solid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13C8B8B6-0ADF-41D3-8A24-C8515548F80B}"/>
              </a:ext>
            </a:extLst>
          </p:cNvPr>
          <p:cNvGrpSpPr/>
          <p:nvPr/>
        </p:nvGrpSpPr>
        <p:grpSpPr>
          <a:xfrm>
            <a:off x="3935251" y="1646026"/>
            <a:ext cx="1084420" cy="246221"/>
            <a:chOff x="3935251" y="1646026"/>
            <a:chExt cx="1084420" cy="246221"/>
          </a:xfrm>
        </p:grpSpPr>
        <p:sp>
          <p:nvSpPr>
            <p:cNvPr id="78" name="矩形: 圆角 77">
              <a:extLst>
                <a:ext uri="{FF2B5EF4-FFF2-40B4-BE49-F238E27FC236}">
                  <a16:creationId xmlns:a16="http://schemas.microsoft.com/office/drawing/2014/main" xmlns="" id="{C211916C-7FD9-4427-BA1A-048963EE352B}"/>
                </a:ext>
              </a:extLst>
            </p:cNvPr>
            <p:cNvSpPr/>
            <p:nvPr/>
          </p:nvSpPr>
          <p:spPr>
            <a:xfrm>
              <a:off x="3935251" y="1646026"/>
              <a:ext cx="1084420" cy="246221"/>
            </a:xfrm>
            <a:prstGeom prst="roundRect">
              <a:avLst>
                <a:gd name="adj" fmla="val 5000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Roboto"/>
                <a:ea typeface="思源黑体"/>
                <a:cs typeface="+mn-cs"/>
              </a:endParaRPr>
            </a:p>
          </p:txBody>
        </p:sp>
        <p:sp>
          <p:nvSpPr>
            <p:cNvPr id="79" name="椭圆 78">
              <a:extLst>
                <a:ext uri="{FF2B5EF4-FFF2-40B4-BE49-F238E27FC236}">
                  <a16:creationId xmlns:a16="http://schemas.microsoft.com/office/drawing/2014/main" xmlns="" id="{D50DF7B9-70B6-4128-B4EF-11E9B2AD961A}"/>
                </a:ext>
              </a:extLst>
            </p:cNvPr>
            <p:cNvSpPr/>
            <p:nvPr/>
          </p:nvSpPr>
          <p:spPr>
            <a:xfrm>
              <a:off x="4797195" y="1697379"/>
              <a:ext cx="143514" cy="143514"/>
            </a:xfrm>
            <a:prstGeom prst="ellipse">
              <a:avLst/>
            </a:prstGeom>
            <a:gradFill>
              <a:gsLst>
                <a:gs pos="0">
                  <a:schemeClr val="accent2"/>
                </a:gs>
                <a:gs pos="100000">
                  <a:schemeClr val="accent1"/>
                </a:gs>
              </a:gsLst>
              <a:lin ang="5400000" scaled="0"/>
            </a:gradFill>
            <a:ln>
              <a:noFill/>
            </a:ln>
            <a:effectLst>
              <a:outerShdw blurRad="317500" dist="38100" sx="98000" sy="98000" algn="c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Roboto"/>
                <a:ea typeface="思源黑体"/>
                <a:cs typeface="+mn-cs"/>
              </a:endParaRPr>
            </a:p>
          </p:txBody>
        </p:sp>
        <p:sp>
          <p:nvSpPr>
            <p:cNvPr id="80" name="文本框 79">
              <a:extLst>
                <a:ext uri="{FF2B5EF4-FFF2-40B4-BE49-F238E27FC236}">
                  <a16:creationId xmlns:a16="http://schemas.microsoft.com/office/drawing/2014/main" xmlns="" id="{659E10B9-5E09-4642-8D72-DA4A72975E93}"/>
                </a:ext>
              </a:extLst>
            </p:cNvPr>
            <p:cNvSpPr txBox="1"/>
            <p:nvPr/>
          </p:nvSpPr>
          <p:spPr>
            <a:xfrm>
              <a:off x="4115214" y="1676803"/>
              <a:ext cx="617611"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期内完成</a:t>
              </a:r>
            </a:p>
          </p:txBody>
        </p:sp>
      </p:grpSp>
      <p:sp>
        <p:nvSpPr>
          <p:cNvPr id="120" name="文本框 119">
            <a:extLst>
              <a:ext uri="{FF2B5EF4-FFF2-40B4-BE49-F238E27FC236}">
                <a16:creationId xmlns:a16="http://schemas.microsoft.com/office/drawing/2014/main" xmlns="" id="{AE4387FE-7766-486A-8301-5382575F8DCB}"/>
              </a:ext>
            </a:extLst>
          </p:cNvPr>
          <p:cNvSpPr txBox="1"/>
          <p:nvPr/>
        </p:nvSpPr>
        <p:spPr>
          <a:xfrm>
            <a:off x="2739581" y="2138923"/>
            <a:ext cx="2391341" cy="307777"/>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搭建线上平台</a:t>
            </a:r>
          </a:p>
        </p:txBody>
      </p:sp>
      <p:sp>
        <p:nvSpPr>
          <p:cNvPr id="121" name="文本框 120">
            <a:extLst>
              <a:ext uri="{FF2B5EF4-FFF2-40B4-BE49-F238E27FC236}">
                <a16:creationId xmlns:a16="http://schemas.microsoft.com/office/drawing/2014/main" xmlns="" id="{E5AE9B1D-55C0-4CBD-8915-47EC02AC61A7}"/>
              </a:ext>
            </a:extLst>
          </p:cNvPr>
          <p:cNvSpPr txBox="1"/>
          <p:nvPr/>
        </p:nvSpPr>
        <p:spPr>
          <a:xfrm>
            <a:off x="2739581" y="2501364"/>
            <a:ext cx="2506796" cy="695190"/>
          </a:xfrm>
          <a:prstGeom prst="rect">
            <a:avLst/>
          </a:prstGeom>
          <a:noFill/>
        </p:spPr>
        <p:txBody>
          <a:bodyPr wrap="square" lIns="0" tIns="0" rIns="0" bIns="0" rtlCol="0">
            <a:spAutoFit/>
          </a:bodyPr>
          <a:lstStyle>
            <a:defPPr>
              <a:defRPr lang="zh-CN"/>
            </a:defPPr>
            <a:lvl1pPr>
              <a:lnSpc>
                <a:spcPct val="120000"/>
              </a:lnSpc>
              <a:defRPr sz="1600">
                <a:solidFill>
                  <a:schemeClr val="tx1">
                    <a:lumMod val="75000"/>
                    <a:lumOff val="25000"/>
                  </a:schemeClr>
                </a:solidFill>
              </a:defRPr>
            </a:lvl1pPr>
          </a:lstStyle>
          <a:p>
            <a:pPr marL="179388" indent="-179388" algn="just">
              <a:lnSpc>
                <a:spcPct val="150000"/>
              </a:lnSpc>
              <a:buFont typeface="Arial" panose="020B0604020202020204" pitchFamily="34" charset="0"/>
              <a:buChar char="•"/>
            </a:pPr>
            <a:r>
              <a:rPr lang="zh-CN" altLang="en-US"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网站</a:t>
            </a:r>
            <a:r>
              <a:rPr lang="en-US" altLang="zh-CN"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lang="zh-CN" altLang="en-US"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网店</a:t>
            </a:r>
            <a:r>
              <a:rPr lang="en-US" altLang="zh-CN"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lang="zh-CN" altLang="en-US"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rPr>
              <a:t>微博</a:t>
            </a:r>
            <a:r>
              <a:rPr lang="en-US" altLang="zh-CN"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rPr>
              <a:t>/</a:t>
            </a:r>
            <a:r>
              <a:rPr lang="zh-CN" altLang="en-US"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rPr>
              <a:t>公众号</a:t>
            </a:r>
            <a:endParaRPr lang="en-US" altLang="zh-CN"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9388" indent="-179388" algn="just">
              <a:lnSpc>
                <a:spcPct val="150000"/>
              </a:lnSpc>
              <a:buFont typeface="Arial" panose="020B0604020202020204" pitchFamily="34" charset="0"/>
              <a:buChar char="•"/>
            </a:pPr>
            <a:r>
              <a:rPr lang="zh-CN" altLang="en-US"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视频号</a:t>
            </a:r>
            <a:r>
              <a:rPr lang="en-US" altLang="zh-CN"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lang="zh-CN" altLang="en-US"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直播间</a:t>
            </a:r>
            <a:endParaRPr lang="en-US" altLang="zh-CN"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
        <p:nvSpPr>
          <p:cNvPr id="82" name="文本框 81">
            <a:extLst>
              <a:ext uri="{FF2B5EF4-FFF2-40B4-BE49-F238E27FC236}">
                <a16:creationId xmlns:a16="http://schemas.microsoft.com/office/drawing/2014/main" xmlns="" id="{4A17B1CB-7395-4EBA-BA14-277BA08411A3}"/>
              </a:ext>
            </a:extLst>
          </p:cNvPr>
          <p:cNvSpPr txBox="1"/>
          <p:nvPr/>
        </p:nvSpPr>
        <p:spPr>
          <a:xfrm>
            <a:off x="2727217" y="1600798"/>
            <a:ext cx="617611"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1-2</a:t>
            </a:r>
            <a:endParaRPr kumimoji="1"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endParaRPr>
          </a:p>
        </p:txBody>
      </p:sp>
      <p:sp>
        <p:nvSpPr>
          <p:cNvPr id="83" name="文本框 82">
            <a:extLst>
              <a:ext uri="{FF2B5EF4-FFF2-40B4-BE49-F238E27FC236}">
                <a16:creationId xmlns:a16="http://schemas.microsoft.com/office/drawing/2014/main" xmlns="" id="{4CE9B117-06B0-48DD-A7F0-AAC43CA7D684}"/>
              </a:ext>
            </a:extLst>
          </p:cNvPr>
          <p:cNvSpPr txBox="1"/>
          <p:nvPr/>
        </p:nvSpPr>
        <p:spPr>
          <a:xfrm>
            <a:off x="3284626" y="1742009"/>
            <a:ext cx="301328"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月</a:t>
            </a:r>
          </a:p>
        </p:txBody>
      </p:sp>
      <p:cxnSp>
        <p:nvCxnSpPr>
          <p:cNvPr id="85" name="直接连接符 84">
            <a:extLst>
              <a:ext uri="{FF2B5EF4-FFF2-40B4-BE49-F238E27FC236}">
                <a16:creationId xmlns:a16="http://schemas.microsoft.com/office/drawing/2014/main" xmlns="" id="{931A8A8C-8EB1-4015-B73D-435184CC6E8E}"/>
              </a:ext>
            </a:extLst>
          </p:cNvPr>
          <p:cNvCxnSpPr>
            <a:cxnSpLocks/>
          </p:cNvCxnSpPr>
          <p:nvPr/>
        </p:nvCxnSpPr>
        <p:spPr>
          <a:xfrm>
            <a:off x="2739581" y="1975030"/>
            <a:ext cx="2266139"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xmlns="" id="{F235394E-A78B-464D-834D-C99E0B5286AC}"/>
              </a:ext>
            </a:extLst>
          </p:cNvPr>
          <p:cNvGrpSpPr/>
          <p:nvPr/>
        </p:nvGrpSpPr>
        <p:grpSpPr>
          <a:xfrm>
            <a:off x="6040831" y="1921421"/>
            <a:ext cx="2195354" cy="206655"/>
            <a:chOff x="6167397" y="798398"/>
            <a:chExt cx="2195354" cy="206655"/>
          </a:xfrm>
        </p:grpSpPr>
        <p:cxnSp>
          <p:nvCxnSpPr>
            <p:cNvPr id="41" name="直接箭头连接符 40">
              <a:extLst>
                <a:ext uri="{FF2B5EF4-FFF2-40B4-BE49-F238E27FC236}">
                  <a16:creationId xmlns:a16="http://schemas.microsoft.com/office/drawing/2014/main" xmlns="" id="{0B810C42-158F-439F-87A3-1CE728BC4D91}"/>
                </a:ext>
              </a:extLst>
            </p:cNvPr>
            <p:cNvCxnSpPr>
              <a:cxnSpLocks/>
            </p:cNvCxnSpPr>
            <p:nvPr/>
          </p:nvCxnSpPr>
          <p:spPr>
            <a:xfrm>
              <a:off x="6562725" y="908050"/>
              <a:ext cx="1800026" cy="0"/>
            </a:xfrm>
            <a:prstGeom prst="straightConnector1">
              <a:avLst/>
            </a:prstGeom>
            <a:ln w="19050">
              <a:gradFill flip="none" rotWithShape="1">
                <a:gsLst>
                  <a:gs pos="0">
                    <a:schemeClr val="accent1">
                      <a:lumMod val="20000"/>
                      <a:lumOff val="80000"/>
                      <a:alpha val="0"/>
                    </a:schemeClr>
                  </a:gs>
                  <a:gs pos="83000">
                    <a:schemeClr val="accent1">
                      <a:lumMod val="60000"/>
                      <a:lumOff val="40000"/>
                      <a:alpha val="25000"/>
                    </a:schemeClr>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592544F1-2B96-41B2-9735-A5434A3DCBB0}"/>
                </a:ext>
              </a:extLst>
            </p:cNvPr>
            <p:cNvCxnSpPr>
              <a:cxnSpLocks/>
            </p:cNvCxnSpPr>
            <p:nvPr/>
          </p:nvCxnSpPr>
          <p:spPr>
            <a:xfrm>
              <a:off x="6299996" y="798398"/>
              <a:ext cx="1796096" cy="0"/>
            </a:xfrm>
            <a:prstGeom prst="line">
              <a:avLst/>
            </a:prstGeom>
            <a:ln w="12700" cap="rnd">
              <a:gradFill flip="none" rotWithShape="1">
                <a:gsLst>
                  <a:gs pos="40000">
                    <a:schemeClr val="accent1">
                      <a:lumMod val="20000"/>
                      <a:lumOff val="80000"/>
                      <a:alpha val="0"/>
                    </a:schemeClr>
                  </a:gs>
                  <a:gs pos="100000">
                    <a:schemeClr val="accent1">
                      <a:lumMod val="60000"/>
                      <a:lumOff val="40000"/>
                      <a:alpha val="1400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5FBAC9DF-268A-40B1-93C3-74DE15C04DB3}"/>
                </a:ext>
              </a:extLst>
            </p:cNvPr>
            <p:cNvCxnSpPr>
              <a:cxnSpLocks/>
            </p:cNvCxnSpPr>
            <p:nvPr/>
          </p:nvCxnSpPr>
          <p:spPr>
            <a:xfrm>
              <a:off x="6167397" y="1005053"/>
              <a:ext cx="1796096" cy="0"/>
            </a:xfrm>
            <a:prstGeom prst="line">
              <a:avLst/>
            </a:prstGeom>
            <a:ln w="12700" cap="rnd">
              <a:gradFill flip="none" rotWithShape="1">
                <a:gsLst>
                  <a:gs pos="0">
                    <a:schemeClr val="accent1">
                      <a:lumMod val="20000"/>
                      <a:lumOff val="80000"/>
                      <a:alpha val="0"/>
                    </a:schemeClr>
                  </a:gs>
                  <a:gs pos="100000">
                    <a:schemeClr val="accent1">
                      <a:lumMod val="60000"/>
                      <a:lumOff val="40000"/>
                      <a:alpha val="14000"/>
                    </a:schemeClr>
                  </a:gs>
                </a:gsLst>
                <a:lin ang="0" scaled="1"/>
                <a:tileRect/>
              </a:gradFill>
              <a:prstDash val="dash"/>
              <a:tailEnd type="none"/>
            </a:ln>
          </p:spPr>
          <p:style>
            <a:lnRef idx="1">
              <a:schemeClr val="accent1"/>
            </a:lnRef>
            <a:fillRef idx="0">
              <a:schemeClr val="accent1"/>
            </a:fillRef>
            <a:effectRef idx="0">
              <a:schemeClr val="accent1"/>
            </a:effectRef>
            <a:fontRef idx="minor">
              <a:schemeClr val="tx1"/>
            </a:fontRef>
          </p:style>
        </p:cxnSp>
      </p:grpSp>
      <p:sp>
        <p:nvSpPr>
          <p:cNvPr id="99" name="矩形: 圆角 98">
            <a:extLst>
              <a:ext uri="{FF2B5EF4-FFF2-40B4-BE49-F238E27FC236}">
                <a16:creationId xmlns:a16="http://schemas.microsoft.com/office/drawing/2014/main" xmlns="" id="{8DAEADF2-607E-4607-BB23-E44281B82503}"/>
              </a:ext>
            </a:extLst>
          </p:cNvPr>
          <p:cNvSpPr/>
          <p:nvPr/>
        </p:nvSpPr>
        <p:spPr>
          <a:xfrm>
            <a:off x="5727801" y="1476259"/>
            <a:ext cx="2548469" cy="1885089"/>
          </a:xfrm>
          <a:prstGeom prst="roundRect">
            <a:avLst>
              <a:gd name="adj" fmla="val 6632"/>
            </a:avLst>
          </a:prstGeom>
          <a:solidFill>
            <a:schemeClr val="bg1"/>
          </a:solidFill>
          <a:ln w="12700" cap="flat" cmpd="sng" algn="ctr">
            <a:solidFill>
              <a:schemeClr val="accent1"/>
            </a:solid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a16="http://schemas.microsoft.com/office/drawing/2014/main" xmlns="" id="{F7ABD4D0-F7D4-484A-8252-2A4F9D3D81CA}"/>
              </a:ext>
            </a:extLst>
          </p:cNvPr>
          <p:cNvGrpSpPr/>
          <p:nvPr/>
        </p:nvGrpSpPr>
        <p:grpSpPr>
          <a:xfrm>
            <a:off x="7080599" y="1646026"/>
            <a:ext cx="1084420" cy="246221"/>
            <a:chOff x="7080599" y="1646026"/>
            <a:chExt cx="1084420" cy="246221"/>
          </a:xfrm>
        </p:grpSpPr>
        <p:sp>
          <p:nvSpPr>
            <p:cNvPr id="101" name="矩形: 圆角 100">
              <a:extLst>
                <a:ext uri="{FF2B5EF4-FFF2-40B4-BE49-F238E27FC236}">
                  <a16:creationId xmlns:a16="http://schemas.microsoft.com/office/drawing/2014/main" xmlns="" id="{02AF58B2-7A4D-425A-BB62-C7B7244DAB4B}"/>
                </a:ext>
              </a:extLst>
            </p:cNvPr>
            <p:cNvSpPr/>
            <p:nvPr/>
          </p:nvSpPr>
          <p:spPr>
            <a:xfrm>
              <a:off x="7080599" y="1646026"/>
              <a:ext cx="1084420" cy="246221"/>
            </a:xfrm>
            <a:prstGeom prst="roundRect">
              <a:avLst>
                <a:gd name="adj" fmla="val 5000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Roboto"/>
                <a:ea typeface="思源黑体"/>
                <a:cs typeface="+mn-cs"/>
              </a:endParaRPr>
            </a:p>
          </p:txBody>
        </p:sp>
        <p:sp>
          <p:nvSpPr>
            <p:cNvPr id="102" name="椭圆 101">
              <a:extLst>
                <a:ext uri="{FF2B5EF4-FFF2-40B4-BE49-F238E27FC236}">
                  <a16:creationId xmlns:a16="http://schemas.microsoft.com/office/drawing/2014/main" xmlns="" id="{9DE17B55-FE7E-4AC8-B640-7204A8650638}"/>
                </a:ext>
              </a:extLst>
            </p:cNvPr>
            <p:cNvSpPr/>
            <p:nvPr/>
          </p:nvSpPr>
          <p:spPr>
            <a:xfrm>
              <a:off x="7942543" y="1697379"/>
              <a:ext cx="143514" cy="143514"/>
            </a:xfrm>
            <a:prstGeom prst="ellipse">
              <a:avLst/>
            </a:prstGeom>
            <a:gradFill>
              <a:gsLst>
                <a:gs pos="0">
                  <a:schemeClr val="accent2"/>
                </a:gs>
                <a:gs pos="100000">
                  <a:schemeClr val="accent1"/>
                </a:gs>
              </a:gsLst>
              <a:lin ang="5400000" scaled="0"/>
            </a:gradFill>
            <a:ln>
              <a:noFill/>
            </a:ln>
            <a:effectLst>
              <a:outerShdw blurRad="317500" dist="38100" sx="98000" sy="98000" algn="c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Roboto"/>
                <a:ea typeface="思源黑体"/>
              </a:endParaRPr>
            </a:p>
          </p:txBody>
        </p:sp>
        <p:sp>
          <p:nvSpPr>
            <p:cNvPr id="103" name="文本框 102">
              <a:extLst>
                <a:ext uri="{FF2B5EF4-FFF2-40B4-BE49-F238E27FC236}">
                  <a16:creationId xmlns:a16="http://schemas.microsoft.com/office/drawing/2014/main" xmlns="" id="{C3412BDE-CAC4-46F1-A5DD-2BB5DA7E9465}"/>
                </a:ext>
              </a:extLst>
            </p:cNvPr>
            <p:cNvSpPr txBox="1"/>
            <p:nvPr/>
          </p:nvSpPr>
          <p:spPr>
            <a:xfrm>
              <a:off x="7260562" y="1676803"/>
              <a:ext cx="617611"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期内完成</a:t>
              </a:r>
            </a:p>
          </p:txBody>
        </p:sp>
      </p:grpSp>
      <p:sp>
        <p:nvSpPr>
          <p:cNvPr id="104" name="文本框 103">
            <a:extLst>
              <a:ext uri="{FF2B5EF4-FFF2-40B4-BE49-F238E27FC236}">
                <a16:creationId xmlns:a16="http://schemas.microsoft.com/office/drawing/2014/main" xmlns="" id="{0A8B2DBA-16C8-4779-92F2-43B37729FEDA}"/>
              </a:ext>
            </a:extLst>
          </p:cNvPr>
          <p:cNvSpPr txBox="1"/>
          <p:nvPr/>
        </p:nvSpPr>
        <p:spPr>
          <a:xfrm>
            <a:off x="5884929" y="2138923"/>
            <a:ext cx="2391341" cy="307777"/>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冲刺目标业绩</a:t>
            </a:r>
          </a:p>
        </p:txBody>
      </p:sp>
      <p:sp>
        <p:nvSpPr>
          <p:cNvPr id="105" name="文本框 104">
            <a:extLst>
              <a:ext uri="{FF2B5EF4-FFF2-40B4-BE49-F238E27FC236}">
                <a16:creationId xmlns:a16="http://schemas.microsoft.com/office/drawing/2014/main" xmlns="" id="{77C907FE-3D1C-49C7-9A3E-944282096624}"/>
              </a:ext>
            </a:extLst>
          </p:cNvPr>
          <p:cNvSpPr txBox="1"/>
          <p:nvPr/>
        </p:nvSpPr>
        <p:spPr>
          <a:xfrm>
            <a:off x="5884929" y="2501364"/>
            <a:ext cx="2506796" cy="695190"/>
          </a:xfrm>
          <a:prstGeom prst="rect">
            <a:avLst/>
          </a:prstGeom>
          <a:noFill/>
        </p:spPr>
        <p:txBody>
          <a:bodyPr wrap="square" lIns="0" tIns="0" rIns="0" bIns="0" rtlCol="0">
            <a:spAutoFit/>
          </a:bodyPr>
          <a:lstStyle>
            <a:defPPr>
              <a:defRPr lang="zh-CN"/>
            </a:defPPr>
            <a:lvl1pPr marL="179388" indent="-179388" algn="just">
              <a:lnSpc>
                <a:spcPct val="150000"/>
              </a:lnSpc>
              <a:buFont typeface="Arial" panose="020B0604020202020204" pitchFamily="34" charset="0"/>
              <a:buChar char="•"/>
              <a:defRPr sz="1600">
                <a:solidFill>
                  <a:srgbClr val="3B3B3B"/>
                </a:solidFill>
                <a:latin typeface="微软雅黑" panose="020B0503020204020204" pitchFamily="34" charset="-122"/>
                <a:ea typeface="微软雅黑" panose="020B0503020204020204" pitchFamily="34" charset="-122"/>
                <a:cs typeface="OPPOSans R" panose="00020600040101010101" pitchFamily="18" charset="-122"/>
              </a:defRPr>
            </a:lvl1pPr>
          </a:lstStyle>
          <a:p>
            <a:r>
              <a:rPr lang="zh-CN" altLang="en-US" dirty="0">
                <a:sym typeface="微软雅黑" panose="020B0503020204020204" pitchFamily="34" charset="-122"/>
              </a:rPr>
              <a:t>简单内容介绍</a:t>
            </a:r>
            <a:endParaRPr lang="en-US" altLang="zh-CN" dirty="0">
              <a:sym typeface="微软雅黑" panose="020B0503020204020204" pitchFamily="34" charset="-122"/>
            </a:endParaRPr>
          </a:p>
          <a:p>
            <a:r>
              <a:rPr lang="zh-CN" altLang="en-US" dirty="0">
                <a:sym typeface="微软雅黑" panose="020B0503020204020204" pitchFamily="34" charset="-122"/>
              </a:rPr>
              <a:t>简单内容介绍</a:t>
            </a:r>
            <a:endParaRPr lang="en-US" altLang="zh-CN" dirty="0">
              <a:sym typeface="微软雅黑" panose="020B0503020204020204" pitchFamily="34" charset="-122"/>
            </a:endParaRPr>
          </a:p>
        </p:txBody>
      </p:sp>
      <p:sp>
        <p:nvSpPr>
          <p:cNvPr id="106" name="文本框 105">
            <a:extLst>
              <a:ext uri="{FF2B5EF4-FFF2-40B4-BE49-F238E27FC236}">
                <a16:creationId xmlns:a16="http://schemas.microsoft.com/office/drawing/2014/main" xmlns="" id="{82A82DA3-EA88-4817-9EE5-730532F0A29F}"/>
              </a:ext>
            </a:extLst>
          </p:cNvPr>
          <p:cNvSpPr txBox="1"/>
          <p:nvPr/>
        </p:nvSpPr>
        <p:spPr>
          <a:xfrm>
            <a:off x="5872565" y="1600798"/>
            <a:ext cx="617611"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5-7</a:t>
            </a:r>
            <a:endParaRPr kumimoji="1"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endParaRPr>
          </a:p>
        </p:txBody>
      </p:sp>
      <p:sp>
        <p:nvSpPr>
          <p:cNvPr id="107" name="文本框 106">
            <a:extLst>
              <a:ext uri="{FF2B5EF4-FFF2-40B4-BE49-F238E27FC236}">
                <a16:creationId xmlns:a16="http://schemas.microsoft.com/office/drawing/2014/main" xmlns="" id="{CC260F7C-13FB-4D12-8FF1-321435313EE8}"/>
              </a:ext>
            </a:extLst>
          </p:cNvPr>
          <p:cNvSpPr txBox="1"/>
          <p:nvPr/>
        </p:nvSpPr>
        <p:spPr>
          <a:xfrm>
            <a:off x="6406940" y="1756999"/>
            <a:ext cx="301328"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月</a:t>
            </a:r>
          </a:p>
        </p:txBody>
      </p:sp>
      <p:cxnSp>
        <p:nvCxnSpPr>
          <p:cNvPr id="108" name="直接连接符 107">
            <a:extLst>
              <a:ext uri="{FF2B5EF4-FFF2-40B4-BE49-F238E27FC236}">
                <a16:creationId xmlns:a16="http://schemas.microsoft.com/office/drawing/2014/main" xmlns="" id="{2504D13C-85F9-4859-B549-55EC2F41D4A8}"/>
              </a:ext>
            </a:extLst>
          </p:cNvPr>
          <p:cNvCxnSpPr>
            <a:cxnSpLocks/>
          </p:cNvCxnSpPr>
          <p:nvPr/>
        </p:nvCxnSpPr>
        <p:spPr>
          <a:xfrm>
            <a:off x="5884929" y="1975030"/>
            <a:ext cx="2266139"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sp>
        <p:nvSpPr>
          <p:cNvPr id="109" name="矩形: 圆角 108">
            <a:extLst>
              <a:ext uri="{FF2B5EF4-FFF2-40B4-BE49-F238E27FC236}">
                <a16:creationId xmlns:a16="http://schemas.microsoft.com/office/drawing/2014/main" xmlns="" id="{C5F71F8B-AF1C-4CBA-B4B4-135F7D0018E7}"/>
              </a:ext>
            </a:extLst>
          </p:cNvPr>
          <p:cNvSpPr/>
          <p:nvPr/>
        </p:nvSpPr>
        <p:spPr>
          <a:xfrm>
            <a:off x="8873149" y="1476259"/>
            <a:ext cx="2548469" cy="1885089"/>
          </a:xfrm>
          <a:prstGeom prst="roundRect">
            <a:avLst>
              <a:gd name="adj" fmla="val 6632"/>
            </a:avLst>
          </a:prstGeom>
          <a:solidFill>
            <a:schemeClr val="bg1"/>
          </a:solidFill>
          <a:ln w="12700" cap="flat" cmpd="sng" algn="ctr">
            <a:solidFill>
              <a:schemeClr val="accent1"/>
            </a:solid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xmlns="" id="{644336D5-838D-422B-8C98-E843FAF1ADBD}"/>
              </a:ext>
            </a:extLst>
          </p:cNvPr>
          <p:cNvGrpSpPr/>
          <p:nvPr/>
        </p:nvGrpSpPr>
        <p:grpSpPr>
          <a:xfrm>
            <a:off x="10225947" y="1646026"/>
            <a:ext cx="1084420" cy="246221"/>
            <a:chOff x="10225947" y="1646026"/>
            <a:chExt cx="1084420" cy="246221"/>
          </a:xfrm>
        </p:grpSpPr>
        <p:sp>
          <p:nvSpPr>
            <p:cNvPr id="112" name="矩形: 圆角 111">
              <a:extLst>
                <a:ext uri="{FF2B5EF4-FFF2-40B4-BE49-F238E27FC236}">
                  <a16:creationId xmlns:a16="http://schemas.microsoft.com/office/drawing/2014/main" xmlns="" id="{0BF0760E-859E-4DFE-A791-8AD9F3C1A27C}"/>
                </a:ext>
              </a:extLst>
            </p:cNvPr>
            <p:cNvSpPr/>
            <p:nvPr/>
          </p:nvSpPr>
          <p:spPr>
            <a:xfrm>
              <a:off x="10225947" y="1646026"/>
              <a:ext cx="1084420" cy="246221"/>
            </a:xfrm>
            <a:prstGeom prst="roundRect">
              <a:avLst>
                <a:gd name="adj" fmla="val 5000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Roboto"/>
                <a:ea typeface="思源黑体"/>
                <a:cs typeface="+mn-cs"/>
              </a:endParaRPr>
            </a:p>
          </p:txBody>
        </p:sp>
        <p:sp>
          <p:nvSpPr>
            <p:cNvPr id="113" name="椭圆 112">
              <a:extLst>
                <a:ext uri="{FF2B5EF4-FFF2-40B4-BE49-F238E27FC236}">
                  <a16:creationId xmlns:a16="http://schemas.microsoft.com/office/drawing/2014/main" xmlns="" id="{05CA627A-08B7-4921-8DAC-7713E8679A9E}"/>
                </a:ext>
              </a:extLst>
            </p:cNvPr>
            <p:cNvSpPr/>
            <p:nvPr/>
          </p:nvSpPr>
          <p:spPr>
            <a:xfrm>
              <a:off x="11087891" y="1697379"/>
              <a:ext cx="143514" cy="143514"/>
            </a:xfrm>
            <a:prstGeom prst="ellipse">
              <a:avLst/>
            </a:prstGeom>
            <a:gradFill>
              <a:gsLst>
                <a:gs pos="0">
                  <a:schemeClr val="accent2"/>
                </a:gs>
                <a:gs pos="100000">
                  <a:schemeClr val="accent1"/>
                </a:gs>
              </a:gsLst>
              <a:lin ang="5400000" scaled="0"/>
            </a:gradFill>
            <a:ln>
              <a:noFill/>
            </a:ln>
            <a:effectLst>
              <a:outerShdw blurRad="317500" dist="38100" sx="98000" sy="98000" algn="c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Roboto"/>
                <a:ea typeface="思源黑体"/>
              </a:endParaRPr>
            </a:p>
          </p:txBody>
        </p:sp>
        <p:sp>
          <p:nvSpPr>
            <p:cNvPr id="114" name="文本框 113">
              <a:extLst>
                <a:ext uri="{FF2B5EF4-FFF2-40B4-BE49-F238E27FC236}">
                  <a16:creationId xmlns:a16="http://schemas.microsoft.com/office/drawing/2014/main" xmlns="" id="{36CAEA40-A391-45CC-AF68-2A4EB848BBE0}"/>
                </a:ext>
              </a:extLst>
            </p:cNvPr>
            <p:cNvSpPr txBox="1"/>
            <p:nvPr/>
          </p:nvSpPr>
          <p:spPr>
            <a:xfrm>
              <a:off x="10405910" y="1676803"/>
              <a:ext cx="617611"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期内完成</a:t>
              </a:r>
            </a:p>
          </p:txBody>
        </p:sp>
      </p:grpSp>
      <p:sp>
        <p:nvSpPr>
          <p:cNvPr id="115" name="文本框 114">
            <a:extLst>
              <a:ext uri="{FF2B5EF4-FFF2-40B4-BE49-F238E27FC236}">
                <a16:creationId xmlns:a16="http://schemas.microsoft.com/office/drawing/2014/main" xmlns="" id="{6C6DB14C-933C-48F2-8DC7-F551B01737F9}"/>
              </a:ext>
            </a:extLst>
          </p:cNvPr>
          <p:cNvSpPr txBox="1"/>
          <p:nvPr/>
        </p:nvSpPr>
        <p:spPr>
          <a:xfrm>
            <a:off x="9030277" y="2138923"/>
            <a:ext cx="2391341" cy="307777"/>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挖掘延伸产业</a:t>
            </a:r>
          </a:p>
        </p:txBody>
      </p:sp>
      <p:sp>
        <p:nvSpPr>
          <p:cNvPr id="122" name="文本框 121">
            <a:extLst>
              <a:ext uri="{FF2B5EF4-FFF2-40B4-BE49-F238E27FC236}">
                <a16:creationId xmlns:a16="http://schemas.microsoft.com/office/drawing/2014/main" xmlns="" id="{A91034E7-BBFB-426E-A8AE-1B9DB533E146}"/>
              </a:ext>
            </a:extLst>
          </p:cNvPr>
          <p:cNvSpPr txBox="1"/>
          <p:nvPr/>
        </p:nvSpPr>
        <p:spPr>
          <a:xfrm>
            <a:off x="9030277" y="2501364"/>
            <a:ext cx="2506796" cy="695190"/>
          </a:xfrm>
          <a:prstGeom prst="rect">
            <a:avLst/>
          </a:prstGeom>
          <a:noFill/>
        </p:spPr>
        <p:txBody>
          <a:bodyPr wrap="square" lIns="0" tIns="0" rIns="0" bIns="0" rtlCol="0">
            <a:spAutoFit/>
          </a:bodyPr>
          <a:lstStyle>
            <a:defPPr>
              <a:defRPr lang="zh-CN"/>
            </a:defPPr>
            <a:lvl1pPr marL="179388" indent="-179388" algn="just">
              <a:lnSpc>
                <a:spcPct val="150000"/>
              </a:lnSpc>
              <a:buFont typeface="Arial" panose="020B0604020202020204" pitchFamily="34" charset="0"/>
              <a:buChar char="•"/>
              <a:defRPr sz="1600">
                <a:solidFill>
                  <a:srgbClr val="3B3B3B"/>
                </a:solidFill>
                <a:latin typeface="微软雅黑" panose="020B0503020204020204" pitchFamily="34" charset="-122"/>
                <a:ea typeface="微软雅黑" panose="020B0503020204020204" pitchFamily="34" charset="-122"/>
                <a:cs typeface="OPPOSans R" panose="00020600040101010101" pitchFamily="18" charset="-122"/>
              </a:defRPr>
            </a:lvl1pPr>
          </a:lstStyle>
          <a:p>
            <a:r>
              <a:rPr lang="zh-CN" altLang="en-US" dirty="0">
                <a:sym typeface="微软雅黑" panose="020B0503020204020204" pitchFamily="34" charset="-122"/>
              </a:rPr>
              <a:t>简单内容介绍</a:t>
            </a:r>
            <a:endParaRPr lang="en-US" altLang="zh-CN" dirty="0">
              <a:sym typeface="微软雅黑" panose="020B0503020204020204" pitchFamily="34" charset="-122"/>
            </a:endParaRPr>
          </a:p>
          <a:p>
            <a:r>
              <a:rPr lang="zh-CN" altLang="en-US" dirty="0">
                <a:sym typeface="微软雅黑" panose="020B0503020204020204" pitchFamily="34" charset="-122"/>
              </a:rPr>
              <a:t>简单内容介绍</a:t>
            </a:r>
            <a:endParaRPr lang="en-US" altLang="zh-CN" dirty="0">
              <a:sym typeface="微软雅黑" panose="020B0503020204020204" pitchFamily="34" charset="-122"/>
            </a:endParaRPr>
          </a:p>
        </p:txBody>
      </p:sp>
      <p:sp>
        <p:nvSpPr>
          <p:cNvPr id="123" name="文本框 122">
            <a:extLst>
              <a:ext uri="{FF2B5EF4-FFF2-40B4-BE49-F238E27FC236}">
                <a16:creationId xmlns:a16="http://schemas.microsoft.com/office/drawing/2014/main" xmlns="" id="{B82F6F2C-A9AE-42D3-8570-2A8DD991C251}"/>
              </a:ext>
            </a:extLst>
          </p:cNvPr>
          <p:cNvSpPr txBox="1"/>
          <p:nvPr/>
        </p:nvSpPr>
        <p:spPr>
          <a:xfrm>
            <a:off x="9017913" y="1600798"/>
            <a:ext cx="1099876"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11-12</a:t>
            </a:r>
            <a:endParaRPr kumimoji="1"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endParaRPr>
          </a:p>
        </p:txBody>
      </p:sp>
      <p:sp>
        <p:nvSpPr>
          <p:cNvPr id="124" name="文本框 123">
            <a:extLst>
              <a:ext uri="{FF2B5EF4-FFF2-40B4-BE49-F238E27FC236}">
                <a16:creationId xmlns:a16="http://schemas.microsoft.com/office/drawing/2014/main" xmlns="" id="{2CBC29C9-454C-4000-98B3-AA2001587E19}"/>
              </a:ext>
            </a:extLst>
          </p:cNvPr>
          <p:cNvSpPr txBox="1"/>
          <p:nvPr/>
        </p:nvSpPr>
        <p:spPr>
          <a:xfrm>
            <a:off x="9920072" y="1756999"/>
            <a:ext cx="301328"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月</a:t>
            </a:r>
          </a:p>
        </p:txBody>
      </p:sp>
      <p:cxnSp>
        <p:nvCxnSpPr>
          <p:cNvPr id="125" name="直接连接符 124">
            <a:extLst>
              <a:ext uri="{FF2B5EF4-FFF2-40B4-BE49-F238E27FC236}">
                <a16:creationId xmlns:a16="http://schemas.microsoft.com/office/drawing/2014/main" xmlns="" id="{E120FE94-206C-44D7-A72E-D8E7A72083AA}"/>
              </a:ext>
            </a:extLst>
          </p:cNvPr>
          <p:cNvCxnSpPr>
            <a:cxnSpLocks/>
          </p:cNvCxnSpPr>
          <p:nvPr/>
        </p:nvCxnSpPr>
        <p:spPr>
          <a:xfrm>
            <a:off x="9030277" y="1975030"/>
            <a:ext cx="2266139"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sp>
        <p:nvSpPr>
          <p:cNvPr id="87" name="文本框 86">
            <a:extLst>
              <a:ext uri="{FF2B5EF4-FFF2-40B4-BE49-F238E27FC236}">
                <a16:creationId xmlns:a16="http://schemas.microsoft.com/office/drawing/2014/main" xmlns="" id="{133FCFE0-99B0-42DD-97FE-BC59574A5CDD}"/>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Budget Input</a:t>
            </a:r>
          </a:p>
        </p:txBody>
      </p:sp>
      <p:grpSp>
        <p:nvGrpSpPr>
          <p:cNvPr id="142" name="组合 141">
            <a:extLst>
              <a:ext uri="{FF2B5EF4-FFF2-40B4-BE49-F238E27FC236}">
                <a16:creationId xmlns:a16="http://schemas.microsoft.com/office/drawing/2014/main" xmlns="" id="{C9414384-49B9-4F65-BFBF-59CD7B44671E}"/>
              </a:ext>
            </a:extLst>
          </p:cNvPr>
          <p:cNvGrpSpPr/>
          <p:nvPr/>
        </p:nvGrpSpPr>
        <p:grpSpPr>
          <a:xfrm>
            <a:off x="628026" y="2853201"/>
            <a:ext cx="2004866" cy="2004866"/>
            <a:chOff x="1541892" y="1487801"/>
            <a:chExt cx="1325333" cy="1325333"/>
          </a:xfrm>
        </p:grpSpPr>
        <p:sp>
          <p:nvSpPr>
            <p:cNvPr id="151" name="椭圆 150">
              <a:extLst>
                <a:ext uri="{FF2B5EF4-FFF2-40B4-BE49-F238E27FC236}">
                  <a16:creationId xmlns:a16="http://schemas.microsoft.com/office/drawing/2014/main" xmlns="" id="{6BDA80A1-4B29-4BC9-86F6-6C50B8941BBF}"/>
                </a:ext>
              </a:extLst>
            </p:cNvPr>
            <p:cNvSpPr/>
            <p:nvPr/>
          </p:nvSpPr>
          <p:spPr>
            <a:xfrm>
              <a:off x="1541892" y="1487801"/>
              <a:ext cx="1325333" cy="1325333"/>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2" name="椭圆 151">
              <a:extLst>
                <a:ext uri="{FF2B5EF4-FFF2-40B4-BE49-F238E27FC236}">
                  <a16:creationId xmlns:a16="http://schemas.microsoft.com/office/drawing/2014/main" xmlns="" id="{05E3A834-382E-41B7-BA8C-459CDCF8D7CD}"/>
                </a:ext>
              </a:extLst>
            </p:cNvPr>
            <p:cNvSpPr/>
            <p:nvPr/>
          </p:nvSpPr>
          <p:spPr>
            <a:xfrm>
              <a:off x="1709922" y="1655831"/>
              <a:ext cx="989272" cy="989272"/>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3" name="图形 152">
              <a:extLst>
                <a:ext uri="{FF2B5EF4-FFF2-40B4-BE49-F238E27FC236}">
                  <a16:creationId xmlns:a16="http://schemas.microsoft.com/office/drawing/2014/main" xmlns="" id="{3AEE9980-C9F7-4BFD-9415-C0C41A1775D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903073" y="1847020"/>
              <a:ext cx="572176" cy="572176"/>
            </a:xfrm>
            <a:prstGeom prst="rect">
              <a:avLst/>
            </a:prstGeom>
          </p:spPr>
        </p:pic>
      </p:grpSp>
      <p:pic>
        <p:nvPicPr>
          <p:cNvPr id="71" name="图片 70">
            <a:extLst>
              <a:ext uri="{FF2B5EF4-FFF2-40B4-BE49-F238E27FC236}">
                <a16:creationId xmlns:a16="http://schemas.microsoft.com/office/drawing/2014/main" xmlns="" id="{7E0AD2E9-CBFF-4604-B45C-0681783C1C05}"/>
              </a:ext>
            </a:extLst>
          </p:cNvPr>
          <p:cNvPicPr>
            <a:picLocks noChangeAspect="1"/>
          </p:cNvPicPr>
          <p:nvPr/>
        </p:nvPicPr>
        <p:blipFill>
          <a:blip r:embed="rId4"/>
          <a:stretch>
            <a:fillRect/>
          </a:stretch>
        </p:blipFill>
        <p:spPr>
          <a:xfrm>
            <a:off x="7015679" y="4546100"/>
            <a:ext cx="5279594" cy="2444708"/>
          </a:xfrm>
          <a:prstGeom prst="rect">
            <a:avLst/>
          </a:prstGeom>
        </p:spPr>
      </p:pic>
      <p:pic>
        <p:nvPicPr>
          <p:cNvPr id="72" name="图片 71">
            <a:extLst>
              <a:ext uri="{FF2B5EF4-FFF2-40B4-BE49-F238E27FC236}">
                <a16:creationId xmlns:a16="http://schemas.microsoft.com/office/drawing/2014/main" xmlns="" id="{DB941B41-1A0B-46D8-A7A2-3A8F5692A53E}"/>
              </a:ext>
            </a:extLst>
          </p:cNvPr>
          <p:cNvPicPr>
            <a:picLocks noChangeAspect="1"/>
          </p:cNvPicPr>
          <p:nvPr/>
        </p:nvPicPr>
        <p:blipFill>
          <a:blip r:embed="rId5"/>
          <a:stretch>
            <a:fillRect/>
          </a:stretch>
        </p:blipFill>
        <p:spPr>
          <a:xfrm>
            <a:off x="-103276" y="4529575"/>
            <a:ext cx="5279594" cy="2462997"/>
          </a:xfrm>
          <a:prstGeom prst="rect">
            <a:avLst/>
          </a:prstGeom>
        </p:spPr>
      </p:pic>
      <p:grpSp>
        <p:nvGrpSpPr>
          <p:cNvPr id="6" name="组合 5">
            <a:extLst>
              <a:ext uri="{FF2B5EF4-FFF2-40B4-BE49-F238E27FC236}">
                <a16:creationId xmlns:a16="http://schemas.microsoft.com/office/drawing/2014/main" xmlns="" id="{6C0C3DEA-8E6B-43CE-99E5-F8260926D85E}"/>
              </a:ext>
            </a:extLst>
          </p:cNvPr>
          <p:cNvGrpSpPr/>
          <p:nvPr/>
        </p:nvGrpSpPr>
        <p:grpSpPr>
          <a:xfrm>
            <a:off x="4895941" y="4568695"/>
            <a:ext cx="1084420" cy="246221"/>
            <a:chOff x="4835981" y="4568695"/>
            <a:chExt cx="1084420" cy="246221"/>
          </a:xfrm>
        </p:grpSpPr>
        <p:sp>
          <p:nvSpPr>
            <p:cNvPr id="91" name="矩形: 圆角 90">
              <a:extLst>
                <a:ext uri="{FF2B5EF4-FFF2-40B4-BE49-F238E27FC236}">
                  <a16:creationId xmlns:a16="http://schemas.microsoft.com/office/drawing/2014/main" xmlns="" id="{D40B9FC3-4F81-465A-8957-9584380AF44D}"/>
                </a:ext>
              </a:extLst>
            </p:cNvPr>
            <p:cNvSpPr/>
            <p:nvPr/>
          </p:nvSpPr>
          <p:spPr>
            <a:xfrm>
              <a:off x="4835981" y="4568695"/>
              <a:ext cx="1084420" cy="246221"/>
            </a:xfrm>
            <a:prstGeom prst="roundRect">
              <a:avLst>
                <a:gd name="adj" fmla="val 5000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Roboto"/>
                <a:ea typeface="思源黑体"/>
                <a:cs typeface="+mn-cs"/>
              </a:endParaRPr>
            </a:p>
          </p:txBody>
        </p:sp>
        <p:sp>
          <p:nvSpPr>
            <p:cNvPr id="92" name="椭圆 91">
              <a:extLst>
                <a:ext uri="{FF2B5EF4-FFF2-40B4-BE49-F238E27FC236}">
                  <a16:creationId xmlns:a16="http://schemas.microsoft.com/office/drawing/2014/main" xmlns="" id="{61CFAEB2-C59A-4F31-8607-7CC5DB26BF97}"/>
                </a:ext>
              </a:extLst>
            </p:cNvPr>
            <p:cNvSpPr/>
            <p:nvPr/>
          </p:nvSpPr>
          <p:spPr>
            <a:xfrm>
              <a:off x="5697925" y="4620048"/>
              <a:ext cx="143514" cy="143514"/>
            </a:xfrm>
            <a:prstGeom prst="ellipse">
              <a:avLst/>
            </a:prstGeom>
            <a:gradFill>
              <a:gsLst>
                <a:gs pos="0">
                  <a:schemeClr val="accent2"/>
                </a:gs>
                <a:gs pos="100000">
                  <a:schemeClr val="accent1"/>
                </a:gs>
              </a:gsLst>
              <a:lin ang="5400000" scaled="0"/>
            </a:gradFill>
            <a:ln>
              <a:noFill/>
            </a:ln>
            <a:effectLst>
              <a:outerShdw blurRad="317500" dist="38100" sx="98000" sy="98000" algn="c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Roboto"/>
                <a:ea typeface="思源黑体"/>
              </a:endParaRPr>
            </a:p>
          </p:txBody>
        </p:sp>
        <p:sp>
          <p:nvSpPr>
            <p:cNvPr id="93" name="文本框 92">
              <a:extLst>
                <a:ext uri="{FF2B5EF4-FFF2-40B4-BE49-F238E27FC236}">
                  <a16:creationId xmlns:a16="http://schemas.microsoft.com/office/drawing/2014/main" xmlns="" id="{EFEB7460-6691-4A1A-9D87-2364E3810818}"/>
                </a:ext>
              </a:extLst>
            </p:cNvPr>
            <p:cNvSpPr txBox="1"/>
            <p:nvPr/>
          </p:nvSpPr>
          <p:spPr>
            <a:xfrm>
              <a:off x="5015944" y="4599472"/>
              <a:ext cx="617611"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期内完成</a:t>
              </a:r>
            </a:p>
          </p:txBody>
        </p:sp>
      </p:grpSp>
      <p:sp>
        <p:nvSpPr>
          <p:cNvPr id="94" name="文本框 93">
            <a:extLst>
              <a:ext uri="{FF2B5EF4-FFF2-40B4-BE49-F238E27FC236}">
                <a16:creationId xmlns:a16="http://schemas.microsoft.com/office/drawing/2014/main" xmlns="" id="{C695D3E7-769B-439C-8603-079FA0800C74}"/>
              </a:ext>
            </a:extLst>
          </p:cNvPr>
          <p:cNvSpPr txBox="1"/>
          <p:nvPr/>
        </p:nvSpPr>
        <p:spPr>
          <a:xfrm>
            <a:off x="3700271" y="5061592"/>
            <a:ext cx="2391341" cy="307777"/>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打通线下渠道</a:t>
            </a:r>
          </a:p>
        </p:txBody>
      </p:sp>
      <p:sp>
        <p:nvSpPr>
          <p:cNvPr id="95" name="文本框 94">
            <a:extLst>
              <a:ext uri="{FF2B5EF4-FFF2-40B4-BE49-F238E27FC236}">
                <a16:creationId xmlns:a16="http://schemas.microsoft.com/office/drawing/2014/main" xmlns="" id="{EF4141E5-B29F-49F0-90B6-856863B9D336}"/>
              </a:ext>
            </a:extLst>
          </p:cNvPr>
          <p:cNvSpPr txBox="1"/>
          <p:nvPr/>
        </p:nvSpPr>
        <p:spPr>
          <a:xfrm>
            <a:off x="3700271" y="5424033"/>
            <a:ext cx="2506796" cy="695190"/>
          </a:xfrm>
          <a:prstGeom prst="rect">
            <a:avLst/>
          </a:prstGeom>
          <a:noFill/>
        </p:spPr>
        <p:txBody>
          <a:bodyPr wrap="square" lIns="0" tIns="0" rIns="0" bIns="0" rtlCol="0">
            <a:spAutoFit/>
          </a:bodyPr>
          <a:lstStyle>
            <a:defPPr>
              <a:defRPr lang="zh-CN"/>
            </a:defPPr>
            <a:lvl1pPr marL="179388" indent="-179388" algn="just">
              <a:lnSpc>
                <a:spcPct val="150000"/>
              </a:lnSpc>
              <a:buFont typeface="Arial" panose="020B0604020202020204" pitchFamily="34" charset="0"/>
              <a:buChar char="•"/>
              <a:defRPr sz="1600">
                <a:solidFill>
                  <a:srgbClr val="3B3B3B"/>
                </a:solidFill>
                <a:latin typeface="微软雅黑" panose="020B0503020204020204" pitchFamily="34" charset="-122"/>
                <a:ea typeface="微软雅黑" panose="020B0503020204020204" pitchFamily="34" charset="-122"/>
                <a:cs typeface="OPPOSans R" panose="00020600040101010101" pitchFamily="18" charset="-122"/>
              </a:defRPr>
            </a:lvl1pPr>
          </a:lstStyle>
          <a:p>
            <a:r>
              <a:rPr lang="zh-CN" altLang="en-US" dirty="0">
                <a:sym typeface="微软雅黑" panose="020B0503020204020204" pitchFamily="34" charset="-122"/>
              </a:rPr>
              <a:t>简单内容介绍</a:t>
            </a:r>
            <a:endParaRPr lang="en-US" altLang="zh-CN" dirty="0">
              <a:sym typeface="微软雅黑" panose="020B0503020204020204" pitchFamily="34" charset="-122"/>
            </a:endParaRPr>
          </a:p>
          <a:p>
            <a:r>
              <a:rPr lang="zh-CN" altLang="en-US" dirty="0">
                <a:sym typeface="微软雅黑" panose="020B0503020204020204" pitchFamily="34" charset="-122"/>
              </a:rPr>
              <a:t>简单内容介绍</a:t>
            </a:r>
          </a:p>
        </p:txBody>
      </p:sp>
      <p:sp>
        <p:nvSpPr>
          <p:cNvPr id="96" name="文本框 95">
            <a:extLst>
              <a:ext uri="{FF2B5EF4-FFF2-40B4-BE49-F238E27FC236}">
                <a16:creationId xmlns:a16="http://schemas.microsoft.com/office/drawing/2014/main" xmlns="" id="{0910C782-AF3B-47F6-872A-C9D5D0EED3DE}"/>
              </a:ext>
            </a:extLst>
          </p:cNvPr>
          <p:cNvSpPr txBox="1"/>
          <p:nvPr/>
        </p:nvSpPr>
        <p:spPr>
          <a:xfrm>
            <a:off x="3687907" y="4523467"/>
            <a:ext cx="617611"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en-US" altLang="zh-CN" sz="2400" b="1" dirty="0">
                <a:solidFill>
                  <a:schemeClr val="accent1"/>
                </a:solidFill>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3</a:t>
            </a:r>
            <a:r>
              <a:rPr kumimoji="1"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-4</a:t>
            </a:r>
            <a:endParaRPr kumimoji="1"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endParaRPr>
          </a:p>
        </p:txBody>
      </p:sp>
      <p:sp>
        <p:nvSpPr>
          <p:cNvPr id="97" name="文本框 96">
            <a:extLst>
              <a:ext uri="{FF2B5EF4-FFF2-40B4-BE49-F238E27FC236}">
                <a16:creationId xmlns:a16="http://schemas.microsoft.com/office/drawing/2014/main" xmlns="" id="{00D9FDC4-E65F-480E-88E9-829D04596E92}"/>
              </a:ext>
            </a:extLst>
          </p:cNvPr>
          <p:cNvSpPr txBox="1"/>
          <p:nvPr/>
        </p:nvSpPr>
        <p:spPr>
          <a:xfrm>
            <a:off x="4263715" y="4664678"/>
            <a:ext cx="301328"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月</a:t>
            </a:r>
          </a:p>
        </p:txBody>
      </p:sp>
      <p:cxnSp>
        <p:nvCxnSpPr>
          <p:cNvPr id="98" name="直接连接符 97">
            <a:extLst>
              <a:ext uri="{FF2B5EF4-FFF2-40B4-BE49-F238E27FC236}">
                <a16:creationId xmlns:a16="http://schemas.microsoft.com/office/drawing/2014/main" xmlns="" id="{232F61FB-FC69-41D0-9F9A-FAA987502CB3}"/>
              </a:ext>
            </a:extLst>
          </p:cNvPr>
          <p:cNvCxnSpPr>
            <a:cxnSpLocks/>
          </p:cNvCxnSpPr>
          <p:nvPr/>
        </p:nvCxnSpPr>
        <p:spPr>
          <a:xfrm>
            <a:off x="3700271" y="4897699"/>
            <a:ext cx="2266139"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xmlns="" id="{34BA12D9-00BC-4F6C-96D5-DF194F781907}"/>
              </a:ext>
            </a:extLst>
          </p:cNvPr>
          <p:cNvGrpSpPr/>
          <p:nvPr/>
        </p:nvGrpSpPr>
        <p:grpSpPr>
          <a:xfrm>
            <a:off x="9011672" y="4568695"/>
            <a:ext cx="1084420" cy="246221"/>
            <a:chOff x="8951712" y="4568695"/>
            <a:chExt cx="1084420" cy="246221"/>
          </a:xfrm>
        </p:grpSpPr>
        <p:sp>
          <p:nvSpPr>
            <p:cNvPr id="143" name="矩形: 圆角 142">
              <a:extLst>
                <a:ext uri="{FF2B5EF4-FFF2-40B4-BE49-F238E27FC236}">
                  <a16:creationId xmlns:a16="http://schemas.microsoft.com/office/drawing/2014/main" xmlns="" id="{EA3E0D95-7958-4D0B-8C15-83C2ECC46408}"/>
                </a:ext>
              </a:extLst>
            </p:cNvPr>
            <p:cNvSpPr/>
            <p:nvPr/>
          </p:nvSpPr>
          <p:spPr>
            <a:xfrm>
              <a:off x="8951712" y="4568695"/>
              <a:ext cx="1084420" cy="246221"/>
            </a:xfrm>
            <a:prstGeom prst="roundRect">
              <a:avLst>
                <a:gd name="adj" fmla="val 5000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Roboto"/>
                <a:ea typeface="思源黑体"/>
                <a:cs typeface="+mn-cs"/>
              </a:endParaRPr>
            </a:p>
          </p:txBody>
        </p:sp>
        <p:sp>
          <p:nvSpPr>
            <p:cNvPr id="144" name="椭圆 143">
              <a:extLst>
                <a:ext uri="{FF2B5EF4-FFF2-40B4-BE49-F238E27FC236}">
                  <a16:creationId xmlns:a16="http://schemas.microsoft.com/office/drawing/2014/main" xmlns="" id="{3C970D96-E336-49B0-A7ED-250BB6164D23}"/>
                </a:ext>
              </a:extLst>
            </p:cNvPr>
            <p:cNvSpPr/>
            <p:nvPr/>
          </p:nvSpPr>
          <p:spPr>
            <a:xfrm>
              <a:off x="9813656" y="4620048"/>
              <a:ext cx="143514" cy="143514"/>
            </a:xfrm>
            <a:prstGeom prst="ellipse">
              <a:avLst/>
            </a:prstGeom>
            <a:gradFill>
              <a:gsLst>
                <a:gs pos="0">
                  <a:schemeClr val="accent2"/>
                </a:gs>
                <a:gs pos="100000">
                  <a:schemeClr val="accent1"/>
                </a:gs>
              </a:gsLst>
              <a:lin ang="5400000" scaled="0"/>
            </a:gradFill>
            <a:ln>
              <a:noFill/>
            </a:ln>
            <a:effectLst>
              <a:outerShdw blurRad="317500" dist="38100" sx="98000" sy="98000" algn="c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Roboto"/>
                <a:ea typeface="思源黑体"/>
              </a:endParaRPr>
            </a:p>
          </p:txBody>
        </p:sp>
        <p:sp>
          <p:nvSpPr>
            <p:cNvPr id="145" name="文本框 144">
              <a:extLst>
                <a:ext uri="{FF2B5EF4-FFF2-40B4-BE49-F238E27FC236}">
                  <a16:creationId xmlns:a16="http://schemas.microsoft.com/office/drawing/2014/main" xmlns="" id="{7AD5CDA0-1959-41F3-BFAF-5CEB5312E951}"/>
                </a:ext>
              </a:extLst>
            </p:cNvPr>
            <p:cNvSpPr txBox="1"/>
            <p:nvPr/>
          </p:nvSpPr>
          <p:spPr>
            <a:xfrm>
              <a:off x="9131675" y="4599472"/>
              <a:ext cx="617611"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期内完成</a:t>
              </a:r>
            </a:p>
          </p:txBody>
        </p:sp>
      </p:grpSp>
      <p:sp>
        <p:nvSpPr>
          <p:cNvPr id="146" name="文本框 145">
            <a:extLst>
              <a:ext uri="{FF2B5EF4-FFF2-40B4-BE49-F238E27FC236}">
                <a16:creationId xmlns:a16="http://schemas.microsoft.com/office/drawing/2014/main" xmlns="" id="{DFCBDFD1-709F-4738-A928-EAD704DA1CE3}"/>
              </a:ext>
            </a:extLst>
          </p:cNvPr>
          <p:cNvSpPr txBox="1"/>
          <p:nvPr/>
        </p:nvSpPr>
        <p:spPr>
          <a:xfrm>
            <a:off x="7816002" y="5061592"/>
            <a:ext cx="2391341" cy="307777"/>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复盘完善运营</a:t>
            </a:r>
          </a:p>
        </p:txBody>
      </p:sp>
      <p:sp>
        <p:nvSpPr>
          <p:cNvPr id="147" name="文本框 146">
            <a:extLst>
              <a:ext uri="{FF2B5EF4-FFF2-40B4-BE49-F238E27FC236}">
                <a16:creationId xmlns:a16="http://schemas.microsoft.com/office/drawing/2014/main" xmlns="" id="{EAE270E8-F67F-48DB-A43B-98287A9D4932}"/>
              </a:ext>
            </a:extLst>
          </p:cNvPr>
          <p:cNvSpPr txBox="1"/>
          <p:nvPr/>
        </p:nvSpPr>
        <p:spPr>
          <a:xfrm>
            <a:off x="7816002" y="5424033"/>
            <a:ext cx="2506796" cy="695190"/>
          </a:xfrm>
          <a:prstGeom prst="rect">
            <a:avLst/>
          </a:prstGeom>
          <a:noFill/>
        </p:spPr>
        <p:txBody>
          <a:bodyPr wrap="square" lIns="0" tIns="0" rIns="0" bIns="0" rtlCol="0">
            <a:spAutoFit/>
          </a:bodyPr>
          <a:lstStyle>
            <a:defPPr>
              <a:defRPr lang="zh-CN"/>
            </a:defPPr>
            <a:lvl1pPr marL="179388" indent="-179388" algn="just">
              <a:lnSpc>
                <a:spcPct val="150000"/>
              </a:lnSpc>
              <a:buFont typeface="Arial" panose="020B0604020202020204" pitchFamily="34" charset="0"/>
              <a:buChar char="•"/>
              <a:defRPr sz="1600">
                <a:solidFill>
                  <a:srgbClr val="3B3B3B"/>
                </a:solidFill>
                <a:latin typeface="微软雅黑" panose="020B0503020204020204" pitchFamily="34" charset="-122"/>
                <a:ea typeface="微软雅黑" panose="020B0503020204020204" pitchFamily="34" charset="-122"/>
                <a:cs typeface="OPPOSans R" panose="00020600040101010101" pitchFamily="18" charset="-122"/>
              </a:defRPr>
            </a:lvl1pPr>
          </a:lstStyle>
          <a:p>
            <a:r>
              <a:rPr lang="zh-CN" altLang="en-US" dirty="0">
                <a:sym typeface="微软雅黑" panose="020B0503020204020204" pitchFamily="34" charset="-122"/>
              </a:rPr>
              <a:t>简单内容介绍</a:t>
            </a:r>
            <a:endParaRPr lang="en-US" altLang="zh-CN" dirty="0">
              <a:sym typeface="微软雅黑" panose="020B0503020204020204" pitchFamily="34" charset="-122"/>
            </a:endParaRPr>
          </a:p>
          <a:p>
            <a:r>
              <a:rPr lang="zh-CN" altLang="en-US" dirty="0">
                <a:sym typeface="微软雅黑" panose="020B0503020204020204" pitchFamily="34" charset="-122"/>
              </a:rPr>
              <a:t>简单内容介绍</a:t>
            </a:r>
            <a:endParaRPr lang="en-US" altLang="zh-CN" dirty="0">
              <a:sym typeface="微软雅黑" panose="020B0503020204020204" pitchFamily="34" charset="-122"/>
            </a:endParaRPr>
          </a:p>
        </p:txBody>
      </p:sp>
      <p:sp>
        <p:nvSpPr>
          <p:cNvPr id="148" name="文本框 147">
            <a:extLst>
              <a:ext uri="{FF2B5EF4-FFF2-40B4-BE49-F238E27FC236}">
                <a16:creationId xmlns:a16="http://schemas.microsoft.com/office/drawing/2014/main" xmlns="" id="{8114E34F-112C-45B8-83AD-B291490F14F9}"/>
              </a:ext>
            </a:extLst>
          </p:cNvPr>
          <p:cNvSpPr txBox="1"/>
          <p:nvPr/>
        </p:nvSpPr>
        <p:spPr>
          <a:xfrm>
            <a:off x="7803638" y="4523467"/>
            <a:ext cx="95677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en-US" altLang="zh-CN" sz="2400" b="1" dirty="0">
                <a:solidFill>
                  <a:schemeClr val="accent1"/>
                </a:solidFill>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8</a:t>
            </a:r>
            <a:r>
              <a:rPr kumimoji="1"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-10</a:t>
            </a:r>
            <a:endParaRPr kumimoji="1"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endParaRPr>
          </a:p>
        </p:txBody>
      </p:sp>
      <p:sp>
        <p:nvSpPr>
          <p:cNvPr id="149" name="文本框 148">
            <a:extLst>
              <a:ext uri="{FF2B5EF4-FFF2-40B4-BE49-F238E27FC236}">
                <a16:creationId xmlns:a16="http://schemas.microsoft.com/office/drawing/2014/main" xmlns="" id="{32DD73EA-31EB-45E9-A1C4-0E8C5DA6E885}"/>
              </a:ext>
            </a:extLst>
          </p:cNvPr>
          <p:cNvSpPr txBox="1"/>
          <p:nvPr/>
        </p:nvSpPr>
        <p:spPr>
          <a:xfrm>
            <a:off x="8535313" y="4664678"/>
            <a:ext cx="301328"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1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阿里巴巴普惠体 2.0 105 Heavy" panose="00020600040101010101" pitchFamily="18" charset="-122"/>
                <a:sym typeface="微软雅黑" panose="020B0503020204020204" pitchFamily="34" charset="-122"/>
              </a:rPr>
              <a:t>月</a:t>
            </a:r>
          </a:p>
        </p:txBody>
      </p:sp>
      <p:cxnSp>
        <p:nvCxnSpPr>
          <p:cNvPr id="150" name="直接连接符 149">
            <a:extLst>
              <a:ext uri="{FF2B5EF4-FFF2-40B4-BE49-F238E27FC236}">
                <a16:creationId xmlns:a16="http://schemas.microsoft.com/office/drawing/2014/main" xmlns="" id="{50E6D319-F0E5-4211-923F-3458927A3442}"/>
              </a:ext>
            </a:extLst>
          </p:cNvPr>
          <p:cNvCxnSpPr>
            <a:cxnSpLocks/>
          </p:cNvCxnSpPr>
          <p:nvPr/>
        </p:nvCxnSpPr>
        <p:spPr>
          <a:xfrm>
            <a:off x="7816002" y="4897699"/>
            <a:ext cx="2266139"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7814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a:extLst>
              <a:ext uri="{FF2B5EF4-FFF2-40B4-BE49-F238E27FC236}">
                <a16:creationId xmlns:a16="http://schemas.microsoft.com/office/drawing/2014/main" xmlns="" id="{64D1F987-E182-42AE-BB97-4220C9368D2E}"/>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预期数据达成</a:t>
            </a:r>
          </a:p>
        </p:txBody>
      </p:sp>
      <p:graphicFrame>
        <p:nvGraphicFramePr>
          <p:cNvPr id="51" name="图表 50">
            <a:extLst>
              <a:ext uri="{FF2B5EF4-FFF2-40B4-BE49-F238E27FC236}">
                <a16:creationId xmlns:a16="http://schemas.microsoft.com/office/drawing/2014/main" xmlns="" id="{E3EB8420-D92A-4A11-9552-E4818536E592}"/>
              </a:ext>
            </a:extLst>
          </p:cNvPr>
          <p:cNvGraphicFramePr/>
          <p:nvPr>
            <p:extLst>
              <p:ext uri="{D42A27DB-BD31-4B8C-83A1-F6EECF244321}">
                <p14:modId xmlns:p14="http://schemas.microsoft.com/office/powerpoint/2010/main" val="1397215794"/>
              </p:ext>
            </p:extLst>
          </p:nvPr>
        </p:nvGraphicFramePr>
        <p:xfrm>
          <a:off x="80975" y="1538866"/>
          <a:ext cx="4023360" cy="26822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2" name="图表 51">
            <a:extLst>
              <a:ext uri="{FF2B5EF4-FFF2-40B4-BE49-F238E27FC236}">
                <a16:creationId xmlns:a16="http://schemas.microsoft.com/office/drawing/2014/main" xmlns="" id="{7E2318EE-986D-4B05-A8A8-1A811A7FF6DE}"/>
              </a:ext>
            </a:extLst>
          </p:cNvPr>
          <p:cNvGraphicFramePr/>
          <p:nvPr>
            <p:extLst>
              <p:ext uri="{D42A27DB-BD31-4B8C-83A1-F6EECF244321}">
                <p14:modId xmlns:p14="http://schemas.microsoft.com/office/powerpoint/2010/main" val="3518954525"/>
              </p:ext>
            </p:extLst>
          </p:nvPr>
        </p:nvGraphicFramePr>
        <p:xfrm>
          <a:off x="5418769" y="1538866"/>
          <a:ext cx="4023360" cy="26822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3" name="图表 52">
            <a:extLst>
              <a:ext uri="{FF2B5EF4-FFF2-40B4-BE49-F238E27FC236}">
                <a16:creationId xmlns:a16="http://schemas.microsoft.com/office/drawing/2014/main" xmlns="" id="{20E5795F-B899-45FB-B323-6DC96D105EF3}"/>
              </a:ext>
            </a:extLst>
          </p:cNvPr>
          <p:cNvGraphicFramePr/>
          <p:nvPr>
            <p:extLst>
              <p:ext uri="{D42A27DB-BD31-4B8C-83A1-F6EECF244321}">
                <p14:modId xmlns:p14="http://schemas.microsoft.com/office/powerpoint/2010/main" val="2079363790"/>
              </p:ext>
            </p:extLst>
          </p:nvPr>
        </p:nvGraphicFramePr>
        <p:xfrm>
          <a:off x="8087665" y="1538866"/>
          <a:ext cx="4023360" cy="26822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4" name="图表 53">
            <a:extLst>
              <a:ext uri="{FF2B5EF4-FFF2-40B4-BE49-F238E27FC236}">
                <a16:creationId xmlns:a16="http://schemas.microsoft.com/office/drawing/2014/main" xmlns="" id="{93E08E0B-EA55-4173-8589-A3172A2242A2}"/>
              </a:ext>
            </a:extLst>
          </p:cNvPr>
          <p:cNvGraphicFramePr/>
          <p:nvPr>
            <p:extLst>
              <p:ext uri="{D42A27DB-BD31-4B8C-83A1-F6EECF244321}">
                <p14:modId xmlns:p14="http://schemas.microsoft.com/office/powerpoint/2010/main" val="2901390179"/>
              </p:ext>
            </p:extLst>
          </p:nvPr>
        </p:nvGraphicFramePr>
        <p:xfrm>
          <a:off x="2749872" y="1538866"/>
          <a:ext cx="4023360" cy="2682240"/>
        </p:xfrm>
        <a:graphic>
          <a:graphicData uri="http://schemas.openxmlformats.org/drawingml/2006/chart">
            <c:chart xmlns:c="http://schemas.openxmlformats.org/drawingml/2006/chart" xmlns:r="http://schemas.openxmlformats.org/officeDocument/2006/relationships" r:id="rId5"/>
          </a:graphicData>
        </a:graphic>
      </p:graphicFrame>
      <p:sp>
        <p:nvSpPr>
          <p:cNvPr id="61" name="文本框 60">
            <a:extLst>
              <a:ext uri="{FF2B5EF4-FFF2-40B4-BE49-F238E27FC236}">
                <a16:creationId xmlns:a16="http://schemas.microsoft.com/office/drawing/2014/main" xmlns="" id="{3CA69AE8-7D37-466B-8566-975DCAAEECAF}"/>
              </a:ext>
            </a:extLst>
          </p:cNvPr>
          <p:cNvSpPr txBox="1"/>
          <p:nvPr/>
        </p:nvSpPr>
        <p:spPr>
          <a:xfrm>
            <a:off x="1554046" y="5306298"/>
            <a:ext cx="1077219" cy="27699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i="0" u="none" strike="noStrike" kern="1200" cap="none" spc="30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rPr>
              <a:t>要点数据</a:t>
            </a:r>
          </a:p>
        </p:txBody>
      </p:sp>
      <p:sp>
        <p:nvSpPr>
          <p:cNvPr id="88" name="文本框 87">
            <a:extLst>
              <a:ext uri="{FF2B5EF4-FFF2-40B4-BE49-F238E27FC236}">
                <a16:creationId xmlns:a16="http://schemas.microsoft.com/office/drawing/2014/main" xmlns="" id="{565F936B-2F35-428E-A02E-AA65EFA2ADAB}"/>
              </a:ext>
            </a:extLst>
          </p:cNvPr>
          <p:cNvSpPr txBox="1"/>
          <p:nvPr/>
        </p:nvSpPr>
        <p:spPr>
          <a:xfrm>
            <a:off x="1231843" y="4166649"/>
            <a:ext cx="1721625" cy="1107996"/>
          </a:xfrm>
          <a:prstGeom prst="rect">
            <a:avLst/>
          </a:prstGeom>
          <a:noFill/>
        </p:spPr>
        <p:txBody>
          <a:bodyPr wrap="none" lIns="0" tIns="0" rIns="0" bIns="0" rtlCol="0">
            <a:spAutoFit/>
          </a:bodyPr>
          <a:lstStyle>
            <a:defPPr>
              <a:defRPr lang="zh-CN"/>
            </a:defPPr>
            <a:lvl1pPr algn="ctr">
              <a:defRPr sz="7200" b="1">
                <a:solidFill>
                  <a:srgbClr val="0072FF"/>
                </a:solidFill>
                <a:effectLst>
                  <a:reflection blurRad="25400" stA="15000" endPos="20000" dir="5400000" sy="-100000" algn="bl" rotWithShape="0"/>
                </a:effectLst>
                <a:latin typeface="D-DIN" panose="020B0504030202030204" pitchFamily="34" charset="0"/>
                <a:ea typeface="阿里巴巴普惠体 M" panose="00020600040101010101" pitchFamily="18" charset="-122"/>
                <a:cs typeface="阿里巴巴普惠体 M" panose="00020600040101010101" pitchFamily="18" charset="-122"/>
              </a:defRPr>
            </a:lvl1pPr>
          </a:lstStyle>
          <a:p>
            <a:pPr algn="just"/>
            <a:r>
              <a:rPr lang="en-US" altLang="zh-CN"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a:t>
            </a:r>
            <a:r>
              <a:rPr lang="en-US" altLang="zh-CN" sz="3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文本框 88">
            <a:extLst>
              <a:ext uri="{FF2B5EF4-FFF2-40B4-BE49-F238E27FC236}">
                <a16:creationId xmlns:a16="http://schemas.microsoft.com/office/drawing/2014/main" xmlns="" id="{C00AEBA0-CFCA-47EC-B210-C04A73A8009F}"/>
              </a:ext>
            </a:extLst>
          </p:cNvPr>
          <p:cNvSpPr txBox="1"/>
          <p:nvPr/>
        </p:nvSpPr>
        <p:spPr>
          <a:xfrm>
            <a:off x="4222943" y="5306298"/>
            <a:ext cx="1077219" cy="27699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i="0" u="none" strike="noStrike" kern="1200" cap="none" spc="30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rPr>
              <a:t>要点数据</a:t>
            </a:r>
          </a:p>
        </p:txBody>
      </p:sp>
      <p:sp>
        <p:nvSpPr>
          <p:cNvPr id="90" name="文本框 89">
            <a:extLst>
              <a:ext uri="{FF2B5EF4-FFF2-40B4-BE49-F238E27FC236}">
                <a16:creationId xmlns:a16="http://schemas.microsoft.com/office/drawing/2014/main" xmlns="" id="{4891FD89-808E-4412-92CA-8E907418B177}"/>
              </a:ext>
            </a:extLst>
          </p:cNvPr>
          <p:cNvSpPr txBox="1"/>
          <p:nvPr/>
        </p:nvSpPr>
        <p:spPr>
          <a:xfrm>
            <a:off x="3900740" y="4166649"/>
            <a:ext cx="1721625" cy="1107996"/>
          </a:xfrm>
          <a:prstGeom prst="rect">
            <a:avLst/>
          </a:prstGeom>
          <a:noFill/>
        </p:spPr>
        <p:txBody>
          <a:bodyPr wrap="none" lIns="0" tIns="0" rIns="0" bIns="0" rtlCol="0">
            <a:spAutoFit/>
          </a:bodyPr>
          <a:lstStyle>
            <a:defPPr>
              <a:defRPr lang="zh-CN"/>
            </a:defPPr>
            <a:lvl1pPr algn="ctr">
              <a:defRPr sz="7200" b="1">
                <a:solidFill>
                  <a:srgbClr val="0072FF"/>
                </a:solidFill>
                <a:effectLst>
                  <a:reflection blurRad="25400" stA="15000" endPos="20000" dir="5400000" sy="-100000" algn="bl" rotWithShape="0"/>
                </a:effectLst>
                <a:latin typeface="D-DIN" panose="020B0504030202030204" pitchFamily="34" charset="0"/>
                <a:ea typeface="阿里巴巴普惠体 M" panose="00020600040101010101" pitchFamily="18" charset="-122"/>
                <a:cs typeface="阿里巴巴普惠体 M" panose="00020600040101010101" pitchFamily="18" charset="-122"/>
              </a:defRPr>
            </a:lvl1pPr>
          </a:lstStyle>
          <a:p>
            <a:pPr algn="just"/>
            <a:r>
              <a:rPr lang="en-US" altLang="zh-CN"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a:t>
            </a:r>
            <a:r>
              <a:rPr lang="en-US" altLang="zh-CN" sz="3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文本框 90">
            <a:extLst>
              <a:ext uri="{FF2B5EF4-FFF2-40B4-BE49-F238E27FC236}">
                <a16:creationId xmlns:a16="http://schemas.microsoft.com/office/drawing/2014/main" xmlns="" id="{6601EF70-DA77-4D26-A72A-A87AD277CA99}"/>
              </a:ext>
            </a:extLst>
          </p:cNvPr>
          <p:cNvSpPr txBox="1"/>
          <p:nvPr/>
        </p:nvSpPr>
        <p:spPr>
          <a:xfrm>
            <a:off x="6891840" y="5306298"/>
            <a:ext cx="1077219" cy="27699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i="0" u="none" strike="noStrike" kern="1200" cap="none" spc="30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rPr>
              <a:t>要点数据</a:t>
            </a:r>
          </a:p>
        </p:txBody>
      </p:sp>
      <p:sp>
        <p:nvSpPr>
          <p:cNvPr id="92" name="文本框 91">
            <a:extLst>
              <a:ext uri="{FF2B5EF4-FFF2-40B4-BE49-F238E27FC236}">
                <a16:creationId xmlns:a16="http://schemas.microsoft.com/office/drawing/2014/main" xmlns="" id="{FA67B5D9-62BE-484B-999C-9B0548353BAB}"/>
              </a:ext>
            </a:extLst>
          </p:cNvPr>
          <p:cNvSpPr txBox="1"/>
          <p:nvPr/>
        </p:nvSpPr>
        <p:spPr>
          <a:xfrm>
            <a:off x="6569637" y="4166649"/>
            <a:ext cx="1721625" cy="1107996"/>
          </a:xfrm>
          <a:prstGeom prst="rect">
            <a:avLst/>
          </a:prstGeom>
          <a:noFill/>
        </p:spPr>
        <p:txBody>
          <a:bodyPr wrap="none" lIns="0" tIns="0" rIns="0" bIns="0" rtlCol="0">
            <a:spAutoFit/>
          </a:bodyPr>
          <a:lstStyle>
            <a:defPPr>
              <a:defRPr lang="zh-CN"/>
            </a:defPPr>
            <a:lvl1pPr algn="ctr">
              <a:defRPr sz="7200" b="1">
                <a:solidFill>
                  <a:srgbClr val="0072FF"/>
                </a:solidFill>
                <a:effectLst>
                  <a:reflection blurRad="25400" stA="15000" endPos="20000" dir="5400000" sy="-100000" algn="bl" rotWithShape="0"/>
                </a:effectLst>
                <a:latin typeface="D-DIN" panose="020B0504030202030204" pitchFamily="34" charset="0"/>
                <a:ea typeface="阿里巴巴普惠体 M" panose="00020600040101010101" pitchFamily="18" charset="-122"/>
                <a:cs typeface="阿里巴巴普惠体 M" panose="00020600040101010101" pitchFamily="18" charset="-122"/>
              </a:defRPr>
            </a:lvl1pPr>
          </a:lstStyle>
          <a:p>
            <a:pPr algn="just"/>
            <a:r>
              <a:rPr lang="en-US" altLang="zh-CN"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a:t>
            </a:r>
            <a:r>
              <a:rPr lang="en-US" altLang="zh-CN" sz="3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文本框 92">
            <a:extLst>
              <a:ext uri="{FF2B5EF4-FFF2-40B4-BE49-F238E27FC236}">
                <a16:creationId xmlns:a16="http://schemas.microsoft.com/office/drawing/2014/main" xmlns="" id="{B9F64EF9-FD7B-4537-85C5-16B721330650}"/>
              </a:ext>
            </a:extLst>
          </p:cNvPr>
          <p:cNvSpPr txBox="1"/>
          <p:nvPr/>
        </p:nvSpPr>
        <p:spPr>
          <a:xfrm>
            <a:off x="9560736" y="5306298"/>
            <a:ext cx="1077219" cy="27699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i="0" u="none" strike="noStrike" kern="1200" cap="none" spc="30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rPr>
              <a:t>要点数据</a:t>
            </a:r>
          </a:p>
        </p:txBody>
      </p:sp>
      <p:sp>
        <p:nvSpPr>
          <p:cNvPr id="94" name="文本框 93">
            <a:extLst>
              <a:ext uri="{FF2B5EF4-FFF2-40B4-BE49-F238E27FC236}">
                <a16:creationId xmlns:a16="http://schemas.microsoft.com/office/drawing/2014/main" xmlns="" id="{51E0C8CF-958F-46E8-A9E0-15554CDEFF34}"/>
              </a:ext>
            </a:extLst>
          </p:cNvPr>
          <p:cNvSpPr txBox="1"/>
          <p:nvPr/>
        </p:nvSpPr>
        <p:spPr>
          <a:xfrm>
            <a:off x="9238533" y="4166649"/>
            <a:ext cx="1721625" cy="1107996"/>
          </a:xfrm>
          <a:prstGeom prst="rect">
            <a:avLst/>
          </a:prstGeom>
          <a:noFill/>
        </p:spPr>
        <p:txBody>
          <a:bodyPr wrap="none" lIns="0" tIns="0" rIns="0" bIns="0" rtlCol="0">
            <a:spAutoFit/>
          </a:bodyPr>
          <a:lstStyle>
            <a:defPPr>
              <a:defRPr lang="zh-CN"/>
            </a:defPPr>
            <a:lvl1pPr algn="ctr">
              <a:defRPr sz="7200" b="1">
                <a:solidFill>
                  <a:srgbClr val="0072FF"/>
                </a:solidFill>
                <a:effectLst>
                  <a:reflection blurRad="25400" stA="15000" endPos="20000" dir="5400000" sy="-100000" algn="bl" rotWithShape="0"/>
                </a:effectLst>
                <a:latin typeface="D-DIN" panose="020B0504030202030204" pitchFamily="34" charset="0"/>
                <a:ea typeface="阿里巴巴普惠体 M" panose="00020600040101010101" pitchFamily="18" charset="-122"/>
                <a:cs typeface="阿里巴巴普惠体 M" panose="00020600040101010101" pitchFamily="18" charset="-122"/>
              </a:defRPr>
            </a:lvl1pPr>
          </a:lstStyle>
          <a:p>
            <a:pPr algn="just"/>
            <a:r>
              <a:rPr lang="en-US" altLang="zh-CN"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a:t>
            </a:r>
            <a:r>
              <a:rPr lang="en-US" altLang="zh-CN" sz="3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a:extLst>
              <a:ext uri="{FF2B5EF4-FFF2-40B4-BE49-F238E27FC236}">
                <a16:creationId xmlns:a16="http://schemas.microsoft.com/office/drawing/2014/main" xmlns="" id="{D2EC67BF-1647-4127-A7BA-1D920A90E79B}"/>
              </a:ext>
            </a:extLst>
          </p:cNvPr>
          <p:cNvGrpSpPr/>
          <p:nvPr/>
        </p:nvGrpSpPr>
        <p:grpSpPr>
          <a:xfrm>
            <a:off x="2626461" y="4072529"/>
            <a:ext cx="741963" cy="602312"/>
            <a:chOff x="2579531" y="3795083"/>
            <a:chExt cx="741963" cy="602312"/>
          </a:xfrm>
        </p:grpSpPr>
        <p:sp>
          <p:nvSpPr>
            <p:cNvPr id="97" name="任意多边形: 形状 96">
              <a:extLst>
                <a:ext uri="{FF2B5EF4-FFF2-40B4-BE49-F238E27FC236}">
                  <a16:creationId xmlns:a16="http://schemas.microsoft.com/office/drawing/2014/main" xmlns="" id="{EA9F6B6C-83C0-4B83-9DD0-40E645D2E5C6}"/>
                </a:ext>
              </a:extLst>
            </p:cNvPr>
            <p:cNvSpPr/>
            <p:nvPr/>
          </p:nvSpPr>
          <p:spPr>
            <a:xfrm rot="12749738">
              <a:off x="2579531" y="3795083"/>
              <a:ext cx="741963" cy="602312"/>
            </a:xfrm>
            <a:custGeom>
              <a:avLst/>
              <a:gdLst>
                <a:gd name="connsiteX0" fmla="*/ 733718 w 741963"/>
                <a:gd name="connsiteY0" fmla="*/ 229336 h 602312"/>
                <a:gd name="connsiteX1" fmla="*/ 152546 w 741963"/>
                <a:gd name="connsiteY1" fmla="*/ 599521 h 602312"/>
                <a:gd name="connsiteX2" fmla="*/ 127952 w 741963"/>
                <a:gd name="connsiteY2" fmla="*/ 594067 h 602312"/>
                <a:gd name="connsiteX3" fmla="*/ 2791 w 741963"/>
                <a:gd name="connsiteY3" fmla="*/ 397570 h 602312"/>
                <a:gd name="connsiteX4" fmla="*/ 8245 w 741963"/>
                <a:gd name="connsiteY4" fmla="*/ 372976 h 602312"/>
                <a:gd name="connsiteX5" fmla="*/ 268535 w 741963"/>
                <a:gd name="connsiteY5" fmla="*/ 207181 h 602312"/>
                <a:gd name="connsiteX6" fmla="*/ 263159 w 741963"/>
                <a:gd name="connsiteY6" fmla="*/ 207181 h 602312"/>
                <a:gd name="connsiteX7" fmla="*/ 327898 w 741963"/>
                <a:gd name="connsiteY7" fmla="*/ 42422 h 602312"/>
                <a:gd name="connsiteX8" fmla="*/ 367794 w 741963"/>
                <a:gd name="connsiteY8" fmla="*/ 143956 h 602312"/>
                <a:gd name="connsiteX9" fmla="*/ 589417 w 741963"/>
                <a:gd name="connsiteY9" fmla="*/ 2791 h 602312"/>
                <a:gd name="connsiteX10" fmla="*/ 614011 w 741963"/>
                <a:gd name="connsiteY10" fmla="*/ 8245 h 602312"/>
                <a:gd name="connsiteX11" fmla="*/ 739172 w 741963"/>
                <a:gd name="connsiteY11" fmla="*/ 204742 h 602312"/>
                <a:gd name="connsiteX12" fmla="*/ 733718 w 741963"/>
                <a:gd name="connsiteY12" fmla="*/ 229336 h 60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963" h="602312">
                  <a:moveTo>
                    <a:pt x="733718" y="229336"/>
                  </a:moveTo>
                  <a:lnTo>
                    <a:pt x="152546" y="599521"/>
                  </a:lnTo>
                  <a:cubicBezTo>
                    <a:pt x="144248" y="604807"/>
                    <a:pt x="133237" y="602365"/>
                    <a:pt x="127952" y="594067"/>
                  </a:cubicBezTo>
                  <a:lnTo>
                    <a:pt x="2791" y="397570"/>
                  </a:lnTo>
                  <a:cubicBezTo>
                    <a:pt x="-2495" y="389272"/>
                    <a:pt x="-53" y="378261"/>
                    <a:pt x="8245" y="372976"/>
                  </a:cubicBezTo>
                  <a:lnTo>
                    <a:pt x="268535" y="207181"/>
                  </a:lnTo>
                  <a:lnTo>
                    <a:pt x="263159" y="207181"/>
                  </a:lnTo>
                  <a:lnTo>
                    <a:pt x="327898" y="42422"/>
                  </a:lnTo>
                  <a:lnTo>
                    <a:pt x="367794" y="143956"/>
                  </a:lnTo>
                  <a:lnTo>
                    <a:pt x="589417" y="2791"/>
                  </a:lnTo>
                  <a:cubicBezTo>
                    <a:pt x="597715" y="-2494"/>
                    <a:pt x="608725" y="-53"/>
                    <a:pt x="614011" y="8245"/>
                  </a:cubicBezTo>
                  <a:lnTo>
                    <a:pt x="739172" y="204742"/>
                  </a:lnTo>
                  <a:cubicBezTo>
                    <a:pt x="744457" y="213040"/>
                    <a:pt x="742016" y="224051"/>
                    <a:pt x="733718" y="229336"/>
                  </a:cubicBezTo>
                  <a:close/>
                </a:path>
              </a:pathLst>
            </a:custGeom>
            <a:solidFill>
              <a:schemeClr val="accent1"/>
            </a:solidFill>
            <a:ln w="6350" cap="flat" cmpd="sng" algn="ctr">
              <a:no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a:extLst>
                <a:ext uri="{FF2B5EF4-FFF2-40B4-BE49-F238E27FC236}">
                  <a16:creationId xmlns:a16="http://schemas.microsoft.com/office/drawing/2014/main" xmlns="" id="{9E722105-0A5C-4376-A712-98BE5134416F}"/>
                </a:ext>
              </a:extLst>
            </p:cNvPr>
            <p:cNvSpPr txBox="1"/>
            <p:nvPr/>
          </p:nvSpPr>
          <p:spPr>
            <a:xfrm>
              <a:off x="2684571" y="3993742"/>
              <a:ext cx="577081"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spc="300" dirty="0">
                  <a:solidFill>
                    <a:schemeClr val="bg1"/>
                  </a:solidFill>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rPr>
                <a:t>不低于</a:t>
              </a:r>
              <a:endParaRPr kumimoji="0" lang="zh-CN" altLang="en-US" sz="1200"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endParaRPr>
            </a:p>
          </p:txBody>
        </p:sp>
      </p:grpSp>
      <p:grpSp>
        <p:nvGrpSpPr>
          <p:cNvPr id="98" name="组合 97">
            <a:extLst>
              <a:ext uri="{FF2B5EF4-FFF2-40B4-BE49-F238E27FC236}">
                <a16:creationId xmlns:a16="http://schemas.microsoft.com/office/drawing/2014/main" xmlns="" id="{40987E1F-9A8F-47AB-95F6-E4043664D886}"/>
              </a:ext>
            </a:extLst>
          </p:cNvPr>
          <p:cNvGrpSpPr/>
          <p:nvPr/>
        </p:nvGrpSpPr>
        <p:grpSpPr>
          <a:xfrm>
            <a:off x="5262607" y="4072529"/>
            <a:ext cx="741963" cy="602312"/>
            <a:chOff x="2579531" y="3795083"/>
            <a:chExt cx="741963" cy="602312"/>
          </a:xfrm>
        </p:grpSpPr>
        <p:sp>
          <p:nvSpPr>
            <p:cNvPr id="99" name="任意多边形: 形状 98">
              <a:extLst>
                <a:ext uri="{FF2B5EF4-FFF2-40B4-BE49-F238E27FC236}">
                  <a16:creationId xmlns:a16="http://schemas.microsoft.com/office/drawing/2014/main" xmlns="" id="{E735C558-21AD-4FB9-BB86-BBDAFEF4DE84}"/>
                </a:ext>
              </a:extLst>
            </p:cNvPr>
            <p:cNvSpPr/>
            <p:nvPr/>
          </p:nvSpPr>
          <p:spPr>
            <a:xfrm rot="12749738">
              <a:off x="2579531" y="3795083"/>
              <a:ext cx="741963" cy="602312"/>
            </a:xfrm>
            <a:custGeom>
              <a:avLst/>
              <a:gdLst>
                <a:gd name="connsiteX0" fmla="*/ 733718 w 741963"/>
                <a:gd name="connsiteY0" fmla="*/ 229336 h 602312"/>
                <a:gd name="connsiteX1" fmla="*/ 152546 w 741963"/>
                <a:gd name="connsiteY1" fmla="*/ 599521 h 602312"/>
                <a:gd name="connsiteX2" fmla="*/ 127952 w 741963"/>
                <a:gd name="connsiteY2" fmla="*/ 594067 h 602312"/>
                <a:gd name="connsiteX3" fmla="*/ 2791 w 741963"/>
                <a:gd name="connsiteY3" fmla="*/ 397570 h 602312"/>
                <a:gd name="connsiteX4" fmla="*/ 8245 w 741963"/>
                <a:gd name="connsiteY4" fmla="*/ 372976 h 602312"/>
                <a:gd name="connsiteX5" fmla="*/ 268535 w 741963"/>
                <a:gd name="connsiteY5" fmla="*/ 207181 h 602312"/>
                <a:gd name="connsiteX6" fmla="*/ 263159 w 741963"/>
                <a:gd name="connsiteY6" fmla="*/ 207181 h 602312"/>
                <a:gd name="connsiteX7" fmla="*/ 327898 w 741963"/>
                <a:gd name="connsiteY7" fmla="*/ 42422 h 602312"/>
                <a:gd name="connsiteX8" fmla="*/ 367794 w 741963"/>
                <a:gd name="connsiteY8" fmla="*/ 143956 h 602312"/>
                <a:gd name="connsiteX9" fmla="*/ 589417 w 741963"/>
                <a:gd name="connsiteY9" fmla="*/ 2791 h 602312"/>
                <a:gd name="connsiteX10" fmla="*/ 614011 w 741963"/>
                <a:gd name="connsiteY10" fmla="*/ 8245 h 602312"/>
                <a:gd name="connsiteX11" fmla="*/ 739172 w 741963"/>
                <a:gd name="connsiteY11" fmla="*/ 204742 h 602312"/>
                <a:gd name="connsiteX12" fmla="*/ 733718 w 741963"/>
                <a:gd name="connsiteY12" fmla="*/ 229336 h 60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963" h="602312">
                  <a:moveTo>
                    <a:pt x="733718" y="229336"/>
                  </a:moveTo>
                  <a:lnTo>
                    <a:pt x="152546" y="599521"/>
                  </a:lnTo>
                  <a:cubicBezTo>
                    <a:pt x="144248" y="604807"/>
                    <a:pt x="133237" y="602365"/>
                    <a:pt x="127952" y="594067"/>
                  </a:cubicBezTo>
                  <a:lnTo>
                    <a:pt x="2791" y="397570"/>
                  </a:lnTo>
                  <a:cubicBezTo>
                    <a:pt x="-2495" y="389272"/>
                    <a:pt x="-53" y="378261"/>
                    <a:pt x="8245" y="372976"/>
                  </a:cubicBezTo>
                  <a:lnTo>
                    <a:pt x="268535" y="207181"/>
                  </a:lnTo>
                  <a:lnTo>
                    <a:pt x="263159" y="207181"/>
                  </a:lnTo>
                  <a:lnTo>
                    <a:pt x="327898" y="42422"/>
                  </a:lnTo>
                  <a:lnTo>
                    <a:pt x="367794" y="143956"/>
                  </a:lnTo>
                  <a:lnTo>
                    <a:pt x="589417" y="2791"/>
                  </a:lnTo>
                  <a:cubicBezTo>
                    <a:pt x="597715" y="-2494"/>
                    <a:pt x="608725" y="-53"/>
                    <a:pt x="614011" y="8245"/>
                  </a:cubicBezTo>
                  <a:lnTo>
                    <a:pt x="739172" y="204742"/>
                  </a:lnTo>
                  <a:cubicBezTo>
                    <a:pt x="744457" y="213040"/>
                    <a:pt x="742016" y="224051"/>
                    <a:pt x="733718" y="229336"/>
                  </a:cubicBezTo>
                  <a:close/>
                </a:path>
              </a:pathLst>
            </a:custGeom>
            <a:solidFill>
              <a:schemeClr val="accent1"/>
            </a:solidFill>
            <a:ln w="6350" cap="flat" cmpd="sng" algn="ctr">
              <a:no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a:extLst>
                <a:ext uri="{FF2B5EF4-FFF2-40B4-BE49-F238E27FC236}">
                  <a16:creationId xmlns:a16="http://schemas.microsoft.com/office/drawing/2014/main" xmlns="" id="{205EC7A1-B171-4D3E-983B-93F82A436823}"/>
                </a:ext>
              </a:extLst>
            </p:cNvPr>
            <p:cNvSpPr txBox="1"/>
            <p:nvPr/>
          </p:nvSpPr>
          <p:spPr>
            <a:xfrm>
              <a:off x="2684571" y="3993742"/>
              <a:ext cx="577081"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spc="300" dirty="0">
                  <a:solidFill>
                    <a:schemeClr val="bg1"/>
                  </a:solidFill>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rPr>
                <a:t>不低于</a:t>
              </a:r>
              <a:endParaRPr kumimoji="0" lang="zh-CN" altLang="en-US" sz="1200"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endParaRPr>
            </a:p>
          </p:txBody>
        </p:sp>
      </p:grpSp>
      <p:grpSp>
        <p:nvGrpSpPr>
          <p:cNvPr id="101" name="组合 100">
            <a:extLst>
              <a:ext uri="{FF2B5EF4-FFF2-40B4-BE49-F238E27FC236}">
                <a16:creationId xmlns:a16="http://schemas.microsoft.com/office/drawing/2014/main" xmlns="" id="{9223CA04-1371-4C8C-BB27-4B1FA8BB4915}"/>
              </a:ext>
            </a:extLst>
          </p:cNvPr>
          <p:cNvGrpSpPr/>
          <p:nvPr/>
        </p:nvGrpSpPr>
        <p:grpSpPr>
          <a:xfrm>
            <a:off x="7898753" y="4072529"/>
            <a:ext cx="741963" cy="602312"/>
            <a:chOff x="2579531" y="3795083"/>
            <a:chExt cx="741963" cy="602312"/>
          </a:xfrm>
        </p:grpSpPr>
        <p:sp>
          <p:nvSpPr>
            <p:cNvPr id="102" name="任意多边形: 形状 101">
              <a:extLst>
                <a:ext uri="{FF2B5EF4-FFF2-40B4-BE49-F238E27FC236}">
                  <a16:creationId xmlns:a16="http://schemas.microsoft.com/office/drawing/2014/main" xmlns="" id="{CC72B940-676A-4BF1-AF6A-77DAC46CA827}"/>
                </a:ext>
              </a:extLst>
            </p:cNvPr>
            <p:cNvSpPr/>
            <p:nvPr/>
          </p:nvSpPr>
          <p:spPr>
            <a:xfrm rot="12749738">
              <a:off x="2579531" y="3795083"/>
              <a:ext cx="741963" cy="602312"/>
            </a:xfrm>
            <a:custGeom>
              <a:avLst/>
              <a:gdLst>
                <a:gd name="connsiteX0" fmla="*/ 733718 w 741963"/>
                <a:gd name="connsiteY0" fmla="*/ 229336 h 602312"/>
                <a:gd name="connsiteX1" fmla="*/ 152546 w 741963"/>
                <a:gd name="connsiteY1" fmla="*/ 599521 h 602312"/>
                <a:gd name="connsiteX2" fmla="*/ 127952 w 741963"/>
                <a:gd name="connsiteY2" fmla="*/ 594067 h 602312"/>
                <a:gd name="connsiteX3" fmla="*/ 2791 w 741963"/>
                <a:gd name="connsiteY3" fmla="*/ 397570 h 602312"/>
                <a:gd name="connsiteX4" fmla="*/ 8245 w 741963"/>
                <a:gd name="connsiteY4" fmla="*/ 372976 h 602312"/>
                <a:gd name="connsiteX5" fmla="*/ 268535 w 741963"/>
                <a:gd name="connsiteY5" fmla="*/ 207181 h 602312"/>
                <a:gd name="connsiteX6" fmla="*/ 263159 w 741963"/>
                <a:gd name="connsiteY6" fmla="*/ 207181 h 602312"/>
                <a:gd name="connsiteX7" fmla="*/ 327898 w 741963"/>
                <a:gd name="connsiteY7" fmla="*/ 42422 h 602312"/>
                <a:gd name="connsiteX8" fmla="*/ 367794 w 741963"/>
                <a:gd name="connsiteY8" fmla="*/ 143956 h 602312"/>
                <a:gd name="connsiteX9" fmla="*/ 589417 w 741963"/>
                <a:gd name="connsiteY9" fmla="*/ 2791 h 602312"/>
                <a:gd name="connsiteX10" fmla="*/ 614011 w 741963"/>
                <a:gd name="connsiteY10" fmla="*/ 8245 h 602312"/>
                <a:gd name="connsiteX11" fmla="*/ 739172 w 741963"/>
                <a:gd name="connsiteY11" fmla="*/ 204742 h 602312"/>
                <a:gd name="connsiteX12" fmla="*/ 733718 w 741963"/>
                <a:gd name="connsiteY12" fmla="*/ 229336 h 60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963" h="602312">
                  <a:moveTo>
                    <a:pt x="733718" y="229336"/>
                  </a:moveTo>
                  <a:lnTo>
                    <a:pt x="152546" y="599521"/>
                  </a:lnTo>
                  <a:cubicBezTo>
                    <a:pt x="144248" y="604807"/>
                    <a:pt x="133237" y="602365"/>
                    <a:pt x="127952" y="594067"/>
                  </a:cubicBezTo>
                  <a:lnTo>
                    <a:pt x="2791" y="397570"/>
                  </a:lnTo>
                  <a:cubicBezTo>
                    <a:pt x="-2495" y="389272"/>
                    <a:pt x="-53" y="378261"/>
                    <a:pt x="8245" y="372976"/>
                  </a:cubicBezTo>
                  <a:lnTo>
                    <a:pt x="268535" y="207181"/>
                  </a:lnTo>
                  <a:lnTo>
                    <a:pt x="263159" y="207181"/>
                  </a:lnTo>
                  <a:lnTo>
                    <a:pt x="327898" y="42422"/>
                  </a:lnTo>
                  <a:lnTo>
                    <a:pt x="367794" y="143956"/>
                  </a:lnTo>
                  <a:lnTo>
                    <a:pt x="589417" y="2791"/>
                  </a:lnTo>
                  <a:cubicBezTo>
                    <a:pt x="597715" y="-2494"/>
                    <a:pt x="608725" y="-53"/>
                    <a:pt x="614011" y="8245"/>
                  </a:cubicBezTo>
                  <a:lnTo>
                    <a:pt x="739172" y="204742"/>
                  </a:lnTo>
                  <a:cubicBezTo>
                    <a:pt x="744457" y="213040"/>
                    <a:pt x="742016" y="224051"/>
                    <a:pt x="733718" y="229336"/>
                  </a:cubicBezTo>
                  <a:close/>
                </a:path>
              </a:pathLst>
            </a:custGeom>
            <a:solidFill>
              <a:schemeClr val="accent4"/>
            </a:solidFill>
            <a:ln w="6350" cap="flat" cmpd="sng" algn="ctr">
              <a:no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文本框 102">
              <a:extLst>
                <a:ext uri="{FF2B5EF4-FFF2-40B4-BE49-F238E27FC236}">
                  <a16:creationId xmlns:a16="http://schemas.microsoft.com/office/drawing/2014/main" xmlns="" id="{46636233-7122-43AF-BC55-4594111B4F3A}"/>
                </a:ext>
              </a:extLst>
            </p:cNvPr>
            <p:cNvSpPr txBox="1"/>
            <p:nvPr/>
          </p:nvSpPr>
          <p:spPr>
            <a:xfrm>
              <a:off x="2684571" y="3993742"/>
              <a:ext cx="577081"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spc="300" dirty="0">
                  <a:solidFill>
                    <a:schemeClr val="bg1"/>
                  </a:solidFill>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rPr>
                <a:t>不低于</a:t>
              </a:r>
              <a:endParaRPr kumimoji="0" lang="zh-CN" altLang="en-US" sz="1200"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endParaRPr>
            </a:p>
          </p:txBody>
        </p:sp>
      </p:grpSp>
      <p:grpSp>
        <p:nvGrpSpPr>
          <p:cNvPr id="104" name="组合 103">
            <a:extLst>
              <a:ext uri="{FF2B5EF4-FFF2-40B4-BE49-F238E27FC236}">
                <a16:creationId xmlns:a16="http://schemas.microsoft.com/office/drawing/2014/main" xmlns="" id="{18CB28ED-6A7C-42F2-AE94-FD66157C5AA3}"/>
              </a:ext>
            </a:extLst>
          </p:cNvPr>
          <p:cNvGrpSpPr/>
          <p:nvPr/>
        </p:nvGrpSpPr>
        <p:grpSpPr>
          <a:xfrm>
            <a:off x="10534899" y="4072529"/>
            <a:ext cx="741963" cy="602312"/>
            <a:chOff x="2579531" y="3795083"/>
            <a:chExt cx="741963" cy="602312"/>
          </a:xfrm>
        </p:grpSpPr>
        <p:sp>
          <p:nvSpPr>
            <p:cNvPr id="111" name="任意多边形: 形状 110">
              <a:extLst>
                <a:ext uri="{FF2B5EF4-FFF2-40B4-BE49-F238E27FC236}">
                  <a16:creationId xmlns:a16="http://schemas.microsoft.com/office/drawing/2014/main" xmlns="" id="{47422D7E-E206-4742-87E8-3F039077FD2A}"/>
                </a:ext>
              </a:extLst>
            </p:cNvPr>
            <p:cNvSpPr/>
            <p:nvPr/>
          </p:nvSpPr>
          <p:spPr>
            <a:xfrm rot="12749738">
              <a:off x="2579531" y="3795083"/>
              <a:ext cx="741963" cy="602312"/>
            </a:xfrm>
            <a:custGeom>
              <a:avLst/>
              <a:gdLst>
                <a:gd name="connsiteX0" fmla="*/ 733718 w 741963"/>
                <a:gd name="connsiteY0" fmla="*/ 229336 h 602312"/>
                <a:gd name="connsiteX1" fmla="*/ 152546 w 741963"/>
                <a:gd name="connsiteY1" fmla="*/ 599521 h 602312"/>
                <a:gd name="connsiteX2" fmla="*/ 127952 w 741963"/>
                <a:gd name="connsiteY2" fmla="*/ 594067 h 602312"/>
                <a:gd name="connsiteX3" fmla="*/ 2791 w 741963"/>
                <a:gd name="connsiteY3" fmla="*/ 397570 h 602312"/>
                <a:gd name="connsiteX4" fmla="*/ 8245 w 741963"/>
                <a:gd name="connsiteY4" fmla="*/ 372976 h 602312"/>
                <a:gd name="connsiteX5" fmla="*/ 268535 w 741963"/>
                <a:gd name="connsiteY5" fmla="*/ 207181 h 602312"/>
                <a:gd name="connsiteX6" fmla="*/ 263159 w 741963"/>
                <a:gd name="connsiteY6" fmla="*/ 207181 h 602312"/>
                <a:gd name="connsiteX7" fmla="*/ 327898 w 741963"/>
                <a:gd name="connsiteY7" fmla="*/ 42422 h 602312"/>
                <a:gd name="connsiteX8" fmla="*/ 367794 w 741963"/>
                <a:gd name="connsiteY8" fmla="*/ 143956 h 602312"/>
                <a:gd name="connsiteX9" fmla="*/ 589417 w 741963"/>
                <a:gd name="connsiteY9" fmla="*/ 2791 h 602312"/>
                <a:gd name="connsiteX10" fmla="*/ 614011 w 741963"/>
                <a:gd name="connsiteY10" fmla="*/ 8245 h 602312"/>
                <a:gd name="connsiteX11" fmla="*/ 739172 w 741963"/>
                <a:gd name="connsiteY11" fmla="*/ 204742 h 602312"/>
                <a:gd name="connsiteX12" fmla="*/ 733718 w 741963"/>
                <a:gd name="connsiteY12" fmla="*/ 229336 h 60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963" h="602312">
                  <a:moveTo>
                    <a:pt x="733718" y="229336"/>
                  </a:moveTo>
                  <a:lnTo>
                    <a:pt x="152546" y="599521"/>
                  </a:lnTo>
                  <a:cubicBezTo>
                    <a:pt x="144248" y="604807"/>
                    <a:pt x="133237" y="602365"/>
                    <a:pt x="127952" y="594067"/>
                  </a:cubicBezTo>
                  <a:lnTo>
                    <a:pt x="2791" y="397570"/>
                  </a:lnTo>
                  <a:cubicBezTo>
                    <a:pt x="-2495" y="389272"/>
                    <a:pt x="-53" y="378261"/>
                    <a:pt x="8245" y="372976"/>
                  </a:cubicBezTo>
                  <a:lnTo>
                    <a:pt x="268535" y="207181"/>
                  </a:lnTo>
                  <a:lnTo>
                    <a:pt x="263159" y="207181"/>
                  </a:lnTo>
                  <a:lnTo>
                    <a:pt x="327898" y="42422"/>
                  </a:lnTo>
                  <a:lnTo>
                    <a:pt x="367794" y="143956"/>
                  </a:lnTo>
                  <a:lnTo>
                    <a:pt x="589417" y="2791"/>
                  </a:lnTo>
                  <a:cubicBezTo>
                    <a:pt x="597715" y="-2494"/>
                    <a:pt x="608725" y="-53"/>
                    <a:pt x="614011" y="8245"/>
                  </a:cubicBezTo>
                  <a:lnTo>
                    <a:pt x="739172" y="204742"/>
                  </a:lnTo>
                  <a:cubicBezTo>
                    <a:pt x="744457" y="213040"/>
                    <a:pt x="742016" y="224051"/>
                    <a:pt x="733718" y="229336"/>
                  </a:cubicBezTo>
                  <a:close/>
                </a:path>
              </a:pathLst>
            </a:custGeom>
            <a:solidFill>
              <a:schemeClr val="accent4"/>
            </a:solidFill>
            <a:ln w="6350" cap="flat" cmpd="sng" algn="ctr">
              <a:no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111">
              <a:extLst>
                <a:ext uri="{FF2B5EF4-FFF2-40B4-BE49-F238E27FC236}">
                  <a16:creationId xmlns:a16="http://schemas.microsoft.com/office/drawing/2014/main" xmlns="" id="{389090D2-119A-47CE-B272-4B5282719ECA}"/>
                </a:ext>
              </a:extLst>
            </p:cNvPr>
            <p:cNvSpPr txBox="1"/>
            <p:nvPr/>
          </p:nvSpPr>
          <p:spPr>
            <a:xfrm>
              <a:off x="2684571" y="3993742"/>
              <a:ext cx="577081"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spc="300" dirty="0">
                  <a:solidFill>
                    <a:schemeClr val="bg1"/>
                  </a:solidFill>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rPr>
                <a:t>不低于</a:t>
              </a:r>
              <a:endParaRPr kumimoji="0" lang="zh-CN" altLang="en-US" sz="1200"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endParaRPr>
            </a:p>
          </p:txBody>
        </p:sp>
      </p:grpSp>
      <p:sp>
        <p:nvSpPr>
          <p:cNvPr id="30" name="文本框 29">
            <a:extLst>
              <a:ext uri="{FF2B5EF4-FFF2-40B4-BE49-F238E27FC236}">
                <a16:creationId xmlns:a16="http://schemas.microsoft.com/office/drawing/2014/main" xmlns="" id="{587BB84C-A0FC-4B76-B20B-466CEAFADA80}"/>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Budget Input</a:t>
            </a:r>
          </a:p>
        </p:txBody>
      </p:sp>
      <p:pic>
        <p:nvPicPr>
          <p:cNvPr id="49" name="图片 48">
            <a:extLst>
              <a:ext uri="{FF2B5EF4-FFF2-40B4-BE49-F238E27FC236}">
                <a16:creationId xmlns:a16="http://schemas.microsoft.com/office/drawing/2014/main" xmlns="" id="{3AA34200-3C4D-4CC4-8794-35A416F75CE0}"/>
              </a:ext>
            </a:extLst>
          </p:cNvPr>
          <p:cNvPicPr>
            <a:picLocks noChangeAspect="1"/>
          </p:cNvPicPr>
          <p:nvPr/>
        </p:nvPicPr>
        <p:blipFill>
          <a:blip r:embed="rId6"/>
          <a:stretch>
            <a:fillRect/>
          </a:stretch>
        </p:blipFill>
        <p:spPr>
          <a:xfrm>
            <a:off x="7015679" y="4546100"/>
            <a:ext cx="5279594" cy="2444708"/>
          </a:xfrm>
          <a:prstGeom prst="rect">
            <a:avLst/>
          </a:prstGeom>
        </p:spPr>
      </p:pic>
      <p:pic>
        <p:nvPicPr>
          <p:cNvPr id="50" name="图片 49">
            <a:extLst>
              <a:ext uri="{FF2B5EF4-FFF2-40B4-BE49-F238E27FC236}">
                <a16:creationId xmlns:a16="http://schemas.microsoft.com/office/drawing/2014/main" xmlns="" id="{64F4DA9E-4342-40E2-AA11-46F2C3F9767E}"/>
              </a:ext>
            </a:extLst>
          </p:cNvPr>
          <p:cNvPicPr>
            <a:picLocks noChangeAspect="1"/>
          </p:cNvPicPr>
          <p:nvPr/>
        </p:nvPicPr>
        <p:blipFill>
          <a:blip r:embed="rId7"/>
          <a:stretch>
            <a:fillRect/>
          </a:stretch>
        </p:blipFill>
        <p:spPr>
          <a:xfrm>
            <a:off x="-103276" y="4529575"/>
            <a:ext cx="5279594" cy="2462997"/>
          </a:xfrm>
          <a:prstGeom prst="rect">
            <a:avLst/>
          </a:prstGeom>
        </p:spPr>
      </p:pic>
    </p:spTree>
    <p:extLst>
      <p:ext uri="{BB962C8B-B14F-4D97-AF65-F5344CB8AC3E}">
        <p14:creationId xmlns:p14="http://schemas.microsoft.com/office/powerpoint/2010/main" val="11802852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xmlns="" id="{3AA34200-3C4D-4CC4-8794-35A416F75CE0}"/>
              </a:ext>
            </a:extLst>
          </p:cNvPr>
          <p:cNvPicPr>
            <a:picLocks noChangeAspect="1"/>
          </p:cNvPicPr>
          <p:nvPr/>
        </p:nvPicPr>
        <p:blipFill>
          <a:blip r:embed="rId3"/>
          <a:stretch>
            <a:fillRect/>
          </a:stretch>
        </p:blipFill>
        <p:spPr>
          <a:xfrm>
            <a:off x="7015679" y="4546100"/>
            <a:ext cx="5279594" cy="2444708"/>
          </a:xfrm>
          <a:prstGeom prst="rect">
            <a:avLst/>
          </a:prstGeom>
        </p:spPr>
      </p:pic>
      <p:pic>
        <p:nvPicPr>
          <p:cNvPr id="50" name="图片 49">
            <a:extLst>
              <a:ext uri="{FF2B5EF4-FFF2-40B4-BE49-F238E27FC236}">
                <a16:creationId xmlns:a16="http://schemas.microsoft.com/office/drawing/2014/main" xmlns="" id="{64F4DA9E-4342-40E2-AA11-46F2C3F9767E}"/>
              </a:ext>
            </a:extLst>
          </p:cNvPr>
          <p:cNvPicPr>
            <a:picLocks noChangeAspect="1"/>
          </p:cNvPicPr>
          <p:nvPr/>
        </p:nvPicPr>
        <p:blipFill>
          <a:blip r:embed="rId4"/>
          <a:stretch>
            <a:fillRect/>
          </a:stretch>
        </p:blipFill>
        <p:spPr>
          <a:xfrm>
            <a:off x="-103276" y="4529575"/>
            <a:ext cx="5279594" cy="2462997"/>
          </a:xfrm>
          <a:prstGeom prst="rect">
            <a:avLst/>
          </a:prstGeom>
        </p:spPr>
      </p:pic>
      <p:sp>
        <p:nvSpPr>
          <p:cNvPr id="47" name="文本框 46">
            <a:extLst>
              <a:ext uri="{FF2B5EF4-FFF2-40B4-BE49-F238E27FC236}">
                <a16:creationId xmlns:a16="http://schemas.microsoft.com/office/drawing/2014/main" xmlns="" id="{64D1F987-E182-42AE-BB97-4220C9368D2E}"/>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预期数据达成</a:t>
            </a:r>
          </a:p>
        </p:txBody>
      </p:sp>
      <p:sp>
        <p:nvSpPr>
          <p:cNvPr id="69" name="文本框 68">
            <a:extLst>
              <a:ext uri="{FF2B5EF4-FFF2-40B4-BE49-F238E27FC236}">
                <a16:creationId xmlns:a16="http://schemas.microsoft.com/office/drawing/2014/main" xmlns="" id="{77985EF5-DF82-437E-A400-FEBC373F7746}"/>
              </a:ext>
            </a:extLst>
          </p:cNvPr>
          <p:cNvSpPr txBox="1"/>
          <p:nvPr/>
        </p:nvSpPr>
        <p:spPr>
          <a:xfrm>
            <a:off x="8940120" y="3504082"/>
            <a:ext cx="1846659" cy="369332"/>
          </a:xfrm>
          <a:prstGeom prst="rect">
            <a:avLst/>
          </a:prstGeom>
          <a:noFill/>
        </p:spPr>
        <p:txBody>
          <a:bodyPr wrap="none" lIns="0" tIns="0" rIns="0" bIns="0" rtlCol="0">
            <a:spAutoFit/>
          </a:bodyPr>
          <a:lstStyle>
            <a:defPPr>
              <a:defRPr lang="zh-CN"/>
            </a:defPPr>
            <a:lvl1pPr algn="ctr">
              <a:def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R" panose="00020600040101010101" pitchFamily="18" charset="-122"/>
              </a:defRPr>
            </a:lvl1pPr>
          </a:lstStyle>
          <a:p>
            <a:pPr algn="ctr"/>
            <a:r>
              <a:rPr lang="zh-CN" altLang="en-US" sz="2400" b="1" dirty="0">
                <a:solidFill>
                  <a:srgbClr val="3B3B3B"/>
                </a:solidFill>
                <a:cs typeface="阿里巴巴普惠体 R" panose="00020600040101010101" pitchFamily="18" charset="-122"/>
                <a:sym typeface="微软雅黑" panose="020B0503020204020204" pitchFamily="34" charset="-122"/>
              </a:rPr>
              <a:t>同比提升数据</a:t>
            </a:r>
          </a:p>
        </p:txBody>
      </p:sp>
      <p:sp>
        <p:nvSpPr>
          <p:cNvPr id="109" name="文本框 108">
            <a:extLst>
              <a:ext uri="{FF2B5EF4-FFF2-40B4-BE49-F238E27FC236}">
                <a16:creationId xmlns:a16="http://schemas.microsoft.com/office/drawing/2014/main" xmlns="" id="{7987C58F-9A0A-4483-937D-1C8E52DFAE88}"/>
              </a:ext>
            </a:extLst>
          </p:cNvPr>
          <p:cNvSpPr txBox="1"/>
          <p:nvPr/>
        </p:nvSpPr>
        <p:spPr>
          <a:xfrm>
            <a:off x="5557442" y="3504082"/>
            <a:ext cx="1846659" cy="369332"/>
          </a:xfrm>
          <a:prstGeom prst="rect">
            <a:avLst/>
          </a:prstGeom>
          <a:noFill/>
        </p:spPr>
        <p:txBody>
          <a:bodyPr wrap="none" lIns="0" tIns="0" rIns="0" bIns="0" rtlCol="0">
            <a:spAutoFit/>
          </a:bodyPr>
          <a:lstStyle/>
          <a:p>
            <a:pPr algn="ctr"/>
            <a:r>
              <a:rPr lang="zh-CN" altLang="en-US" sz="2400" b="1" dirty="0">
                <a:solidFill>
                  <a:srgbClr val="3B3B3B"/>
                </a:solidFill>
                <a:latin typeface="微软雅黑" panose="020B0503020204020204" pitchFamily="34" charset="-122"/>
                <a:ea typeface="微软雅黑" panose="020B0503020204020204" pitchFamily="34" charset="-122"/>
                <a:cs typeface="阿里巴巴普惠体 R" panose="00020600040101010101" pitchFamily="18" charset="-122"/>
                <a:sym typeface="微软雅黑" panose="020B0503020204020204" pitchFamily="34" charset="-122"/>
              </a:rPr>
              <a:t>同比提升数据</a:t>
            </a:r>
          </a:p>
        </p:txBody>
      </p:sp>
      <p:grpSp>
        <p:nvGrpSpPr>
          <p:cNvPr id="3" name="组合 2">
            <a:extLst>
              <a:ext uri="{FF2B5EF4-FFF2-40B4-BE49-F238E27FC236}">
                <a16:creationId xmlns:a16="http://schemas.microsoft.com/office/drawing/2014/main" xmlns="" id="{AAF7BFBC-877C-4A1F-9221-4971C6E52158}"/>
              </a:ext>
            </a:extLst>
          </p:cNvPr>
          <p:cNvGrpSpPr/>
          <p:nvPr/>
        </p:nvGrpSpPr>
        <p:grpSpPr>
          <a:xfrm>
            <a:off x="5680336" y="1856427"/>
            <a:ext cx="1600875" cy="1600875"/>
            <a:chOff x="5680335" y="1856427"/>
            <a:chExt cx="1600875" cy="1600875"/>
          </a:xfrm>
        </p:grpSpPr>
        <p:sp>
          <p:nvSpPr>
            <p:cNvPr id="135" name="椭圆 134">
              <a:extLst>
                <a:ext uri="{FF2B5EF4-FFF2-40B4-BE49-F238E27FC236}">
                  <a16:creationId xmlns:a16="http://schemas.microsoft.com/office/drawing/2014/main" xmlns="" id="{FC430E27-D791-4B58-BE41-9D3BAEB116E5}"/>
                </a:ext>
              </a:extLst>
            </p:cNvPr>
            <p:cNvSpPr/>
            <p:nvPr/>
          </p:nvSpPr>
          <p:spPr>
            <a:xfrm>
              <a:off x="5680335" y="1856427"/>
              <a:ext cx="1600875" cy="1600875"/>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6" name="椭圆 135">
              <a:extLst>
                <a:ext uri="{FF2B5EF4-FFF2-40B4-BE49-F238E27FC236}">
                  <a16:creationId xmlns:a16="http://schemas.microsoft.com/office/drawing/2014/main" xmlns="" id="{C7A44AE4-D326-47C2-8B60-025D687AF87B}"/>
                </a:ext>
              </a:extLst>
            </p:cNvPr>
            <p:cNvSpPr/>
            <p:nvPr/>
          </p:nvSpPr>
          <p:spPr>
            <a:xfrm>
              <a:off x="5883299" y="2059391"/>
              <a:ext cx="1194946" cy="1194946"/>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1270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 name="图形 132">
              <a:extLst>
                <a:ext uri="{FF2B5EF4-FFF2-40B4-BE49-F238E27FC236}">
                  <a16:creationId xmlns:a16="http://schemas.microsoft.com/office/drawing/2014/main" xmlns="" id="{F49D5DC7-6AE0-4AA8-9F91-CA8DA5C21BD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6134783" y="2310875"/>
              <a:ext cx="691979" cy="691979"/>
            </a:xfrm>
            <a:prstGeom prst="rect">
              <a:avLst/>
            </a:prstGeom>
          </p:spPr>
        </p:pic>
      </p:grpSp>
      <p:grpSp>
        <p:nvGrpSpPr>
          <p:cNvPr id="2" name="组合 1">
            <a:extLst>
              <a:ext uri="{FF2B5EF4-FFF2-40B4-BE49-F238E27FC236}">
                <a16:creationId xmlns:a16="http://schemas.microsoft.com/office/drawing/2014/main" xmlns="" id="{0EBE3300-C3B6-41FE-ACFA-C65AD9AE6509}"/>
              </a:ext>
            </a:extLst>
          </p:cNvPr>
          <p:cNvGrpSpPr/>
          <p:nvPr/>
        </p:nvGrpSpPr>
        <p:grpSpPr>
          <a:xfrm>
            <a:off x="9063013" y="1856427"/>
            <a:ext cx="1600875" cy="1600875"/>
            <a:chOff x="9063012" y="1856427"/>
            <a:chExt cx="1600875" cy="1600875"/>
          </a:xfrm>
        </p:grpSpPr>
        <p:sp>
          <p:nvSpPr>
            <p:cNvPr id="143" name="椭圆 142">
              <a:extLst>
                <a:ext uri="{FF2B5EF4-FFF2-40B4-BE49-F238E27FC236}">
                  <a16:creationId xmlns:a16="http://schemas.microsoft.com/office/drawing/2014/main" xmlns="" id="{EA04CAA5-C346-48F8-985A-1F4DAEACC89B}"/>
                </a:ext>
              </a:extLst>
            </p:cNvPr>
            <p:cNvSpPr/>
            <p:nvPr/>
          </p:nvSpPr>
          <p:spPr>
            <a:xfrm>
              <a:off x="9063012" y="1856427"/>
              <a:ext cx="1600875" cy="1600875"/>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4" name="椭圆 143">
              <a:extLst>
                <a:ext uri="{FF2B5EF4-FFF2-40B4-BE49-F238E27FC236}">
                  <a16:creationId xmlns:a16="http://schemas.microsoft.com/office/drawing/2014/main" xmlns="" id="{57AC6E03-7DA4-4E7C-8962-36DA19DBF37A}"/>
                </a:ext>
              </a:extLst>
            </p:cNvPr>
            <p:cNvSpPr/>
            <p:nvPr/>
          </p:nvSpPr>
          <p:spPr>
            <a:xfrm>
              <a:off x="9265976" y="2059391"/>
              <a:ext cx="1194946" cy="1194946"/>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1270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5" name="图形 144">
              <a:extLst>
                <a:ext uri="{FF2B5EF4-FFF2-40B4-BE49-F238E27FC236}">
                  <a16:creationId xmlns:a16="http://schemas.microsoft.com/office/drawing/2014/main" xmlns="" id="{967F3529-82E9-458C-853F-38839C855A3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9517460" y="2310875"/>
              <a:ext cx="691979" cy="691979"/>
            </a:xfrm>
            <a:prstGeom prst="rect">
              <a:avLst/>
            </a:prstGeom>
          </p:spPr>
        </p:pic>
      </p:grpSp>
      <p:sp>
        <p:nvSpPr>
          <p:cNvPr id="62" name="椭圆 61">
            <a:extLst>
              <a:ext uri="{FF2B5EF4-FFF2-40B4-BE49-F238E27FC236}">
                <a16:creationId xmlns:a16="http://schemas.microsoft.com/office/drawing/2014/main" xmlns="" id="{73229D57-E294-42B2-8D49-38838A3B5938}"/>
              </a:ext>
            </a:extLst>
          </p:cNvPr>
          <p:cNvSpPr/>
          <p:nvPr/>
        </p:nvSpPr>
        <p:spPr>
          <a:xfrm>
            <a:off x="8844420" y="4993176"/>
            <a:ext cx="2038059" cy="719845"/>
          </a:xfrm>
          <a:prstGeom prst="ellipse">
            <a:avLst/>
          </a:prstGeom>
          <a:noFill/>
          <a:ln w="12700">
            <a:gradFill>
              <a:gsLst>
                <a:gs pos="22000">
                  <a:schemeClr val="accent1">
                    <a:alpha val="0"/>
                  </a:schemeClr>
                </a:gs>
                <a:gs pos="100000">
                  <a:schemeClr val="accent1">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63" name="椭圆 62">
            <a:extLst>
              <a:ext uri="{FF2B5EF4-FFF2-40B4-BE49-F238E27FC236}">
                <a16:creationId xmlns:a16="http://schemas.microsoft.com/office/drawing/2014/main" xmlns="" id="{42155824-589E-42FB-B99B-1959F6B542C4}"/>
              </a:ext>
            </a:extLst>
          </p:cNvPr>
          <p:cNvSpPr/>
          <p:nvPr/>
        </p:nvSpPr>
        <p:spPr>
          <a:xfrm>
            <a:off x="8339330" y="4446372"/>
            <a:ext cx="3048240" cy="1076640"/>
          </a:xfrm>
          <a:prstGeom prst="ellipse">
            <a:avLst/>
          </a:prstGeom>
          <a:noFill/>
          <a:ln w="19050">
            <a:gradFill>
              <a:gsLst>
                <a:gs pos="12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4" name="椭圆 63">
            <a:extLst>
              <a:ext uri="{FF2B5EF4-FFF2-40B4-BE49-F238E27FC236}">
                <a16:creationId xmlns:a16="http://schemas.microsoft.com/office/drawing/2014/main" xmlns="" id="{180BA630-F421-482F-BD26-D54366A4F4E9}"/>
              </a:ext>
            </a:extLst>
          </p:cNvPr>
          <p:cNvSpPr/>
          <p:nvPr/>
        </p:nvSpPr>
        <p:spPr>
          <a:xfrm>
            <a:off x="9068466" y="4732042"/>
            <a:ext cx="1589968" cy="561578"/>
          </a:xfrm>
          <a:prstGeom prst="ellipse">
            <a:avLst/>
          </a:prstGeom>
          <a:gradFill>
            <a:gsLst>
              <a:gs pos="0">
                <a:schemeClr val="accent3">
                  <a:alpha val="0"/>
                </a:schemeClr>
              </a:gs>
              <a:gs pos="10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8" name="文本框 67">
            <a:extLst>
              <a:ext uri="{FF2B5EF4-FFF2-40B4-BE49-F238E27FC236}">
                <a16:creationId xmlns:a16="http://schemas.microsoft.com/office/drawing/2014/main" xmlns="" id="{9BB59E15-ADA0-489A-99A9-8D574FC3251F}"/>
              </a:ext>
            </a:extLst>
          </p:cNvPr>
          <p:cNvSpPr txBox="1"/>
          <p:nvPr/>
        </p:nvSpPr>
        <p:spPr>
          <a:xfrm>
            <a:off x="9218635" y="4178202"/>
            <a:ext cx="1615827" cy="1015663"/>
          </a:xfrm>
          <a:prstGeom prst="rect">
            <a:avLst/>
          </a:prstGeom>
          <a:noFill/>
        </p:spPr>
        <p:txBody>
          <a:bodyPr wrap="none" lIns="0" tIns="0" rIns="0" bIns="0" rtlCol="0">
            <a:spAutoFit/>
          </a:bodyPr>
          <a:lstStyle>
            <a:defPPr>
              <a:defRPr lang="zh-CN"/>
            </a:defPPr>
            <a:lvl1pPr algn="ctr">
              <a:defRPr sz="7200" b="1">
                <a:solidFill>
                  <a:srgbClr val="0072FF"/>
                </a:solidFill>
                <a:effectLst>
                  <a:reflection blurRad="25400" stA="15000" endPos="20000" dir="5400000" sy="-100000" algn="bl" rotWithShape="0"/>
                </a:effectLst>
                <a:latin typeface="D-DIN" panose="020B0504030202030204" pitchFamily="34" charset="0"/>
                <a:ea typeface="阿里巴巴普惠体 M" panose="00020600040101010101" pitchFamily="18" charset="-122"/>
                <a:cs typeface="阿里巴巴普惠体 M" panose="00020600040101010101" pitchFamily="18" charset="-122"/>
              </a:defRPr>
            </a:lvl1pPr>
          </a:lstStyle>
          <a:p>
            <a:pPr algn="just"/>
            <a:r>
              <a:rPr lang="en-US" altLang="zh-CN" sz="66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XX</a:t>
            </a:r>
            <a:r>
              <a:rPr lang="en-US" altLang="zh-CN" sz="3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等腰三角形 69">
            <a:extLst>
              <a:ext uri="{FF2B5EF4-FFF2-40B4-BE49-F238E27FC236}">
                <a16:creationId xmlns:a16="http://schemas.microsoft.com/office/drawing/2014/main" xmlns="" id="{8B146588-021A-4350-9B54-D9418765ED5F}"/>
              </a:ext>
            </a:extLst>
          </p:cNvPr>
          <p:cNvSpPr/>
          <p:nvPr/>
        </p:nvSpPr>
        <p:spPr>
          <a:xfrm>
            <a:off x="8938862" y="4841670"/>
            <a:ext cx="177056" cy="152635"/>
          </a:xfrm>
          <a:prstGeom prst="triangle">
            <a:avLst/>
          </a:prstGeom>
          <a:solidFill>
            <a:schemeClr val="accent1"/>
          </a:solidFill>
          <a:ln>
            <a:noFill/>
          </a:ln>
          <a:effectLst>
            <a:reflection blurRad="25400" stA="15000" endPos="5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05" name="椭圆 104">
            <a:extLst>
              <a:ext uri="{FF2B5EF4-FFF2-40B4-BE49-F238E27FC236}">
                <a16:creationId xmlns:a16="http://schemas.microsoft.com/office/drawing/2014/main" xmlns="" id="{3F12B885-AFC5-4803-A0D9-E7187E5E5E54}"/>
              </a:ext>
            </a:extLst>
          </p:cNvPr>
          <p:cNvSpPr/>
          <p:nvPr/>
        </p:nvSpPr>
        <p:spPr>
          <a:xfrm>
            <a:off x="5461743" y="4993176"/>
            <a:ext cx="2038059" cy="719845"/>
          </a:xfrm>
          <a:prstGeom prst="ellipse">
            <a:avLst/>
          </a:prstGeom>
          <a:noFill/>
          <a:ln w="12700">
            <a:gradFill>
              <a:gsLst>
                <a:gs pos="22000">
                  <a:schemeClr val="accent1">
                    <a:alpha val="0"/>
                  </a:schemeClr>
                </a:gs>
                <a:gs pos="100000">
                  <a:schemeClr val="accent1">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106" name="椭圆 105">
            <a:extLst>
              <a:ext uri="{FF2B5EF4-FFF2-40B4-BE49-F238E27FC236}">
                <a16:creationId xmlns:a16="http://schemas.microsoft.com/office/drawing/2014/main" xmlns="" id="{D6116ADA-9E66-49B1-84F4-8024CA7FD560}"/>
              </a:ext>
            </a:extLst>
          </p:cNvPr>
          <p:cNvSpPr/>
          <p:nvPr/>
        </p:nvSpPr>
        <p:spPr>
          <a:xfrm>
            <a:off x="4956653" y="4446372"/>
            <a:ext cx="3048240" cy="1076640"/>
          </a:xfrm>
          <a:prstGeom prst="ellipse">
            <a:avLst/>
          </a:prstGeom>
          <a:noFill/>
          <a:ln w="19050">
            <a:gradFill>
              <a:gsLst>
                <a:gs pos="12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7" name="椭圆 106">
            <a:extLst>
              <a:ext uri="{FF2B5EF4-FFF2-40B4-BE49-F238E27FC236}">
                <a16:creationId xmlns:a16="http://schemas.microsoft.com/office/drawing/2014/main" xmlns="" id="{42FDB877-8D99-44CD-B1C5-891DD112FC30}"/>
              </a:ext>
            </a:extLst>
          </p:cNvPr>
          <p:cNvSpPr/>
          <p:nvPr/>
        </p:nvSpPr>
        <p:spPr>
          <a:xfrm>
            <a:off x="5685789" y="4732042"/>
            <a:ext cx="1589968" cy="561578"/>
          </a:xfrm>
          <a:prstGeom prst="ellipse">
            <a:avLst/>
          </a:prstGeom>
          <a:gradFill>
            <a:gsLst>
              <a:gs pos="0">
                <a:schemeClr val="accent3">
                  <a:alpha val="0"/>
                </a:schemeClr>
              </a:gs>
              <a:gs pos="10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8" name="文本框 107">
            <a:extLst>
              <a:ext uri="{FF2B5EF4-FFF2-40B4-BE49-F238E27FC236}">
                <a16:creationId xmlns:a16="http://schemas.microsoft.com/office/drawing/2014/main" xmlns="" id="{8DB58047-E4C9-462E-BE65-FB2BB0CD6398}"/>
              </a:ext>
            </a:extLst>
          </p:cNvPr>
          <p:cNvSpPr txBox="1"/>
          <p:nvPr/>
        </p:nvSpPr>
        <p:spPr>
          <a:xfrm>
            <a:off x="5841169" y="4178202"/>
            <a:ext cx="1615827" cy="1015663"/>
          </a:xfrm>
          <a:prstGeom prst="rect">
            <a:avLst/>
          </a:prstGeom>
          <a:noFill/>
        </p:spPr>
        <p:txBody>
          <a:bodyPr wrap="none" lIns="0" tIns="0" rIns="0" bIns="0" rtlCol="0">
            <a:spAutoFit/>
          </a:bodyPr>
          <a:lstStyle/>
          <a:p>
            <a:pPr algn="just"/>
            <a:r>
              <a:rPr lang="en-US" altLang="zh-CN" sz="6600" b="1" dirty="0">
                <a:solidFill>
                  <a:schemeClr val="accent1"/>
                </a:solidFill>
                <a:effectLst>
                  <a:reflection blurRad="25400" stA="15000" endPos="20000" dir="5400000" sy="-100000" algn="bl" rotWithShape="0"/>
                </a:effectLst>
                <a:latin typeface="微软雅黑" panose="020B0503020204020204" pitchFamily="34" charset="-122"/>
                <a:ea typeface="微软雅黑" panose="020B0503020204020204" pitchFamily="34" charset="-122"/>
                <a:cs typeface="阿里巴巴普惠体 M" panose="00020600040101010101" pitchFamily="18" charset="-122"/>
                <a:sym typeface="微软雅黑" panose="020B0503020204020204" pitchFamily="34" charset="-122"/>
              </a:rPr>
              <a:t>XX</a:t>
            </a:r>
            <a:r>
              <a:rPr lang="en-US" altLang="zh-CN" sz="3200" b="1" dirty="0">
                <a:solidFill>
                  <a:schemeClr val="accent1"/>
                </a:solidFill>
                <a:effectLst>
                  <a:reflection blurRad="25400" stA="15000" endPos="20000" dir="5400000" sy="-100000" algn="bl" rotWithShape="0"/>
                </a:effectLst>
                <a:latin typeface="微软雅黑" panose="020B0503020204020204" pitchFamily="34" charset="-122"/>
                <a:ea typeface="微软雅黑" panose="020B0503020204020204" pitchFamily="34" charset="-122"/>
                <a:cs typeface="阿里巴巴普惠体 M" panose="00020600040101010101" pitchFamily="18" charset="-122"/>
                <a:sym typeface="微软雅黑" panose="020B0503020204020204" pitchFamily="34" charset="-122"/>
              </a:rPr>
              <a:t>%</a:t>
            </a:r>
            <a:endParaRPr lang="zh-CN" altLang="en-US" sz="6600" b="1" dirty="0">
              <a:solidFill>
                <a:schemeClr val="accent1"/>
              </a:solidFill>
              <a:effectLst>
                <a:reflection blurRad="25400" stA="15000" endPos="20000" dir="5400000" sy="-100000" algn="bl" rotWithShape="0"/>
              </a:effectLst>
              <a:latin typeface="微软雅黑" panose="020B0503020204020204" pitchFamily="34" charset="-122"/>
              <a:ea typeface="微软雅黑" panose="020B0503020204020204" pitchFamily="34" charset="-122"/>
              <a:cs typeface="阿里巴巴普惠体 M" panose="00020600040101010101" pitchFamily="18" charset="-122"/>
              <a:sym typeface="微软雅黑" panose="020B0503020204020204" pitchFamily="34" charset="-122"/>
            </a:endParaRPr>
          </a:p>
        </p:txBody>
      </p:sp>
      <p:sp>
        <p:nvSpPr>
          <p:cNvPr id="146" name="椭圆 145">
            <a:extLst>
              <a:ext uri="{FF2B5EF4-FFF2-40B4-BE49-F238E27FC236}">
                <a16:creationId xmlns:a16="http://schemas.microsoft.com/office/drawing/2014/main" xmlns="" id="{FA075865-11B5-46AC-9B39-00DC85E47402}"/>
              </a:ext>
            </a:extLst>
          </p:cNvPr>
          <p:cNvSpPr/>
          <p:nvPr/>
        </p:nvSpPr>
        <p:spPr>
          <a:xfrm>
            <a:off x="5206587" y="5145811"/>
            <a:ext cx="2548370" cy="894598"/>
          </a:xfrm>
          <a:prstGeom prst="ellipse">
            <a:avLst/>
          </a:prstGeom>
          <a:noFill/>
          <a:ln w="19050" cap="rnd">
            <a:gradFill>
              <a:gsLst>
                <a:gs pos="11000">
                  <a:schemeClr val="accent1">
                    <a:alpha val="0"/>
                  </a:schemeClr>
                </a:gs>
                <a:gs pos="100000">
                  <a:schemeClr val="accent1">
                    <a:alpha val="50000"/>
                  </a:schemeClr>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147" name="椭圆 146">
            <a:extLst>
              <a:ext uri="{FF2B5EF4-FFF2-40B4-BE49-F238E27FC236}">
                <a16:creationId xmlns:a16="http://schemas.microsoft.com/office/drawing/2014/main" xmlns="" id="{6C12CCBF-600C-4A20-B3A7-DA977C9F6D92}"/>
              </a:ext>
            </a:extLst>
          </p:cNvPr>
          <p:cNvSpPr/>
          <p:nvPr/>
        </p:nvSpPr>
        <p:spPr>
          <a:xfrm>
            <a:off x="8584055" y="5145811"/>
            <a:ext cx="2548370" cy="894598"/>
          </a:xfrm>
          <a:prstGeom prst="ellipse">
            <a:avLst/>
          </a:prstGeom>
          <a:noFill/>
          <a:ln w="19050" cap="rnd">
            <a:gradFill>
              <a:gsLst>
                <a:gs pos="11000">
                  <a:schemeClr val="accent1">
                    <a:alpha val="0"/>
                  </a:schemeClr>
                </a:gs>
                <a:gs pos="100000">
                  <a:schemeClr val="accent1">
                    <a:alpha val="50000"/>
                  </a:schemeClr>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grpSp>
        <p:nvGrpSpPr>
          <p:cNvPr id="12" name="组合 11">
            <a:extLst>
              <a:ext uri="{FF2B5EF4-FFF2-40B4-BE49-F238E27FC236}">
                <a16:creationId xmlns:a16="http://schemas.microsoft.com/office/drawing/2014/main" xmlns="" id="{41E52AC8-382B-4FA0-B83D-707696C1D91A}"/>
              </a:ext>
            </a:extLst>
          </p:cNvPr>
          <p:cNvGrpSpPr/>
          <p:nvPr/>
        </p:nvGrpSpPr>
        <p:grpSpPr>
          <a:xfrm>
            <a:off x="606899" y="1610960"/>
            <a:ext cx="3840164" cy="1341695"/>
            <a:chOff x="606899" y="1610960"/>
            <a:chExt cx="3840164" cy="1341695"/>
          </a:xfrm>
        </p:grpSpPr>
        <p:sp>
          <p:nvSpPr>
            <p:cNvPr id="153" name="矩形: 圆角 152">
              <a:extLst>
                <a:ext uri="{FF2B5EF4-FFF2-40B4-BE49-F238E27FC236}">
                  <a16:creationId xmlns:a16="http://schemas.microsoft.com/office/drawing/2014/main" xmlns="" id="{AD4C1DBB-9B7F-413D-9221-AC48364394E2}"/>
                </a:ext>
              </a:extLst>
            </p:cNvPr>
            <p:cNvSpPr/>
            <p:nvPr/>
          </p:nvSpPr>
          <p:spPr>
            <a:xfrm>
              <a:off x="606899" y="1610960"/>
              <a:ext cx="3840164" cy="1341695"/>
            </a:xfrm>
            <a:prstGeom prst="roundRect">
              <a:avLst>
                <a:gd name="adj" fmla="val 9318"/>
              </a:avLst>
            </a:prstGeom>
            <a:solidFill>
              <a:schemeClr val="bg1"/>
            </a:solidFill>
            <a:ln w="12700" cap="flat" cmpd="sng" algn="ctr">
              <a:solidFill>
                <a:schemeClr val="accent1"/>
              </a:solid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xmlns="" id="{21760EAD-A88B-40EE-9BCF-CB6770709CDC}"/>
                </a:ext>
              </a:extLst>
            </p:cNvPr>
            <p:cNvSpPr/>
            <p:nvPr/>
          </p:nvSpPr>
          <p:spPr>
            <a:xfrm>
              <a:off x="1716208" y="1895524"/>
              <a:ext cx="1384995" cy="276999"/>
            </a:xfrm>
            <a:prstGeom prst="rect">
              <a:avLst/>
            </a:prstGeom>
          </p:spPr>
          <p:txBody>
            <a:bodyPr wrap="none" lIns="0" tIns="0" rIns="0" bIns="0">
              <a:spAutoFit/>
            </a:bodyPr>
            <a:lstStyle/>
            <a:p>
              <a:r>
                <a:rPr lang="zh-CN" altLang="en-US"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重点展示数据</a:t>
              </a:r>
            </a:p>
          </p:txBody>
        </p:sp>
        <p:sp>
          <p:nvSpPr>
            <p:cNvPr id="6" name="文本框 5">
              <a:extLst>
                <a:ext uri="{FF2B5EF4-FFF2-40B4-BE49-F238E27FC236}">
                  <a16:creationId xmlns:a16="http://schemas.microsoft.com/office/drawing/2014/main" xmlns="" id="{37173A2F-47F4-416F-8F43-C2EFAB2460AC}"/>
                </a:ext>
              </a:extLst>
            </p:cNvPr>
            <p:cNvSpPr txBox="1"/>
            <p:nvPr/>
          </p:nvSpPr>
          <p:spPr>
            <a:xfrm flipH="1">
              <a:off x="1716208" y="2174053"/>
              <a:ext cx="785471" cy="553998"/>
            </a:xfrm>
            <a:prstGeom prst="rect">
              <a:avLst/>
            </a:prstGeom>
            <a:noFill/>
            <a:scene3d>
              <a:camera prst="orthographicFront"/>
              <a:lightRig rig="threePt" dir="t"/>
            </a:scene3d>
          </p:spPr>
          <p:txBody>
            <a:bodyPr wrap="none" lIns="0" tIns="0" rIns="0" bIns="0" rtlCol="0">
              <a:spAutoFit/>
            </a:bodyPr>
            <a:lstStyle/>
            <a:p>
              <a:pPr algn="just"/>
              <a:r>
                <a:rPr lang="en-US" altLang="zh-CN" sz="36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 </a:t>
              </a:r>
            </a:p>
          </p:txBody>
        </p:sp>
        <p:sp>
          <p:nvSpPr>
            <p:cNvPr id="7" name="椭圆 6">
              <a:extLst>
                <a:ext uri="{FF2B5EF4-FFF2-40B4-BE49-F238E27FC236}">
                  <a16:creationId xmlns:a16="http://schemas.microsoft.com/office/drawing/2014/main" xmlns="" id="{7E5F1AB2-5732-42DA-AA01-CE870844E3EE}"/>
                </a:ext>
              </a:extLst>
            </p:cNvPr>
            <p:cNvSpPr/>
            <p:nvPr/>
          </p:nvSpPr>
          <p:spPr>
            <a:xfrm>
              <a:off x="2455784" y="2393156"/>
              <a:ext cx="234104" cy="2341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亿</a:t>
              </a:r>
            </a:p>
          </p:txBody>
        </p:sp>
        <p:grpSp>
          <p:nvGrpSpPr>
            <p:cNvPr id="19" name="组合 18">
              <a:extLst>
                <a:ext uri="{FF2B5EF4-FFF2-40B4-BE49-F238E27FC236}">
                  <a16:creationId xmlns:a16="http://schemas.microsoft.com/office/drawing/2014/main" xmlns="" id="{095B5109-18B4-4C8A-914E-BB69A761E63B}"/>
                </a:ext>
              </a:extLst>
            </p:cNvPr>
            <p:cNvGrpSpPr/>
            <p:nvPr/>
          </p:nvGrpSpPr>
          <p:grpSpPr>
            <a:xfrm>
              <a:off x="799506" y="1895524"/>
              <a:ext cx="731520" cy="731520"/>
              <a:chOff x="799506" y="1895524"/>
              <a:chExt cx="731520" cy="731520"/>
            </a:xfrm>
          </p:grpSpPr>
          <p:sp>
            <p:nvSpPr>
              <p:cNvPr id="8" name="矩形: 圆角 7">
                <a:extLst>
                  <a:ext uri="{FF2B5EF4-FFF2-40B4-BE49-F238E27FC236}">
                    <a16:creationId xmlns:a16="http://schemas.microsoft.com/office/drawing/2014/main" xmlns="" id="{2BD64197-1182-44D6-8D96-22ED09C3A4F1}"/>
                  </a:ext>
                </a:extLst>
              </p:cNvPr>
              <p:cNvSpPr/>
              <p:nvPr/>
            </p:nvSpPr>
            <p:spPr>
              <a:xfrm>
                <a:off x="799506" y="1895524"/>
                <a:ext cx="731520" cy="731520"/>
              </a:xfrm>
              <a:prstGeom prst="roundRect">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1270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0" name="图形 149">
                <a:extLst>
                  <a:ext uri="{FF2B5EF4-FFF2-40B4-BE49-F238E27FC236}">
                    <a16:creationId xmlns:a16="http://schemas.microsoft.com/office/drawing/2014/main" xmlns="" id="{A7EF6BC8-4CA7-4127-B588-EFB196C51DC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84217" y="1980235"/>
                <a:ext cx="562098" cy="562098"/>
              </a:xfrm>
              <a:prstGeom prst="rect">
                <a:avLst/>
              </a:prstGeom>
            </p:spPr>
          </p:pic>
        </p:grpSp>
      </p:grpSp>
      <p:sp>
        <p:nvSpPr>
          <p:cNvPr id="51" name="文本框 50">
            <a:extLst>
              <a:ext uri="{FF2B5EF4-FFF2-40B4-BE49-F238E27FC236}">
                <a16:creationId xmlns:a16="http://schemas.microsoft.com/office/drawing/2014/main" xmlns="" id="{7AFB8FBA-F775-49AF-9E7D-BF80A3976F8B}"/>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Budget Input</a:t>
            </a:r>
          </a:p>
        </p:txBody>
      </p:sp>
      <p:grpSp>
        <p:nvGrpSpPr>
          <p:cNvPr id="21" name="组合 20">
            <a:extLst>
              <a:ext uri="{FF2B5EF4-FFF2-40B4-BE49-F238E27FC236}">
                <a16:creationId xmlns:a16="http://schemas.microsoft.com/office/drawing/2014/main" xmlns="" id="{41DB0F8A-691B-4F2D-AA9F-CD7C7C77CFCC}"/>
              </a:ext>
            </a:extLst>
          </p:cNvPr>
          <p:cNvGrpSpPr/>
          <p:nvPr/>
        </p:nvGrpSpPr>
        <p:grpSpPr>
          <a:xfrm>
            <a:off x="606899" y="4768941"/>
            <a:ext cx="3840164" cy="1341695"/>
            <a:chOff x="606899" y="4768941"/>
            <a:chExt cx="3840164" cy="1341695"/>
          </a:xfrm>
        </p:grpSpPr>
        <p:sp>
          <p:nvSpPr>
            <p:cNvPr id="159" name="矩形: 圆角 158">
              <a:extLst>
                <a:ext uri="{FF2B5EF4-FFF2-40B4-BE49-F238E27FC236}">
                  <a16:creationId xmlns:a16="http://schemas.microsoft.com/office/drawing/2014/main" xmlns="" id="{D2CA68A1-3521-4327-8EBA-E80272C4257E}"/>
                </a:ext>
              </a:extLst>
            </p:cNvPr>
            <p:cNvSpPr/>
            <p:nvPr/>
          </p:nvSpPr>
          <p:spPr>
            <a:xfrm>
              <a:off x="606899" y="4768941"/>
              <a:ext cx="3840164" cy="1341695"/>
            </a:xfrm>
            <a:prstGeom prst="roundRect">
              <a:avLst>
                <a:gd name="adj" fmla="val 9318"/>
              </a:avLst>
            </a:prstGeom>
            <a:solidFill>
              <a:schemeClr val="bg1"/>
            </a:solidFill>
            <a:ln w="12700" cap="flat" cmpd="sng" algn="ctr">
              <a:solidFill>
                <a:schemeClr val="accent1"/>
              </a:solid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79CF53AB-EE88-45D1-9B04-836E7987F38C}"/>
                </a:ext>
              </a:extLst>
            </p:cNvPr>
            <p:cNvSpPr/>
            <p:nvPr/>
          </p:nvSpPr>
          <p:spPr>
            <a:xfrm>
              <a:off x="1716208" y="5053505"/>
              <a:ext cx="1441795" cy="276999"/>
            </a:xfrm>
            <a:prstGeom prst="rect">
              <a:avLst/>
            </a:prstGeom>
          </p:spPr>
          <p:txBody>
            <a:bodyPr wrap="square" lIns="0" tIns="0" rIns="0" bIns="0">
              <a:spAutoFit/>
            </a:bodyPr>
            <a:lstStyle/>
            <a:p>
              <a:r>
                <a:rPr lang="zh-CN" altLang="en-US"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消费转化率</a:t>
              </a:r>
            </a:p>
          </p:txBody>
        </p:sp>
        <p:sp>
          <p:nvSpPr>
            <p:cNvPr id="10" name="文本框 9">
              <a:extLst>
                <a:ext uri="{FF2B5EF4-FFF2-40B4-BE49-F238E27FC236}">
                  <a16:creationId xmlns:a16="http://schemas.microsoft.com/office/drawing/2014/main" xmlns="" id="{8507EEB6-1C96-47CC-8075-CE1AC87629D9}"/>
                </a:ext>
              </a:extLst>
            </p:cNvPr>
            <p:cNvSpPr txBox="1"/>
            <p:nvPr/>
          </p:nvSpPr>
          <p:spPr>
            <a:xfrm flipH="1">
              <a:off x="1709796" y="5332034"/>
              <a:ext cx="934551" cy="553998"/>
            </a:xfrm>
            <a:prstGeom prst="rect">
              <a:avLst/>
            </a:prstGeom>
            <a:noFill/>
            <a:scene3d>
              <a:camera prst="orthographicFront"/>
              <a:lightRig rig="threePt" dir="t"/>
            </a:scene3d>
          </p:spPr>
          <p:txBody>
            <a:bodyPr wrap="none" lIns="0" tIns="0" rIns="0" bIns="0" rtlCol="0">
              <a:spAutoFit/>
            </a:bodyPr>
            <a:lstStyle/>
            <a:p>
              <a:pPr algn="just"/>
              <a:r>
                <a:rPr lang="en-US" altLang="zh-CN" sz="36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a:t>
              </a:r>
              <a:r>
                <a:rPr lang="en-US" altLang="zh-CN"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36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a:extLst>
                <a:ext uri="{FF2B5EF4-FFF2-40B4-BE49-F238E27FC236}">
                  <a16:creationId xmlns:a16="http://schemas.microsoft.com/office/drawing/2014/main" xmlns="" id="{E7AC025D-44E1-4C7B-8E54-115275129304}"/>
                </a:ext>
              </a:extLst>
            </p:cNvPr>
            <p:cNvSpPr/>
            <p:nvPr/>
          </p:nvSpPr>
          <p:spPr>
            <a:xfrm>
              <a:off x="2715041" y="5566127"/>
              <a:ext cx="234104" cy="2341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至</a:t>
              </a:r>
            </a:p>
          </p:txBody>
        </p:sp>
        <p:grpSp>
          <p:nvGrpSpPr>
            <p:cNvPr id="4" name="组合 3">
              <a:extLst>
                <a:ext uri="{FF2B5EF4-FFF2-40B4-BE49-F238E27FC236}">
                  <a16:creationId xmlns:a16="http://schemas.microsoft.com/office/drawing/2014/main" xmlns="" id="{CD47EEDC-26F4-44B5-9F60-2B545785178A}"/>
                </a:ext>
              </a:extLst>
            </p:cNvPr>
            <p:cNvGrpSpPr/>
            <p:nvPr/>
          </p:nvGrpSpPr>
          <p:grpSpPr>
            <a:xfrm>
              <a:off x="799506" y="5053505"/>
              <a:ext cx="731520" cy="731520"/>
              <a:chOff x="799506" y="5053505"/>
              <a:chExt cx="731520" cy="731520"/>
            </a:xfrm>
          </p:grpSpPr>
          <p:sp>
            <p:nvSpPr>
              <p:cNvPr id="13" name="矩形: 圆角 12">
                <a:extLst>
                  <a:ext uri="{FF2B5EF4-FFF2-40B4-BE49-F238E27FC236}">
                    <a16:creationId xmlns:a16="http://schemas.microsoft.com/office/drawing/2014/main" xmlns="" id="{BBF3AE7D-E3E1-4AAA-9A62-375C43F947D5}"/>
                  </a:ext>
                </a:extLst>
              </p:cNvPr>
              <p:cNvSpPr/>
              <p:nvPr/>
            </p:nvSpPr>
            <p:spPr>
              <a:xfrm>
                <a:off x="799506" y="5053505"/>
                <a:ext cx="731520" cy="731520"/>
              </a:xfrm>
              <a:prstGeom prst="roundRect">
                <a:avLst/>
              </a:prstGeom>
              <a:gradFill flip="none" rotWithShape="1">
                <a:gsLst>
                  <a:gs pos="0">
                    <a:schemeClr val="accent1">
                      <a:lumMod val="80000"/>
                      <a:lumOff val="20000"/>
                    </a:schemeClr>
                  </a:gs>
                  <a:gs pos="100000">
                    <a:schemeClr val="accent1"/>
                  </a:gs>
                </a:gsLst>
                <a:lin ang="2700000" scaled="1"/>
                <a:tileRect/>
              </a:gradFill>
              <a:ln>
                <a:noFill/>
              </a:ln>
              <a:effectLst>
                <a:outerShdw blurRad="317500" dist="1270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2" name="图形 151">
                <a:extLst>
                  <a:ext uri="{FF2B5EF4-FFF2-40B4-BE49-F238E27FC236}">
                    <a16:creationId xmlns:a16="http://schemas.microsoft.com/office/drawing/2014/main" xmlns="" id="{B861749C-BB82-4336-B929-F5362B3D3DB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84217" y="5138216"/>
                <a:ext cx="562098" cy="562098"/>
              </a:xfrm>
              <a:prstGeom prst="rect">
                <a:avLst/>
              </a:prstGeom>
            </p:spPr>
          </p:pic>
        </p:grpSp>
        <p:sp>
          <p:nvSpPr>
            <p:cNvPr id="52" name="文本框 51">
              <a:extLst>
                <a:ext uri="{FF2B5EF4-FFF2-40B4-BE49-F238E27FC236}">
                  <a16:creationId xmlns:a16="http://schemas.microsoft.com/office/drawing/2014/main" xmlns="" id="{28196EFC-7940-4423-A5F7-57B9D737785E}"/>
                </a:ext>
              </a:extLst>
            </p:cNvPr>
            <p:cNvSpPr txBox="1"/>
            <p:nvPr/>
          </p:nvSpPr>
          <p:spPr>
            <a:xfrm flipH="1">
              <a:off x="3077394" y="5332034"/>
              <a:ext cx="934551" cy="553998"/>
            </a:xfrm>
            <a:prstGeom prst="rect">
              <a:avLst/>
            </a:prstGeom>
            <a:noFill/>
            <a:scene3d>
              <a:camera prst="orthographicFront"/>
              <a:lightRig rig="threePt" dir="t"/>
            </a:scene3d>
          </p:spPr>
          <p:txBody>
            <a:bodyPr wrap="none" lIns="0" tIns="0" rIns="0" bIns="0" rtlCol="0">
              <a:spAutoFit/>
            </a:bodyPr>
            <a:lstStyle/>
            <a:p>
              <a:pPr algn="just"/>
              <a:r>
                <a:rPr lang="en-US" altLang="zh-CN" sz="36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a:t>
              </a:r>
              <a:r>
                <a:rPr lang="en-US" altLang="zh-CN"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36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0" name="等腰三角形 109">
            <a:extLst>
              <a:ext uri="{FF2B5EF4-FFF2-40B4-BE49-F238E27FC236}">
                <a16:creationId xmlns:a16="http://schemas.microsoft.com/office/drawing/2014/main" xmlns="" id="{C12E6B20-DAEF-43D7-9F03-379A861418A8}"/>
              </a:ext>
            </a:extLst>
          </p:cNvPr>
          <p:cNvSpPr/>
          <p:nvPr/>
        </p:nvSpPr>
        <p:spPr>
          <a:xfrm>
            <a:off x="5561395" y="4841670"/>
            <a:ext cx="177056" cy="152635"/>
          </a:xfrm>
          <a:prstGeom prst="triangle">
            <a:avLst/>
          </a:prstGeom>
          <a:solidFill>
            <a:schemeClr val="accent1"/>
          </a:solidFill>
          <a:ln>
            <a:noFill/>
          </a:ln>
          <a:effectLst>
            <a:reflection blurRad="25400" stA="15000" endPos="5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22" name="组合 21">
            <a:extLst>
              <a:ext uri="{FF2B5EF4-FFF2-40B4-BE49-F238E27FC236}">
                <a16:creationId xmlns:a16="http://schemas.microsoft.com/office/drawing/2014/main" xmlns="" id="{714B0349-F8AA-4FE6-BDF6-205149A31395}"/>
              </a:ext>
            </a:extLst>
          </p:cNvPr>
          <p:cNvGrpSpPr/>
          <p:nvPr/>
        </p:nvGrpSpPr>
        <p:grpSpPr>
          <a:xfrm>
            <a:off x="606899" y="3198524"/>
            <a:ext cx="3840164" cy="1341695"/>
            <a:chOff x="606899" y="3198524"/>
            <a:chExt cx="3840164" cy="1341695"/>
          </a:xfrm>
        </p:grpSpPr>
        <p:sp>
          <p:nvSpPr>
            <p:cNvPr id="158" name="矩形: 圆角 157">
              <a:extLst>
                <a:ext uri="{FF2B5EF4-FFF2-40B4-BE49-F238E27FC236}">
                  <a16:creationId xmlns:a16="http://schemas.microsoft.com/office/drawing/2014/main" xmlns="" id="{39FB3F93-BF39-4C2A-A008-6D0C09228BF9}"/>
                </a:ext>
              </a:extLst>
            </p:cNvPr>
            <p:cNvSpPr/>
            <p:nvPr/>
          </p:nvSpPr>
          <p:spPr>
            <a:xfrm>
              <a:off x="606899" y="3198524"/>
              <a:ext cx="3840164" cy="1341695"/>
            </a:xfrm>
            <a:prstGeom prst="roundRect">
              <a:avLst>
                <a:gd name="adj" fmla="val 9318"/>
              </a:avLst>
            </a:prstGeom>
            <a:solidFill>
              <a:schemeClr val="bg1"/>
            </a:solidFill>
            <a:ln w="12700" cap="flat" cmpd="sng" algn="ctr">
              <a:solidFill>
                <a:schemeClr val="accent1"/>
              </a:solidFill>
              <a:prstDash val="solid"/>
              <a:miter lim="800000"/>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a16="http://schemas.microsoft.com/office/drawing/2014/main" xmlns="" id="{710EA3CC-C518-4CCB-8951-B6E0AC94005C}"/>
                </a:ext>
              </a:extLst>
            </p:cNvPr>
            <p:cNvSpPr/>
            <p:nvPr/>
          </p:nvSpPr>
          <p:spPr>
            <a:xfrm>
              <a:off x="1716208" y="3483088"/>
              <a:ext cx="1615827" cy="276999"/>
            </a:xfrm>
            <a:prstGeom prst="rect">
              <a:avLst/>
            </a:prstGeom>
          </p:spPr>
          <p:txBody>
            <a:bodyPr wrap="none" lIns="0" tIns="0" rIns="0" bIns="0">
              <a:spAutoFit/>
            </a:bodyPr>
            <a:lstStyle/>
            <a:p>
              <a:r>
                <a:rPr lang="zh-CN" altLang="en-US"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挖掘生态游项目</a:t>
              </a:r>
            </a:p>
          </p:txBody>
        </p:sp>
        <p:sp>
          <p:nvSpPr>
            <p:cNvPr id="15" name="文本框 14">
              <a:extLst>
                <a:ext uri="{FF2B5EF4-FFF2-40B4-BE49-F238E27FC236}">
                  <a16:creationId xmlns:a16="http://schemas.microsoft.com/office/drawing/2014/main" xmlns="" id="{057D6730-5F82-432E-BB22-60F1494838FE}"/>
                </a:ext>
              </a:extLst>
            </p:cNvPr>
            <p:cNvSpPr txBox="1"/>
            <p:nvPr/>
          </p:nvSpPr>
          <p:spPr>
            <a:xfrm flipH="1">
              <a:off x="1716208" y="3761617"/>
              <a:ext cx="785471" cy="553998"/>
            </a:xfrm>
            <a:prstGeom prst="rect">
              <a:avLst/>
            </a:prstGeom>
            <a:noFill/>
            <a:scene3d>
              <a:camera prst="orthographicFront"/>
              <a:lightRig rig="threePt" dir="t"/>
            </a:scene3d>
          </p:spPr>
          <p:txBody>
            <a:bodyPr wrap="none" lIns="0" tIns="0" rIns="0" bIns="0" rtlCol="0">
              <a:spAutoFit/>
            </a:bodyPr>
            <a:lstStyle/>
            <a:p>
              <a:pPr algn="just"/>
              <a:r>
                <a:rPr lang="en-US" altLang="zh-CN" sz="36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 </a:t>
              </a:r>
            </a:p>
          </p:txBody>
        </p:sp>
        <p:sp>
          <p:nvSpPr>
            <p:cNvPr id="16" name="椭圆 15">
              <a:extLst>
                <a:ext uri="{FF2B5EF4-FFF2-40B4-BE49-F238E27FC236}">
                  <a16:creationId xmlns:a16="http://schemas.microsoft.com/office/drawing/2014/main" xmlns="" id="{B04B339C-2E95-42EB-B6F6-39B6A3C09CF2}"/>
                </a:ext>
              </a:extLst>
            </p:cNvPr>
            <p:cNvSpPr/>
            <p:nvPr/>
          </p:nvSpPr>
          <p:spPr>
            <a:xfrm>
              <a:off x="2438572" y="3980720"/>
              <a:ext cx="234104" cy="2341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至</a:t>
              </a:r>
            </a:p>
          </p:txBody>
        </p:sp>
        <p:grpSp>
          <p:nvGrpSpPr>
            <p:cNvPr id="18" name="组合 17">
              <a:extLst>
                <a:ext uri="{FF2B5EF4-FFF2-40B4-BE49-F238E27FC236}">
                  <a16:creationId xmlns:a16="http://schemas.microsoft.com/office/drawing/2014/main" xmlns="" id="{0F065456-029A-406A-9A96-23E5DF13C8B7}"/>
                </a:ext>
              </a:extLst>
            </p:cNvPr>
            <p:cNvGrpSpPr/>
            <p:nvPr/>
          </p:nvGrpSpPr>
          <p:grpSpPr>
            <a:xfrm>
              <a:off x="799506" y="3483088"/>
              <a:ext cx="731520" cy="731520"/>
              <a:chOff x="799506" y="3483088"/>
              <a:chExt cx="731520" cy="731520"/>
            </a:xfrm>
          </p:grpSpPr>
          <p:sp>
            <p:nvSpPr>
              <p:cNvPr id="17" name="矩形: 圆角 16">
                <a:extLst>
                  <a:ext uri="{FF2B5EF4-FFF2-40B4-BE49-F238E27FC236}">
                    <a16:creationId xmlns:a16="http://schemas.microsoft.com/office/drawing/2014/main" xmlns="" id="{67DD607D-90FE-44AB-8933-BEADF20D5936}"/>
                  </a:ext>
                </a:extLst>
              </p:cNvPr>
              <p:cNvSpPr/>
              <p:nvPr/>
            </p:nvSpPr>
            <p:spPr>
              <a:xfrm>
                <a:off x="799506" y="3483088"/>
                <a:ext cx="731520" cy="731520"/>
              </a:xfrm>
              <a:prstGeom prst="roundRect">
                <a:avLst/>
              </a:prstGeom>
              <a:gradFill flip="none" rotWithShape="1">
                <a:gsLst>
                  <a:gs pos="0">
                    <a:schemeClr val="accent1">
                      <a:lumMod val="80000"/>
                      <a:lumOff val="20000"/>
                    </a:schemeClr>
                  </a:gs>
                  <a:gs pos="100000">
                    <a:schemeClr val="accent1"/>
                  </a:gs>
                </a:gsLst>
                <a:lin ang="2700000" scaled="1"/>
                <a:tileRect/>
              </a:gradFill>
              <a:ln>
                <a:noFill/>
              </a:ln>
              <a:effectLst>
                <a:outerShdw blurRad="317500" dist="1270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1" name="图形 150">
                <a:extLst>
                  <a:ext uri="{FF2B5EF4-FFF2-40B4-BE49-F238E27FC236}">
                    <a16:creationId xmlns:a16="http://schemas.microsoft.com/office/drawing/2014/main" xmlns="" id="{62B1A54D-EE63-40AF-94F9-A45196F01B0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84217" y="3567799"/>
                <a:ext cx="562098" cy="562098"/>
              </a:xfrm>
              <a:prstGeom prst="rect">
                <a:avLst/>
              </a:prstGeom>
            </p:spPr>
          </p:pic>
        </p:grpSp>
        <p:sp>
          <p:nvSpPr>
            <p:cNvPr id="54" name="文本框 53">
              <a:extLst>
                <a:ext uri="{FF2B5EF4-FFF2-40B4-BE49-F238E27FC236}">
                  <a16:creationId xmlns:a16="http://schemas.microsoft.com/office/drawing/2014/main" xmlns="" id="{126FE560-5AED-4DE5-B01B-C8C50DFA24CF}"/>
                </a:ext>
              </a:extLst>
            </p:cNvPr>
            <p:cNvSpPr txBox="1"/>
            <p:nvPr/>
          </p:nvSpPr>
          <p:spPr>
            <a:xfrm flipH="1">
              <a:off x="2780713" y="3761617"/>
              <a:ext cx="785471" cy="553998"/>
            </a:xfrm>
            <a:prstGeom prst="rect">
              <a:avLst/>
            </a:prstGeom>
            <a:noFill/>
            <a:scene3d>
              <a:camera prst="orthographicFront"/>
              <a:lightRig rig="threePt" dir="t"/>
            </a:scene3d>
          </p:spPr>
          <p:txBody>
            <a:bodyPr wrap="none" lIns="0" tIns="0" rIns="0" bIns="0" rtlCol="0">
              <a:spAutoFit/>
            </a:bodyPr>
            <a:lstStyle/>
            <a:p>
              <a:pPr algn="just"/>
              <a:r>
                <a:rPr lang="en-US" altLang="zh-CN" sz="36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XX </a:t>
              </a:r>
            </a:p>
          </p:txBody>
        </p:sp>
        <p:sp>
          <p:nvSpPr>
            <p:cNvPr id="55" name="椭圆 54">
              <a:extLst>
                <a:ext uri="{FF2B5EF4-FFF2-40B4-BE49-F238E27FC236}">
                  <a16:creationId xmlns:a16="http://schemas.microsoft.com/office/drawing/2014/main" xmlns="" id="{F44A3A7D-CCBF-4F8B-888D-9A5BEC9E37AB}"/>
                </a:ext>
              </a:extLst>
            </p:cNvPr>
            <p:cNvSpPr/>
            <p:nvPr/>
          </p:nvSpPr>
          <p:spPr>
            <a:xfrm>
              <a:off x="3566184" y="3980720"/>
              <a:ext cx="234104" cy="2341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个</a:t>
              </a:r>
            </a:p>
          </p:txBody>
        </p:sp>
      </p:grpSp>
    </p:spTree>
    <p:extLst>
      <p:ext uri="{BB962C8B-B14F-4D97-AF65-F5344CB8AC3E}">
        <p14:creationId xmlns:p14="http://schemas.microsoft.com/office/powerpoint/2010/main" val="3121147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a:extLst>
              <a:ext uri="{FF2B5EF4-FFF2-40B4-BE49-F238E27FC236}">
                <a16:creationId xmlns:a16="http://schemas.microsoft.com/office/drawing/2014/main" xmlns="" id="{72B976A6-8283-4DC3-B0FB-9CA89E7FFEEA}"/>
              </a:ext>
            </a:extLst>
          </p:cNvPr>
          <p:cNvGrpSpPr/>
          <p:nvPr/>
        </p:nvGrpSpPr>
        <p:grpSpPr>
          <a:xfrm>
            <a:off x="12530032" y="2275175"/>
            <a:ext cx="1945044" cy="3394702"/>
            <a:chOff x="3017216" y="2315512"/>
            <a:chExt cx="1945044" cy="3394702"/>
          </a:xfrm>
          <a:scene3d>
            <a:camera prst="perspectiveRight" fov="3600000"/>
            <a:lightRig rig="glow" dir="t"/>
          </a:scene3d>
        </p:grpSpPr>
        <p:sp>
          <p:nvSpPr>
            <p:cNvPr id="34" name="矩形: 圆角 33">
              <a:extLst>
                <a:ext uri="{FF2B5EF4-FFF2-40B4-BE49-F238E27FC236}">
                  <a16:creationId xmlns:a16="http://schemas.microsoft.com/office/drawing/2014/main" xmlns="" id="{D7A3E675-50BC-47F6-AB19-1F1737E795E5}"/>
                </a:ext>
              </a:extLst>
            </p:cNvPr>
            <p:cNvSpPr/>
            <p:nvPr/>
          </p:nvSpPr>
          <p:spPr>
            <a:xfrm>
              <a:off x="3017216" y="2315512"/>
              <a:ext cx="1945044" cy="339470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43" name="组合 42">
              <a:extLst>
                <a:ext uri="{FF2B5EF4-FFF2-40B4-BE49-F238E27FC236}">
                  <a16:creationId xmlns:a16="http://schemas.microsoft.com/office/drawing/2014/main" xmlns="" id="{9BCDCA68-CC0A-41A4-8D85-560AAD4F1437}"/>
                </a:ext>
              </a:extLst>
            </p:cNvPr>
            <p:cNvGrpSpPr/>
            <p:nvPr/>
          </p:nvGrpSpPr>
          <p:grpSpPr>
            <a:xfrm>
              <a:off x="3017216" y="4560830"/>
              <a:ext cx="1945044" cy="619946"/>
              <a:chOff x="3017216" y="4560830"/>
              <a:chExt cx="1945044" cy="619946"/>
            </a:xfrm>
          </p:grpSpPr>
          <p:sp>
            <p:nvSpPr>
              <p:cNvPr id="35" name="文本框 34">
                <a:extLst>
                  <a:ext uri="{FF2B5EF4-FFF2-40B4-BE49-F238E27FC236}">
                    <a16:creationId xmlns:a16="http://schemas.microsoft.com/office/drawing/2014/main" xmlns="" id="{CE8D8DB8-478C-430E-BD70-FF4D960BF4DD}"/>
                  </a:ext>
                </a:extLst>
              </p:cNvPr>
              <p:cNvSpPr txBox="1"/>
              <p:nvPr/>
            </p:nvSpPr>
            <p:spPr>
              <a:xfrm>
                <a:off x="3017216" y="4560830"/>
                <a:ext cx="1945044" cy="430887"/>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行业痛点</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6" name="文本框 35">
                <a:extLst>
                  <a:ext uri="{FF2B5EF4-FFF2-40B4-BE49-F238E27FC236}">
                    <a16:creationId xmlns:a16="http://schemas.microsoft.com/office/drawing/2014/main" xmlns="" id="{72495B0D-F7F6-4A95-9BAC-F622018E8556}"/>
                  </a:ext>
                </a:extLst>
              </p:cNvPr>
              <p:cNvSpPr txBox="1"/>
              <p:nvPr/>
            </p:nvSpPr>
            <p:spPr>
              <a:xfrm>
                <a:off x="3302958" y="5026888"/>
                <a:ext cx="1373561" cy="153888"/>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Agriculture P</a:t>
                </a:r>
                <a:r>
                  <a:rPr kumimoji="0" lang="en-US" altLang="zh-CN" sz="1000"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ain</a:t>
                </a:r>
                <a:r>
                  <a:rPr kumimoji="0" lang="en-US" altLang="zh-CN"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Spot</a:t>
                </a:r>
                <a:endParaRPr kumimoji="0" lang="zh-CN" altLang="en-US"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4" name="组合 43">
              <a:extLst>
                <a:ext uri="{FF2B5EF4-FFF2-40B4-BE49-F238E27FC236}">
                  <a16:creationId xmlns:a16="http://schemas.microsoft.com/office/drawing/2014/main" xmlns="" id="{AB054857-6DD6-497D-9392-26FA8466C842}"/>
                </a:ext>
              </a:extLst>
            </p:cNvPr>
            <p:cNvGrpSpPr/>
            <p:nvPr/>
          </p:nvGrpSpPr>
          <p:grpSpPr>
            <a:xfrm>
              <a:off x="3401072" y="2754766"/>
              <a:ext cx="1177333" cy="1177334"/>
              <a:chOff x="3401072" y="2754766"/>
              <a:chExt cx="1177333" cy="1177334"/>
            </a:xfrm>
          </p:grpSpPr>
          <p:sp>
            <p:nvSpPr>
              <p:cNvPr id="37" name="椭圆 36">
                <a:extLst>
                  <a:ext uri="{FF2B5EF4-FFF2-40B4-BE49-F238E27FC236}">
                    <a16:creationId xmlns:a16="http://schemas.microsoft.com/office/drawing/2014/main" xmlns="" id="{19EE6CB1-2E31-4C26-8094-FAF4EE7FCC9E}"/>
                  </a:ext>
                </a:extLst>
              </p:cNvPr>
              <p:cNvSpPr/>
              <p:nvPr/>
            </p:nvSpPr>
            <p:spPr>
              <a:xfrm>
                <a:off x="3401072" y="2754766"/>
                <a:ext cx="1177333" cy="1177334"/>
              </a:xfrm>
              <a:prstGeom prst="ellipse">
                <a:avLst/>
              </a:prstGeom>
              <a:noFill/>
              <a:ln>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66" name="图形 64">
                <a:extLst>
                  <a:ext uri="{FF2B5EF4-FFF2-40B4-BE49-F238E27FC236}">
                    <a16:creationId xmlns:a16="http://schemas.microsoft.com/office/drawing/2014/main" xmlns="" id="{ECB6B955-8480-429E-BCAD-432F2EF05775}"/>
                  </a:ext>
                </a:extLst>
              </p:cNvPr>
              <p:cNvGrpSpPr/>
              <p:nvPr/>
            </p:nvGrpSpPr>
            <p:grpSpPr>
              <a:xfrm>
                <a:off x="3636888" y="2990499"/>
                <a:ext cx="705701" cy="705868"/>
                <a:chOff x="10596085" y="4473800"/>
                <a:chExt cx="719988" cy="720158"/>
              </a:xfrm>
              <a:solidFill>
                <a:schemeClr val="bg1"/>
              </a:solidFill>
            </p:grpSpPr>
            <p:sp>
              <p:nvSpPr>
                <p:cNvPr id="67" name="任意多边形: 形状 66">
                  <a:extLst>
                    <a:ext uri="{FF2B5EF4-FFF2-40B4-BE49-F238E27FC236}">
                      <a16:creationId xmlns:a16="http://schemas.microsoft.com/office/drawing/2014/main" xmlns="" id="{EF39BD7A-3884-4FAA-A799-95AAB589577E}"/>
                    </a:ext>
                  </a:extLst>
                </p:cNvPr>
                <p:cNvSpPr/>
                <p:nvPr/>
              </p:nvSpPr>
              <p:spPr>
                <a:xfrm>
                  <a:off x="10596085" y="4473800"/>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7219EFFC-FDA1-4EAB-B476-A1778BDF01B9}"/>
                    </a:ext>
                  </a:extLst>
                </p:cNvPr>
                <p:cNvSpPr/>
                <p:nvPr/>
              </p:nvSpPr>
              <p:spPr>
                <a:xfrm>
                  <a:off x="10668074" y="4677810"/>
                  <a:ext cx="131999" cy="23999"/>
                </a:xfrm>
                <a:custGeom>
                  <a:avLst/>
                  <a:gdLst>
                    <a:gd name="connsiteX0" fmla="*/ 12000 w 131999"/>
                    <a:gd name="connsiteY0" fmla="*/ 23998 h 23999"/>
                    <a:gd name="connsiteX1" fmla="*/ 120000 w 131999"/>
                    <a:gd name="connsiteY1" fmla="*/ 23998 h 23999"/>
                    <a:gd name="connsiteX2" fmla="*/ 131999 w 131999"/>
                    <a:gd name="connsiteY2" fmla="*/ 11999 h 23999"/>
                    <a:gd name="connsiteX3" fmla="*/ 120000 w 131999"/>
                    <a:gd name="connsiteY3" fmla="*/ -1 h 23999"/>
                    <a:gd name="connsiteX4" fmla="*/ 12000 w 131999"/>
                    <a:gd name="connsiteY4" fmla="*/ -1 h 23999"/>
                    <a:gd name="connsiteX5" fmla="*/ 0 w 131999"/>
                    <a:gd name="connsiteY5" fmla="*/ 11999 h 23999"/>
                    <a:gd name="connsiteX6" fmla="*/ 12000 w 131999"/>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999" h="23999">
                      <a:moveTo>
                        <a:pt x="12000" y="23998"/>
                      </a:moveTo>
                      <a:lnTo>
                        <a:pt x="120000" y="23998"/>
                      </a:lnTo>
                      <a:cubicBezTo>
                        <a:pt x="126627" y="23998"/>
                        <a:pt x="131999" y="18625"/>
                        <a:pt x="131999" y="11999"/>
                      </a:cubicBezTo>
                      <a:cubicBezTo>
                        <a:pt x="131999" y="5371"/>
                        <a:pt x="126626" y="-1"/>
                        <a:pt x="120000" y="-1"/>
                      </a:cubicBezTo>
                      <a:lnTo>
                        <a:pt x="12000" y="-1"/>
                      </a:lnTo>
                      <a:cubicBezTo>
                        <a:pt x="5372" y="-1"/>
                        <a:pt x="0" y="5372"/>
                        <a:pt x="0" y="11999"/>
                      </a:cubicBezTo>
                      <a:cubicBezTo>
                        <a:pt x="0" y="18625"/>
                        <a:pt x="5372" y="23998"/>
                        <a:pt x="12000" y="2399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5B36498F-F982-49CE-B051-298DFD9530BD}"/>
                    </a:ext>
                  </a:extLst>
                </p:cNvPr>
                <p:cNvSpPr/>
                <p:nvPr/>
              </p:nvSpPr>
              <p:spPr>
                <a:xfrm>
                  <a:off x="10668074" y="4725809"/>
                  <a:ext cx="71998" cy="23999"/>
                </a:xfrm>
                <a:custGeom>
                  <a:avLst/>
                  <a:gdLst>
                    <a:gd name="connsiteX0" fmla="*/ 12000 w 71998"/>
                    <a:gd name="connsiteY0" fmla="*/ 23998 h 23999"/>
                    <a:gd name="connsiteX1" fmla="*/ 59999 w 71998"/>
                    <a:gd name="connsiteY1" fmla="*/ 23998 h 23999"/>
                    <a:gd name="connsiteX2" fmla="*/ 71999 w 71998"/>
                    <a:gd name="connsiteY2" fmla="*/ 11999 h 23999"/>
                    <a:gd name="connsiteX3" fmla="*/ 59999 w 71998"/>
                    <a:gd name="connsiteY3" fmla="*/ -1 h 23999"/>
                    <a:gd name="connsiteX4" fmla="*/ 12000 w 71998"/>
                    <a:gd name="connsiteY4" fmla="*/ -1 h 23999"/>
                    <a:gd name="connsiteX5" fmla="*/ 0 w 71998"/>
                    <a:gd name="connsiteY5" fmla="*/ 11999 h 23999"/>
                    <a:gd name="connsiteX6" fmla="*/ 12000 w 71998"/>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98" h="23999">
                      <a:moveTo>
                        <a:pt x="12000" y="23998"/>
                      </a:moveTo>
                      <a:lnTo>
                        <a:pt x="59999" y="23998"/>
                      </a:lnTo>
                      <a:cubicBezTo>
                        <a:pt x="66627" y="23998"/>
                        <a:pt x="71999" y="18625"/>
                        <a:pt x="71999" y="11999"/>
                      </a:cubicBezTo>
                      <a:cubicBezTo>
                        <a:pt x="71999" y="5371"/>
                        <a:pt x="66625" y="-1"/>
                        <a:pt x="59999" y="-1"/>
                      </a:cubicBezTo>
                      <a:lnTo>
                        <a:pt x="12000" y="-1"/>
                      </a:lnTo>
                      <a:cubicBezTo>
                        <a:pt x="5372" y="-1"/>
                        <a:pt x="0" y="5372"/>
                        <a:pt x="0" y="11999"/>
                      </a:cubicBezTo>
                      <a:cubicBezTo>
                        <a:pt x="0" y="18626"/>
                        <a:pt x="5372" y="23998"/>
                        <a:pt x="12000" y="2399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C88D0762-7932-43D5-8BD9-1FFE24A46A60}"/>
                    </a:ext>
                  </a:extLst>
                </p:cNvPr>
                <p:cNvSpPr/>
                <p:nvPr/>
              </p:nvSpPr>
              <p:spPr>
                <a:xfrm>
                  <a:off x="10764221" y="4689811"/>
                  <a:ext cx="371705" cy="275995"/>
                </a:xfrm>
                <a:custGeom>
                  <a:avLst/>
                  <a:gdLst>
                    <a:gd name="connsiteX0" fmla="*/ 20336 w 371705"/>
                    <a:gd name="connsiteY0" fmla="*/ 39513 h 275995"/>
                    <a:gd name="connsiteX1" fmla="*/ 3515 w 371705"/>
                    <a:gd name="connsiteY1" fmla="*/ 39659 h 275995"/>
                    <a:gd name="connsiteX2" fmla="*/ 3368 w 371705"/>
                    <a:gd name="connsiteY2" fmla="*/ 56481 h 275995"/>
                    <a:gd name="connsiteX3" fmla="*/ 39368 w 371705"/>
                    <a:gd name="connsiteY3" fmla="*/ 92481 h 275995"/>
                    <a:gd name="connsiteX4" fmla="*/ 47852 w 371705"/>
                    <a:gd name="connsiteY4" fmla="*/ 95996 h 275995"/>
                    <a:gd name="connsiteX5" fmla="*/ 83852 w 371705"/>
                    <a:gd name="connsiteY5" fmla="*/ 95996 h 275995"/>
                    <a:gd name="connsiteX6" fmla="*/ 83852 w 371705"/>
                    <a:gd name="connsiteY6" fmla="*/ 113205 h 275995"/>
                    <a:gd name="connsiteX7" fmla="*/ 29672 w 371705"/>
                    <a:gd name="connsiteY7" fmla="*/ 145713 h 275995"/>
                    <a:gd name="connsiteX8" fmla="*/ 23852 w 371705"/>
                    <a:gd name="connsiteY8" fmla="*/ 155997 h 275995"/>
                    <a:gd name="connsiteX9" fmla="*/ 23852 w 371705"/>
                    <a:gd name="connsiteY9" fmla="*/ 227997 h 275995"/>
                    <a:gd name="connsiteX10" fmla="*/ 29672 w 371705"/>
                    <a:gd name="connsiteY10" fmla="*/ 238281 h 275995"/>
                    <a:gd name="connsiteX11" fmla="*/ 89673 w 371705"/>
                    <a:gd name="connsiteY11" fmla="*/ 274281 h 275995"/>
                    <a:gd name="connsiteX12" fmla="*/ 102032 w 371705"/>
                    <a:gd name="connsiteY12" fmla="*/ 274281 h 275995"/>
                    <a:gd name="connsiteX13" fmla="*/ 155852 w 371705"/>
                    <a:gd name="connsiteY13" fmla="*/ 241989 h 275995"/>
                    <a:gd name="connsiteX14" fmla="*/ 209672 w 371705"/>
                    <a:gd name="connsiteY14" fmla="*/ 274281 h 275995"/>
                    <a:gd name="connsiteX15" fmla="*/ 222032 w 371705"/>
                    <a:gd name="connsiteY15" fmla="*/ 274281 h 275995"/>
                    <a:gd name="connsiteX16" fmla="*/ 282032 w 371705"/>
                    <a:gd name="connsiteY16" fmla="*/ 238281 h 275995"/>
                    <a:gd name="connsiteX17" fmla="*/ 287853 w 371705"/>
                    <a:gd name="connsiteY17" fmla="*/ 227997 h 275995"/>
                    <a:gd name="connsiteX18" fmla="*/ 287853 w 371705"/>
                    <a:gd name="connsiteY18" fmla="*/ 203996 h 275995"/>
                    <a:gd name="connsiteX19" fmla="*/ 318884 w 371705"/>
                    <a:gd name="connsiteY19" fmla="*/ 203996 h 275995"/>
                    <a:gd name="connsiteX20" fmla="*/ 351369 w 371705"/>
                    <a:gd name="connsiteY20" fmla="*/ 236481 h 275995"/>
                    <a:gd name="connsiteX21" fmla="*/ 368190 w 371705"/>
                    <a:gd name="connsiteY21" fmla="*/ 236334 h 275995"/>
                    <a:gd name="connsiteX22" fmla="*/ 368337 w 371705"/>
                    <a:gd name="connsiteY22" fmla="*/ 219513 h 275995"/>
                    <a:gd name="connsiteX23" fmla="*/ 332337 w 371705"/>
                    <a:gd name="connsiteY23" fmla="*/ 183513 h 275995"/>
                    <a:gd name="connsiteX24" fmla="*/ 323853 w 371705"/>
                    <a:gd name="connsiteY24" fmla="*/ 179997 h 275995"/>
                    <a:gd name="connsiteX25" fmla="*/ 287853 w 371705"/>
                    <a:gd name="connsiteY25" fmla="*/ 179997 h 275995"/>
                    <a:gd name="connsiteX26" fmla="*/ 287853 w 371705"/>
                    <a:gd name="connsiteY26" fmla="*/ 162789 h 275995"/>
                    <a:gd name="connsiteX27" fmla="*/ 342033 w 371705"/>
                    <a:gd name="connsiteY27" fmla="*/ 130281 h 275995"/>
                    <a:gd name="connsiteX28" fmla="*/ 347853 w 371705"/>
                    <a:gd name="connsiteY28" fmla="*/ 119997 h 275995"/>
                    <a:gd name="connsiteX29" fmla="*/ 347853 w 371705"/>
                    <a:gd name="connsiteY29" fmla="*/ 47997 h 275995"/>
                    <a:gd name="connsiteX30" fmla="*/ 342033 w 371705"/>
                    <a:gd name="connsiteY30" fmla="*/ 37713 h 275995"/>
                    <a:gd name="connsiteX31" fmla="*/ 282032 w 371705"/>
                    <a:gd name="connsiteY31" fmla="*/ 1713 h 275995"/>
                    <a:gd name="connsiteX32" fmla="*/ 269673 w 371705"/>
                    <a:gd name="connsiteY32" fmla="*/ 1713 h 275995"/>
                    <a:gd name="connsiteX33" fmla="*/ 215853 w 371705"/>
                    <a:gd name="connsiteY33" fmla="*/ 34005 h 275995"/>
                    <a:gd name="connsiteX34" fmla="*/ 162033 w 371705"/>
                    <a:gd name="connsiteY34" fmla="*/ 1713 h 275995"/>
                    <a:gd name="connsiteX35" fmla="*/ 149673 w 371705"/>
                    <a:gd name="connsiteY35" fmla="*/ 1713 h 275995"/>
                    <a:gd name="connsiteX36" fmla="*/ 89673 w 371705"/>
                    <a:gd name="connsiteY36" fmla="*/ 37713 h 275995"/>
                    <a:gd name="connsiteX37" fmla="*/ 83852 w 371705"/>
                    <a:gd name="connsiteY37" fmla="*/ 47997 h 275995"/>
                    <a:gd name="connsiteX38" fmla="*/ 83852 w 371705"/>
                    <a:gd name="connsiteY38" fmla="*/ 71997 h 275995"/>
                    <a:gd name="connsiteX39" fmla="*/ 52820 w 371705"/>
                    <a:gd name="connsiteY39" fmla="*/ 71997 h 275995"/>
                    <a:gd name="connsiteX40" fmla="*/ 95852 w 371705"/>
                    <a:gd name="connsiteY40" fmla="*/ 250005 h 275995"/>
                    <a:gd name="connsiteX41" fmla="*/ 47852 w 371705"/>
                    <a:gd name="connsiteY41" fmla="*/ 221205 h 275995"/>
                    <a:gd name="connsiteX42" fmla="*/ 47852 w 371705"/>
                    <a:gd name="connsiteY42" fmla="*/ 162789 h 275995"/>
                    <a:gd name="connsiteX43" fmla="*/ 95852 w 371705"/>
                    <a:gd name="connsiteY43" fmla="*/ 133989 h 275995"/>
                    <a:gd name="connsiteX44" fmla="*/ 119852 w 371705"/>
                    <a:gd name="connsiteY44" fmla="*/ 148389 h 275995"/>
                    <a:gd name="connsiteX45" fmla="*/ 143853 w 371705"/>
                    <a:gd name="connsiteY45" fmla="*/ 162789 h 275995"/>
                    <a:gd name="connsiteX46" fmla="*/ 143853 w 371705"/>
                    <a:gd name="connsiteY46" fmla="*/ 221205 h 275995"/>
                    <a:gd name="connsiteX47" fmla="*/ 215851 w 371705"/>
                    <a:gd name="connsiteY47" fmla="*/ 203996 h 275995"/>
                    <a:gd name="connsiteX48" fmla="*/ 263851 w 371705"/>
                    <a:gd name="connsiteY48" fmla="*/ 203996 h 275995"/>
                    <a:gd name="connsiteX49" fmla="*/ 263851 w 371705"/>
                    <a:gd name="connsiteY49" fmla="*/ 221205 h 275995"/>
                    <a:gd name="connsiteX50" fmla="*/ 215851 w 371705"/>
                    <a:gd name="connsiteY50" fmla="*/ 250005 h 275995"/>
                    <a:gd name="connsiteX51" fmla="*/ 167852 w 371705"/>
                    <a:gd name="connsiteY51" fmla="*/ 221205 h 275995"/>
                    <a:gd name="connsiteX52" fmla="*/ 167852 w 371705"/>
                    <a:gd name="connsiteY52" fmla="*/ 162789 h 275995"/>
                    <a:gd name="connsiteX53" fmla="*/ 191852 w 371705"/>
                    <a:gd name="connsiteY53" fmla="*/ 148389 h 275995"/>
                    <a:gd name="connsiteX54" fmla="*/ 215853 w 371705"/>
                    <a:gd name="connsiteY54" fmla="*/ 133989 h 275995"/>
                    <a:gd name="connsiteX55" fmla="*/ 239853 w 371705"/>
                    <a:gd name="connsiteY55" fmla="*/ 148389 h 275995"/>
                    <a:gd name="connsiteX56" fmla="*/ 263854 w 371705"/>
                    <a:gd name="connsiteY56" fmla="*/ 162789 h 275995"/>
                    <a:gd name="connsiteX57" fmla="*/ 263854 w 371705"/>
                    <a:gd name="connsiteY57" fmla="*/ 179997 h 275995"/>
                    <a:gd name="connsiteX58" fmla="*/ 215854 w 371705"/>
                    <a:gd name="connsiteY58" fmla="*/ 179997 h 275995"/>
                    <a:gd name="connsiteX59" fmla="*/ 203855 w 371705"/>
                    <a:gd name="connsiteY59" fmla="*/ 191997 h 275995"/>
                    <a:gd name="connsiteX60" fmla="*/ 215851 w 371705"/>
                    <a:gd name="connsiteY60" fmla="*/ 203996 h 275995"/>
                    <a:gd name="connsiteX61" fmla="*/ 275852 w 371705"/>
                    <a:gd name="connsiteY61" fmla="*/ 25989 h 275995"/>
                    <a:gd name="connsiteX62" fmla="*/ 323851 w 371705"/>
                    <a:gd name="connsiteY62" fmla="*/ 54789 h 275995"/>
                    <a:gd name="connsiteX63" fmla="*/ 323851 w 371705"/>
                    <a:gd name="connsiteY63" fmla="*/ 113205 h 275995"/>
                    <a:gd name="connsiteX64" fmla="*/ 275852 w 371705"/>
                    <a:gd name="connsiteY64" fmla="*/ 142005 h 275995"/>
                    <a:gd name="connsiteX65" fmla="*/ 251851 w 371705"/>
                    <a:gd name="connsiteY65" fmla="*/ 127605 h 275995"/>
                    <a:gd name="connsiteX66" fmla="*/ 227851 w 371705"/>
                    <a:gd name="connsiteY66" fmla="*/ 113205 h 275995"/>
                    <a:gd name="connsiteX67" fmla="*/ 227851 w 371705"/>
                    <a:gd name="connsiteY67" fmla="*/ 54789 h 275995"/>
                    <a:gd name="connsiteX68" fmla="*/ 107851 w 371705"/>
                    <a:gd name="connsiteY68" fmla="*/ 54789 h 275995"/>
                    <a:gd name="connsiteX69" fmla="*/ 155851 w 371705"/>
                    <a:gd name="connsiteY69" fmla="*/ 25989 h 275995"/>
                    <a:gd name="connsiteX70" fmla="*/ 203850 w 371705"/>
                    <a:gd name="connsiteY70" fmla="*/ 54789 h 275995"/>
                    <a:gd name="connsiteX71" fmla="*/ 203850 w 371705"/>
                    <a:gd name="connsiteY71" fmla="*/ 113205 h 275995"/>
                    <a:gd name="connsiteX72" fmla="*/ 179850 w 371705"/>
                    <a:gd name="connsiteY72" fmla="*/ 127605 h 275995"/>
                    <a:gd name="connsiteX73" fmla="*/ 155849 w 371705"/>
                    <a:gd name="connsiteY73" fmla="*/ 142005 h 275995"/>
                    <a:gd name="connsiteX74" fmla="*/ 131849 w 371705"/>
                    <a:gd name="connsiteY74" fmla="*/ 127605 h 275995"/>
                    <a:gd name="connsiteX75" fmla="*/ 107848 w 371705"/>
                    <a:gd name="connsiteY75" fmla="*/ 113205 h 275995"/>
                    <a:gd name="connsiteX76" fmla="*/ 107848 w 371705"/>
                    <a:gd name="connsiteY76" fmla="*/ 95996 h 275995"/>
                    <a:gd name="connsiteX77" fmla="*/ 155848 w 371705"/>
                    <a:gd name="connsiteY77" fmla="*/ 95996 h 275995"/>
                    <a:gd name="connsiteX78" fmla="*/ 167847 w 371705"/>
                    <a:gd name="connsiteY78" fmla="*/ 83997 h 275995"/>
                    <a:gd name="connsiteX79" fmla="*/ 155848 w 371705"/>
                    <a:gd name="connsiteY79" fmla="*/ 71997 h 275995"/>
                    <a:gd name="connsiteX80" fmla="*/ 107848 w 371705"/>
                    <a:gd name="connsiteY80" fmla="*/ 71997 h 275995"/>
                    <a:gd name="connsiteX81" fmla="*/ 107848 w 371705"/>
                    <a:gd name="connsiteY81" fmla="*/ 54789 h 2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71705" h="275995">
                      <a:moveTo>
                        <a:pt x="20336" y="39513"/>
                      </a:moveTo>
                      <a:cubicBezTo>
                        <a:pt x="15628" y="34965"/>
                        <a:pt x="8142" y="35030"/>
                        <a:pt x="3515" y="39659"/>
                      </a:cubicBezTo>
                      <a:cubicBezTo>
                        <a:pt x="-1113" y="44288"/>
                        <a:pt x="-1180" y="51773"/>
                        <a:pt x="3368" y="56481"/>
                      </a:cubicBezTo>
                      <a:lnTo>
                        <a:pt x="39368" y="92481"/>
                      </a:lnTo>
                      <a:cubicBezTo>
                        <a:pt x="41618" y="94731"/>
                        <a:pt x="44670" y="95996"/>
                        <a:pt x="47852" y="95996"/>
                      </a:cubicBezTo>
                      <a:lnTo>
                        <a:pt x="83852" y="95996"/>
                      </a:lnTo>
                      <a:lnTo>
                        <a:pt x="83852" y="113205"/>
                      </a:lnTo>
                      <a:lnTo>
                        <a:pt x="29672" y="145713"/>
                      </a:lnTo>
                      <a:cubicBezTo>
                        <a:pt x="26062" y="147881"/>
                        <a:pt x="23853" y="151785"/>
                        <a:pt x="23852" y="155997"/>
                      </a:cubicBezTo>
                      <a:lnTo>
                        <a:pt x="23852" y="227997"/>
                      </a:lnTo>
                      <a:cubicBezTo>
                        <a:pt x="23853" y="232208"/>
                        <a:pt x="26061" y="236112"/>
                        <a:pt x="29672" y="238281"/>
                      </a:cubicBezTo>
                      <a:lnTo>
                        <a:pt x="89673" y="274281"/>
                      </a:lnTo>
                      <a:cubicBezTo>
                        <a:pt x="93475" y="276566"/>
                        <a:pt x="98230" y="276566"/>
                        <a:pt x="102032" y="274281"/>
                      </a:cubicBezTo>
                      <a:lnTo>
                        <a:pt x="155852" y="241989"/>
                      </a:lnTo>
                      <a:lnTo>
                        <a:pt x="209672" y="274281"/>
                      </a:lnTo>
                      <a:cubicBezTo>
                        <a:pt x="213475" y="276566"/>
                        <a:pt x="218229" y="276566"/>
                        <a:pt x="222032" y="274281"/>
                      </a:cubicBezTo>
                      <a:lnTo>
                        <a:pt x="282032" y="238281"/>
                      </a:lnTo>
                      <a:cubicBezTo>
                        <a:pt x="285642" y="236112"/>
                        <a:pt x="287851" y="232208"/>
                        <a:pt x="287853" y="227997"/>
                      </a:cubicBezTo>
                      <a:lnTo>
                        <a:pt x="287853" y="203996"/>
                      </a:lnTo>
                      <a:lnTo>
                        <a:pt x="318884" y="203996"/>
                      </a:lnTo>
                      <a:lnTo>
                        <a:pt x="351369" y="236481"/>
                      </a:lnTo>
                      <a:cubicBezTo>
                        <a:pt x="356077" y="241028"/>
                        <a:pt x="363562" y="240964"/>
                        <a:pt x="368190" y="236334"/>
                      </a:cubicBezTo>
                      <a:cubicBezTo>
                        <a:pt x="372820" y="231705"/>
                        <a:pt x="372884" y="224221"/>
                        <a:pt x="368337" y="219513"/>
                      </a:cubicBezTo>
                      <a:lnTo>
                        <a:pt x="332337" y="183513"/>
                      </a:lnTo>
                      <a:cubicBezTo>
                        <a:pt x="330087" y="181263"/>
                        <a:pt x="327035" y="179997"/>
                        <a:pt x="323853" y="179997"/>
                      </a:cubicBezTo>
                      <a:lnTo>
                        <a:pt x="287853" y="179997"/>
                      </a:lnTo>
                      <a:lnTo>
                        <a:pt x="287853" y="162789"/>
                      </a:lnTo>
                      <a:lnTo>
                        <a:pt x="342033" y="130281"/>
                      </a:lnTo>
                      <a:cubicBezTo>
                        <a:pt x="345642" y="128112"/>
                        <a:pt x="347852" y="124208"/>
                        <a:pt x="347853" y="119997"/>
                      </a:cubicBezTo>
                      <a:lnTo>
                        <a:pt x="347853" y="47997"/>
                      </a:lnTo>
                      <a:cubicBezTo>
                        <a:pt x="347852" y="43785"/>
                        <a:pt x="345644" y="39881"/>
                        <a:pt x="342033" y="37713"/>
                      </a:cubicBezTo>
                      <a:lnTo>
                        <a:pt x="282032" y="1713"/>
                      </a:lnTo>
                      <a:cubicBezTo>
                        <a:pt x="278230" y="-572"/>
                        <a:pt x="273475" y="-572"/>
                        <a:pt x="269673" y="1713"/>
                      </a:cubicBezTo>
                      <a:lnTo>
                        <a:pt x="215853" y="34005"/>
                      </a:lnTo>
                      <a:lnTo>
                        <a:pt x="162033" y="1713"/>
                      </a:lnTo>
                      <a:cubicBezTo>
                        <a:pt x="158230" y="-572"/>
                        <a:pt x="153476" y="-572"/>
                        <a:pt x="149673" y="1713"/>
                      </a:cubicBezTo>
                      <a:lnTo>
                        <a:pt x="89673" y="37713"/>
                      </a:lnTo>
                      <a:cubicBezTo>
                        <a:pt x="86063" y="39881"/>
                        <a:pt x="83854" y="43785"/>
                        <a:pt x="83852" y="47997"/>
                      </a:cubicBezTo>
                      <a:lnTo>
                        <a:pt x="83852" y="71997"/>
                      </a:lnTo>
                      <a:lnTo>
                        <a:pt x="52820" y="71997"/>
                      </a:lnTo>
                      <a:close/>
                      <a:moveTo>
                        <a:pt x="95852" y="250005"/>
                      </a:moveTo>
                      <a:lnTo>
                        <a:pt x="47852" y="221205"/>
                      </a:lnTo>
                      <a:lnTo>
                        <a:pt x="47852" y="162789"/>
                      </a:lnTo>
                      <a:lnTo>
                        <a:pt x="95852" y="133989"/>
                      </a:lnTo>
                      <a:lnTo>
                        <a:pt x="119852" y="148389"/>
                      </a:lnTo>
                      <a:lnTo>
                        <a:pt x="143853" y="162789"/>
                      </a:lnTo>
                      <a:lnTo>
                        <a:pt x="143853" y="221205"/>
                      </a:lnTo>
                      <a:close/>
                      <a:moveTo>
                        <a:pt x="215851" y="203996"/>
                      </a:moveTo>
                      <a:lnTo>
                        <a:pt x="263851" y="203996"/>
                      </a:lnTo>
                      <a:lnTo>
                        <a:pt x="263851" y="221205"/>
                      </a:lnTo>
                      <a:lnTo>
                        <a:pt x="215851" y="250005"/>
                      </a:lnTo>
                      <a:lnTo>
                        <a:pt x="167852" y="221205"/>
                      </a:lnTo>
                      <a:lnTo>
                        <a:pt x="167852" y="162789"/>
                      </a:lnTo>
                      <a:lnTo>
                        <a:pt x="191852" y="148389"/>
                      </a:lnTo>
                      <a:lnTo>
                        <a:pt x="215853" y="133989"/>
                      </a:lnTo>
                      <a:lnTo>
                        <a:pt x="239853" y="148389"/>
                      </a:lnTo>
                      <a:lnTo>
                        <a:pt x="263854" y="162789"/>
                      </a:lnTo>
                      <a:lnTo>
                        <a:pt x="263854" y="179997"/>
                      </a:lnTo>
                      <a:lnTo>
                        <a:pt x="215854" y="179997"/>
                      </a:lnTo>
                      <a:cubicBezTo>
                        <a:pt x="209226" y="179997"/>
                        <a:pt x="203855" y="185369"/>
                        <a:pt x="203855" y="191997"/>
                      </a:cubicBezTo>
                      <a:cubicBezTo>
                        <a:pt x="203855" y="198624"/>
                        <a:pt x="209225" y="203996"/>
                        <a:pt x="215851" y="203996"/>
                      </a:cubicBezTo>
                      <a:close/>
                      <a:moveTo>
                        <a:pt x="275852" y="25989"/>
                      </a:moveTo>
                      <a:lnTo>
                        <a:pt x="323851" y="54789"/>
                      </a:lnTo>
                      <a:lnTo>
                        <a:pt x="323851" y="113205"/>
                      </a:lnTo>
                      <a:lnTo>
                        <a:pt x="275852" y="142005"/>
                      </a:lnTo>
                      <a:lnTo>
                        <a:pt x="251851" y="127605"/>
                      </a:lnTo>
                      <a:lnTo>
                        <a:pt x="227851" y="113205"/>
                      </a:lnTo>
                      <a:lnTo>
                        <a:pt x="227851" y="54789"/>
                      </a:lnTo>
                      <a:close/>
                      <a:moveTo>
                        <a:pt x="107851" y="54789"/>
                      </a:moveTo>
                      <a:lnTo>
                        <a:pt x="155851" y="25989"/>
                      </a:lnTo>
                      <a:lnTo>
                        <a:pt x="203850" y="54789"/>
                      </a:lnTo>
                      <a:lnTo>
                        <a:pt x="203850" y="113205"/>
                      </a:lnTo>
                      <a:lnTo>
                        <a:pt x="179850" y="127605"/>
                      </a:lnTo>
                      <a:lnTo>
                        <a:pt x="155849" y="142005"/>
                      </a:lnTo>
                      <a:lnTo>
                        <a:pt x="131849" y="127605"/>
                      </a:lnTo>
                      <a:lnTo>
                        <a:pt x="107848" y="113205"/>
                      </a:lnTo>
                      <a:lnTo>
                        <a:pt x="107848" y="95996"/>
                      </a:lnTo>
                      <a:lnTo>
                        <a:pt x="155848" y="95996"/>
                      </a:lnTo>
                      <a:cubicBezTo>
                        <a:pt x="162476" y="95996"/>
                        <a:pt x="167847" y="90623"/>
                        <a:pt x="167847" y="83997"/>
                      </a:cubicBezTo>
                      <a:cubicBezTo>
                        <a:pt x="167847" y="77369"/>
                        <a:pt x="162474" y="71997"/>
                        <a:pt x="155848" y="71997"/>
                      </a:cubicBezTo>
                      <a:lnTo>
                        <a:pt x="107848" y="71997"/>
                      </a:lnTo>
                      <a:lnTo>
                        <a:pt x="107848" y="54789"/>
                      </a:ln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DD46DFDD-AF2B-4F99-943D-CF30B3B6D4CD}"/>
                    </a:ext>
                  </a:extLst>
                </p:cNvPr>
                <p:cNvSpPr/>
                <p:nvPr/>
              </p:nvSpPr>
              <p:spPr>
                <a:xfrm>
                  <a:off x="11100074" y="4953809"/>
                  <a:ext cx="131999" cy="23999"/>
                </a:xfrm>
                <a:custGeom>
                  <a:avLst/>
                  <a:gdLst>
                    <a:gd name="connsiteX0" fmla="*/ 120000 w 131999"/>
                    <a:gd name="connsiteY0" fmla="*/ -1 h 23999"/>
                    <a:gd name="connsiteX1" fmla="*/ 12000 w 131999"/>
                    <a:gd name="connsiteY1" fmla="*/ -1 h 23999"/>
                    <a:gd name="connsiteX2" fmla="*/ 0 w 131999"/>
                    <a:gd name="connsiteY2" fmla="*/ 11999 h 23999"/>
                    <a:gd name="connsiteX3" fmla="*/ 12000 w 131999"/>
                    <a:gd name="connsiteY3" fmla="*/ 23998 h 23999"/>
                    <a:gd name="connsiteX4" fmla="*/ 120000 w 131999"/>
                    <a:gd name="connsiteY4" fmla="*/ 23998 h 23999"/>
                    <a:gd name="connsiteX5" fmla="*/ 131999 w 131999"/>
                    <a:gd name="connsiteY5" fmla="*/ 11999 h 23999"/>
                    <a:gd name="connsiteX6" fmla="*/ 120000 w 131999"/>
                    <a:gd name="connsiteY6" fmla="*/ -1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999" h="23999">
                      <a:moveTo>
                        <a:pt x="120000" y="-1"/>
                      </a:moveTo>
                      <a:lnTo>
                        <a:pt x="12000" y="-1"/>
                      </a:lnTo>
                      <a:cubicBezTo>
                        <a:pt x="5372" y="-1"/>
                        <a:pt x="0" y="5371"/>
                        <a:pt x="0" y="11999"/>
                      </a:cubicBezTo>
                      <a:cubicBezTo>
                        <a:pt x="0" y="18626"/>
                        <a:pt x="5373" y="23998"/>
                        <a:pt x="12000" y="23998"/>
                      </a:cubicBezTo>
                      <a:lnTo>
                        <a:pt x="120000" y="23998"/>
                      </a:lnTo>
                      <a:cubicBezTo>
                        <a:pt x="126627" y="23998"/>
                        <a:pt x="131999" y="18626"/>
                        <a:pt x="131999" y="11999"/>
                      </a:cubicBezTo>
                      <a:cubicBezTo>
                        <a:pt x="131999" y="5371"/>
                        <a:pt x="126627" y="-1"/>
                        <a:pt x="120000" y="-1"/>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08A707F-6700-4919-9AC0-D660ED01D74A}"/>
                    </a:ext>
                  </a:extLst>
                </p:cNvPr>
                <p:cNvSpPr/>
                <p:nvPr/>
              </p:nvSpPr>
              <p:spPr>
                <a:xfrm>
                  <a:off x="11160074" y="4905809"/>
                  <a:ext cx="71998" cy="23999"/>
                </a:xfrm>
                <a:custGeom>
                  <a:avLst/>
                  <a:gdLst>
                    <a:gd name="connsiteX0" fmla="*/ 12000 w 71998"/>
                    <a:gd name="connsiteY0" fmla="*/ 23998 h 23999"/>
                    <a:gd name="connsiteX1" fmla="*/ 59999 w 71998"/>
                    <a:gd name="connsiteY1" fmla="*/ 23998 h 23999"/>
                    <a:gd name="connsiteX2" fmla="*/ 71999 w 71998"/>
                    <a:gd name="connsiteY2" fmla="*/ 11999 h 23999"/>
                    <a:gd name="connsiteX3" fmla="*/ 59999 w 71998"/>
                    <a:gd name="connsiteY3" fmla="*/ -1 h 23999"/>
                    <a:gd name="connsiteX4" fmla="*/ 12000 w 71998"/>
                    <a:gd name="connsiteY4" fmla="*/ -1 h 23999"/>
                    <a:gd name="connsiteX5" fmla="*/ 0 w 71998"/>
                    <a:gd name="connsiteY5" fmla="*/ 11999 h 23999"/>
                    <a:gd name="connsiteX6" fmla="*/ 12000 w 71998"/>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98" h="23999">
                      <a:moveTo>
                        <a:pt x="12000" y="23998"/>
                      </a:moveTo>
                      <a:lnTo>
                        <a:pt x="59999" y="23998"/>
                      </a:lnTo>
                      <a:cubicBezTo>
                        <a:pt x="66627" y="23998"/>
                        <a:pt x="71999" y="18626"/>
                        <a:pt x="71999" y="11999"/>
                      </a:cubicBezTo>
                      <a:cubicBezTo>
                        <a:pt x="71999" y="5371"/>
                        <a:pt x="66625" y="-1"/>
                        <a:pt x="59999" y="-1"/>
                      </a:cubicBezTo>
                      <a:lnTo>
                        <a:pt x="12000" y="-1"/>
                      </a:lnTo>
                      <a:cubicBezTo>
                        <a:pt x="5372" y="-1"/>
                        <a:pt x="0" y="5371"/>
                        <a:pt x="0" y="11999"/>
                      </a:cubicBezTo>
                      <a:cubicBezTo>
                        <a:pt x="0" y="18626"/>
                        <a:pt x="5372" y="23998"/>
                        <a:pt x="12000" y="23998"/>
                      </a:cubicBezTo>
                      <a:close/>
                    </a:path>
                  </a:pathLst>
                </a:custGeom>
                <a:grpFill/>
                <a:ln w="1395" cap="flat">
                  <a:noFill/>
                  <a:prstDash val="solid"/>
                  <a:miter/>
                </a:ln>
                <a:sp3d>
                  <a:extrusionClr>
                    <a:schemeClr val="bg1"/>
                  </a:extrusionClr>
                </a:sp3d>
              </p:spPr>
              <p:txBody>
                <a:bodyPr rtlCol="0" anchor="ctr"/>
                <a:lstStyle/>
                <a:p>
                  <a:endParaRPr lang="zh-CN" altLang="en-US"/>
                </a:p>
              </p:txBody>
            </p:sp>
          </p:grpSp>
        </p:grpSp>
      </p:grpSp>
      <p:grpSp>
        <p:nvGrpSpPr>
          <p:cNvPr id="56" name="组合 55">
            <a:extLst>
              <a:ext uri="{FF2B5EF4-FFF2-40B4-BE49-F238E27FC236}">
                <a16:creationId xmlns:a16="http://schemas.microsoft.com/office/drawing/2014/main" xmlns="" id="{7AA08D9E-4AB2-43FF-952F-8557E0BF8B67}"/>
              </a:ext>
            </a:extLst>
          </p:cNvPr>
          <p:cNvGrpSpPr/>
          <p:nvPr/>
        </p:nvGrpSpPr>
        <p:grpSpPr>
          <a:xfrm>
            <a:off x="14688343" y="2343682"/>
            <a:ext cx="1866540" cy="3257688"/>
            <a:chOff x="5175527" y="2374494"/>
            <a:chExt cx="1866540" cy="3257688"/>
          </a:xfrm>
        </p:grpSpPr>
        <p:sp>
          <p:nvSpPr>
            <p:cNvPr id="28" name="矩形: 圆角 27">
              <a:extLst>
                <a:ext uri="{FF2B5EF4-FFF2-40B4-BE49-F238E27FC236}">
                  <a16:creationId xmlns:a16="http://schemas.microsoft.com/office/drawing/2014/main" xmlns="" id="{B2D07A7C-213C-408E-9FDA-CCFF7795F7B4}"/>
                </a:ext>
              </a:extLst>
            </p:cNvPr>
            <p:cNvSpPr/>
            <p:nvPr/>
          </p:nvSpPr>
          <p:spPr>
            <a:xfrm>
              <a:off x="5175527" y="2374494"/>
              <a:ext cx="1866540" cy="3257688"/>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42" name="组合 41">
              <a:extLst>
                <a:ext uri="{FF2B5EF4-FFF2-40B4-BE49-F238E27FC236}">
                  <a16:creationId xmlns:a16="http://schemas.microsoft.com/office/drawing/2014/main" xmlns="" id="{2AE1A456-15BE-4F2A-89C5-74F80F29C40C}"/>
                </a:ext>
              </a:extLst>
            </p:cNvPr>
            <p:cNvGrpSpPr/>
            <p:nvPr/>
          </p:nvGrpSpPr>
          <p:grpSpPr>
            <a:xfrm>
              <a:off x="5191323" y="4548798"/>
              <a:ext cx="1834948" cy="631978"/>
              <a:chOff x="5191323" y="4548798"/>
              <a:chExt cx="1834948" cy="631978"/>
            </a:xfrm>
          </p:grpSpPr>
          <p:sp>
            <p:nvSpPr>
              <p:cNvPr id="29" name="文本框 28">
                <a:extLst>
                  <a:ext uri="{FF2B5EF4-FFF2-40B4-BE49-F238E27FC236}">
                    <a16:creationId xmlns:a16="http://schemas.microsoft.com/office/drawing/2014/main" xmlns="" id="{46A3B927-0951-40F3-95D4-2F9B3AEC031B}"/>
                  </a:ext>
                </a:extLst>
              </p:cNvPr>
              <p:cNvSpPr txBox="1"/>
              <p:nvPr/>
            </p:nvSpPr>
            <p:spPr>
              <a:xfrm>
                <a:off x="5191323" y="4548798"/>
                <a:ext cx="1834948" cy="43088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项目优势</a:t>
                </a:r>
              </a:p>
            </p:txBody>
          </p:sp>
          <p:sp>
            <p:nvSpPr>
              <p:cNvPr id="30" name="文本框 29">
                <a:extLst>
                  <a:ext uri="{FF2B5EF4-FFF2-40B4-BE49-F238E27FC236}">
                    <a16:creationId xmlns:a16="http://schemas.microsoft.com/office/drawing/2014/main" xmlns="" id="{B9BB128A-2F3B-4C23-8B90-DDFF41E4F632}"/>
                  </a:ext>
                </a:extLst>
              </p:cNvPr>
              <p:cNvSpPr txBox="1"/>
              <p:nvPr/>
            </p:nvSpPr>
            <p:spPr>
              <a:xfrm>
                <a:off x="5548177" y="5026888"/>
                <a:ext cx="1095647" cy="153888"/>
              </a:xfrm>
              <a:prstGeom prst="rect">
                <a:avLst/>
              </a:prstGeom>
              <a:noFill/>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kumimoji="0" lang="en-US" altLang="zh-CN"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Item Advantage</a:t>
                </a:r>
                <a:endParaRPr kumimoji="0" lang="zh-CN" altLang="en-US"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52" name="组合 51">
              <a:extLst>
                <a:ext uri="{FF2B5EF4-FFF2-40B4-BE49-F238E27FC236}">
                  <a16:creationId xmlns:a16="http://schemas.microsoft.com/office/drawing/2014/main" xmlns="" id="{53B8DF1D-A23C-4242-BC39-A71F2F198928}"/>
                </a:ext>
              </a:extLst>
            </p:cNvPr>
            <p:cNvGrpSpPr/>
            <p:nvPr/>
          </p:nvGrpSpPr>
          <p:grpSpPr>
            <a:xfrm>
              <a:off x="5543890" y="2796019"/>
              <a:ext cx="1129815" cy="1129815"/>
              <a:chOff x="5543890" y="2796019"/>
              <a:chExt cx="1129815" cy="1129815"/>
            </a:xfrm>
          </p:grpSpPr>
          <p:sp>
            <p:nvSpPr>
              <p:cNvPr id="31" name="椭圆 30">
                <a:extLst>
                  <a:ext uri="{FF2B5EF4-FFF2-40B4-BE49-F238E27FC236}">
                    <a16:creationId xmlns:a16="http://schemas.microsoft.com/office/drawing/2014/main" xmlns="" id="{E5110BF3-6A0C-4B75-A297-03D3E3F54861}"/>
                  </a:ext>
                </a:extLst>
              </p:cNvPr>
              <p:cNvSpPr/>
              <p:nvPr/>
            </p:nvSpPr>
            <p:spPr>
              <a:xfrm>
                <a:off x="5543890" y="2796019"/>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 name="图形 48">
                <a:extLst>
                  <a:ext uri="{FF2B5EF4-FFF2-40B4-BE49-F238E27FC236}">
                    <a16:creationId xmlns:a16="http://schemas.microsoft.com/office/drawing/2014/main" xmlns="" id="{96B923F9-501E-477F-B878-506462AB389B}"/>
                  </a:ext>
                </a:extLst>
              </p:cNvPr>
              <p:cNvGrpSpPr/>
              <p:nvPr/>
            </p:nvGrpSpPr>
            <p:grpSpPr>
              <a:xfrm>
                <a:off x="5755947" y="3007992"/>
                <a:ext cx="705701" cy="705868"/>
                <a:chOff x="876084" y="2313800"/>
                <a:chExt cx="719988" cy="720158"/>
              </a:xfrm>
              <a:solidFill>
                <a:schemeClr val="bg1"/>
              </a:solidFill>
            </p:grpSpPr>
            <p:sp>
              <p:nvSpPr>
                <p:cNvPr id="5" name="任意多边形: 形状 4">
                  <a:extLst>
                    <a:ext uri="{FF2B5EF4-FFF2-40B4-BE49-F238E27FC236}">
                      <a16:creationId xmlns:a16="http://schemas.microsoft.com/office/drawing/2014/main" xmlns="" id="{26C80EDD-20FF-4874-A3FF-CD6693E2D78E}"/>
                    </a:ext>
                  </a:extLst>
                </p:cNvPr>
                <p:cNvSpPr/>
                <p:nvPr/>
              </p:nvSpPr>
              <p:spPr>
                <a:xfrm>
                  <a:off x="876084" y="2313800"/>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0E357901-9691-4DEC-A566-88AE2ED33E19}"/>
                    </a:ext>
                  </a:extLst>
                </p:cNvPr>
                <p:cNvSpPr/>
                <p:nvPr/>
              </p:nvSpPr>
              <p:spPr>
                <a:xfrm>
                  <a:off x="1104071" y="2505809"/>
                  <a:ext cx="264000" cy="335998"/>
                </a:xfrm>
                <a:custGeom>
                  <a:avLst/>
                  <a:gdLst>
                    <a:gd name="connsiteX0" fmla="*/ 54073 w 264000"/>
                    <a:gd name="connsiteY0" fmla="*/ 232691 h 335998"/>
                    <a:gd name="connsiteX1" fmla="*/ 82333 w 264000"/>
                    <a:gd name="connsiteY1" fmla="*/ 264335 h 335998"/>
                    <a:gd name="connsiteX2" fmla="*/ 72001 w 264000"/>
                    <a:gd name="connsiteY2" fmla="*/ 275998 h 335998"/>
                    <a:gd name="connsiteX3" fmla="*/ 84001 w 264000"/>
                    <a:gd name="connsiteY3" fmla="*/ 287998 h 335998"/>
                    <a:gd name="connsiteX4" fmla="*/ 84001 w 264000"/>
                    <a:gd name="connsiteY4" fmla="*/ 299997 h 335998"/>
                    <a:gd name="connsiteX5" fmla="*/ 120001 w 264000"/>
                    <a:gd name="connsiteY5" fmla="*/ 335997 h 335998"/>
                    <a:gd name="connsiteX6" fmla="*/ 144001 w 264000"/>
                    <a:gd name="connsiteY6" fmla="*/ 335997 h 335998"/>
                    <a:gd name="connsiteX7" fmla="*/ 180001 w 264000"/>
                    <a:gd name="connsiteY7" fmla="*/ 299997 h 335998"/>
                    <a:gd name="connsiteX8" fmla="*/ 180001 w 264000"/>
                    <a:gd name="connsiteY8" fmla="*/ 287998 h 335998"/>
                    <a:gd name="connsiteX9" fmla="*/ 192001 w 264000"/>
                    <a:gd name="connsiteY9" fmla="*/ 275998 h 335998"/>
                    <a:gd name="connsiteX10" fmla="*/ 181669 w 264000"/>
                    <a:gd name="connsiteY10" fmla="*/ 264335 h 335998"/>
                    <a:gd name="connsiteX11" fmla="*/ 209929 w 264000"/>
                    <a:gd name="connsiteY11" fmla="*/ 232691 h 335998"/>
                    <a:gd name="connsiteX12" fmla="*/ 264001 w 264000"/>
                    <a:gd name="connsiteY12" fmla="*/ 131999 h 335998"/>
                    <a:gd name="connsiteX13" fmla="*/ 132000 w 264000"/>
                    <a:gd name="connsiteY13" fmla="*/ -1 h 335998"/>
                    <a:gd name="connsiteX14" fmla="*/ 0 w 264000"/>
                    <a:gd name="connsiteY14" fmla="*/ 131999 h 335998"/>
                    <a:gd name="connsiteX15" fmla="*/ 54073 w 264000"/>
                    <a:gd name="connsiteY15" fmla="*/ 232691 h 335998"/>
                    <a:gd name="connsiteX16" fmla="*/ 156001 w 264000"/>
                    <a:gd name="connsiteY16" fmla="*/ 299999 h 335998"/>
                    <a:gd name="connsiteX17" fmla="*/ 144001 w 264000"/>
                    <a:gd name="connsiteY17" fmla="*/ 311998 h 335998"/>
                    <a:gd name="connsiteX18" fmla="*/ 120001 w 264000"/>
                    <a:gd name="connsiteY18" fmla="*/ 311998 h 335998"/>
                    <a:gd name="connsiteX19" fmla="*/ 108001 w 264000"/>
                    <a:gd name="connsiteY19" fmla="*/ 299999 h 335998"/>
                    <a:gd name="connsiteX20" fmla="*/ 108001 w 264000"/>
                    <a:gd name="connsiteY20" fmla="*/ 287999 h 335998"/>
                    <a:gd name="connsiteX21" fmla="*/ 156001 w 264000"/>
                    <a:gd name="connsiteY21" fmla="*/ 287999 h 335998"/>
                    <a:gd name="connsiteX22" fmla="*/ 132002 w 264000"/>
                    <a:gd name="connsiteY22" fmla="*/ 23998 h 335998"/>
                    <a:gd name="connsiteX23" fmla="*/ 240002 w 264000"/>
                    <a:gd name="connsiteY23" fmla="*/ 131998 h 335998"/>
                    <a:gd name="connsiteX24" fmla="*/ 195398 w 264000"/>
                    <a:gd name="connsiteY24" fmla="*/ 213599 h 335998"/>
                    <a:gd name="connsiteX25" fmla="*/ 157058 w 264000"/>
                    <a:gd name="connsiteY25" fmla="*/ 263999 h 335998"/>
                    <a:gd name="connsiteX26" fmla="*/ 106947 w 264000"/>
                    <a:gd name="connsiteY26" fmla="*/ 263999 h 335998"/>
                    <a:gd name="connsiteX27" fmla="*/ 68607 w 264000"/>
                    <a:gd name="connsiteY27" fmla="*/ 213599 h 335998"/>
                    <a:gd name="connsiteX28" fmla="*/ 24003 w 264000"/>
                    <a:gd name="connsiteY28" fmla="*/ 131998 h 335998"/>
                    <a:gd name="connsiteX29" fmla="*/ 132002 w 264000"/>
                    <a:gd name="connsiteY29" fmla="*/ 23998 h 33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4000" h="335998">
                      <a:moveTo>
                        <a:pt x="54073" y="232691"/>
                      </a:moveTo>
                      <a:cubicBezTo>
                        <a:pt x="68929" y="243995"/>
                        <a:pt x="78685" y="252107"/>
                        <a:pt x="82333" y="264335"/>
                      </a:cubicBezTo>
                      <a:cubicBezTo>
                        <a:pt x="76459" y="265095"/>
                        <a:pt x="72048" y="270075"/>
                        <a:pt x="72001" y="275998"/>
                      </a:cubicBezTo>
                      <a:cubicBezTo>
                        <a:pt x="72001" y="282626"/>
                        <a:pt x="77375" y="287998"/>
                        <a:pt x="84001" y="287998"/>
                      </a:cubicBezTo>
                      <a:lnTo>
                        <a:pt x="84001" y="299997"/>
                      </a:lnTo>
                      <a:cubicBezTo>
                        <a:pt x="84001" y="319879"/>
                        <a:pt x="100119" y="335997"/>
                        <a:pt x="120001" y="335997"/>
                      </a:cubicBezTo>
                      <a:lnTo>
                        <a:pt x="144001" y="335997"/>
                      </a:lnTo>
                      <a:cubicBezTo>
                        <a:pt x="163883" y="335997"/>
                        <a:pt x="180001" y="319879"/>
                        <a:pt x="180001" y="299997"/>
                      </a:cubicBezTo>
                      <a:lnTo>
                        <a:pt x="180001" y="287998"/>
                      </a:lnTo>
                      <a:cubicBezTo>
                        <a:pt x="186629" y="287998"/>
                        <a:pt x="192001" y="282624"/>
                        <a:pt x="192001" y="275998"/>
                      </a:cubicBezTo>
                      <a:cubicBezTo>
                        <a:pt x="191955" y="270075"/>
                        <a:pt x="187543" y="265095"/>
                        <a:pt x="181669" y="264335"/>
                      </a:cubicBezTo>
                      <a:cubicBezTo>
                        <a:pt x="185269" y="252107"/>
                        <a:pt x="195074" y="243934"/>
                        <a:pt x="209929" y="232691"/>
                      </a:cubicBezTo>
                      <a:cubicBezTo>
                        <a:pt x="234001" y="214368"/>
                        <a:pt x="264001" y="191556"/>
                        <a:pt x="264001" y="131999"/>
                      </a:cubicBezTo>
                      <a:cubicBezTo>
                        <a:pt x="264001" y="59098"/>
                        <a:pt x="204902" y="-1"/>
                        <a:pt x="132000" y="-1"/>
                      </a:cubicBezTo>
                      <a:cubicBezTo>
                        <a:pt x="59099" y="-1"/>
                        <a:pt x="0" y="59098"/>
                        <a:pt x="0" y="131999"/>
                      </a:cubicBezTo>
                      <a:cubicBezTo>
                        <a:pt x="1" y="191554"/>
                        <a:pt x="30001" y="214366"/>
                        <a:pt x="54073" y="232691"/>
                      </a:cubicBezTo>
                      <a:close/>
                      <a:moveTo>
                        <a:pt x="156001" y="299999"/>
                      </a:moveTo>
                      <a:cubicBezTo>
                        <a:pt x="156001" y="306626"/>
                        <a:pt x="150628" y="311998"/>
                        <a:pt x="144001" y="311998"/>
                      </a:cubicBezTo>
                      <a:lnTo>
                        <a:pt x="120001" y="311998"/>
                      </a:lnTo>
                      <a:cubicBezTo>
                        <a:pt x="113373" y="311998"/>
                        <a:pt x="108001" y="306626"/>
                        <a:pt x="108001" y="299999"/>
                      </a:cubicBezTo>
                      <a:lnTo>
                        <a:pt x="108001" y="287999"/>
                      </a:lnTo>
                      <a:lnTo>
                        <a:pt x="156001" y="287999"/>
                      </a:lnTo>
                      <a:close/>
                      <a:moveTo>
                        <a:pt x="132002" y="23998"/>
                      </a:moveTo>
                      <a:cubicBezTo>
                        <a:pt x="191618" y="24071"/>
                        <a:pt x="239929" y="72382"/>
                        <a:pt x="240002" y="131998"/>
                      </a:cubicBezTo>
                      <a:cubicBezTo>
                        <a:pt x="240002" y="179662"/>
                        <a:pt x="218402" y="196139"/>
                        <a:pt x="195398" y="213599"/>
                      </a:cubicBezTo>
                      <a:cubicBezTo>
                        <a:pt x="178598" y="226379"/>
                        <a:pt x="161342" y="239579"/>
                        <a:pt x="157058" y="263999"/>
                      </a:cubicBezTo>
                      <a:lnTo>
                        <a:pt x="106947" y="263999"/>
                      </a:lnTo>
                      <a:cubicBezTo>
                        <a:pt x="102663" y="239566"/>
                        <a:pt x="85407" y="226366"/>
                        <a:pt x="68607" y="213599"/>
                      </a:cubicBezTo>
                      <a:cubicBezTo>
                        <a:pt x="45662" y="196139"/>
                        <a:pt x="24003" y="179663"/>
                        <a:pt x="24003" y="131998"/>
                      </a:cubicBezTo>
                      <a:cubicBezTo>
                        <a:pt x="24074" y="72382"/>
                        <a:pt x="72385" y="24071"/>
                        <a:pt x="132002" y="23998"/>
                      </a:cubicBezTo>
                      <a:close/>
                    </a:path>
                  </a:pathLst>
                </a:custGeom>
                <a:grpFill/>
                <a:ln w="139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3050163E-3F56-4FA7-9F30-3E9B591D4561}"/>
                    </a:ext>
                  </a:extLst>
                </p:cNvPr>
                <p:cNvSpPr/>
                <p:nvPr/>
              </p:nvSpPr>
              <p:spPr>
                <a:xfrm>
                  <a:off x="1200066" y="2685801"/>
                  <a:ext cx="72015" cy="36072"/>
                </a:xfrm>
                <a:custGeom>
                  <a:avLst/>
                  <a:gdLst>
                    <a:gd name="connsiteX0" fmla="*/ 6643 w 72015"/>
                    <a:gd name="connsiteY0" fmla="*/ 22806 h 36072"/>
                    <a:gd name="connsiteX1" fmla="*/ 30643 w 72015"/>
                    <a:gd name="connsiteY1" fmla="*/ 34806 h 36072"/>
                    <a:gd name="connsiteX2" fmla="*/ 41371 w 72015"/>
                    <a:gd name="connsiteY2" fmla="*/ 34806 h 36072"/>
                    <a:gd name="connsiteX3" fmla="*/ 65372 w 72015"/>
                    <a:gd name="connsiteY3" fmla="*/ 22806 h 36072"/>
                    <a:gd name="connsiteX4" fmla="*/ 70748 w 72015"/>
                    <a:gd name="connsiteY4" fmla="*/ 6702 h 36072"/>
                    <a:gd name="connsiteX5" fmla="*/ 54643 w 72015"/>
                    <a:gd name="connsiteY5" fmla="*/ 1326 h 36072"/>
                    <a:gd name="connsiteX6" fmla="*/ 36008 w 72015"/>
                    <a:gd name="connsiteY6" fmla="*/ 10590 h 36072"/>
                    <a:gd name="connsiteX7" fmla="*/ 17372 w 72015"/>
                    <a:gd name="connsiteY7" fmla="*/ 1267 h 36072"/>
                    <a:gd name="connsiteX8" fmla="*/ 1268 w 72015"/>
                    <a:gd name="connsiteY8" fmla="*/ 6643 h 36072"/>
                    <a:gd name="connsiteX9" fmla="*/ 6644 w 72015"/>
                    <a:gd name="connsiteY9" fmla="*/ 22747 h 36072"/>
                    <a:gd name="connsiteX10" fmla="*/ 6644 w 72015"/>
                    <a:gd name="connsiteY10" fmla="*/ 22806 h 3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015" h="36072">
                      <a:moveTo>
                        <a:pt x="6643" y="22806"/>
                      </a:moveTo>
                      <a:lnTo>
                        <a:pt x="30643" y="34806"/>
                      </a:lnTo>
                      <a:cubicBezTo>
                        <a:pt x="34019" y="36493"/>
                        <a:pt x="37993" y="36493"/>
                        <a:pt x="41371" y="34806"/>
                      </a:cubicBezTo>
                      <a:lnTo>
                        <a:pt x="65372" y="22806"/>
                      </a:lnTo>
                      <a:cubicBezTo>
                        <a:pt x="71303" y="19843"/>
                        <a:pt x="73711" y="12634"/>
                        <a:pt x="70748" y="6702"/>
                      </a:cubicBezTo>
                      <a:cubicBezTo>
                        <a:pt x="67785" y="770"/>
                        <a:pt x="60575" y="-1637"/>
                        <a:pt x="54643" y="1326"/>
                      </a:cubicBezTo>
                      <a:lnTo>
                        <a:pt x="36008" y="10590"/>
                      </a:lnTo>
                      <a:lnTo>
                        <a:pt x="17372" y="1267"/>
                      </a:lnTo>
                      <a:cubicBezTo>
                        <a:pt x="11441" y="-1696"/>
                        <a:pt x="4231" y="711"/>
                        <a:pt x="1268" y="6643"/>
                      </a:cubicBezTo>
                      <a:cubicBezTo>
                        <a:pt x="-1695" y="12574"/>
                        <a:pt x="712" y="19784"/>
                        <a:pt x="6644" y="22747"/>
                      </a:cubicBezTo>
                      <a:lnTo>
                        <a:pt x="6644" y="22806"/>
                      </a:lnTo>
                      <a:close/>
                    </a:path>
                  </a:pathLst>
                </a:custGeom>
                <a:grpFill/>
                <a:ln w="139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7CADC91A-13EF-4D77-B8F4-1DB43857736A}"/>
                    </a:ext>
                  </a:extLst>
                </p:cNvPr>
                <p:cNvSpPr/>
                <p:nvPr/>
              </p:nvSpPr>
              <p:spPr>
                <a:xfrm>
                  <a:off x="1032072" y="2625810"/>
                  <a:ext cx="47999" cy="23999"/>
                </a:xfrm>
                <a:custGeom>
                  <a:avLst/>
                  <a:gdLst>
                    <a:gd name="connsiteX0" fmla="*/ 12000 w 47999"/>
                    <a:gd name="connsiteY0" fmla="*/ 23998 h 23999"/>
                    <a:gd name="connsiteX1" fmla="*/ 36000 w 47999"/>
                    <a:gd name="connsiteY1" fmla="*/ 23998 h 23999"/>
                    <a:gd name="connsiteX2" fmla="*/ 48000 w 47999"/>
                    <a:gd name="connsiteY2" fmla="*/ 11999 h 23999"/>
                    <a:gd name="connsiteX3" fmla="*/ 36000 w 47999"/>
                    <a:gd name="connsiteY3" fmla="*/ -1 h 23999"/>
                    <a:gd name="connsiteX4" fmla="*/ 12000 w 47999"/>
                    <a:gd name="connsiteY4" fmla="*/ -1 h 23999"/>
                    <a:gd name="connsiteX5" fmla="*/ 0 w 47999"/>
                    <a:gd name="connsiteY5" fmla="*/ 11999 h 23999"/>
                    <a:gd name="connsiteX6" fmla="*/ 12000 w 47999"/>
                    <a:gd name="connsiteY6" fmla="*/ 23998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99" h="23999">
                      <a:moveTo>
                        <a:pt x="12000" y="23998"/>
                      </a:moveTo>
                      <a:lnTo>
                        <a:pt x="36000" y="23998"/>
                      </a:lnTo>
                      <a:cubicBezTo>
                        <a:pt x="42628" y="23998"/>
                        <a:pt x="48000" y="18625"/>
                        <a:pt x="48000" y="11999"/>
                      </a:cubicBezTo>
                      <a:cubicBezTo>
                        <a:pt x="48000" y="5371"/>
                        <a:pt x="42626" y="-1"/>
                        <a:pt x="36000" y="-1"/>
                      </a:cubicBezTo>
                      <a:lnTo>
                        <a:pt x="12000" y="-1"/>
                      </a:lnTo>
                      <a:cubicBezTo>
                        <a:pt x="5372" y="-1"/>
                        <a:pt x="0" y="5372"/>
                        <a:pt x="0" y="11999"/>
                      </a:cubicBezTo>
                      <a:cubicBezTo>
                        <a:pt x="0" y="18625"/>
                        <a:pt x="5373" y="23998"/>
                        <a:pt x="12000" y="23998"/>
                      </a:cubicBezTo>
                      <a:close/>
                    </a:path>
                  </a:pathLst>
                </a:custGeom>
                <a:grpFill/>
                <a:ln w="139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25DD9CE2-F111-4C60-9596-437415089C5F}"/>
                    </a:ext>
                  </a:extLst>
                </p:cNvPr>
                <p:cNvSpPr/>
                <p:nvPr/>
              </p:nvSpPr>
              <p:spPr>
                <a:xfrm>
                  <a:off x="1057731" y="2529770"/>
                  <a:ext cx="44910" cy="36078"/>
                </a:xfrm>
                <a:custGeom>
                  <a:avLst/>
                  <a:gdLst>
                    <a:gd name="connsiteX0" fmla="*/ 6069 w 44910"/>
                    <a:gd name="connsiteY0" fmla="*/ 22430 h 36078"/>
                    <a:gd name="connsiteX1" fmla="*/ 26841 w 44910"/>
                    <a:gd name="connsiteY1" fmla="*/ 34429 h 36078"/>
                    <a:gd name="connsiteX2" fmla="*/ 38887 w 44910"/>
                    <a:gd name="connsiteY2" fmla="*/ 34483 h 36078"/>
                    <a:gd name="connsiteX3" fmla="*/ 44910 w 44910"/>
                    <a:gd name="connsiteY3" fmla="*/ 24051 h 36078"/>
                    <a:gd name="connsiteX4" fmla="*/ 38841 w 44910"/>
                    <a:gd name="connsiteY4" fmla="*/ 13646 h 36078"/>
                    <a:gd name="connsiteX5" fmla="*/ 18069 w 44910"/>
                    <a:gd name="connsiteY5" fmla="*/ 1647 h 36078"/>
                    <a:gd name="connsiteX6" fmla="*/ 6023 w 44910"/>
                    <a:gd name="connsiteY6" fmla="*/ 1593 h 36078"/>
                    <a:gd name="connsiteX7" fmla="*/ 0 w 44910"/>
                    <a:gd name="connsiteY7" fmla="*/ 12025 h 36078"/>
                    <a:gd name="connsiteX8" fmla="*/ 6069 w 44910"/>
                    <a:gd name="connsiteY8" fmla="*/ 22430 h 36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10" h="36078">
                      <a:moveTo>
                        <a:pt x="6069" y="22430"/>
                      </a:moveTo>
                      <a:lnTo>
                        <a:pt x="26841" y="34429"/>
                      </a:lnTo>
                      <a:cubicBezTo>
                        <a:pt x="30556" y="36608"/>
                        <a:pt x="35153" y="36627"/>
                        <a:pt x="38887" y="34483"/>
                      </a:cubicBezTo>
                      <a:cubicBezTo>
                        <a:pt x="42621" y="32338"/>
                        <a:pt x="44920" y="28357"/>
                        <a:pt x="44910" y="24051"/>
                      </a:cubicBezTo>
                      <a:cubicBezTo>
                        <a:pt x="44900" y="19745"/>
                        <a:pt x="42584" y="15774"/>
                        <a:pt x="38841" y="13646"/>
                      </a:cubicBezTo>
                      <a:lnTo>
                        <a:pt x="18069" y="1647"/>
                      </a:lnTo>
                      <a:cubicBezTo>
                        <a:pt x="14354" y="-531"/>
                        <a:pt x="9757" y="-551"/>
                        <a:pt x="6023" y="1593"/>
                      </a:cubicBezTo>
                      <a:cubicBezTo>
                        <a:pt x="2289" y="3738"/>
                        <a:pt x="-10" y="7719"/>
                        <a:pt x="0" y="12025"/>
                      </a:cubicBezTo>
                      <a:cubicBezTo>
                        <a:pt x="10" y="16330"/>
                        <a:pt x="2326" y="20301"/>
                        <a:pt x="6069" y="22430"/>
                      </a:cubicBezTo>
                      <a:close/>
                    </a:path>
                  </a:pathLst>
                </a:custGeom>
                <a:grpFill/>
                <a:ln w="139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BF22FF84-9A96-4A83-B657-7E2505F45811}"/>
                    </a:ext>
                  </a:extLst>
                </p:cNvPr>
                <p:cNvSpPr/>
                <p:nvPr/>
              </p:nvSpPr>
              <p:spPr>
                <a:xfrm>
                  <a:off x="1369572" y="2529770"/>
                  <a:ext cx="44841" cy="36037"/>
                </a:xfrm>
                <a:custGeom>
                  <a:avLst/>
                  <a:gdLst>
                    <a:gd name="connsiteX0" fmla="*/ 12000 w 44841"/>
                    <a:gd name="connsiteY0" fmla="*/ 36037 h 36037"/>
                    <a:gd name="connsiteX1" fmla="*/ 18000 w 44841"/>
                    <a:gd name="connsiteY1" fmla="*/ 34429 h 36037"/>
                    <a:gd name="connsiteX2" fmla="*/ 38772 w 44841"/>
                    <a:gd name="connsiteY2" fmla="*/ 22430 h 36037"/>
                    <a:gd name="connsiteX3" fmla="*/ 44842 w 44841"/>
                    <a:gd name="connsiteY3" fmla="*/ 12025 h 36037"/>
                    <a:gd name="connsiteX4" fmla="*/ 38819 w 44841"/>
                    <a:gd name="connsiteY4" fmla="*/ 1593 h 36037"/>
                    <a:gd name="connsiteX5" fmla="*/ 26773 w 44841"/>
                    <a:gd name="connsiteY5" fmla="*/ 1647 h 36037"/>
                    <a:gd name="connsiteX6" fmla="*/ 6001 w 44841"/>
                    <a:gd name="connsiteY6" fmla="*/ 13646 h 36037"/>
                    <a:gd name="connsiteX7" fmla="*/ 410 w 44841"/>
                    <a:gd name="connsiteY7" fmla="*/ 27144 h 36037"/>
                    <a:gd name="connsiteX8" fmla="*/ 12000 w 44841"/>
                    <a:gd name="connsiteY8" fmla="*/ 36037 h 3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41" h="36037">
                      <a:moveTo>
                        <a:pt x="12000" y="36037"/>
                      </a:moveTo>
                      <a:cubicBezTo>
                        <a:pt x="14107" y="36037"/>
                        <a:pt x="16175" y="35483"/>
                        <a:pt x="18000" y="34429"/>
                      </a:cubicBezTo>
                      <a:lnTo>
                        <a:pt x="38772" y="22430"/>
                      </a:lnTo>
                      <a:cubicBezTo>
                        <a:pt x="42516" y="20302"/>
                        <a:pt x="44832" y="16331"/>
                        <a:pt x="44842" y="12025"/>
                      </a:cubicBezTo>
                      <a:cubicBezTo>
                        <a:pt x="44851" y="7719"/>
                        <a:pt x="42552" y="3738"/>
                        <a:pt x="38819" y="1593"/>
                      </a:cubicBezTo>
                      <a:cubicBezTo>
                        <a:pt x="35085" y="-551"/>
                        <a:pt x="30488" y="-531"/>
                        <a:pt x="26773" y="1647"/>
                      </a:cubicBezTo>
                      <a:lnTo>
                        <a:pt x="6001" y="13646"/>
                      </a:lnTo>
                      <a:cubicBezTo>
                        <a:pt x="1297" y="16362"/>
                        <a:pt x="-995" y="21898"/>
                        <a:pt x="410" y="27144"/>
                      </a:cubicBezTo>
                      <a:cubicBezTo>
                        <a:pt x="1816" y="32389"/>
                        <a:pt x="6569" y="36037"/>
                        <a:pt x="12000" y="36037"/>
                      </a:cubicBezTo>
                      <a:close/>
                    </a:path>
                  </a:pathLst>
                </a:custGeom>
                <a:grpFill/>
                <a:ln w="139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B26F3E2D-B4B2-4F7B-9418-054A94A6EB2A}"/>
                    </a:ext>
                  </a:extLst>
                </p:cNvPr>
                <p:cNvSpPr/>
                <p:nvPr/>
              </p:nvSpPr>
              <p:spPr>
                <a:xfrm>
                  <a:off x="1392072" y="2625808"/>
                  <a:ext cx="47999" cy="23999"/>
                </a:xfrm>
                <a:custGeom>
                  <a:avLst/>
                  <a:gdLst>
                    <a:gd name="connsiteX0" fmla="*/ 0 w 47999"/>
                    <a:gd name="connsiteY0" fmla="*/ 11999 h 23999"/>
                    <a:gd name="connsiteX1" fmla="*/ 12000 w 47999"/>
                    <a:gd name="connsiteY1" fmla="*/ 23998 h 23999"/>
                    <a:gd name="connsiteX2" fmla="*/ 36000 w 47999"/>
                    <a:gd name="connsiteY2" fmla="*/ 23998 h 23999"/>
                    <a:gd name="connsiteX3" fmla="*/ 48000 w 47999"/>
                    <a:gd name="connsiteY3" fmla="*/ 11999 h 23999"/>
                    <a:gd name="connsiteX4" fmla="*/ 36000 w 47999"/>
                    <a:gd name="connsiteY4" fmla="*/ -1 h 23999"/>
                    <a:gd name="connsiteX5" fmla="*/ 12000 w 47999"/>
                    <a:gd name="connsiteY5" fmla="*/ -1 h 23999"/>
                    <a:gd name="connsiteX6" fmla="*/ 0 w 47999"/>
                    <a:gd name="connsiteY6" fmla="*/ 11999 h 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99" h="23999">
                      <a:moveTo>
                        <a:pt x="0" y="11999"/>
                      </a:moveTo>
                      <a:cubicBezTo>
                        <a:pt x="0" y="18626"/>
                        <a:pt x="5372" y="23998"/>
                        <a:pt x="12000" y="23998"/>
                      </a:cubicBezTo>
                      <a:lnTo>
                        <a:pt x="36000" y="23998"/>
                      </a:lnTo>
                      <a:cubicBezTo>
                        <a:pt x="42628" y="23998"/>
                        <a:pt x="48000" y="18625"/>
                        <a:pt x="48000" y="11999"/>
                      </a:cubicBezTo>
                      <a:cubicBezTo>
                        <a:pt x="48000" y="5371"/>
                        <a:pt x="42626" y="-1"/>
                        <a:pt x="36000" y="-1"/>
                      </a:cubicBezTo>
                      <a:lnTo>
                        <a:pt x="12000" y="-1"/>
                      </a:lnTo>
                      <a:cubicBezTo>
                        <a:pt x="5373" y="-1"/>
                        <a:pt x="0" y="5372"/>
                        <a:pt x="0" y="11999"/>
                      </a:cubicBezTo>
                      <a:close/>
                    </a:path>
                  </a:pathLst>
                </a:custGeom>
                <a:grpFill/>
                <a:ln w="1395" cap="flat">
                  <a:noFill/>
                  <a:prstDash val="solid"/>
                  <a:miter/>
                </a:ln>
              </p:spPr>
              <p:txBody>
                <a:bodyPr rtlCol="0" anchor="ctr"/>
                <a:lstStyle/>
                <a:p>
                  <a:endParaRPr lang="zh-CN" altLang="en-US"/>
                </a:p>
              </p:txBody>
            </p:sp>
          </p:grpSp>
        </p:grpSp>
      </p:grpSp>
      <p:grpSp>
        <p:nvGrpSpPr>
          <p:cNvPr id="40" name="组合 39">
            <a:extLst>
              <a:ext uri="{FF2B5EF4-FFF2-40B4-BE49-F238E27FC236}">
                <a16:creationId xmlns:a16="http://schemas.microsoft.com/office/drawing/2014/main" xmlns="" id="{FEBD55A6-46CC-4BB8-B236-9D21613EB813}"/>
              </a:ext>
            </a:extLst>
          </p:cNvPr>
          <p:cNvGrpSpPr/>
          <p:nvPr/>
        </p:nvGrpSpPr>
        <p:grpSpPr>
          <a:xfrm>
            <a:off x="18874249" y="2158027"/>
            <a:ext cx="2092034" cy="3628998"/>
            <a:chOff x="9361433" y="2169789"/>
            <a:chExt cx="2092034" cy="3628998"/>
          </a:xfrm>
          <a:scene3d>
            <a:camera prst="perspectiveLeft" fov="5400000"/>
            <a:lightRig rig="glow" dir="t"/>
          </a:scene3d>
        </p:grpSpPr>
        <p:sp>
          <p:nvSpPr>
            <p:cNvPr id="6" name="矩形: 圆角 5">
              <a:extLst>
                <a:ext uri="{FF2B5EF4-FFF2-40B4-BE49-F238E27FC236}">
                  <a16:creationId xmlns:a16="http://schemas.microsoft.com/office/drawing/2014/main" xmlns="" id="{0EA16C18-6C57-424D-8B09-3F05266A2DA4}"/>
                </a:ext>
              </a:extLst>
            </p:cNvPr>
            <p:cNvSpPr/>
            <p:nvPr/>
          </p:nvSpPr>
          <p:spPr>
            <a:xfrm>
              <a:off x="9361433" y="2169789"/>
              <a:ext cx="2079288" cy="3628998"/>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39" name="组合 38">
              <a:extLst>
                <a:ext uri="{FF2B5EF4-FFF2-40B4-BE49-F238E27FC236}">
                  <a16:creationId xmlns:a16="http://schemas.microsoft.com/office/drawing/2014/main" xmlns="" id="{9D902369-15CE-42CE-A4B4-7D82FB3421D5}"/>
                </a:ext>
              </a:extLst>
            </p:cNvPr>
            <p:cNvGrpSpPr/>
            <p:nvPr/>
          </p:nvGrpSpPr>
          <p:grpSpPr>
            <a:xfrm>
              <a:off x="9374179" y="4560830"/>
              <a:ext cx="2079288" cy="619946"/>
              <a:chOff x="9374179" y="4560830"/>
              <a:chExt cx="2079288" cy="619946"/>
            </a:xfrm>
          </p:grpSpPr>
          <p:sp>
            <p:nvSpPr>
              <p:cNvPr id="7" name="文本框 6">
                <a:extLst>
                  <a:ext uri="{FF2B5EF4-FFF2-40B4-BE49-F238E27FC236}">
                    <a16:creationId xmlns:a16="http://schemas.microsoft.com/office/drawing/2014/main" xmlns="" id="{82D64259-C28D-43F3-AD69-9FFFDF9F2FF6}"/>
                  </a:ext>
                </a:extLst>
              </p:cNvPr>
              <p:cNvSpPr txBox="1"/>
              <p:nvPr/>
            </p:nvSpPr>
            <p:spPr>
              <a:xfrm>
                <a:off x="9374179" y="4560830"/>
                <a:ext cx="2079288" cy="430887"/>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预算投入</a:t>
                </a:r>
              </a:p>
            </p:txBody>
          </p:sp>
          <p:sp>
            <p:nvSpPr>
              <p:cNvPr id="8" name="文本框 7">
                <a:extLst>
                  <a:ext uri="{FF2B5EF4-FFF2-40B4-BE49-F238E27FC236}">
                    <a16:creationId xmlns:a16="http://schemas.microsoft.com/office/drawing/2014/main" xmlns="" id="{69B31551-2129-4713-9E32-3CEE4C5E6F26}"/>
                  </a:ext>
                </a:extLst>
              </p:cNvPr>
              <p:cNvSpPr txBox="1"/>
              <p:nvPr/>
            </p:nvSpPr>
            <p:spPr>
              <a:xfrm>
                <a:off x="9880481" y="5026888"/>
                <a:ext cx="1041193" cy="153888"/>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B</a:t>
                </a:r>
                <a:r>
                  <a:rPr kumimoji="0" lang="en-US" altLang="zh-CN" sz="1000"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udget</a:t>
                </a:r>
                <a:r>
                  <a:rPr kumimoji="0" lang="en-US" altLang="zh-CN"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Input</a:t>
                </a:r>
                <a:endParaRPr kumimoji="0" lang="zh-CN" altLang="en-US"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38" name="组合 37">
              <a:extLst>
                <a:ext uri="{FF2B5EF4-FFF2-40B4-BE49-F238E27FC236}">
                  <a16:creationId xmlns:a16="http://schemas.microsoft.com/office/drawing/2014/main" xmlns="" id="{681E2172-3EAF-4EB7-98A4-1F131D2C64A7}"/>
                </a:ext>
              </a:extLst>
            </p:cNvPr>
            <p:cNvGrpSpPr/>
            <p:nvPr/>
          </p:nvGrpSpPr>
          <p:grpSpPr>
            <a:xfrm>
              <a:off x="9771782" y="2639359"/>
              <a:ext cx="1258591" cy="1258591"/>
              <a:chOff x="9771782" y="2639359"/>
              <a:chExt cx="1258591" cy="1258591"/>
            </a:xfrm>
          </p:grpSpPr>
          <p:sp>
            <p:nvSpPr>
              <p:cNvPr id="9" name="椭圆 8">
                <a:extLst>
                  <a:ext uri="{FF2B5EF4-FFF2-40B4-BE49-F238E27FC236}">
                    <a16:creationId xmlns:a16="http://schemas.microsoft.com/office/drawing/2014/main" xmlns="" id="{AA563C38-CE91-414E-821D-570B88D6F106}"/>
                  </a:ext>
                </a:extLst>
              </p:cNvPr>
              <p:cNvSpPr/>
              <p:nvPr/>
            </p:nvSpPr>
            <p:spPr>
              <a:xfrm>
                <a:off x="9771782" y="2639359"/>
                <a:ext cx="1258591" cy="1258591"/>
              </a:xfrm>
              <a:prstGeom prst="ellipse">
                <a:avLst/>
              </a:prstGeom>
              <a:noFill/>
              <a:ln>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 name="图形 53">
                <a:extLst>
                  <a:ext uri="{FF2B5EF4-FFF2-40B4-BE49-F238E27FC236}">
                    <a16:creationId xmlns:a16="http://schemas.microsoft.com/office/drawing/2014/main" xmlns="" id="{A572CF92-1E5B-4D1E-B50C-F75D616218A3}"/>
                  </a:ext>
                </a:extLst>
              </p:cNvPr>
              <p:cNvGrpSpPr/>
              <p:nvPr/>
            </p:nvGrpSpPr>
            <p:grpSpPr>
              <a:xfrm>
                <a:off x="10048226" y="2915720"/>
                <a:ext cx="705702" cy="705868"/>
                <a:chOff x="8162687" y="1375885"/>
                <a:chExt cx="719988" cy="720158"/>
              </a:xfrm>
              <a:solidFill>
                <a:schemeClr val="bg1"/>
              </a:solidFill>
            </p:grpSpPr>
            <p:sp>
              <p:nvSpPr>
                <p:cNvPr id="17" name="任意多边形: 形状 16">
                  <a:extLst>
                    <a:ext uri="{FF2B5EF4-FFF2-40B4-BE49-F238E27FC236}">
                      <a16:creationId xmlns:a16="http://schemas.microsoft.com/office/drawing/2014/main" xmlns="" id="{6D76F8DB-393F-4870-AC47-05FD1EEE68D7}"/>
                    </a:ext>
                  </a:extLst>
                </p:cNvPr>
                <p:cNvSpPr/>
                <p:nvPr/>
              </p:nvSpPr>
              <p:spPr>
                <a:xfrm>
                  <a:off x="8162687" y="1375885"/>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6A33AEC1-F82D-4129-8110-DD067E052AC7}"/>
                    </a:ext>
                  </a:extLst>
                </p:cNvPr>
                <p:cNvSpPr/>
                <p:nvPr/>
              </p:nvSpPr>
              <p:spPr>
                <a:xfrm>
                  <a:off x="8294675" y="1615864"/>
                  <a:ext cx="143971" cy="240030"/>
                </a:xfrm>
                <a:custGeom>
                  <a:avLst/>
                  <a:gdLst>
                    <a:gd name="connsiteX0" fmla="*/ 72000 w 143971"/>
                    <a:gd name="connsiteY0" fmla="*/ 240029 h 240030"/>
                    <a:gd name="connsiteX1" fmla="*/ 141252 w 143971"/>
                    <a:gd name="connsiteY1" fmla="*/ 187610 h 240030"/>
                    <a:gd name="connsiteX2" fmla="*/ 109680 w 143971"/>
                    <a:gd name="connsiteY2" fmla="*/ 106697 h 240030"/>
                    <a:gd name="connsiteX3" fmla="*/ 125954 w 143971"/>
                    <a:gd name="connsiteY3" fmla="*/ 33756 h 240030"/>
                    <a:gd name="connsiteX4" fmla="*/ 58520 w 143971"/>
                    <a:gd name="connsiteY4" fmla="*/ 1539 h 240030"/>
                    <a:gd name="connsiteX5" fmla="*/ 12000 w 143971"/>
                    <a:gd name="connsiteY5" fmla="*/ 60030 h 240030"/>
                    <a:gd name="connsiteX6" fmla="*/ 23999 w 143971"/>
                    <a:gd name="connsiteY6" fmla="*/ 72030 h 240030"/>
                    <a:gd name="connsiteX7" fmla="*/ 35999 w 143971"/>
                    <a:gd name="connsiteY7" fmla="*/ 60030 h 240030"/>
                    <a:gd name="connsiteX8" fmla="*/ 71999 w 143971"/>
                    <a:gd name="connsiteY8" fmla="*/ 24030 h 240030"/>
                    <a:gd name="connsiteX9" fmla="*/ 107999 w 143971"/>
                    <a:gd name="connsiteY9" fmla="*/ 60030 h 240030"/>
                    <a:gd name="connsiteX10" fmla="*/ 71999 w 143971"/>
                    <a:gd name="connsiteY10" fmla="*/ 96030 h 240030"/>
                    <a:gd name="connsiteX11" fmla="*/ 59999 w 143971"/>
                    <a:gd name="connsiteY11" fmla="*/ 108030 h 240030"/>
                    <a:gd name="connsiteX12" fmla="*/ 71999 w 143971"/>
                    <a:gd name="connsiteY12" fmla="*/ 120030 h 240030"/>
                    <a:gd name="connsiteX13" fmla="*/ 119998 w 143971"/>
                    <a:gd name="connsiteY13" fmla="*/ 168029 h 240030"/>
                    <a:gd name="connsiteX14" fmla="*/ 71999 w 143971"/>
                    <a:gd name="connsiteY14" fmla="*/ 216029 h 240030"/>
                    <a:gd name="connsiteX15" fmla="*/ 23999 w 143971"/>
                    <a:gd name="connsiteY15" fmla="*/ 168029 h 240030"/>
                    <a:gd name="connsiteX16" fmla="*/ 12000 w 143971"/>
                    <a:gd name="connsiteY16" fmla="*/ 156030 h 240030"/>
                    <a:gd name="connsiteX17" fmla="*/ 0 w 143971"/>
                    <a:gd name="connsiteY17" fmla="*/ 168029 h 240030"/>
                    <a:gd name="connsiteX18" fmla="*/ 72000 w 143971"/>
                    <a:gd name="connsiteY18" fmla="*/ 240029 h 24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971" h="240030">
                      <a:moveTo>
                        <a:pt x="72000" y="240029"/>
                      </a:moveTo>
                      <a:cubicBezTo>
                        <a:pt x="104210" y="240014"/>
                        <a:pt x="132493" y="218606"/>
                        <a:pt x="141252" y="187610"/>
                      </a:cubicBezTo>
                      <a:cubicBezTo>
                        <a:pt x="150012" y="156613"/>
                        <a:pt x="137118" y="123569"/>
                        <a:pt x="109680" y="106697"/>
                      </a:cubicBezTo>
                      <a:cubicBezTo>
                        <a:pt x="131434" y="89143"/>
                        <a:pt x="138184" y="58891"/>
                        <a:pt x="125954" y="33756"/>
                      </a:cubicBezTo>
                      <a:cubicBezTo>
                        <a:pt x="113725" y="8619"/>
                        <a:pt x="85759" y="-4741"/>
                        <a:pt x="58520" y="1539"/>
                      </a:cubicBezTo>
                      <a:cubicBezTo>
                        <a:pt x="31281" y="7819"/>
                        <a:pt x="11988" y="32077"/>
                        <a:pt x="12000" y="60030"/>
                      </a:cubicBezTo>
                      <a:cubicBezTo>
                        <a:pt x="12000" y="66658"/>
                        <a:pt x="17373" y="72030"/>
                        <a:pt x="23999" y="72030"/>
                      </a:cubicBezTo>
                      <a:cubicBezTo>
                        <a:pt x="30627" y="72030"/>
                        <a:pt x="35999" y="66657"/>
                        <a:pt x="35999" y="60030"/>
                      </a:cubicBezTo>
                      <a:cubicBezTo>
                        <a:pt x="35999" y="40149"/>
                        <a:pt x="52117" y="24030"/>
                        <a:pt x="71999" y="24030"/>
                      </a:cubicBezTo>
                      <a:cubicBezTo>
                        <a:pt x="91880" y="24030"/>
                        <a:pt x="107999" y="40149"/>
                        <a:pt x="107999" y="60030"/>
                      </a:cubicBezTo>
                      <a:cubicBezTo>
                        <a:pt x="107999" y="79913"/>
                        <a:pt x="91880" y="96030"/>
                        <a:pt x="71999" y="96030"/>
                      </a:cubicBezTo>
                      <a:cubicBezTo>
                        <a:pt x="65371" y="96030"/>
                        <a:pt x="59999" y="101404"/>
                        <a:pt x="59999" y="108030"/>
                      </a:cubicBezTo>
                      <a:cubicBezTo>
                        <a:pt x="59999" y="114658"/>
                        <a:pt x="65372" y="120030"/>
                        <a:pt x="71999" y="120030"/>
                      </a:cubicBezTo>
                      <a:cubicBezTo>
                        <a:pt x="98508" y="120030"/>
                        <a:pt x="119998" y="141520"/>
                        <a:pt x="119998" y="168029"/>
                      </a:cubicBezTo>
                      <a:cubicBezTo>
                        <a:pt x="119998" y="194538"/>
                        <a:pt x="98508" y="216029"/>
                        <a:pt x="71999" y="216029"/>
                      </a:cubicBezTo>
                      <a:cubicBezTo>
                        <a:pt x="45489" y="216029"/>
                        <a:pt x="23999" y="194538"/>
                        <a:pt x="23999" y="168029"/>
                      </a:cubicBezTo>
                      <a:cubicBezTo>
                        <a:pt x="23999" y="161401"/>
                        <a:pt x="18626" y="156030"/>
                        <a:pt x="12000" y="156030"/>
                      </a:cubicBezTo>
                      <a:cubicBezTo>
                        <a:pt x="5372" y="156030"/>
                        <a:pt x="0" y="161401"/>
                        <a:pt x="0" y="168029"/>
                      </a:cubicBezTo>
                      <a:cubicBezTo>
                        <a:pt x="41" y="207777"/>
                        <a:pt x="32252" y="239988"/>
                        <a:pt x="72000" y="240029"/>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0D9C5A66-E1E4-4BB5-BB4E-9E0EFCC34C0C}"/>
                    </a:ext>
                  </a:extLst>
                </p:cNvPr>
                <p:cNvSpPr/>
                <p:nvPr/>
              </p:nvSpPr>
              <p:spPr>
                <a:xfrm>
                  <a:off x="8606670" y="1615885"/>
                  <a:ext cx="144003" cy="240007"/>
                </a:xfrm>
                <a:custGeom>
                  <a:avLst/>
                  <a:gdLst>
                    <a:gd name="connsiteX0" fmla="*/ 12005 w 144003"/>
                    <a:gd name="connsiteY0" fmla="*/ 156007 h 240007"/>
                    <a:gd name="connsiteX1" fmla="*/ 84005 w 144003"/>
                    <a:gd name="connsiteY1" fmla="*/ 156007 h 240007"/>
                    <a:gd name="connsiteX2" fmla="*/ 84005 w 144003"/>
                    <a:gd name="connsiteY2" fmla="*/ 228007 h 240007"/>
                    <a:gd name="connsiteX3" fmla="*/ 96004 w 144003"/>
                    <a:gd name="connsiteY3" fmla="*/ 240006 h 240007"/>
                    <a:gd name="connsiteX4" fmla="*/ 108004 w 144003"/>
                    <a:gd name="connsiteY4" fmla="*/ 228007 h 240007"/>
                    <a:gd name="connsiteX5" fmla="*/ 108004 w 144003"/>
                    <a:gd name="connsiteY5" fmla="*/ 156007 h 240007"/>
                    <a:gd name="connsiteX6" fmla="*/ 132004 w 144003"/>
                    <a:gd name="connsiteY6" fmla="*/ 156007 h 240007"/>
                    <a:gd name="connsiteX7" fmla="*/ 144004 w 144003"/>
                    <a:gd name="connsiteY7" fmla="*/ 144007 h 240007"/>
                    <a:gd name="connsiteX8" fmla="*/ 132004 w 144003"/>
                    <a:gd name="connsiteY8" fmla="*/ 132008 h 240007"/>
                    <a:gd name="connsiteX9" fmla="*/ 108004 w 144003"/>
                    <a:gd name="connsiteY9" fmla="*/ 132008 h 240007"/>
                    <a:gd name="connsiteX10" fmla="*/ 108004 w 144003"/>
                    <a:gd name="connsiteY10" fmla="*/ 12008 h 240007"/>
                    <a:gd name="connsiteX11" fmla="*/ 99360 w 144003"/>
                    <a:gd name="connsiteY11" fmla="*/ 478 h 240007"/>
                    <a:gd name="connsiteX12" fmla="*/ 85877 w 144003"/>
                    <a:gd name="connsiteY12" fmla="*/ 5563 h 240007"/>
                    <a:gd name="connsiteX13" fmla="*/ 1877 w 144003"/>
                    <a:gd name="connsiteY13" fmla="*/ 137564 h 240007"/>
                    <a:gd name="connsiteX14" fmla="*/ 1482 w 144003"/>
                    <a:gd name="connsiteY14" fmla="*/ 149784 h 240007"/>
                    <a:gd name="connsiteX15" fmla="*/ 12005 w 144003"/>
                    <a:gd name="connsiteY15" fmla="*/ 156007 h 240007"/>
                    <a:gd name="connsiteX16" fmla="*/ 84005 w 144003"/>
                    <a:gd name="connsiteY16" fmla="*/ 53216 h 240007"/>
                    <a:gd name="connsiteX17" fmla="*/ 84005 w 144003"/>
                    <a:gd name="connsiteY17" fmla="*/ 132008 h 240007"/>
                    <a:gd name="connsiteX18" fmla="*/ 33857 w 144003"/>
                    <a:gd name="connsiteY18" fmla="*/ 132008 h 24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4003" h="240007">
                      <a:moveTo>
                        <a:pt x="12005" y="156007"/>
                      </a:moveTo>
                      <a:lnTo>
                        <a:pt x="84005" y="156007"/>
                      </a:lnTo>
                      <a:lnTo>
                        <a:pt x="84005" y="228007"/>
                      </a:lnTo>
                      <a:cubicBezTo>
                        <a:pt x="84005" y="234635"/>
                        <a:pt x="89377" y="240006"/>
                        <a:pt x="96004" y="240006"/>
                      </a:cubicBezTo>
                      <a:cubicBezTo>
                        <a:pt x="102632" y="240006"/>
                        <a:pt x="108004" y="234633"/>
                        <a:pt x="108004" y="228007"/>
                      </a:cubicBezTo>
                      <a:lnTo>
                        <a:pt x="108004" y="156007"/>
                      </a:lnTo>
                      <a:lnTo>
                        <a:pt x="132004" y="156007"/>
                      </a:lnTo>
                      <a:cubicBezTo>
                        <a:pt x="138632" y="156007"/>
                        <a:pt x="144004" y="150635"/>
                        <a:pt x="144004" y="144007"/>
                      </a:cubicBezTo>
                      <a:cubicBezTo>
                        <a:pt x="144004" y="137380"/>
                        <a:pt x="138632" y="132008"/>
                        <a:pt x="132004" y="132008"/>
                      </a:cubicBezTo>
                      <a:lnTo>
                        <a:pt x="108004" y="132008"/>
                      </a:lnTo>
                      <a:lnTo>
                        <a:pt x="108004" y="12008"/>
                      </a:lnTo>
                      <a:cubicBezTo>
                        <a:pt x="108008" y="6670"/>
                        <a:pt x="104484" y="1972"/>
                        <a:pt x="99360" y="478"/>
                      </a:cubicBezTo>
                      <a:cubicBezTo>
                        <a:pt x="94234" y="-1014"/>
                        <a:pt x="88740" y="1058"/>
                        <a:pt x="85877" y="5563"/>
                      </a:cubicBezTo>
                      <a:lnTo>
                        <a:pt x="1877" y="137564"/>
                      </a:lnTo>
                      <a:cubicBezTo>
                        <a:pt x="-476" y="141260"/>
                        <a:pt x="-627" y="145944"/>
                        <a:pt x="1482" y="149784"/>
                      </a:cubicBezTo>
                      <a:cubicBezTo>
                        <a:pt x="3591" y="153623"/>
                        <a:pt x="7624" y="156010"/>
                        <a:pt x="12005" y="156007"/>
                      </a:cubicBezTo>
                      <a:close/>
                      <a:moveTo>
                        <a:pt x="84005" y="53216"/>
                      </a:moveTo>
                      <a:lnTo>
                        <a:pt x="84005" y="132008"/>
                      </a:lnTo>
                      <a:lnTo>
                        <a:pt x="33857" y="132008"/>
                      </a:ln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6BD06A3A-77C8-4F3C-A5E0-FE75A36D7C45}"/>
                    </a:ext>
                  </a:extLst>
                </p:cNvPr>
                <p:cNvSpPr/>
                <p:nvPr/>
              </p:nvSpPr>
              <p:spPr>
                <a:xfrm>
                  <a:off x="8474676" y="1687895"/>
                  <a:ext cx="95999" cy="95999"/>
                </a:xfrm>
                <a:custGeom>
                  <a:avLst/>
                  <a:gdLst>
                    <a:gd name="connsiteX0" fmla="*/ 12000 w 95999"/>
                    <a:gd name="connsiteY0" fmla="*/ 59998 h 95999"/>
                    <a:gd name="connsiteX1" fmla="*/ 36000 w 95999"/>
                    <a:gd name="connsiteY1" fmla="*/ 59998 h 95999"/>
                    <a:gd name="connsiteX2" fmla="*/ 36000 w 95999"/>
                    <a:gd name="connsiteY2" fmla="*/ 83999 h 95999"/>
                    <a:gd name="connsiteX3" fmla="*/ 48000 w 95999"/>
                    <a:gd name="connsiteY3" fmla="*/ 95998 h 95999"/>
                    <a:gd name="connsiteX4" fmla="*/ 59999 w 95999"/>
                    <a:gd name="connsiteY4" fmla="*/ 83999 h 95999"/>
                    <a:gd name="connsiteX5" fmla="*/ 59999 w 95999"/>
                    <a:gd name="connsiteY5" fmla="*/ 59998 h 95999"/>
                    <a:gd name="connsiteX6" fmla="*/ 84000 w 95999"/>
                    <a:gd name="connsiteY6" fmla="*/ 59998 h 95999"/>
                    <a:gd name="connsiteX7" fmla="*/ 95999 w 95999"/>
                    <a:gd name="connsiteY7" fmla="*/ 47999 h 95999"/>
                    <a:gd name="connsiteX8" fmla="*/ 84000 w 95999"/>
                    <a:gd name="connsiteY8" fmla="*/ 35999 h 95999"/>
                    <a:gd name="connsiteX9" fmla="*/ 59999 w 95999"/>
                    <a:gd name="connsiteY9" fmla="*/ 35999 h 95999"/>
                    <a:gd name="connsiteX10" fmla="*/ 59999 w 95999"/>
                    <a:gd name="connsiteY10" fmla="*/ 11999 h 95999"/>
                    <a:gd name="connsiteX11" fmla="*/ 48000 w 95999"/>
                    <a:gd name="connsiteY11" fmla="*/ -1 h 95999"/>
                    <a:gd name="connsiteX12" fmla="*/ 36000 w 95999"/>
                    <a:gd name="connsiteY12" fmla="*/ 11999 h 95999"/>
                    <a:gd name="connsiteX13" fmla="*/ 36000 w 95999"/>
                    <a:gd name="connsiteY13" fmla="*/ 35999 h 95999"/>
                    <a:gd name="connsiteX14" fmla="*/ 12000 w 95999"/>
                    <a:gd name="connsiteY14" fmla="*/ 35999 h 95999"/>
                    <a:gd name="connsiteX15" fmla="*/ 0 w 95999"/>
                    <a:gd name="connsiteY15" fmla="*/ 47999 h 95999"/>
                    <a:gd name="connsiteX16" fmla="*/ 12000 w 95999"/>
                    <a:gd name="connsiteY16" fmla="*/ 59998 h 9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999" h="95999">
                      <a:moveTo>
                        <a:pt x="12000" y="59998"/>
                      </a:moveTo>
                      <a:lnTo>
                        <a:pt x="36000" y="59998"/>
                      </a:lnTo>
                      <a:lnTo>
                        <a:pt x="36000" y="83999"/>
                      </a:lnTo>
                      <a:cubicBezTo>
                        <a:pt x="36000" y="90626"/>
                        <a:pt x="41372" y="95998"/>
                        <a:pt x="48000" y="95998"/>
                      </a:cubicBezTo>
                      <a:cubicBezTo>
                        <a:pt x="54627" y="95998"/>
                        <a:pt x="59999" y="90626"/>
                        <a:pt x="59999" y="83999"/>
                      </a:cubicBezTo>
                      <a:lnTo>
                        <a:pt x="59999" y="59998"/>
                      </a:lnTo>
                      <a:lnTo>
                        <a:pt x="84000" y="59998"/>
                      </a:lnTo>
                      <a:cubicBezTo>
                        <a:pt x="90627" y="59998"/>
                        <a:pt x="95999" y="54626"/>
                        <a:pt x="95999" y="47999"/>
                      </a:cubicBezTo>
                      <a:cubicBezTo>
                        <a:pt x="95999" y="41371"/>
                        <a:pt x="90627" y="35999"/>
                        <a:pt x="84000" y="35999"/>
                      </a:cubicBezTo>
                      <a:lnTo>
                        <a:pt x="59999" y="35999"/>
                      </a:lnTo>
                      <a:lnTo>
                        <a:pt x="59999" y="11999"/>
                      </a:lnTo>
                      <a:cubicBezTo>
                        <a:pt x="59999" y="5371"/>
                        <a:pt x="54627" y="-1"/>
                        <a:pt x="48000" y="-1"/>
                      </a:cubicBezTo>
                      <a:cubicBezTo>
                        <a:pt x="41372" y="-1"/>
                        <a:pt x="36000" y="5372"/>
                        <a:pt x="36000" y="11999"/>
                      </a:cubicBezTo>
                      <a:lnTo>
                        <a:pt x="36000" y="35999"/>
                      </a:lnTo>
                      <a:lnTo>
                        <a:pt x="12000" y="35999"/>
                      </a:lnTo>
                      <a:cubicBezTo>
                        <a:pt x="5372" y="35999"/>
                        <a:pt x="0" y="41371"/>
                        <a:pt x="0" y="47999"/>
                      </a:cubicBezTo>
                      <a:cubicBezTo>
                        <a:pt x="0" y="54626"/>
                        <a:pt x="5372" y="59998"/>
                        <a:pt x="12000" y="59998"/>
                      </a:cubicBezTo>
                      <a:close/>
                    </a:path>
                  </a:pathLst>
                </a:custGeom>
                <a:grpFill/>
                <a:ln w="1395" cap="flat">
                  <a:noFill/>
                  <a:prstDash val="solid"/>
                  <a:miter/>
                </a:ln>
                <a:sp3d>
                  <a:extrusionClr>
                    <a:schemeClr val="bg1"/>
                  </a:extrusionClr>
                </a:sp3d>
              </p:spPr>
              <p:txBody>
                <a:bodyPr rtlCol="0" anchor="ctr"/>
                <a:lstStyle/>
                <a:p>
                  <a:endParaRPr lang="zh-CN" altLang="en-US"/>
                </a:p>
              </p:txBody>
            </p:sp>
          </p:grpSp>
        </p:grpSp>
      </p:grpSp>
      <p:grpSp>
        <p:nvGrpSpPr>
          <p:cNvPr id="55" name="组合 54">
            <a:extLst>
              <a:ext uri="{FF2B5EF4-FFF2-40B4-BE49-F238E27FC236}">
                <a16:creationId xmlns:a16="http://schemas.microsoft.com/office/drawing/2014/main" xmlns="" id="{36EB4BB3-897C-43AB-936F-8CD93E36F89D}"/>
              </a:ext>
            </a:extLst>
          </p:cNvPr>
          <p:cNvGrpSpPr/>
          <p:nvPr/>
        </p:nvGrpSpPr>
        <p:grpSpPr>
          <a:xfrm>
            <a:off x="16736668" y="2275175"/>
            <a:ext cx="1945044" cy="3394702"/>
            <a:chOff x="7223852" y="2315512"/>
            <a:chExt cx="1945044" cy="3394702"/>
          </a:xfrm>
          <a:scene3d>
            <a:camera prst="perspectiveLeft" fov="3600000"/>
            <a:lightRig rig="glow" dir="t"/>
          </a:scene3d>
        </p:grpSpPr>
        <p:sp>
          <p:nvSpPr>
            <p:cNvPr id="73" name="矩形: 圆角 72">
              <a:extLst>
                <a:ext uri="{FF2B5EF4-FFF2-40B4-BE49-F238E27FC236}">
                  <a16:creationId xmlns:a16="http://schemas.microsoft.com/office/drawing/2014/main" xmlns="" id="{11CAE149-F97A-4F19-9E44-5C68C2771E16}"/>
                </a:ext>
              </a:extLst>
            </p:cNvPr>
            <p:cNvSpPr/>
            <p:nvPr/>
          </p:nvSpPr>
          <p:spPr>
            <a:xfrm>
              <a:off x="7223852" y="2315512"/>
              <a:ext cx="1945044" cy="339470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41" name="组合 40">
              <a:extLst>
                <a:ext uri="{FF2B5EF4-FFF2-40B4-BE49-F238E27FC236}">
                  <a16:creationId xmlns:a16="http://schemas.microsoft.com/office/drawing/2014/main" xmlns="" id="{62E17619-6505-414C-B205-A6E6004035D6}"/>
                </a:ext>
              </a:extLst>
            </p:cNvPr>
            <p:cNvGrpSpPr/>
            <p:nvPr/>
          </p:nvGrpSpPr>
          <p:grpSpPr>
            <a:xfrm>
              <a:off x="7223852" y="4560830"/>
              <a:ext cx="1945044" cy="619946"/>
              <a:chOff x="7223852" y="4560830"/>
              <a:chExt cx="1945044" cy="619946"/>
            </a:xfrm>
          </p:grpSpPr>
          <p:sp>
            <p:nvSpPr>
              <p:cNvPr id="74" name="文本框 73">
                <a:extLst>
                  <a:ext uri="{FF2B5EF4-FFF2-40B4-BE49-F238E27FC236}">
                    <a16:creationId xmlns:a16="http://schemas.microsoft.com/office/drawing/2014/main" xmlns="" id="{51215A9F-6138-4C2B-A4EF-90698521CCF4}"/>
                  </a:ext>
                </a:extLst>
              </p:cNvPr>
              <p:cNvSpPr txBox="1"/>
              <p:nvPr/>
            </p:nvSpPr>
            <p:spPr>
              <a:xfrm>
                <a:off x="7223852" y="4560830"/>
                <a:ext cx="1945044" cy="430887"/>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营销策略</a:t>
                </a:r>
              </a:p>
            </p:txBody>
          </p:sp>
          <p:sp>
            <p:nvSpPr>
              <p:cNvPr id="75" name="文本框 74">
                <a:extLst>
                  <a:ext uri="{FF2B5EF4-FFF2-40B4-BE49-F238E27FC236}">
                    <a16:creationId xmlns:a16="http://schemas.microsoft.com/office/drawing/2014/main" xmlns="" id="{6998F18B-593A-4884-BE57-D92E153A30BE}"/>
                  </a:ext>
                </a:extLst>
              </p:cNvPr>
              <p:cNvSpPr txBox="1"/>
              <p:nvPr/>
            </p:nvSpPr>
            <p:spPr>
              <a:xfrm>
                <a:off x="7538384" y="5026888"/>
                <a:ext cx="1315981" cy="153888"/>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Marketing Planning</a:t>
                </a:r>
                <a:endParaRPr kumimoji="0" lang="zh-CN" altLang="en-US"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组合 52">
              <a:extLst>
                <a:ext uri="{FF2B5EF4-FFF2-40B4-BE49-F238E27FC236}">
                  <a16:creationId xmlns:a16="http://schemas.microsoft.com/office/drawing/2014/main" xmlns="" id="{FEEDCF55-6197-459D-AE7B-1525F521BD27}"/>
                </a:ext>
              </a:extLst>
            </p:cNvPr>
            <p:cNvGrpSpPr/>
            <p:nvPr/>
          </p:nvGrpSpPr>
          <p:grpSpPr>
            <a:xfrm>
              <a:off x="7607708" y="2754766"/>
              <a:ext cx="1177333" cy="1177334"/>
              <a:chOff x="7607708" y="2754766"/>
              <a:chExt cx="1177333" cy="1177334"/>
            </a:xfrm>
          </p:grpSpPr>
          <p:sp>
            <p:nvSpPr>
              <p:cNvPr id="76" name="椭圆 75">
                <a:extLst>
                  <a:ext uri="{FF2B5EF4-FFF2-40B4-BE49-F238E27FC236}">
                    <a16:creationId xmlns:a16="http://schemas.microsoft.com/office/drawing/2014/main" xmlns="" id="{5C2DDC83-91FB-4A9D-AFFF-7072A18BD68E}"/>
                  </a:ext>
                </a:extLst>
              </p:cNvPr>
              <p:cNvSpPr/>
              <p:nvPr/>
            </p:nvSpPr>
            <p:spPr>
              <a:xfrm>
                <a:off x="7607708" y="2754766"/>
                <a:ext cx="1177333" cy="1177334"/>
              </a:xfrm>
              <a:prstGeom prst="ellipse">
                <a:avLst/>
              </a:prstGeom>
              <a:noFill/>
              <a:ln>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1" name="图形 62">
                <a:extLst>
                  <a:ext uri="{FF2B5EF4-FFF2-40B4-BE49-F238E27FC236}">
                    <a16:creationId xmlns:a16="http://schemas.microsoft.com/office/drawing/2014/main" xmlns="" id="{1D12D6F1-6D81-4A1A-9E30-392D824DC86A}"/>
                  </a:ext>
                </a:extLst>
              </p:cNvPr>
              <p:cNvGrpSpPr/>
              <p:nvPr/>
            </p:nvGrpSpPr>
            <p:grpSpPr>
              <a:xfrm>
                <a:off x="7836526" y="2983500"/>
                <a:ext cx="719697" cy="719867"/>
                <a:chOff x="6276084" y="3393800"/>
                <a:chExt cx="719988" cy="720158"/>
              </a:xfrm>
              <a:solidFill>
                <a:schemeClr val="bg1"/>
              </a:solidFill>
            </p:grpSpPr>
            <p:sp>
              <p:nvSpPr>
                <p:cNvPr id="22" name="任意多边形: 形状 21">
                  <a:extLst>
                    <a:ext uri="{FF2B5EF4-FFF2-40B4-BE49-F238E27FC236}">
                      <a16:creationId xmlns:a16="http://schemas.microsoft.com/office/drawing/2014/main" xmlns="" id="{987BCA00-1A13-4BB2-B130-CB4CA12D15C0}"/>
                    </a:ext>
                  </a:extLst>
                </p:cNvPr>
                <p:cNvSpPr/>
                <p:nvPr/>
              </p:nvSpPr>
              <p:spPr>
                <a:xfrm>
                  <a:off x="6276084" y="3393800"/>
                  <a:ext cx="719988" cy="720158"/>
                </a:xfrm>
                <a:custGeom>
                  <a:avLst/>
                  <a:gdLst>
                    <a:gd name="connsiteX0" fmla="*/ 719989 w 719988"/>
                    <a:gd name="connsiteY0" fmla="*/ 132008 h 720158"/>
                    <a:gd name="connsiteX1" fmla="*/ 683989 w 719988"/>
                    <a:gd name="connsiteY1" fmla="*/ 96008 h 720158"/>
                    <a:gd name="connsiteX2" fmla="*/ 625753 w 719988"/>
                    <a:gd name="connsiteY2" fmla="*/ 96008 h 720158"/>
                    <a:gd name="connsiteX3" fmla="*/ 394608 w 719988"/>
                    <a:gd name="connsiteY3" fmla="*/ 26660 h 720158"/>
                    <a:gd name="connsiteX4" fmla="*/ 359989 w 719988"/>
                    <a:gd name="connsiteY4" fmla="*/ -1 h 720158"/>
                    <a:gd name="connsiteX5" fmla="*/ 325368 w 719988"/>
                    <a:gd name="connsiteY5" fmla="*/ 26660 h 720158"/>
                    <a:gd name="connsiteX6" fmla="*/ 94224 w 719988"/>
                    <a:gd name="connsiteY6" fmla="*/ 96008 h 720158"/>
                    <a:gd name="connsiteX7" fmla="*/ 35989 w 719988"/>
                    <a:gd name="connsiteY7" fmla="*/ 96008 h 720158"/>
                    <a:gd name="connsiteX8" fmla="*/ 523 w 719988"/>
                    <a:gd name="connsiteY8" fmla="*/ 125837 h 720158"/>
                    <a:gd name="connsiteX9" fmla="*/ 23988 w 719988"/>
                    <a:gd name="connsiteY9" fmla="*/ 165800 h 720158"/>
                    <a:gd name="connsiteX10" fmla="*/ 23988 w 719988"/>
                    <a:gd name="connsiteY10" fmla="*/ 554216 h 720158"/>
                    <a:gd name="connsiteX11" fmla="*/ 523 w 719988"/>
                    <a:gd name="connsiteY11" fmla="*/ 594179 h 720158"/>
                    <a:gd name="connsiteX12" fmla="*/ 35987 w 719988"/>
                    <a:gd name="connsiteY12" fmla="*/ 624008 h 720158"/>
                    <a:gd name="connsiteX13" fmla="*/ 347988 w 719988"/>
                    <a:gd name="connsiteY13" fmla="*/ 624008 h 720158"/>
                    <a:gd name="connsiteX14" fmla="*/ 347988 w 719988"/>
                    <a:gd name="connsiteY14" fmla="*/ 650217 h 720158"/>
                    <a:gd name="connsiteX15" fmla="*/ 324506 w 719988"/>
                    <a:gd name="connsiteY15" fmla="*/ 690246 h 720158"/>
                    <a:gd name="connsiteX16" fmla="*/ 359987 w 719988"/>
                    <a:gd name="connsiteY16" fmla="*/ 720158 h 720158"/>
                    <a:gd name="connsiteX17" fmla="*/ 395468 w 719988"/>
                    <a:gd name="connsiteY17" fmla="*/ 690246 h 720158"/>
                    <a:gd name="connsiteX18" fmla="*/ 371987 w 719988"/>
                    <a:gd name="connsiteY18" fmla="*/ 650217 h 720158"/>
                    <a:gd name="connsiteX19" fmla="*/ 371987 w 719988"/>
                    <a:gd name="connsiteY19" fmla="*/ 624008 h 720158"/>
                    <a:gd name="connsiteX20" fmla="*/ 683987 w 719988"/>
                    <a:gd name="connsiteY20" fmla="*/ 624008 h 720158"/>
                    <a:gd name="connsiteX21" fmla="*/ 719452 w 719988"/>
                    <a:gd name="connsiteY21" fmla="*/ 594179 h 720158"/>
                    <a:gd name="connsiteX22" fmla="*/ 695987 w 719988"/>
                    <a:gd name="connsiteY22" fmla="*/ 554216 h 720158"/>
                    <a:gd name="connsiteX23" fmla="*/ 695987 w 719988"/>
                    <a:gd name="connsiteY23" fmla="*/ 165800 h 720158"/>
                    <a:gd name="connsiteX24" fmla="*/ 719989 w 719988"/>
                    <a:gd name="connsiteY24" fmla="*/ 132008 h 720158"/>
                    <a:gd name="connsiteX25" fmla="*/ 359989 w 719988"/>
                    <a:gd name="connsiteY25" fmla="*/ 696008 h 720158"/>
                    <a:gd name="connsiteX26" fmla="*/ 347989 w 719988"/>
                    <a:gd name="connsiteY26" fmla="*/ 684009 h 720158"/>
                    <a:gd name="connsiteX27" fmla="*/ 359989 w 719988"/>
                    <a:gd name="connsiteY27" fmla="*/ 672009 h 720158"/>
                    <a:gd name="connsiteX28" fmla="*/ 371988 w 719988"/>
                    <a:gd name="connsiteY28" fmla="*/ 684009 h 720158"/>
                    <a:gd name="connsiteX29" fmla="*/ 359989 w 719988"/>
                    <a:gd name="connsiteY29" fmla="*/ 696008 h 720158"/>
                    <a:gd name="connsiteX30" fmla="*/ 359989 w 719988"/>
                    <a:gd name="connsiteY30" fmla="*/ 24008 h 720158"/>
                    <a:gd name="connsiteX31" fmla="*/ 371988 w 719988"/>
                    <a:gd name="connsiteY31" fmla="*/ 36007 h 720158"/>
                    <a:gd name="connsiteX32" fmla="*/ 359989 w 719988"/>
                    <a:gd name="connsiteY32" fmla="*/ 48007 h 720158"/>
                    <a:gd name="connsiteX33" fmla="*/ 347989 w 719988"/>
                    <a:gd name="connsiteY33" fmla="*/ 36007 h 720158"/>
                    <a:gd name="connsiteX34" fmla="*/ 359989 w 719988"/>
                    <a:gd name="connsiteY34" fmla="*/ 24008 h 720158"/>
                    <a:gd name="connsiteX35" fmla="*/ 327420 w 719988"/>
                    <a:gd name="connsiteY35" fmla="*/ 51104 h 720158"/>
                    <a:gd name="connsiteX36" fmla="*/ 359987 w 719988"/>
                    <a:gd name="connsiteY36" fmla="*/ 72010 h 720158"/>
                    <a:gd name="connsiteX37" fmla="*/ 392555 w 719988"/>
                    <a:gd name="connsiteY37" fmla="*/ 51104 h 720158"/>
                    <a:gd name="connsiteX38" fmla="*/ 542219 w 719988"/>
                    <a:gd name="connsiteY38" fmla="*/ 96008 h 720158"/>
                    <a:gd name="connsiteX39" fmla="*/ 177757 w 719988"/>
                    <a:gd name="connsiteY39" fmla="*/ 96008 h 720158"/>
                    <a:gd name="connsiteX40" fmla="*/ 35989 w 719988"/>
                    <a:gd name="connsiteY40" fmla="*/ 120008 h 720158"/>
                    <a:gd name="connsiteX41" fmla="*/ 683989 w 719988"/>
                    <a:gd name="connsiteY41" fmla="*/ 120008 h 720158"/>
                    <a:gd name="connsiteX42" fmla="*/ 695988 w 719988"/>
                    <a:gd name="connsiteY42" fmla="*/ 132008 h 720158"/>
                    <a:gd name="connsiteX43" fmla="*/ 683989 w 719988"/>
                    <a:gd name="connsiteY43" fmla="*/ 144007 h 720158"/>
                    <a:gd name="connsiteX44" fmla="*/ 35989 w 719988"/>
                    <a:gd name="connsiteY44" fmla="*/ 144007 h 720158"/>
                    <a:gd name="connsiteX45" fmla="*/ 23989 w 719988"/>
                    <a:gd name="connsiteY45" fmla="*/ 132008 h 720158"/>
                    <a:gd name="connsiteX46" fmla="*/ 35989 w 719988"/>
                    <a:gd name="connsiteY46" fmla="*/ 120008 h 720158"/>
                    <a:gd name="connsiteX47" fmla="*/ 671988 w 719988"/>
                    <a:gd name="connsiteY47" fmla="*/ 552008 h 720158"/>
                    <a:gd name="connsiteX48" fmla="*/ 47988 w 719988"/>
                    <a:gd name="connsiteY48" fmla="*/ 552008 h 720158"/>
                    <a:gd name="connsiteX49" fmla="*/ 47988 w 719988"/>
                    <a:gd name="connsiteY49" fmla="*/ 168008 h 720158"/>
                    <a:gd name="connsiteX50" fmla="*/ 671988 w 719988"/>
                    <a:gd name="connsiteY50" fmla="*/ 168008 h 720158"/>
                    <a:gd name="connsiteX51" fmla="*/ 683989 w 719988"/>
                    <a:gd name="connsiteY51" fmla="*/ 600008 h 720158"/>
                    <a:gd name="connsiteX52" fmla="*/ 35989 w 719988"/>
                    <a:gd name="connsiteY52" fmla="*/ 600008 h 720158"/>
                    <a:gd name="connsiteX53" fmla="*/ 23989 w 719988"/>
                    <a:gd name="connsiteY53" fmla="*/ 588008 h 720158"/>
                    <a:gd name="connsiteX54" fmla="*/ 35989 w 719988"/>
                    <a:gd name="connsiteY54" fmla="*/ 576009 h 720158"/>
                    <a:gd name="connsiteX55" fmla="*/ 683989 w 719988"/>
                    <a:gd name="connsiteY55" fmla="*/ 576009 h 720158"/>
                    <a:gd name="connsiteX56" fmla="*/ 695988 w 719988"/>
                    <a:gd name="connsiteY56" fmla="*/ 588008 h 720158"/>
                    <a:gd name="connsiteX57" fmla="*/ 683989 w 719988"/>
                    <a:gd name="connsiteY57" fmla="*/ 600008 h 720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9988" h="720158">
                      <a:moveTo>
                        <a:pt x="719989" y="132008"/>
                      </a:moveTo>
                      <a:cubicBezTo>
                        <a:pt x="719989" y="112126"/>
                        <a:pt x="703870" y="96008"/>
                        <a:pt x="683989" y="96008"/>
                      </a:cubicBezTo>
                      <a:lnTo>
                        <a:pt x="625753" y="96008"/>
                      </a:lnTo>
                      <a:lnTo>
                        <a:pt x="394608" y="26660"/>
                      </a:lnTo>
                      <a:cubicBezTo>
                        <a:pt x="390457" y="10945"/>
                        <a:pt x="376242" y="-1"/>
                        <a:pt x="359989" y="-1"/>
                      </a:cubicBezTo>
                      <a:cubicBezTo>
                        <a:pt x="343735" y="-1"/>
                        <a:pt x="329521" y="10945"/>
                        <a:pt x="325368" y="26660"/>
                      </a:cubicBezTo>
                      <a:lnTo>
                        <a:pt x="94224" y="96008"/>
                      </a:lnTo>
                      <a:lnTo>
                        <a:pt x="35989" y="96008"/>
                      </a:lnTo>
                      <a:cubicBezTo>
                        <a:pt x="18475" y="95974"/>
                        <a:pt x="3492" y="108578"/>
                        <a:pt x="523" y="125837"/>
                      </a:cubicBezTo>
                      <a:cubicBezTo>
                        <a:pt x="-2446" y="143096"/>
                        <a:pt x="7469" y="159981"/>
                        <a:pt x="23988" y="165800"/>
                      </a:cubicBezTo>
                      <a:lnTo>
                        <a:pt x="23988" y="554216"/>
                      </a:lnTo>
                      <a:cubicBezTo>
                        <a:pt x="7469" y="560034"/>
                        <a:pt x="-2444" y="576919"/>
                        <a:pt x="523" y="594179"/>
                      </a:cubicBezTo>
                      <a:cubicBezTo>
                        <a:pt x="3490" y="611439"/>
                        <a:pt x="18474" y="624042"/>
                        <a:pt x="35987" y="624008"/>
                      </a:cubicBezTo>
                      <a:lnTo>
                        <a:pt x="347988" y="624008"/>
                      </a:lnTo>
                      <a:lnTo>
                        <a:pt x="347988" y="650217"/>
                      </a:lnTo>
                      <a:cubicBezTo>
                        <a:pt x="331457" y="656061"/>
                        <a:pt x="321542" y="672964"/>
                        <a:pt x="324506" y="690246"/>
                      </a:cubicBezTo>
                      <a:cubicBezTo>
                        <a:pt x="327471" y="707527"/>
                        <a:pt x="342454" y="720158"/>
                        <a:pt x="359987" y="720158"/>
                      </a:cubicBezTo>
                      <a:cubicBezTo>
                        <a:pt x="377520" y="720158"/>
                        <a:pt x="392504" y="707527"/>
                        <a:pt x="395468" y="690246"/>
                      </a:cubicBezTo>
                      <a:cubicBezTo>
                        <a:pt x="398433" y="672964"/>
                        <a:pt x="388517" y="656061"/>
                        <a:pt x="371987" y="650217"/>
                      </a:cubicBezTo>
                      <a:lnTo>
                        <a:pt x="371987" y="624008"/>
                      </a:lnTo>
                      <a:lnTo>
                        <a:pt x="683987" y="624008"/>
                      </a:lnTo>
                      <a:cubicBezTo>
                        <a:pt x="701501" y="624042"/>
                        <a:pt x="716484" y="611438"/>
                        <a:pt x="719452" y="594179"/>
                      </a:cubicBezTo>
                      <a:cubicBezTo>
                        <a:pt x="722419" y="576920"/>
                        <a:pt x="712506" y="560035"/>
                        <a:pt x="695987" y="554216"/>
                      </a:cubicBezTo>
                      <a:lnTo>
                        <a:pt x="695987" y="165800"/>
                      </a:lnTo>
                      <a:cubicBezTo>
                        <a:pt x="710321" y="160733"/>
                        <a:pt x="719925" y="147209"/>
                        <a:pt x="719989" y="132008"/>
                      </a:cubicBezTo>
                      <a:close/>
                      <a:moveTo>
                        <a:pt x="359989" y="696008"/>
                      </a:moveTo>
                      <a:cubicBezTo>
                        <a:pt x="353361" y="696008"/>
                        <a:pt x="347989" y="690637"/>
                        <a:pt x="347989" y="684009"/>
                      </a:cubicBezTo>
                      <a:cubicBezTo>
                        <a:pt x="347989" y="677381"/>
                        <a:pt x="353361" y="672009"/>
                        <a:pt x="359989" y="672009"/>
                      </a:cubicBezTo>
                      <a:cubicBezTo>
                        <a:pt x="366616" y="672009"/>
                        <a:pt x="371988" y="677383"/>
                        <a:pt x="371988" y="684009"/>
                      </a:cubicBezTo>
                      <a:cubicBezTo>
                        <a:pt x="371988" y="690635"/>
                        <a:pt x="366616" y="696008"/>
                        <a:pt x="359989" y="696008"/>
                      </a:cubicBezTo>
                      <a:close/>
                      <a:moveTo>
                        <a:pt x="359989" y="24008"/>
                      </a:moveTo>
                      <a:cubicBezTo>
                        <a:pt x="366616" y="24008"/>
                        <a:pt x="371988" y="29381"/>
                        <a:pt x="371988" y="36007"/>
                      </a:cubicBezTo>
                      <a:cubicBezTo>
                        <a:pt x="371988" y="42634"/>
                        <a:pt x="366616" y="48007"/>
                        <a:pt x="359989" y="48007"/>
                      </a:cubicBezTo>
                      <a:cubicBezTo>
                        <a:pt x="353361" y="48007"/>
                        <a:pt x="347989" y="42634"/>
                        <a:pt x="347989" y="36007"/>
                      </a:cubicBezTo>
                      <a:cubicBezTo>
                        <a:pt x="347989" y="29381"/>
                        <a:pt x="353361" y="24008"/>
                        <a:pt x="359989" y="24008"/>
                      </a:cubicBezTo>
                      <a:close/>
                      <a:moveTo>
                        <a:pt x="327420" y="51104"/>
                      </a:moveTo>
                      <a:cubicBezTo>
                        <a:pt x="333253" y="63843"/>
                        <a:pt x="345977" y="72010"/>
                        <a:pt x="359987" y="72010"/>
                      </a:cubicBezTo>
                      <a:cubicBezTo>
                        <a:pt x="373998" y="72010"/>
                        <a:pt x="386723" y="63841"/>
                        <a:pt x="392555" y="51104"/>
                      </a:cubicBezTo>
                      <a:lnTo>
                        <a:pt x="542219" y="96008"/>
                      </a:lnTo>
                      <a:lnTo>
                        <a:pt x="177757" y="96008"/>
                      </a:lnTo>
                      <a:close/>
                      <a:moveTo>
                        <a:pt x="35989" y="120008"/>
                      </a:moveTo>
                      <a:lnTo>
                        <a:pt x="683989" y="120008"/>
                      </a:lnTo>
                      <a:cubicBezTo>
                        <a:pt x="690616" y="120008"/>
                        <a:pt x="695988" y="125382"/>
                        <a:pt x="695988" y="132008"/>
                      </a:cubicBezTo>
                      <a:cubicBezTo>
                        <a:pt x="695988" y="138636"/>
                        <a:pt x="690616" y="144007"/>
                        <a:pt x="683989" y="144007"/>
                      </a:cubicBezTo>
                      <a:lnTo>
                        <a:pt x="35989" y="144007"/>
                      </a:lnTo>
                      <a:cubicBezTo>
                        <a:pt x="29361" y="144007"/>
                        <a:pt x="23989" y="138634"/>
                        <a:pt x="23989" y="132008"/>
                      </a:cubicBezTo>
                      <a:cubicBezTo>
                        <a:pt x="23988" y="125380"/>
                        <a:pt x="29361" y="120008"/>
                        <a:pt x="35989" y="120008"/>
                      </a:cubicBezTo>
                      <a:close/>
                      <a:moveTo>
                        <a:pt x="671988" y="552008"/>
                      </a:moveTo>
                      <a:lnTo>
                        <a:pt x="47988" y="552008"/>
                      </a:lnTo>
                      <a:lnTo>
                        <a:pt x="47988" y="168008"/>
                      </a:lnTo>
                      <a:lnTo>
                        <a:pt x="671988" y="168008"/>
                      </a:lnTo>
                      <a:close/>
                      <a:moveTo>
                        <a:pt x="683989" y="600008"/>
                      </a:moveTo>
                      <a:lnTo>
                        <a:pt x="35989" y="600008"/>
                      </a:lnTo>
                      <a:cubicBezTo>
                        <a:pt x="29361" y="600008"/>
                        <a:pt x="23989" y="594635"/>
                        <a:pt x="23989" y="588008"/>
                      </a:cubicBezTo>
                      <a:cubicBezTo>
                        <a:pt x="23989" y="581381"/>
                        <a:pt x="29362" y="576009"/>
                        <a:pt x="35989" y="576009"/>
                      </a:cubicBezTo>
                      <a:lnTo>
                        <a:pt x="683989" y="576009"/>
                      </a:lnTo>
                      <a:cubicBezTo>
                        <a:pt x="690616" y="576009"/>
                        <a:pt x="695988" y="581382"/>
                        <a:pt x="695988" y="588008"/>
                      </a:cubicBezTo>
                      <a:cubicBezTo>
                        <a:pt x="695988" y="594636"/>
                        <a:pt x="690616" y="600008"/>
                        <a:pt x="683989" y="600008"/>
                      </a:cubicBez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DA961C0F-B004-468B-916E-B7BD09C606AB}"/>
                    </a:ext>
                  </a:extLst>
                </p:cNvPr>
                <p:cNvSpPr/>
                <p:nvPr/>
              </p:nvSpPr>
              <p:spPr>
                <a:xfrm>
                  <a:off x="6480077" y="3585807"/>
                  <a:ext cx="311999" cy="348000"/>
                </a:xfrm>
                <a:custGeom>
                  <a:avLst/>
                  <a:gdLst>
                    <a:gd name="connsiteX0" fmla="*/ 8203 w 311999"/>
                    <a:gd name="connsiteY0" fmla="*/ 347388 h 348000"/>
                    <a:gd name="connsiteX1" fmla="*/ 11995 w 311999"/>
                    <a:gd name="connsiteY1" fmla="*/ 347999 h 348000"/>
                    <a:gd name="connsiteX2" fmla="*/ 21596 w 311999"/>
                    <a:gd name="connsiteY2" fmla="*/ 343200 h 348000"/>
                    <a:gd name="connsiteX3" fmla="*/ 50396 w 311999"/>
                    <a:gd name="connsiteY3" fmla="*/ 304860 h 348000"/>
                    <a:gd name="connsiteX4" fmla="*/ 59996 w 311999"/>
                    <a:gd name="connsiteY4" fmla="*/ 300000 h 348000"/>
                    <a:gd name="connsiteX5" fmla="*/ 88569 w 311999"/>
                    <a:gd name="connsiteY5" fmla="*/ 300000 h 348000"/>
                    <a:gd name="connsiteX6" fmla="*/ 155997 w 311999"/>
                    <a:gd name="connsiteY6" fmla="*/ 336000 h 348000"/>
                    <a:gd name="connsiteX7" fmla="*/ 223425 w 311999"/>
                    <a:gd name="connsiteY7" fmla="*/ 300000 h 348000"/>
                    <a:gd name="connsiteX8" fmla="*/ 251997 w 311999"/>
                    <a:gd name="connsiteY8" fmla="*/ 300000 h 348000"/>
                    <a:gd name="connsiteX9" fmla="*/ 261598 w 311999"/>
                    <a:gd name="connsiteY9" fmla="*/ 304799 h 348000"/>
                    <a:gd name="connsiteX10" fmla="*/ 290398 w 311999"/>
                    <a:gd name="connsiteY10" fmla="*/ 343200 h 348000"/>
                    <a:gd name="connsiteX11" fmla="*/ 299998 w 311999"/>
                    <a:gd name="connsiteY11" fmla="*/ 347999 h 348000"/>
                    <a:gd name="connsiteX12" fmla="*/ 303791 w 311999"/>
                    <a:gd name="connsiteY12" fmla="*/ 347388 h 348000"/>
                    <a:gd name="connsiteX13" fmla="*/ 311999 w 311999"/>
                    <a:gd name="connsiteY13" fmla="*/ 336000 h 348000"/>
                    <a:gd name="connsiteX14" fmla="*/ 311999 w 311999"/>
                    <a:gd name="connsiteY14" fmla="*/ 264839 h 348000"/>
                    <a:gd name="connsiteX15" fmla="*/ 295979 w 311999"/>
                    <a:gd name="connsiteY15" fmla="*/ 234936 h 348000"/>
                    <a:gd name="connsiteX16" fmla="*/ 260400 w 311999"/>
                    <a:gd name="connsiteY16" fmla="*/ 211199 h 348000"/>
                    <a:gd name="connsiteX17" fmla="*/ 264000 w 311999"/>
                    <a:gd name="connsiteY17" fmla="*/ 167999 h 348000"/>
                    <a:gd name="connsiteX18" fmla="*/ 156000 w 311999"/>
                    <a:gd name="connsiteY18" fmla="*/ -1 h 348000"/>
                    <a:gd name="connsiteX19" fmla="*/ 48000 w 311999"/>
                    <a:gd name="connsiteY19" fmla="*/ 167999 h 348000"/>
                    <a:gd name="connsiteX20" fmla="*/ 51600 w 311999"/>
                    <a:gd name="connsiteY20" fmla="*/ 211199 h 348000"/>
                    <a:gd name="connsiteX21" fmla="*/ 16068 w 311999"/>
                    <a:gd name="connsiteY21" fmla="*/ 234899 h 348000"/>
                    <a:gd name="connsiteX22" fmla="*/ 0 w 311999"/>
                    <a:gd name="connsiteY22" fmla="*/ 264839 h 348000"/>
                    <a:gd name="connsiteX23" fmla="*/ 0 w 311999"/>
                    <a:gd name="connsiteY23" fmla="*/ 336000 h 348000"/>
                    <a:gd name="connsiteX24" fmla="*/ 8203 w 311999"/>
                    <a:gd name="connsiteY24" fmla="*/ 347388 h 348000"/>
                    <a:gd name="connsiteX25" fmla="*/ 282716 w 311999"/>
                    <a:gd name="connsiteY25" fmla="*/ 254989 h 348000"/>
                    <a:gd name="connsiteX26" fmla="*/ 287996 w 311999"/>
                    <a:gd name="connsiteY26" fmla="*/ 264889 h 348000"/>
                    <a:gd name="connsiteX27" fmla="*/ 287996 w 311999"/>
                    <a:gd name="connsiteY27" fmla="*/ 300001 h 348000"/>
                    <a:gd name="connsiteX28" fmla="*/ 280796 w 311999"/>
                    <a:gd name="connsiteY28" fmla="*/ 290401 h 348000"/>
                    <a:gd name="connsiteX29" fmla="*/ 251996 w 311999"/>
                    <a:gd name="connsiteY29" fmla="*/ 276001 h 348000"/>
                    <a:gd name="connsiteX30" fmla="*/ 239312 w 311999"/>
                    <a:gd name="connsiteY30" fmla="*/ 276001 h 348000"/>
                    <a:gd name="connsiteX31" fmla="*/ 254911 w 311999"/>
                    <a:gd name="connsiteY31" fmla="*/ 236401 h 348000"/>
                    <a:gd name="connsiteX32" fmla="*/ 155995 w 311999"/>
                    <a:gd name="connsiteY32" fmla="*/ 23999 h 348000"/>
                    <a:gd name="connsiteX33" fmla="*/ 204799 w 311999"/>
                    <a:gd name="connsiteY33" fmla="*/ 60275 h 348000"/>
                    <a:gd name="connsiteX34" fmla="*/ 107192 w 311999"/>
                    <a:gd name="connsiteY34" fmla="*/ 60275 h 348000"/>
                    <a:gd name="connsiteX35" fmla="*/ 155995 w 311999"/>
                    <a:gd name="connsiteY35" fmla="*/ 23999 h 348000"/>
                    <a:gd name="connsiteX36" fmla="*/ 94315 w 311999"/>
                    <a:gd name="connsiteY36" fmla="*/ 80699 h 348000"/>
                    <a:gd name="connsiteX37" fmla="*/ 217675 w 311999"/>
                    <a:gd name="connsiteY37" fmla="*/ 80699 h 348000"/>
                    <a:gd name="connsiteX38" fmla="*/ 239995 w 311999"/>
                    <a:gd name="connsiteY38" fmla="*/ 167999 h 348000"/>
                    <a:gd name="connsiteX39" fmla="*/ 167995 w 311999"/>
                    <a:gd name="connsiteY39" fmla="*/ 310284 h 348000"/>
                    <a:gd name="connsiteX40" fmla="*/ 167995 w 311999"/>
                    <a:gd name="connsiteY40" fmla="*/ 275999 h 348000"/>
                    <a:gd name="connsiteX41" fmla="*/ 155995 w 311999"/>
                    <a:gd name="connsiteY41" fmla="*/ 264000 h 348000"/>
                    <a:gd name="connsiteX42" fmla="*/ 143996 w 311999"/>
                    <a:gd name="connsiteY42" fmla="*/ 275999 h 348000"/>
                    <a:gd name="connsiteX43" fmla="*/ 143996 w 311999"/>
                    <a:gd name="connsiteY43" fmla="*/ 310284 h 348000"/>
                    <a:gd name="connsiteX44" fmla="*/ 71996 w 311999"/>
                    <a:gd name="connsiteY44" fmla="*/ 167999 h 348000"/>
                    <a:gd name="connsiteX45" fmla="*/ 94315 w 311999"/>
                    <a:gd name="connsiteY45" fmla="*/ 80699 h 348000"/>
                    <a:gd name="connsiteX46" fmla="*/ 23995 w 311999"/>
                    <a:gd name="connsiteY46" fmla="*/ 264839 h 348000"/>
                    <a:gd name="connsiteX47" fmla="*/ 29323 w 311999"/>
                    <a:gd name="connsiteY47" fmla="*/ 254903 h 348000"/>
                    <a:gd name="connsiteX48" fmla="*/ 57091 w 311999"/>
                    <a:gd name="connsiteY48" fmla="*/ 236399 h 348000"/>
                    <a:gd name="connsiteX49" fmla="*/ 72691 w 311999"/>
                    <a:gd name="connsiteY49" fmla="*/ 275999 h 348000"/>
                    <a:gd name="connsiteX50" fmla="*/ 59995 w 311999"/>
                    <a:gd name="connsiteY50" fmla="*/ 275999 h 348000"/>
                    <a:gd name="connsiteX51" fmla="*/ 31195 w 311999"/>
                    <a:gd name="connsiteY51" fmla="*/ 290399 h 348000"/>
                    <a:gd name="connsiteX52" fmla="*/ 23995 w 311999"/>
                    <a:gd name="connsiteY52" fmla="*/ 300000 h 3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11999" h="348000">
                      <a:moveTo>
                        <a:pt x="8203" y="347388"/>
                      </a:moveTo>
                      <a:cubicBezTo>
                        <a:pt x="9426" y="347790"/>
                        <a:pt x="10706" y="347997"/>
                        <a:pt x="11995" y="347999"/>
                      </a:cubicBezTo>
                      <a:cubicBezTo>
                        <a:pt x="15773" y="347999"/>
                        <a:pt x="19329" y="346221"/>
                        <a:pt x="21596" y="343200"/>
                      </a:cubicBezTo>
                      <a:lnTo>
                        <a:pt x="50396" y="304860"/>
                      </a:lnTo>
                      <a:cubicBezTo>
                        <a:pt x="52673" y="301844"/>
                        <a:pt x="56216" y="300049"/>
                        <a:pt x="59996" y="300000"/>
                      </a:cubicBezTo>
                      <a:lnTo>
                        <a:pt x="88569" y="300000"/>
                      </a:lnTo>
                      <a:cubicBezTo>
                        <a:pt x="104341" y="321698"/>
                        <a:pt x="129191" y="334966"/>
                        <a:pt x="155997" y="336000"/>
                      </a:cubicBezTo>
                      <a:cubicBezTo>
                        <a:pt x="182801" y="334966"/>
                        <a:pt x="207653" y="321698"/>
                        <a:pt x="223425" y="300000"/>
                      </a:cubicBezTo>
                      <a:lnTo>
                        <a:pt x="251997" y="300000"/>
                      </a:lnTo>
                      <a:cubicBezTo>
                        <a:pt x="255768" y="300028"/>
                        <a:pt x="259313" y="301800"/>
                        <a:pt x="261598" y="304799"/>
                      </a:cubicBezTo>
                      <a:lnTo>
                        <a:pt x="290398" y="343200"/>
                      </a:lnTo>
                      <a:cubicBezTo>
                        <a:pt x="292665" y="346222"/>
                        <a:pt x="296221" y="347999"/>
                        <a:pt x="299998" y="347999"/>
                      </a:cubicBezTo>
                      <a:cubicBezTo>
                        <a:pt x="301286" y="347997"/>
                        <a:pt x="302566" y="347790"/>
                        <a:pt x="303791" y="347388"/>
                      </a:cubicBezTo>
                      <a:cubicBezTo>
                        <a:pt x="308693" y="345755"/>
                        <a:pt x="312001" y="341167"/>
                        <a:pt x="311999" y="336000"/>
                      </a:cubicBezTo>
                      <a:lnTo>
                        <a:pt x="311999" y="264839"/>
                      </a:lnTo>
                      <a:cubicBezTo>
                        <a:pt x="312034" y="252810"/>
                        <a:pt x="306013" y="241570"/>
                        <a:pt x="295979" y="234936"/>
                      </a:cubicBezTo>
                      <a:lnTo>
                        <a:pt x="260400" y="211199"/>
                      </a:lnTo>
                      <a:cubicBezTo>
                        <a:pt x="262776" y="196922"/>
                        <a:pt x="263980" y="182474"/>
                        <a:pt x="264000" y="167999"/>
                      </a:cubicBezTo>
                      <a:cubicBezTo>
                        <a:pt x="264000" y="75263"/>
                        <a:pt x="198647" y="-1"/>
                        <a:pt x="156000" y="-1"/>
                      </a:cubicBezTo>
                      <a:cubicBezTo>
                        <a:pt x="113352" y="-1"/>
                        <a:pt x="48000" y="75263"/>
                        <a:pt x="48000" y="167999"/>
                      </a:cubicBezTo>
                      <a:cubicBezTo>
                        <a:pt x="48019" y="182474"/>
                        <a:pt x="49223" y="196922"/>
                        <a:pt x="51600" y="211199"/>
                      </a:cubicBezTo>
                      <a:lnTo>
                        <a:pt x="16068" y="234899"/>
                      </a:lnTo>
                      <a:cubicBezTo>
                        <a:pt x="6005" y="241529"/>
                        <a:pt x="-36" y="252788"/>
                        <a:pt x="0" y="264839"/>
                      </a:cubicBezTo>
                      <a:lnTo>
                        <a:pt x="0" y="336000"/>
                      </a:lnTo>
                      <a:cubicBezTo>
                        <a:pt x="-5" y="341168"/>
                        <a:pt x="3301" y="345755"/>
                        <a:pt x="8203" y="347388"/>
                      </a:cubicBezTo>
                      <a:close/>
                      <a:moveTo>
                        <a:pt x="282716" y="254989"/>
                      </a:moveTo>
                      <a:cubicBezTo>
                        <a:pt x="286030" y="257189"/>
                        <a:pt x="288014" y="260910"/>
                        <a:pt x="287996" y="264889"/>
                      </a:cubicBezTo>
                      <a:lnTo>
                        <a:pt x="287996" y="300001"/>
                      </a:lnTo>
                      <a:lnTo>
                        <a:pt x="280796" y="290401"/>
                      </a:lnTo>
                      <a:cubicBezTo>
                        <a:pt x="273960" y="281380"/>
                        <a:pt x="263313" y="276057"/>
                        <a:pt x="251996" y="276001"/>
                      </a:cubicBezTo>
                      <a:lnTo>
                        <a:pt x="239312" y="276001"/>
                      </a:lnTo>
                      <a:cubicBezTo>
                        <a:pt x="245924" y="263401"/>
                        <a:pt x="251154" y="250124"/>
                        <a:pt x="254911" y="236401"/>
                      </a:cubicBezTo>
                      <a:close/>
                      <a:moveTo>
                        <a:pt x="155995" y="23999"/>
                      </a:moveTo>
                      <a:cubicBezTo>
                        <a:pt x="169040" y="23999"/>
                        <a:pt x="188107" y="37608"/>
                        <a:pt x="204799" y="60275"/>
                      </a:cubicBezTo>
                      <a:cubicBezTo>
                        <a:pt x="174142" y="75908"/>
                        <a:pt x="137849" y="75908"/>
                        <a:pt x="107192" y="60275"/>
                      </a:cubicBezTo>
                      <a:cubicBezTo>
                        <a:pt x="123884" y="37608"/>
                        <a:pt x="142951" y="23999"/>
                        <a:pt x="155995" y="23999"/>
                      </a:cubicBezTo>
                      <a:close/>
                      <a:moveTo>
                        <a:pt x="94315" y="80699"/>
                      </a:moveTo>
                      <a:cubicBezTo>
                        <a:pt x="132905" y="101096"/>
                        <a:pt x="179083" y="101096"/>
                        <a:pt x="217675" y="80699"/>
                      </a:cubicBezTo>
                      <a:cubicBezTo>
                        <a:pt x="232217" y="107507"/>
                        <a:pt x="239885" y="137502"/>
                        <a:pt x="239995" y="167999"/>
                      </a:cubicBezTo>
                      <a:cubicBezTo>
                        <a:pt x="239995" y="239076"/>
                        <a:pt x="208075" y="299927"/>
                        <a:pt x="167995" y="310284"/>
                      </a:cubicBezTo>
                      <a:lnTo>
                        <a:pt x="167995" y="275999"/>
                      </a:lnTo>
                      <a:cubicBezTo>
                        <a:pt x="167995" y="269372"/>
                        <a:pt x="162623" y="264000"/>
                        <a:pt x="155995" y="264000"/>
                      </a:cubicBezTo>
                      <a:cubicBezTo>
                        <a:pt x="149368" y="264000"/>
                        <a:pt x="143996" y="269373"/>
                        <a:pt x="143996" y="275999"/>
                      </a:cubicBezTo>
                      <a:lnTo>
                        <a:pt x="143996" y="310284"/>
                      </a:lnTo>
                      <a:cubicBezTo>
                        <a:pt x="103916" y="299928"/>
                        <a:pt x="71996" y="239076"/>
                        <a:pt x="71996" y="167999"/>
                      </a:cubicBezTo>
                      <a:cubicBezTo>
                        <a:pt x="72106" y="137502"/>
                        <a:pt x="79774" y="107508"/>
                        <a:pt x="94315" y="80699"/>
                      </a:cubicBezTo>
                      <a:close/>
                      <a:moveTo>
                        <a:pt x="23995" y="264839"/>
                      </a:moveTo>
                      <a:cubicBezTo>
                        <a:pt x="23982" y="260842"/>
                        <a:pt x="25985" y="257105"/>
                        <a:pt x="29323" y="254903"/>
                      </a:cubicBezTo>
                      <a:lnTo>
                        <a:pt x="57091" y="236399"/>
                      </a:lnTo>
                      <a:cubicBezTo>
                        <a:pt x="60849" y="250123"/>
                        <a:pt x="66080" y="263401"/>
                        <a:pt x="72691" y="275999"/>
                      </a:cubicBezTo>
                      <a:lnTo>
                        <a:pt x="59995" y="275999"/>
                      </a:lnTo>
                      <a:cubicBezTo>
                        <a:pt x="48678" y="276056"/>
                        <a:pt x="38031" y="281378"/>
                        <a:pt x="31195" y="290399"/>
                      </a:cubicBezTo>
                      <a:lnTo>
                        <a:pt x="23995" y="300000"/>
                      </a:ln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ECCB1ABD-3EFB-40B2-9543-1BD1E6FCE93A}"/>
                    </a:ext>
                  </a:extLst>
                </p:cNvPr>
                <p:cNvSpPr/>
                <p:nvPr/>
              </p:nvSpPr>
              <p:spPr>
                <a:xfrm>
                  <a:off x="6588073" y="3717809"/>
                  <a:ext cx="95999" cy="95999"/>
                </a:xfrm>
                <a:custGeom>
                  <a:avLst/>
                  <a:gdLst>
                    <a:gd name="connsiteX0" fmla="*/ 48000 w 95999"/>
                    <a:gd name="connsiteY0" fmla="*/ 95998 h 95999"/>
                    <a:gd name="connsiteX1" fmla="*/ 95999 w 95999"/>
                    <a:gd name="connsiteY1" fmla="*/ 47999 h 95999"/>
                    <a:gd name="connsiteX2" fmla="*/ 48000 w 95999"/>
                    <a:gd name="connsiteY2" fmla="*/ -1 h 95999"/>
                    <a:gd name="connsiteX3" fmla="*/ 0 w 95999"/>
                    <a:gd name="connsiteY3" fmla="*/ 47999 h 95999"/>
                    <a:gd name="connsiteX4" fmla="*/ 48000 w 95999"/>
                    <a:gd name="connsiteY4" fmla="*/ 95998 h 95999"/>
                    <a:gd name="connsiteX5" fmla="*/ 48000 w 95999"/>
                    <a:gd name="connsiteY5" fmla="*/ 23998 h 95999"/>
                    <a:gd name="connsiteX6" fmla="*/ 72000 w 95999"/>
                    <a:gd name="connsiteY6" fmla="*/ 47999 h 95999"/>
                    <a:gd name="connsiteX7" fmla="*/ 48000 w 95999"/>
                    <a:gd name="connsiteY7" fmla="*/ 71999 h 95999"/>
                    <a:gd name="connsiteX8" fmla="*/ 23999 w 95999"/>
                    <a:gd name="connsiteY8" fmla="*/ 47999 h 95999"/>
                    <a:gd name="connsiteX9" fmla="*/ 48000 w 95999"/>
                    <a:gd name="connsiteY9" fmla="*/ 23998 h 9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999" h="95999">
                      <a:moveTo>
                        <a:pt x="48000" y="95998"/>
                      </a:moveTo>
                      <a:cubicBezTo>
                        <a:pt x="74509" y="95998"/>
                        <a:pt x="95999" y="74508"/>
                        <a:pt x="95999" y="47999"/>
                      </a:cubicBezTo>
                      <a:cubicBezTo>
                        <a:pt x="95999" y="21489"/>
                        <a:pt x="74509" y="-1"/>
                        <a:pt x="48000" y="-1"/>
                      </a:cubicBezTo>
                      <a:cubicBezTo>
                        <a:pt x="21490" y="-1"/>
                        <a:pt x="0" y="21489"/>
                        <a:pt x="0" y="47999"/>
                      </a:cubicBezTo>
                      <a:cubicBezTo>
                        <a:pt x="-1" y="74508"/>
                        <a:pt x="21489" y="95998"/>
                        <a:pt x="48000" y="95998"/>
                      </a:cubicBezTo>
                      <a:close/>
                      <a:moveTo>
                        <a:pt x="48000" y="23998"/>
                      </a:moveTo>
                      <a:cubicBezTo>
                        <a:pt x="61255" y="23998"/>
                        <a:pt x="72000" y="34743"/>
                        <a:pt x="72000" y="47999"/>
                      </a:cubicBezTo>
                      <a:cubicBezTo>
                        <a:pt x="72000" y="61254"/>
                        <a:pt x="61255" y="71999"/>
                        <a:pt x="48000" y="71999"/>
                      </a:cubicBezTo>
                      <a:cubicBezTo>
                        <a:pt x="34744" y="71999"/>
                        <a:pt x="23999" y="61254"/>
                        <a:pt x="23999" y="47999"/>
                      </a:cubicBezTo>
                      <a:cubicBezTo>
                        <a:pt x="23999" y="34743"/>
                        <a:pt x="34744" y="23998"/>
                        <a:pt x="48000" y="23998"/>
                      </a:cubicBezTo>
                      <a:close/>
                    </a:path>
                  </a:pathLst>
                </a:custGeom>
                <a:grpFill/>
                <a:ln w="1395" cap="flat">
                  <a:noFill/>
                  <a:prstDash val="solid"/>
                  <a:miter/>
                </a:ln>
                <a:sp3d>
                  <a:extrusionClr>
                    <a:schemeClr val="bg1"/>
                  </a:extrusionClr>
                </a:sp3d>
              </p:spPr>
              <p:txBody>
                <a:bodyPr rtlCol="0" anchor="ctr"/>
                <a:lstStyle/>
                <a:p>
                  <a:endParaRPr lang="zh-CN" altLang="en-US"/>
                </a:p>
              </p:txBody>
            </p:sp>
          </p:grpSp>
        </p:grpSp>
      </p:grpSp>
      <p:grpSp>
        <p:nvGrpSpPr>
          <p:cNvPr id="33" name="组合 32">
            <a:extLst>
              <a:ext uri="{FF2B5EF4-FFF2-40B4-BE49-F238E27FC236}">
                <a16:creationId xmlns:a16="http://schemas.microsoft.com/office/drawing/2014/main" xmlns="" id="{29BDE3AD-C95D-4B2F-A759-14C8CCB2B4D6}"/>
              </a:ext>
            </a:extLst>
          </p:cNvPr>
          <p:cNvGrpSpPr/>
          <p:nvPr/>
        </p:nvGrpSpPr>
        <p:grpSpPr>
          <a:xfrm>
            <a:off x="5031416" y="2114500"/>
            <a:ext cx="2129168" cy="3716052"/>
            <a:chOff x="741754" y="2132612"/>
            <a:chExt cx="2129168" cy="3716052"/>
          </a:xfrm>
          <a:scene3d>
            <a:camera prst="orthographicFront"/>
            <a:lightRig rig="glow" dir="t"/>
          </a:scene3d>
        </p:grpSpPr>
        <p:sp>
          <p:nvSpPr>
            <p:cNvPr id="45" name="矩形: 圆角 44">
              <a:extLst>
                <a:ext uri="{FF2B5EF4-FFF2-40B4-BE49-F238E27FC236}">
                  <a16:creationId xmlns:a16="http://schemas.microsoft.com/office/drawing/2014/main" xmlns="" id="{CBB0AE23-E6AC-44AC-B490-A4D1CD35C044}"/>
                </a:ext>
              </a:extLst>
            </p:cNvPr>
            <p:cNvSpPr/>
            <p:nvPr/>
          </p:nvSpPr>
          <p:spPr>
            <a:xfrm>
              <a:off x="741754" y="2132612"/>
              <a:ext cx="2129168" cy="3716052"/>
            </a:xfrm>
            <a:prstGeom prst="roundRect">
              <a:avLst>
                <a:gd name="adj" fmla="val 6698"/>
              </a:avLst>
            </a:prstGeom>
            <a:gradFill>
              <a:gsLst>
                <a:gs pos="0">
                  <a:schemeClr val="accent1">
                    <a:lumMod val="80000"/>
                    <a:lumOff val="20000"/>
                  </a:schemeClr>
                </a:gs>
                <a:gs pos="100000">
                  <a:schemeClr val="accent1"/>
                </a:gs>
              </a:gsLst>
              <a:lin ang="5400000" scaled="1"/>
            </a:gradFill>
            <a:ln w="31750">
              <a:solidFill>
                <a:schemeClr val="bg1"/>
              </a:solidFill>
            </a:ln>
            <a:effectLst>
              <a:outerShdw blurRad="381000" dist="38100" sx="98000" sy="98000" algn="tr" rotWithShape="0">
                <a:srgbClr val="002D64">
                  <a:alpha val="40000"/>
                </a:srgbClr>
              </a:outerShdw>
            </a:effectLst>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7" name="组合 26">
              <a:extLst>
                <a:ext uri="{FF2B5EF4-FFF2-40B4-BE49-F238E27FC236}">
                  <a16:creationId xmlns:a16="http://schemas.microsoft.com/office/drawing/2014/main" xmlns="" id="{2E9272A1-81BD-439F-A1EA-35643D172953}"/>
                </a:ext>
              </a:extLst>
            </p:cNvPr>
            <p:cNvGrpSpPr/>
            <p:nvPr/>
          </p:nvGrpSpPr>
          <p:grpSpPr>
            <a:xfrm>
              <a:off x="965937" y="4560830"/>
              <a:ext cx="1680802" cy="626296"/>
              <a:chOff x="965937" y="4560830"/>
              <a:chExt cx="1680802" cy="626296"/>
            </a:xfrm>
          </p:grpSpPr>
          <p:sp>
            <p:nvSpPr>
              <p:cNvPr id="46" name="文本框 45">
                <a:extLst>
                  <a:ext uri="{FF2B5EF4-FFF2-40B4-BE49-F238E27FC236}">
                    <a16:creationId xmlns:a16="http://schemas.microsoft.com/office/drawing/2014/main" xmlns="" id="{417E586B-0ADA-4866-96A3-E051F30F1FFE}"/>
                  </a:ext>
                </a:extLst>
              </p:cNvPr>
              <p:cNvSpPr txBox="1"/>
              <p:nvPr/>
            </p:nvSpPr>
            <p:spPr>
              <a:xfrm>
                <a:off x="965937" y="4560830"/>
                <a:ext cx="1680802" cy="430887"/>
              </a:xfrm>
              <a:prstGeom prst="rect">
                <a:avLst/>
              </a:prstGeom>
              <a:noFill/>
              <a:sp3d>
                <a:extrusionClr>
                  <a:schemeClr val="bg1"/>
                </a:extrusionClr>
              </a:sp3d>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背景介绍</a:t>
                </a:r>
              </a:p>
            </p:txBody>
          </p:sp>
          <p:sp>
            <p:nvSpPr>
              <p:cNvPr id="47" name="文本框 46">
                <a:extLst>
                  <a:ext uri="{FF2B5EF4-FFF2-40B4-BE49-F238E27FC236}">
                    <a16:creationId xmlns:a16="http://schemas.microsoft.com/office/drawing/2014/main" xmlns="" id="{3587CEFF-C3E1-4B59-B0B3-71B6B5742436}"/>
                  </a:ext>
                </a:extLst>
              </p:cNvPr>
              <p:cNvSpPr txBox="1"/>
              <p:nvPr/>
            </p:nvSpPr>
            <p:spPr>
              <a:xfrm>
                <a:off x="995290" y="5033238"/>
                <a:ext cx="1622096" cy="153888"/>
              </a:xfrm>
              <a:prstGeom prst="rect">
                <a:avLst/>
              </a:prstGeom>
              <a:noFill/>
              <a:sp3d>
                <a:extrusionClr>
                  <a:schemeClr val="bg1"/>
                </a:extrusionClr>
              </a:sp3d>
            </p:spPr>
            <p:txBody>
              <a:bodyPr wrap="square" lIns="0" tIns="0" rIns="0" bIns="0">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lang="en-US" altLang="zh-CN" sz="10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B</a:t>
                </a:r>
                <a:r>
                  <a:rPr kumimoji="0" lang="en-US" altLang="zh-CN" sz="1000"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ackground</a:t>
                </a:r>
                <a:r>
                  <a:rPr kumimoji="0" lang="en-US" altLang="zh-CN"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Information</a:t>
                </a:r>
                <a:endParaRPr kumimoji="0" lang="zh-CN" altLang="en-US" sz="10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a:extLst>
                <a:ext uri="{FF2B5EF4-FFF2-40B4-BE49-F238E27FC236}">
                  <a16:creationId xmlns:a16="http://schemas.microsoft.com/office/drawing/2014/main" xmlns="" id="{630397EE-8B03-4BFB-A922-50B59A652CFC}"/>
                </a:ext>
              </a:extLst>
            </p:cNvPr>
            <p:cNvGrpSpPr/>
            <p:nvPr/>
          </p:nvGrpSpPr>
          <p:grpSpPr>
            <a:xfrm>
              <a:off x="1161947" y="2613447"/>
              <a:ext cx="1288783" cy="1288783"/>
              <a:chOff x="1161947" y="2613447"/>
              <a:chExt cx="1288783" cy="1288783"/>
            </a:xfrm>
          </p:grpSpPr>
          <p:sp>
            <p:nvSpPr>
              <p:cNvPr id="48" name="椭圆 47">
                <a:extLst>
                  <a:ext uri="{FF2B5EF4-FFF2-40B4-BE49-F238E27FC236}">
                    <a16:creationId xmlns:a16="http://schemas.microsoft.com/office/drawing/2014/main" xmlns="" id="{F5E08919-1B5C-4EAA-9348-68BC96BCC62C}"/>
                  </a:ext>
                </a:extLst>
              </p:cNvPr>
              <p:cNvSpPr/>
              <p:nvPr/>
            </p:nvSpPr>
            <p:spPr>
              <a:xfrm>
                <a:off x="1161947" y="2613447"/>
                <a:ext cx="1288783" cy="1288783"/>
              </a:xfrm>
              <a:prstGeom prst="ellipse">
                <a:avLst/>
              </a:prstGeom>
              <a:noFill/>
              <a:ln w="12700">
                <a:solidFill>
                  <a:schemeClr val="bg1"/>
                </a:solidFill>
              </a:ln>
              <a:sp3d>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60" name="图形 58">
                <a:extLst>
                  <a:ext uri="{FF2B5EF4-FFF2-40B4-BE49-F238E27FC236}">
                    <a16:creationId xmlns:a16="http://schemas.microsoft.com/office/drawing/2014/main" xmlns="" id="{62E44EA4-B5D7-4CC9-A371-5A5B8996B1D9}"/>
                  </a:ext>
                </a:extLst>
              </p:cNvPr>
              <p:cNvGrpSpPr/>
              <p:nvPr/>
            </p:nvGrpSpPr>
            <p:grpSpPr>
              <a:xfrm>
                <a:off x="1500496" y="2904904"/>
                <a:ext cx="611684" cy="705868"/>
                <a:chOff x="924038" y="908999"/>
                <a:chExt cx="623998" cy="720078"/>
              </a:xfrm>
              <a:solidFill>
                <a:schemeClr val="bg1"/>
              </a:solidFill>
            </p:grpSpPr>
            <p:sp>
              <p:nvSpPr>
                <p:cNvPr id="61" name="任意多边形: 形状 60">
                  <a:extLst>
                    <a:ext uri="{FF2B5EF4-FFF2-40B4-BE49-F238E27FC236}">
                      <a16:creationId xmlns:a16="http://schemas.microsoft.com/office/drawing/2014/main" xmlns="" id="{765A4CC4-8F71-4599-84A8-B81A10C5C364}"/>
                    </a:ext>
                  </a:extLst>
                </p:cNvPr>
                <p:cNvSpPr/>
                <p:nvPr/>
              </p:nvSpPr>
              <p:spPr>
                <a:xfrm>
                  <a:off x="924038" y="908999"/>
                  <a:ext cx="623998" cy="720078"/>
                </a:xfrm>
                <a:custGeom>
                  <a:avLst/>
                  <a:gdLst>
                    <a:gd name="connsiteX0" fmla="*/ 36000 w 623998"/>
                    <a:gd name="connsiteY0" fmla="*/ 528075 h 720078"/>
                    <a:gd name="connsiteX1" fmla="*/ 96144 w 623998"/>
                    <a:gd name="connsiteY1" fmla="*/ 528075 h 720078"/>
                    <a:gd name="connsiteX2" fmla="*/ 72660 w 623998"/>
                    <a:gd name="connsiteY2" fmla="*/ 663927 h 720078"/>
                    <a:gd name="connsiteX3" fmla="*/ 111780 w 623998"/>
                    <a:gd name="connsiteY3" fmla="*/ 719404 h 720078"/>
                    <a:gd name="connsiteX4" fmla="*/ 120000 w 623998"/>
                    <a:gd name="connsiteY4" fmla="*/ 720076 h 720078"/>
                    <a:gd name="connsiteX5" fmla="*/ 167340 w 623998"/>
                    <a:gd name="connsiteY5" fmla="*/ 680235 h 720078"/>
                    <a:gd name="connsiteX6" fmla="*/ 174995 w 623998"/>
                    <a:gd name="connsiteY6" fmla="*/ 636075 h 720078"/>
                    <a:gd name="connsiteX7" fmla="*/ 449003 w 623998"/>
                    <a:gd name="connsiteY7" fmla="*/ 636075 h 720078"/>
                    <a:gd name="connsiteX8" fmla="*/ 456671 w 623998"/>
                    <a:gd name="connsiteY8" fmla="*/ 680294 h 720078"/>
                    <a:gd name="connsiteX9" fmla="*/ 503999 w 623998"/>
                    <a:gd name="connsiteY9" fmla="*/ 720074 h 720078"/>
                    <a:gd name="connsiteX10" fmla="*/ 512218 w 623998"/>
                    <a:gd name="connsiteY10" fmla="*/ 719402 h 720078"/>
                    <a:gd name="connsiteX11" fmla="*/ 551339 w 623998"/>
                    <a:gd name="connsiteY11" fmla="*/ 663914 h 720078"/>
                    <a:gd name="connsiteX12" fmla="*/ 527854 w 623998"/>
                    <a:gd name="connsiteY12" fmla="*/ 528075 h 720078"/>
                    <a:gd name="connsiteX13" fmla="*/ 587998 w 623998"/>
                    <a:gd name="connsiteY13" fmla="*/ 528075 h 720078"/>
                    <a:gd name="connsiteX14" fmla="*/ 623998 w 623998"/>
                    <a:gd name="connsiteY14" fmla="*/ 492075 h 720078"/>
                    <a:gd name="connsiteX15" fmla="*/ 623998 w 623998"/>
                    <a:gd name="connsiteY15" fmla="*/ 108074 h 720078"/>
                    <a:gd name="connsiteX16" fmla="*/ 587998 w 623998"/>
                    <a:gd name="connsiteY16" fmla="*/ 72074 h 720078"/>
                    <a:gd name="connsiteX17" fmla="*/ 448930 w 623998"/>
                    <a:gd name="connsiteY17" fmla="*/ 72074 h 720078"/>
                    <a:gd name="connsiteX18" fmla="*/ 443326 w 623998"/>
                    <a:gd name="connsiteY18" fmla="*/ 39854 h 720078"/>
                    <a:gd name="connsiteX19" fmla="*/ 387802 w 623998"/>
                    <a:gd name="connsiteY19" fmla="*/ 710 h 720078"/>
                    <a:gd name="connsiteX20" fmla="*/ 348660 w 623998"/>
                    <a:gd name="connsiteY20" fmla="*/ 56234 h 720078"/>
                    <a:gd name="connsiteX21" fmla="*/ 351397 w 623998"/>
                    <a:gd name="connsiteY21" fmla="*/ 72074 h 720078"/>
                    <a:gd name="connsiteX22" fmla="*/ 272604 w 623998"/>
                    <a:gd name="connsiteY22" fmla="*/ 72074 h 720078"/>
                    <a:gd name="connsiteX23" fmla="*/ 275341 w 623998"/>
                    <a:gd name="connsiteY23" fmla="*/ 56222 h 720078"/>
                    <a:gd name="connsiteX24" fmla="*/ 236161 w 623998"/>
                    <a:gd name="connsiteY24" fmla="*/ 721 h 720078"/>
                    <a:gd name="connsiteX25" fmla="*/ 180661 w 623998"/>
                    <a:gd name="connsiteY25" fmla="*/ 39901 h 720078"/>
                    <a:gd name="connsiteX26" fmla="*/ 175068 w 623998"/>
                    <a:gd name="connsiteY26" fmla="*/ 72073 h 720078"/>
                    <a:gd name="connsiteX27" fmla="*/ 36000 w 623998"/>
                    <a:gd name="connsiteY27" fmla="*/ 72073 h 720078"/>
                    <a:gd name="connsiteX28" fmla="*/ 0 w 623998"/>
                    <a:gd name="connsiteY28" fmla="*/ 108073 h 720078"/>
                    <a:gd name="connsiteX29" fmla="*/ 0 w 623998"/>
                    <a:gd name="connsiteY29" fmla="*/ 492075 h 720078"/>
                    <a:gd name="connsiteX30" fmla="*/ 36000 w 623998"/>
                    <a:gd name="connsiteY30" fmla="*/ 528075 h 720078"/>
                    <a:gd name="connsiteX31" fmla="*/ 143712 w 623998"/>
                    <a:gd name="connsiteY31" fmla="*/ 676083 h 720078"/>
                    <a:gd name="connsiteX32" fmla="*/ 115968 w 623998"/>
                    <a:gd name="connsiteY32" fmla="*/ 695751 h 720078"/>
                    <a:gd name="connsiteX33" fmla="*/ 96300 w 623998"/>
                    <a:gd name="connsiteY33" fmla="*/ 668007 h 720078"/>
                    <a:gd name="connsiteX34" fmla="*/ 120504 w 623998"/>
                    <a:gd name="connsiteY34" fmla="*/ 528075 h 720078"/>
                    <a:gd name="connsiteX35" fmla="*/ 169345 w 623998"/>
                    <a:gd name="connsiteY35" fmla="*/ 528075 h 720078"/>
                    <a:gd name="connsiteX36" fmla="*/ 430296 w 623998"/>
                    <a:gd name="connsiteY36" fmla="*/ 528075 h 720078"/>
                    <a:gd name="connsiteX37" fmla="*/ 436535 w 623998"/>
                    <a:gd name="connsiteY37" fmla="*/ 564075 h 720078"/>
                    <a:gd name="connsiteX38" fmla="*/ 187463 w 623998"/>
                    <a:gd name="connsiteY38" fmla="*/ 564075 h 720078"/>
                    <a:gd name="connsiteX39" fmla="*/ 193703 w 623998"/>
                    <a:gd name="connsiteY39" fmla="*/ 528075 h 720078"/>
                    <a:gd name="connsiteX40" fmla="*/ 179148 w 623998"/>
                    <a:gd name="connsiteY40" fmla="*/ 612074 h 720078"/>
                    <a:gd name="connsiteX41" fmla="*/ 183312 w 623998"/>
                    <a:gd name="connsiteY41" fmla="*/ 588074 h 720078"/>
                    <a:gd name="connsiteX42" fmla="*/ 440688 w 623998"/>
                    <a:gd name="connsiteY42" fmla="*/ 588074 h 720078"/>
                    <a:gd name="connsiteX43" fmla="*/ 444852 w 623998"/>
                    <a:gd name="connsiteY43" fmla="*/ 612074 h 720078"/>
                    <a:gd name="connsiteX44" fmla="*/ 527700 w 623998"/>
                    <a:gd name="connsiteY44" fmla="*/ 667995 h 720078"/>
                    <a:gd name="connsiteX45" fmla="*/ 508074 w 623998"/>
                    <a:gd name="connsiteY45" fmla="*/ 695769 h 720078"/>
                    <a:gd name="connsiteX46" fmla="*/ 480300 w 623998"/>
                    <a:gd name="connsiteY46" fmla="*/ 676143 h 720078"/>
                    <a:gd name="connsiteX47" fmla="*/ 454655 w 623998"/>
                    <a:gd name="connsiteY47" fmla="*/ 528075 h 720078"/>
                    <a:gd name="connsiteX48" fmla="*/ 503495 w 623998"/>
                    <a:gd name="connsiteY48" fmla="*/ 528075 h 720078"/>
                    <a:gd name="connsiteX49" fmla="*/ 372299 w 623998"/>
                    <a:gd name="connsiteY49" fmla="*/ 52155 h 720078"/>
                    <a:gd name="connsiteX50" fmla="*/ 380625 w 623998"/>
                    <a:gd name="connsiteY50" fmla="*/ 29596 h 720078"/>
                    <a:gd name="connsiteX51" fmla="*/ 404325 w 623998"/>
                    <a:gd name="connsiteY51" fmla="*/ 25527 h 720078"/>
                    <a:gd name="connsiteX52" fmla="*/ 419698 w 623998"/>
                    <a:gd name="connsiteY52" fmla="*/ 44018 h 720078"/>
                    <a:gd name="connsiteX53" fmla="*/ 424571 w 623998"/>
                    <a:gd name="connsiteY53" fmla="*/ 72074 h 720078"/>
                    <a:gd name="connsiteX54" fmla="*/ 375743 w 623998"/>
                    <a:gd name="connsiteY54" fmla="*/ 72074 h 720078"/>
                    <a:gd name="connsiteX55" fmla="*/ 204300 w 623998"/>
                    <a:gd name="connsiteY55" fmla="*/ 44067 h 720078"/>
                    <a:gd name="connsiteX56" fmla="*/ 219651 w 623998"/>
                    <a:gd name="connsiteY56" fmla="*/ 25557 h 720078"/>
                    <a:gd name="connsiteX57" fmla="*/ 243357 w 623998"/>
                    <a:gd name="connsiteY57" fmla="*/ 29594 h 720078"/>
                    <a:gd name="connsiteX58" fmla="*/ 251713 w 623998"/>
                    <a:gd name="connsiteY58" fmla="*/ 52144 h 720078"/>
                    <a:gd name="connsiteX59" fmla="*/ 248257 w 623998"/>
                    <a:gd name="connsiteY59" fmla="*/ 72076 h 720078"/>
                    <a:gd name="connsiteX60" fmla="*/ 199429 w 623998"/>
                    <a:gd name="connsiteY60" fmla="*/ 72076 h 720078"/>
                    <a:gd name="connsiteX61" fmla="*/ 23999 w 623998"/>
                    <a:gd name="connsiteY61" fmla="*/ 108074 h 720078"/>
                    <a:gd name="connsiteX62" fmla="*/ 35999 w 623998"/>
                    <a:gd name="connsiteY62" fmla="*/ 96075 h 720078"/>
                    <a:gd name="connsiteX63" fmla="*/ 587998 w 623998"/>
                    <a:gd name="connsiteY63" fmla="*/ 96075 h 720078"/>
                    <a:gd name="connsiteX64" fmla="*/ 599998 w 623998"/>
                    <a:gd name="connsiteY64" fmla="*/ 108074 h 720078"/>
                    <a:gd name="connsiteX65" fmla="*/ 599998 w 623998"/>
                    <a:gd name="connsiteY65" fmla="*/ 492075 h 720078"/>
                    <a:gd name="connsiteX66" fmla="*/ 587998 w 623998"/>
                    <a:gd name="connsiteY66" fmla="*/ 504074 h 720078"/>
                    <a:gd name="connsiteX67" fmla="*/ 36000 w 623998"/>
                    <a:gd name="connsiteY67" fmla="*/ 504074 h 720078"/>
                    <a:gd name="connsiteX68" fmla="*/ 24000 w 623998"/>
                    <a:gd name="connsiteY68" fmla="*/ 492075 h 720078"/>
                    <a:gd name="connsiteX69" fmla="*/ 24000 w 623998"/>
                    <a:gd name="connsiteY69" fmla="*/ 108074 h 720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23998" h="720078">
                      <a:moveTo>
                        <a:pt x="36000" y="528075"/>
                      </a:moveTo>
                      <a:lnTo>
                        <a:pt x="96144" y="528075"/>
                      </a:lnTo>
                      <a:lnTo>
                        <a:pt x="72660" y="663927"/>
                      </a:lnTo>
                      <a:cubicBezTo>
                        <a:pt x="68282" y="690017"/>
                        <a:pt x="85733" y="714766"/>
                        <a:pt x="111780" y="719404"/>
                      </a:cubicBezTo>
                      <a:cubicBezTo>
                        <a:pt x="114494" y="719872"/>
                        <a:pt x="117246" y="720097"/>
                        <a:pt x="120000" y="720076"/>
                      </a:cubicBezTo>
                      <a:cubicBezTo>
                        <a:pt x="143363" y="720060"/>
                        <a:pt x="163335" y="703253"/>
                        <a:pt x="167340" y="680235"/>
                      </a:cubicBezTo>
                      <a:lnTo>
                        <a:pt x="174995" y="636075"/>
                      </a:lnTo>
                      <a:lnTo>
                        <a:pt x="449003" y="636075"/>
                      </a:lnTo>
                      <a:lnTo>
                        <a:pt x="456671" y="680294"/>
                      </a:lnTo>
                      <a:cubicBezTo>
                        <a:pt x="460697" y="703287"/>
                        <a:pt x="480658" y="720063"/>
                        <a:pt x="503999" y="720074"/>
                      </a:cubicBezTo>
                      <a:cubicBezTo>
                        <a:pt x="506753" y="720095"/>
                        <a:pt x="509504" y="719871"/>
                        <a:pt x="512218" y="719402"/>
                      </a:cubicBezTo>
                      <a:cubicBezTo>
                        <a:pt x="538266" y="714760"/>
                        <a:pt x="555716" y="690007"/>
                        <a:pt x="551339" y="663914"/>
                      </a:cubicBezTo>
                      <a:lnTo>
                        <a:pt x="527854" y="528075"/>
                      </a:lnTo>
                      <a:lnTo>
                        <a:pt x="587998" y="528075"/>
                      </a:lnTo>
                      <a:cubicBezTo>
                        <a:pt x="607880" y="528075"/>
                        <a:pt x="623998" y="511956"/>
                        <a:pt x="623998" y="492075"/>
                      </a:cubicBezTo>
                      <a:lnTo>
                        <a:pt x="623998" y="108074"/>
                      </a:lnTo>
                      <a:cubicBezTo>
                        <a:pt x="623998" y="88193"/>
                        <a:pt x="607880" y="72074"/>
                        <a:pt x="587998" y="72074"/>
                      </a:cubicBezTo>
                      <a:lnTo>
                        <a:pt x="448930" y="72074"/>
                      </a:lnTo>
                      <a:lnTo>
                        <a:pt x="443326" y="39854"/>
                      </a:lnTo>
                      <a:cubicBezTo>
                        <a:pt x="438802" y="13712"/>
                        <a:pt x="413944" y="-3813"/>
                        <a:pt x="387802" y="710"/>
                      </a:cubicBezTo>
                      <a:cubicBezTo>
                        <a:pt x="361659" y="5232"/>
                        <a:pt x="344136" y="30094"/>
                        <a:pt x="348660" y="56234"/>
                      </a:cubicBezTo>
                      <a:lnTo>
                        <a:pt x="351397" y="72074"/>
                      </a:lnTo>
                      <a:lnTo>
                        <a:pt x="272604" y="72074"/>
                      </a:lnTo>
                      <a:lnTo>
                        <a:pt x="275341" y="56222"/>
                      </a:lnTo>
                      <a:cubicBezTo>
                        <a:pt x="279848" y="30077"/>
                        <a:pt x="262306" y="5228"/>
                        <a:pt x="236161" y="721"/>
                      </a:cubicBezTo>
                      <a:cubicBezTo>
                        <a:pt x="210016" y="-3786"/>
                        <a:pt x="185168" y="13756"/>
                        <a:pt x="180661" y="39901"/>
                      </a:cubicBezTo>
                      <a:lnTo>
                        <a:pt x="175068" y="72073"/>
                      </a:lnTo>
                      <a:lnTo>
                        <a:pt x="36000" y="72073"/>
                      </a:lnTo>
                      <a:cubicBezTo>
                        <a:pt x="16118" y="72073"/>
                        <a:pt x="0" y="88191"/>
                        <a:pt x="0" y="108073"/>
                      </a:cubicBezTo>
                      <a:lnTo>
                        <a:pt x="0" y="492075"/>
                      </a:lnTo>
                      <a:cubicBezTo>
                        <a:pt x="0" y="511958"/>
                        <a:pt x="16117" y="528075"/>
                        <a:pt x="36000" y="528075"/>
                      </a:cubicBezTo>
                      <a:close/>
                      <a:moveTo>
                        <a:pt x="143712" y="676083"/>
                      </a:moveTo>
                      <a:cubicBezTo>
                        <a:pt x="141481" y="689175"/>
                        <a:pt x="129060" y="697981"/>
                        <a:pt x="115968" y="695751"/>
                      </a:cubicBezTo>
                      <a:cubicBezTo>
                        <a:pt x="102876" y="693520"/>
                        <a:pt x="94070" y="681099"/>
                        <a:pt x="96300" y="668007"/>
                      </a:cubicBezTo>
                      <a:lnTo>
                        <a:pt x="120504" y="528075"/>
                      </a:lnTo>
                      <a:lnTo>
                        <a:pt x="169345" y="528075"/>
                      </a:lnTo>
                      <a:close/>
                      <a:moveTo>
                        <a:pt x="430296" y="528075"/>
                      </a:moveTo>
                      <a:lnTo>
                        <a:pt x="436535" y="564075"/>
                      </a:lnTo>
                      <a:lnTo>
                        <a:pt x="187463" y="564075"/>
                      </a:lnTo>
                      <a:lnTo>
                        <a:pt x="193703" y="528075"/>
                      </a:lnTo>
                      <a:close/>
                      <a:moveTo>
                        <a:pt x="179148" y="612074"/>
                      </a:moveTo>
                      <a:lnTo>
                        <a:pt x="183312" y="588074"/>
                      </a:lnTo>
                      <a:lnTo>
                        <a:pt x="440688" y="588074"/>
                      </a:lnTo>
                      <a:lnTo>
                        <a:pt x="444852" y="612074"/>
                      </a:lnTo>
                      <a:close/>
                      <a:moveTo>
                        <a:pt x="527700" y="667995"/>
                      </a:moveTo>
                      <a:cubicBezTo>
                        <a:pt x="529950" y="681085"/>
                        <a:pt x="521163" y="693519"/>
                        <a:pt x="508074" y="695769"/>
                      </a:cubicBezTo>
                      <a:cubicBezTo>
                        <a:pt x="494985" y="698019"/>
                        <a:pt x="482551" y="689233"/>
                        <a:pt x="480300" y="676143"/>
                      </a:cubicBezTo>
                      <a:lnTo>
                        <a:pt x="454655" y="528075"/>
                      </a:lnTo>
                      <a:lnTo>
                        <a:pt x="503495" y="528075"/>
                      </a:lnTo>
                      <a:close/>
                      <a:moveTo>
                        <a:pt x="372299" y="52155"/>
                      </a:moveTo>
                      <a:cubicBezTo>
                        <a:pt x="370846" y="43688"/>
                        <a:pt x="374020" y="35089"/>
                        <a:pt x="380625" y="29596"/>
                      </a:cubicBezTo>
                      <a:cubicBezTo>
                        <a:pt x="387231" y="24103"/>
                        <a:pt x="396266" y="22553"/>
                        <a:pt x="404325" y="25527"/>
                      </a:cubicBezTo>
                      <a:cubicBezTo>
                        <a:pt x="412384" y="28503"/>
                        <a:pt x="418244" y="35551"/>
                        <a:pt x="419698" y="44018"/>
                      </a:cubicBezTo>
                      <a:lnTo>
                        <a:pt x="424571" y="72074"/>
                      </a:lnTo>
                      <a:lnTo>
                        <a:pt x="375743" y="72074"/>
                      </a:lnTo>
                      <a:close/>
                      <a:moveTo>
                        <a:pt x="204300" y="44067"/>
                      </a:moveTo>
                      <a:cubicBezTo>
                        <a:pt x="205743" y="35598"/>
                        <a:pt x="211594" y="28542"/>
                        <a:pt x="219651" y="25557"/>
                      </a:cubicBezTo>
                      <a:cubicBezTo>
                        <a:pt x="227707" y="22572"/>
                        <a:pt x="236744" y="24111"/>
                        <a:pt x="243357" y="29594"/>
                      </a:cubicBezTo>
                      <a:cubicBezTo>
                        <a:pt x="249971" y="35079"/>
                        <a:pt x="253156" y="43674"/>
                        <a:pt x="251713" y="52144"/>
                      </a:cubicBezTo>
                      <a:lnTo>
                        <a:pt x="248257" y="72076"/>
                      </a:lnTo>
                      <a:lnTo>
                        <a:pt x="199429" y="72076"/>
                      </a:lnTo>
                      <a:close/>
                      <a:moveTo>
                        <a:pt x="23999" y="108074"/>
                      </a:moveTo>
                      <a:cubicBezTo>
                        <a:pt x="23999" y="101447"/>
                        <a:pt x="29372" y="96075"/>
                        <a:pt x="35999" y="96075"/>
                      </a:cubicBezTo>
                      <a:lnTo>
                        <a:pt x="587998" y="96075"/>
                      </a:lnTo>
                      <a:cubicBezTo>
                        <a:pt x="594626" y="96075"/>
                        <a:pt x="599998" y="101447"/>
                        <a:pt x="599998" y="108074"/>
                      </a:cubicBezTo>
                      <a:lnTo>
                        <a:pt x="599998" y="492075"/>
                      </a:lnTo>
                      <a:cubicBezTo>
                        <a:pt x="599998" y="498702"/>
                        <a:pt x="594626" y="504074"/>
                        <a:pt x="587998" y="504074"/>
                      </a:cubicBezTo>
                      <a:lnTo>
                        <a:pt x="36000" y="504074"/>
                      </a:lnTo>
                      <a:cubicBezTo>
                        <a:pt x="29372" y="504074"/>
                        <a:pt x="24000" y="498702"/>
                        <a:pt x="24000" y="492075"/>
                      </a:cubicBezTo>
                      <a:lnTo>
                        <a:pt x="24000" y="108074"/>
                      </a:lnTo>
                      <a:close/>
                    </a:path>
                  </a:pathLst>
                </a:custGeom>
                <a:grpFill/>
                <a:ln w="1395" cap="flat">
                  <a:noFill/>
                  <a:prstDash val="solid"/>
                  <a:miter/>
                </a:ln>
                <a:sp3d>
                  <a:extrusionClr>
                    <a:schemeClr val="bg1"/>
                  </a:extrusionClr>
                </a:sp3d>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6731E051-E222-4598-9F92-933B7E2F4CB3}"/>
                    </a:ext>
                  </a:extLst>
                </p:cNvPr>
                <p:cNvSpPr/>
                <p:nvPr/>
              </p:nvSpPr>
              <p:spPr>
                <a:xfrm>
                  <a:off x="972041" y="1040917"/>
                  <a:ext cx="531596" cy="348158"/>
                </a:xfrm>
                <a:custGeom>
                  <a:avLst/>
                  <a:gdLst>
                    <a:gd name="connsiteX0" fmla="*/ 47997 w 531596"/>
                    <a:gd name="connsiteY0" fmla="*/ 348157 h 348158"/>
                    <a:gd name="connsiteX1" fmla="*/ 91842 w 531596"/>
                    <a:gd name="connsiteY1" fmla="*/ 319874 h 348158"/>
                    <a:gd name="connsiteX2" fmla="*/ 83661 w 531596"/>
                    <a:gd name="connsiteY2" fmla="*/ 268344 h 348158"/>
                    <a:gd name="connsiteX3" fmla="*/ 128288 w 531596"/>
                    <a:gd name="connsiteY3" fmla="*/ 201299 h 348158"/>
                    <a:gd name="connsiteX4" fmla="*/ 170516 w 531596"/>
                    <a:gd name="connsiteY4" fmla="*/ 196103 h 348158"/>
                    <a:gd name="connsiteX5" fmla="*/ 221576 w 531596"/>
                    <a:gd name="connsiteY5" fmla="*/ 242183 h 348158"/>
                    <a:gd name="connsiteX6" fmla="*/ 215996 w 531596"/>
                    <a:gd name="connsiteY6" fmla="*/ 264156 h 348158"/>
                    <a:gd name="connsiteX7" fmla="*/ 251872 w 531596"/>
                    <a:gd name="connsiteY7" fmla="*/ 310766 h 348158"/>
                    <a:gd name="connsiteX8" fmla="*/ 305952 w 531596"/>
                    <a:gd name="connsiteY8" fmla="*/ 287638 h 348158"/>
                    <a:gd name="connsiteX9" fmla="*/ 297031 w 531596"/>
                    <a:gd name="connsiteY9" fmla="*/ 229499 h 348158"/>
                    <a:gd name="connsiteX10" fmla="*/ 371995 w 531596"/>
                    <a:gd name="connsiteY10" fmla="*/ 94438 h 348158"/>
                    <a:gd name="connsiteX11" fmla="*/ 398048 w 531596"/>
                    <a:gd name="connsiteY11" fmla="*/ 93827 h 348158"/>
                    <a:gd name="connsiteX12" fmla="*/ 445507 w 531596"/>
                    <a:gd name="connsiteY12" fmla="*/ 170951 h 348158"/>
                    <a:gd name="connsiteX13" fmla="*/ 441575 w 531596"/>
                    <a:gd name="connsiteY13" fmla="*/ 237702 h 348158"/>
                    <a:gd name="connsiteX14" fmla="*/ 507372 w 531596"/>
                    <a:gd name="connsiteY14" fmla="*/ 249610 h 348158"/>
                    <a:gd name="connsiteX15" fmla="*/ 527085 w 531596"/>
                    <a:gd name="connsiteY15" fmla="*/ 185715 h 348158"/>
                    <a:gd name="connsiteX16" fmla="*/ 466016 w 531596"/>
                    <a:gd name="connsiteY16" fmla="*/ 158483 h 348158"/>
                    <a:gd name="connsiteX17" fmla="*/ 418556 w 531596"/>
                    <a:gd name="connsiteY17" fmla="*/ 81359 h 348158"/>
                    <a:gd name="connsiteX18" fmla="*/ 428029 w 531596"/>
                    <a:gd name="connsiteY18" fmla="*/ 28781 h 348158"/>
                    <a:gd name="connsiteX19" fmla="*/ 383013 w 531596"/>
                    <a:gd name="connsiteY19" fmla="*/ 10 h 348158"/>
                    <a:gd name="connsiteX20" fmla="*/ 339275 w 531596"/>
                    <a:gd name="connsiteY20" fmla="*/ 30689 h 348158"/>
                    <a:gd name="connsiteX21" fmla="*/ 350997 w 531596"/>
                    <a:gd name="connsiteY21" fmla="*/ 82812 h 348158"/>
                    <a:gd name="connsiteX22" fmla="*/ 275998 w 531596"/>
                    <a:gd name="connsiteY22" fmla="*/ 217872 h 348158"/>
                    <a:gd name="connsiteX23" fmla="*/ 237441 w 531596"/>
                    <a:gd name="connsiteY23" fmla="*/ 224209 h 348158"/>
                    <a:gd name="connsiteX24" fmla="*/ 186382 w 531596"/>
                    <a:gd name="connsiteY24" fmla="*/ 178129 h 348158"/>
                    <a:gd name="connsiteX25" fmla="*/ 191998 w 531596"/>
                    <a:gd name="connsiteY25" fmla="*/ 156156 h 348158"/>
                    <a:gd name="connsiteX26" fmla="*/ 157427 w 531596"/>
                    <a:gd name="connsiteY26" fmla="*/ 109760 h 348158"/>
                    <a:gd name="connsiteX27" fmla="*/ 103345 w 531596"/>
                    <a:gd name="connsiteY27" fmla="*/ 130323 h 348158"/>
                    <a:gd name="connsiteX28" fmla="*/ 108335 w 531596"/>
                    <a:gd name="connsiteY28" fmla="*/ 187968 h 348158"/>
                    <a:gd name="connsiteX29" fmla="*/ 63707 w 531596"/>
                    <a:gd name="connsiteY29" fmla="*/ 255012 h 348158"/>
                    <a:gd name="connsiteX30" fmla="*/ 48000 w 531596"/>
                    <a:gd name="connsiteY30" fmla="*/ 252156 h 348158"/>
                    <a:gd name="connsiteX31" fmla="*/ 0 w 531596"/>
                    <a:gd name="connsiteY31" fmla="*/ 300156 h 348158"/>
                    <a:gd name="connsiteX32" fmla="*/ 47997 w 531596"/>
                    <a:gd name="connsiteY32" fmla="*/ 348157 h 348158"/>
                    <a:gd name="connsiteX33" fmla="*/ 503997 w 531596"/>
                    <a:gd name="connsiteY33" fmla="*/ 204157 h 348158"/>
                    <a:gd name="connsiteX34" fmla="*/ 479997 w 531596"/>
                    <a:gd name="connsiteY34" fmla="*/ 228157 h 348158"/>
                    <a:gd name="connsiteX35" fmla="*/ 455996 w 531596"/>
                    <a:gd name="connsiteY35" fmla="*/ 204157 h 348158"/>
                    <a:gd name="connsiteX36" fmla="*/ 479997 w 531596"/>
                    <a:gd name="connsiteY36" fmla="*/ 180156 h 348158"/>
                    <a:gd name="connsiteX37" fmla="*/ 503997 w 531596"/>
                    <a:gd name="connsiteY37" fmla="*/ 204157 h 348158"/>
                    <a:gd name="connsiteX38" fmla="*/ 383998 w 531596"/>
                    <a:gd name="connsiteY38" fmla="*/ 24157 h 348158"/>
                    <a:gd name="connsiteX39" fmla="*/ 407998 w 531596"/>
                    <a:gd name="connsiteY39" fmla="*/ 48157 h 348158"/>
                    <a:gd name="connsiteX40" fmla="*/ 383998 w 531596"/>
                    <a:gd name="connsiteY40" fmla="*/ 72158 h 348158"/>
                    <a:gd name="connsiteX41" fmla="*/ 359997 w 531596"/>
                    <a:gd name="connsiteY41" fmla="*/ 48157 h 348158"/>
                    <a:gd name="connsiteX42" fmla="*/ 383998 w 531596"/>
                    <a:gd name="connsiteY42" fmla="*/ 24157 h 348158"/>
                    <a:gd name="connsiteX43" fmla="*/ 263997 w 531596"/>
                    <a:gd name="connsiteY43" fmla="*/ 240157 h 348158"/>
                    <a:gd name="connsiteX44" fmla="*/ 287997 w 531596"/>
                    <a:gd name="connsiteY44" fmla="*/ 264157 h 348158"/>
                    <a:gd name="connsiteX45" fmla="*/ 263997 w 531596"/>
                    <a:gd name="connsiteY45" fmla="*/ 288158 h 348158"/>
                    <a:gd name="connsiteX46" fmla="*/ 239996 w 531596"/>
                    <a:gd name="connsiteY46" fmla="*/ 264157 h 348158"/>
                    <a:gd name="connsiteX47" fmla="*/ 263997 w 531596"/>
                    <a:gd name="connsiteY47" fmla="*/ 240157 h 348158"/>
                    <a:gd name="connsiteX48" fmla="*/ 143997 w 531596"/>
                    <a:gd name="connsiteY48" fmla="*/ 132157 h 348158"/>
                    <a:gd name="connsiteX49" fmla="*/ 167998 w 531596"/>
                    <a:gd name="connsiteY49" fmla="*/ 156157 h 348158"/>
                    <a:gd name="connsiteX50" fmla="*/ 143997 w 531596"/>
                    <a:gd name="connsiteY50" fmla="*/ 180158 h 348158"/>
                    <a:gd name="connsiteX51" fmla="*/ 119997 w 531596"/>
                    <a:gd name="connsiteY51" fmla="*/ 156157 h 348158"/>
                    <a:gd name="connsiteX52" fmla="*/ 143997 w 531596"/>
                    <a:gd name="connsiteY52" fmla="*/ 132157 h 348158"/>
                    <a:gd name="connsiteX53" fmla="*/ 47997 w 531596"/>
                    <a:gd name="connsiteY53" fmla="*/ 276157 h 348158"/>
                    <a:gd name="connsiteX54" fmla="*/ 71997 w 531596"/>
                    <a:gd name="connsiteY54" fmla="*/ 300157 h 348158"/>
                    <a:gd name="connsiteX55" fmla="*/ 47997 w 531596"/>
                    <a:gd name="connsiteY55" fmla="*/ 324158 h 348158"/>
                    <a:gd name="connsiteX56" fmla="*/ 23996 w 531596"/>
                    <a:gd name="connsiteY56" fmla="*/ 300157 h 348158"/>
                    <a:gd name="connsiteX57" fmla="*/ 47997 w 531596"/>
                    <a:gd name="connsiteY57" fmla="*/ 276157 h 34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31596" h="348158">
                      <a:moveTo>
                        <a:pt x="47997" y="348157"/>
                      </a:moveTo>
                      <a:cubicBezTo>
                        <a:pt x="66923" y="348248"/>
                        <a:pt x="84120" y="337156"/>
                        <a:pt x="91842" y="319874"/>
                      </a:cubicBezTo>
                      <a:cubicBezTo>
                        <a:pt x="99564" y="302593"/>
                        <a:pt x="96355" y="282384"/>
                        <a:pt x="83661" y="268344"/>
                      </a:cubicBezTo>
                      <a:lnTo>
                        <a:pt x="128288" y="201299"/>
                      </a:lnTo>
                      <a:cubicBezTo>
                        <a:pt x="142379" y="206479"/>
                        <a:pt x="158102" y="204544"/>
                        <a:pt x="170516" y="196103"/>
                      </a:cubicBezTo>
                      <a:lnTo>
                        <a:pt x="221576" y="242183"/>
                      </a:lnTo>
                      <a:cubicBezTo>
                        <a:pt x="217965" y="248947"/>
                        <a:pt x="216049" y="256488"/>
                        <a:pt x="215996" y="264156"/>
                      </a:cubicBezTo>
                      <a:cubicBezTo>
                        <a:pt x="215920" y="286058"/>
                        <a:pt x="230680" y="305234"/>
                        <a:pt x="251872" y="310766"/>
                      </a:cubicBezTo>
                      <a:cubicBezTo>
                        <a:pt x="273064" y="316298"/>
                        <a:pt x="295314" y="306782"/>
                        <a:pt x="305952" y="287638"/>
                      </a:cubicBezTo>
                      <a:cubicBezTo>
                        <a:pt x="316590" y="268493"/>
                        <a:pt x="312922" y="244574"/>
                        <a:pt x="297031" y="229499"/>
                      </a:cubicBezTo>
                      <a:lnTo>
                        <a:pt x="371995" y="94438"/>
                      </a:lnTo>
                      <a:cubicBezTo>
                        <a:pt x="380535" y="96920"/>
                        <a:pt x="389634" y="96707"/>
                        <a:pt x="398048" y="93827"/>
                      </a:cubicBezTo>
                      <a:lnTo>
                        <a:pt x="445507" y="170951"/>
                      </a:lnTo>
                      <a:cubicBezTo>
                        <a:pt x="427500" y="189003"/>
                        <a:pt x="425813" y="217660"/>
                        <a:pt x="441575" y="237702"/>
                      </a:cubicBezTo>
                      <a:cubicBezTo>
                        <a:pt x="457338" y="257743"/>
                        <a:pt x="485585" y="262855"/>
                        <a:pt x="507372" y="249610"/>
                      </a:cubicBezTo>
                      <a:cubicBezTo>
                        <a:pt x="529159" y="236364"/>
                        <a:pt x="537622" y="208934"/>
                        <a:pt x="527085" y="185715"/>
                      </a:cubicBezTo>
                      <a:cubicBezTo>
                        <a:pt x="516548" y="162497"/>
                        <a:pt x="490330" y="150807"/>
                        <a:pt x="466016" y="158483"/>
                      </a:cubicBezTo>
                      <a:lnTo>
                        <a:pt x="418556" y="81359"/>
                      </a:lnTo>
                      <a:cubicBezTo>
                        <a:pt x="432076" y="67371"/>
                        <a:pt x="435817" y="46606"/>
                        <a:pt x="428029" y="28781"/>
                      </a:cubicBezTo>
                      <a:cubicBezTo>
                        <a:pt x="420240" y="10955"/>
                        <a:pt x="402462" y="-408"/>
                        <a:pt x="383013" y="10"/>
                      </a:cubicBezTo>
                      <a:cubicBezTo>
                        <a:pt x="363565" y="428"/>
                        <a:pt x="346290" y="12544"/>
                        <a:pt x="339275" y="30689"/>
                      </a:cubicBezTo>
                      <a:cubicBezTo>
                        <a:pt x="332259" y="48834"/>
                        <a:pt x="336888" y="69418"/>
                        <a:pt x="350997" y="82812"/>
                      </a:cubicBezTo>
                      <a:lnTo>
                        <a:pt x="275998" y="217872"/>
                      </a:lnTo>
                      <a:cubicBezTo>
                        <a:pt x="262841" y="214181"/>
                        <a:pt x="248725" y="216501"/>
                        <a:pt x="237441" y="224209"/>
                      </a:cubicBezTo>
                      <a:lnTo>
                        <a:pt x="186382" y="178129"/>
                      </a:lnTo>
                      <a:cubicBezTo>
                        <a:pt x="190005" y="171367"/>
                        <a:pt x="191932" y="163827"/>
                        <a:pt x="191998" y="156156"/>
                      </a:cubicBezTo>
                      <a:cubicBezTo>
                        <a:pt x="192137" y="134702"/>
                        <a:pt x="178024" y="115761"/>
                        <a:pt x="157427" y="109760"/>
                      </a:cubicBezTo>
                      <a:cubicBezTo>
                        <a:pt x="136830" y="103758"/>
                        <a:pt x="114751" y="112153"/>
                        <a:pt x="103345" y="130323"/>
                      </a:cubicBezTo>
                      <a:cubicBezTo>
                        <a:pt x="91939" y="148493"/>
                        <a:pt x="93975" y="172027"/>
                        <a:pt x="108335" y="187968"/>
                      </a:cubicBezTo>
                      <a:lnTo>
                        <a:pt x="63707" y="255012"/>
                      </a:lnTo>
                      <a:cubicBezTo>
                        <a:pt x="58670" y="253180"/>
                        <a:pt x="53359" y="252214"/>
                        <a:pt x="48000" y="252156"/>
                      </a:cubicBezTo>
                      <a:cubicBezTo>
                        <a:pt x="21490" y="252156"/>
                        <a:pt x="0" y="273647"/>
                        <a:pt x="0" y="300156"/>
                      </a:cubicBezTo>
                      <a:cubicBezTo>
                        <a:pt x="-3" y="326667"/>
                        <a:pt x="21487" y="348157"/>
                        <a:pt x="47997" y="348157"/>
                      </a:cubicBezTo>
                      <a:close/>
                      <a:moveTo>
                        <a:pt x="503997" y="204157"/>
                      </a:moveTo>
                      <a:cubicBezTo>
                        <a:pt x="503997" y="217412"/>
                        <a:pt x="493252" y="228157"/>
                        <a:pt x="479997" y="228157"/>
                      </a:cubicBezTo>
                      <a:cubicBezTo>
                        <a:pt x="466741" y="228157"/>
                        <a:pt x="455996" y="217412"/>
                        <a:pt x="455996" y="204157"/>
                      </a:cubicBezTo>
                      <a:cubicBezTo>
                        <a:pt x="455996" y="190902"/>
                        <a:pt x="466741" y="180156"/>
                        <a:pt x="479997" y="180156"/>
                      </a:cubicBezTo>
                      <a:cubicBezTo>
                        <a:pt x="493252" y="180156"/>
                        <a:pt x="503997" y="190902"/>
                        <a:pt x="503997" y="204157"/>
                      </a:cubicBezTo>
                      <a:close/>
                      <a:moveTo>
                        <a:pt x="383998" y="24157"/>
                      </a:moveTo>
                      <a:cubicBezTo>
                        <a:pt x="397253" y="24157"/>
                        <a:pt x="407998" y="34902"/>
                        <a:pt x="407998" y="48157"/>
                      </a:cubicBezTo>
                      <a:cubicBezTo>
                        <a:pt x="407998" y="61413"/>
                        <a:pt x="397253" y="72158"/>
                        <a:pt x="383998" y="72158"/>
                      </a:cubicBezTo>
                      <a:cubicBezTo>
                        <a:pt x="370742" y="72158"/>
                        <a:pt x="359997" y="61413"/>
                        <a:pt x="359997" y="48157"/>
                      </a:cubicBezTo>
                      <a:cubicBezTo>
                        <a:pt x="359997" y="34902"/>
                        <a:pt x="370742" y="24157"/>
                        <a:pt x="383998" y="24157"/>
                      </a:cubicBezTo>
                      <a:close/>
                      <a:moveTo>
                        <a:pt x="263997" y="240157"/>
                      </a:moveTo>
                      <a:cubicBezTo>
                        <a:pt x="277252" y="240157"/>
                        <a:pt x="287997" y="250902"/>
                        <a:pt x="287997" y="264157"/>
                      </a:cubicBezTo>
                      <a:cubicBezTo>
                        <a:pt x="287997" y="277413"/>
                        <a:pt x="277252" y="288158"/>
                        <a:pt x="263997" y="288158"/>
                      </a:cubicBezTo>
                      <a:cubicBezTo>
                        <a:pt x="250741" y="288158"/>
                        <a:pt x="239996" y="277413"/>
                        <a:pt x="239996" y="264157"/>
                      </a:cubicBezTo>
                      <a:cubicBezTo>
                        <a:pt x="239998" y="250902"/>
                        <a:pt x="250743" y="240157"/>
                        <a:pt x="263997" y="240157"/>
                      </a:cubicBezTo>
                      <a:close/>
                      <a:moveTo>
                        <a:pt x="143997" y="132157"/>
                      </a:moveTo>
                      <a:cubicBezTo>
                        <a:pt x="157253" y="132157"/>
                        <a:pt x="167998" y="142902"/>
                        <a:pt x="167998" y="156157"/>
                      </a:cubicBezTo>
                      <a:cubicBezTo>
                        <a:pt x="167998" y="169413"/>
                        <a:pt x="157253" y="180158"/>
                        <a:pt x="143997" y="180158"/>
                      </a:cubicBezTo>
                      <a:cubicBezTo>
                        <a:pt x="130742" y="180158"/>
                        <a:pt x="119997" y="169413"/>
                        <a:pt x="119997" y="156157"/>
                      </a:cubicBezTo>
                      <a:cubicBezTo>
                        <a:pt x="119997" y="142902"/>
                        <a:pt x="130742" y="132157"/>
                        <a:pt x="143997" y="132157"/>
                      </a:cubicBezTo>
                      <a:close/>
                      <a:moveTo>
                        <a:pt x="47997" y="276157"/>
                      </a:moveTo>
                      <a:cubicBezTo>
                        <a:pt x="61252" y="276157"/>
                        <a:pt x="71997" y="286902"/>
                        <a:pt x="71997" y="300157"/>
                      </a:cubicBezTo>
                      <a:cubicBezTo>
                        <a:pt x="71997" y="313413"/>
                        <a:pt x="61252" y="324158"/>
                        <a:pt x="47997" y="324158"/>
                      </a:cubicBezTo>
                      <a:cubicBezTo>
                        <a:pt x="34741" y="324158"/>
                        <a:pt x="23996" y="313413"/>
                        <a:pt x="23996" y="300157"/>
                      </a:cubicBezTo>
                      <a:cubicBezTo>
                        <a:pt x="23998" y="286902"/>
                        <a:pt x="34743" y="276157"/>
                        <a:pt x="47997" y="276157"/>
                      </a:cubicBezTo>
                      <a:close/>
                    </a:path>
                  </a:pathLst>
                </a:custGeom>
                <a:grpFill/>
                <a:ln w="1395" cap="flat">
                  <a:noFill/>
                  <a:prstDash val="solid"/>
                  <a:miter/>
                </a:ln>
                <a:sp3d>
                  <a:extrusionClr>
                    <a:schemeClr val="bg1"/>
                  </a:extrusionClr>
                </a:sp3d>
              </p:spPr>
              <p:txBody>
                <a:bodyPr rtlCol="0" anchor="ctr"/>
                <a:lstStyle/>
                <a:p>
                  <a:endParaRPr lang="zh-CN" altLang="en-US"/>
                </a:p>
              </p:txBody>
            </p:sp>
          </p:grpSp>
        </p:grpSp>
      </p:grpSp>
      <p:sp>
        <p:nvSpPr>
          <p:cNvPr id="86" name="TextBox 13">
            <a:extLst>
              <a:ext uri="{FF2B5EF4-FFF2-40B4-BE49-F238E27FC236}">
                <a16:creationId xmlns:a16="http://schemas.microsoft.com/office/drawing/2014/main" xmlns="" id="{E2D23781-3E8F-448C-8F60-4624DD48E71E}"/>
              </a:ext>
            </a:extLst>
          </p:cNvPr>
          <p:cNvSpPr txBox="1"/>
          <p:nvPr/>
        </p:nvSpPr>
        <p:spPr>
          <a:xfrm>
            <a:off x="4711997" y="214668"/>
            <a:ext cx="2768007" cy="1107996"/>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6600" i="0" u="none" strike="noStrike" kern="1200" cap="none" spc="0" normalizeH="0" baseline="0" noProof="0" dirty="0">
                <a:ln>
                  <a:noFill/>
                </a:ln>
                <a:gradFill>
                  <a:gsLst>
                    <a:gs pos="0">
                      <a:schemeClr val="bg1"/>
                    </a:gs>
                    <a:gs pos="100000">
                      <a:schemeClr val="accent3"/>
                    </a:gs>
                  </a:gsLst>
                  <a:lin ang="5400000" scaled="1"/>
                </a:gradFill>
                <a:effectLst/>
                <a:uLnTx/>
                <a:uFillTx/>
                <a:latin typeface="字体圈欣意冠黑体" panose="00000500000000000000" pitchFamily="2" charset="-122"/>
                <a:ea typeface="字体圈欣意冠黑体" panose="00000500000000000000" pitchFamily="2" charset="-122"/>
                <a:cs typeface="+mn-cs"/>
                <a:sym typeface="字体圈欣意冠黑体" panose="00000500000000000000" pitchFamily="2" charset="-122"/>
              </a:rPr>
              <a:t>第一章</a:t>
            </a:r>
          </a:p>
        </p:txBody>
      </p:sp>
      <p:sp>
        <p:nvSpPr>
          <p:cNvPr id="87" name="文本框 86">
            <a:extLst>
              <a:ext uri="{FF2B5EF4-FFF2-40B4-BE49-F238E27FC236}">
                <a16:creationId xmlns:a16="http://schemas.microsoft.com/office/drawing/2014/main" xmlns="" id="{809E7070-A229-4320-9673-FF76AAA53833}"/>
              </a:ext>
            </a:extLst>
          </p:cNvPr>
          <p:cNvSpPr txBox="1"/>
          <p:nvPr/>
        </p:nvSpPr>
        <p:spPr>
          <a:xfrm>
            <a:off x="7836702" y="2708912"/>
            <a:ext cx="3745697"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88" name="文本框 87">
            <a:extLst>
              <a:ext uri="{FF2B5EF4-FFF2-40B4-BE49-F238E27FC236}">
                <a16:creationId xmlns:a16="http://schemas.microsoft.com/office/drawing/2014/main" xmlns="" id="{7BBD5648-01C3-438A-90C4-D8636156D6B4}"/>
              </a:ext>
            </a:extLst>
          </p:cNvPr>
          <p:cNvSpPr txBox="1"/>
          <p:nvPr/>
        </p:nvSpPr>
        <p:spPr>
          <a:xfrm>
            <a:off x="7836702" y="3280307"/>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89" name="文本框 88">
            <a:extLst>
              <a:ext uri="{FF2B5EF4-FFF2-40B4-BE49-F238E27FC236}">
                <a16:creationId xmlns:a16="http://schemas.microsoft.com/office/drawing/2014/main" xmlns="" id="{772C0E31-C038-4415-891A-46A4947D52B4}"/>
              </a:ext>
            </a:extLst>
          </p:cNvPr>
          <p:cNvSpPr txBox="1"/>
          <p:nvPr/>
        </p:nvSpPr>
        <p:spPr>
          <a:xfrm>
            <a:off x="7836702" y="3851702"/>
            <a:ext cx="3723053" cy="369332"/>
          </a:xfrm>
          <a:prstGeom prst="rect">
            <a:avLst/>
          </a:prstGeom>
          <a:noFill/>
        </p:spPr>
        <p:txBody>
          <a:bodyPr wrap="square" lIns="0" tIns="0" rIns="0" bIns="0">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单击此处，添加副标题</a:t>
            </a:r>
          </a:p>
        </p:txBody>
      </p:sp>
      <p:sp>
        <p:nvSpPr>
          <p:cNvPr id="90" name="文本框 89">
            <a:extLst>
              <a:ext uri="{FF2B5EF4-FFF2-40B4-BE49-F238E27FC236}">
                <a16:creationId xmlns:a16="http://schemas.microsoft.com/office/drawing/2014/main" xmlns="" id="{56F88904-F3A2-41C5-9F1F-1EC613F09D9A}"/>
              </a:ext>
            </a:extLst>
          </p:cNvPr>
          <p:cNvSpPr txBox="1"/>
          <p:nvPr/>
        </p:nvSpPr>
        <p:spPr>
          <a:xfrm>
            <a:off x="7836703" y="4423097"/>
            <a:ext cx="3723052" cy="369332"/>
          </a:xfrm>
          <a:prstGeom prst="rect">
            <a:avLst/>
          </a:prstGeom>
          <a:noFill/>
        </p:spPr>
        <p:txBody>
          <a:bodyPr wrap="square" lIns="0" tIns="0" rIns="0" bIns="0">
            <a:spAutoFit/>
          </a:bodyPr>
          <a:lstStyle/>
          <a:p>
            <a:pPr marL="266700" marR="0" lvl="0" indent="-2667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tab pos="266700" algn="l"/>
              </a:tabLst>
              <a:defRPr/>
            </a:pPr>
            <a:r>
              <a:rPr kumimoji="0" lang="zh-CN" altLang="en-US" sz="24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单击此处，添加副标题</a:t>
            </a:r>
          </a:p>
        </p:txBody>
      </p:sp>
      <p:sp>
        <p:nvSpPr>
          <p:cNvPr id="91" name="文本框 90">
            <a:extLst>
              <a:ext uri="{FF2B5EF4-FFF2-40B4-BE49-F238E27FC236}">
                <a16:creationId xmlns:a16="http://schemas.microsoft.com/office/drawing/2014/main" xmlns="" id="{12B782AF-4C20-484F-8E2D-E6126A3196C5}"/>
              </a:ext>
            </a:extLst>
          </p:cNvPr>
          <p:cNvSpPr txBox="1"/>
          <p:nvPr/>
        </p:nvSpPr>
        <p:spPr>
          <a:xfrm>
            <a:off x="7836702" y="4994492"/>
            <a:ext cx="3723051" cy="369332"/>
          </a:xfrm>
          <a:prstGeom prst="rect">
            <a:avLst/>
          </a:prstGeom>
          <a:noFill/>
        </p:spPr>
        <p:txBody>
          <a:bodyPr wrap="square" lIns="0" tIns="0" rIns="0" bIns="0">
            <a:spAutoFit/>
          </a:bodyPr>
          <a:lstStyle/>
          <a:p>
            <a:pPr marL="266700" marR="0" lvl="0" indent="-2667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4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单击此处，添加副标题</a:t>
            </a:r>
          </a:p>
        </p:txBody>
      </p:sp>
      <p:pic>
        <p:nvPicPr>
          <p:cNvPr id="92" name="图片 91">
            <a:extLst>
              <a:ext uri="{FF2B5EF4-FFF2-40B4-BE49-F238E27FC236}">
                <a16:creationId xmlns:a16="http://schemas.microsoft.com/office/drawing/2014/main" xmlns="" id="{F651A1F2-865F-49DB-BF56-5A696E590E15}"/>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20348796">
            <a:off x="3667934" y="147281"/>
            <a:ext cx="1317483" cy="1863950"/>
          </a:xfrm>
          <a:prstGeom prst="rect">
            <a:avLst/>
          </a:prstGeom>
          <a:effectLst>
            <a:outerShdw blurRad="635000" dist="152400" sx="98000" sy="98000" algn="tl" rotWithShape="0">
              <a:srgbClr val="002060">
                <a:alpha val="40000"/>
              </a:srgbClr>
            </a:outerShdw>
          </a:effectLst>
        </p:spPr>
      </p:pic>
      <p:pic>
        <p:nvPicPr>
          <p:cNvPr id="93" name="图片 92">
            <a:extLst>
              <a:ext uri="{FF2B5EF4-FFF2-40B4-BE49-F238E27FC236}">
                <a16:creationId xmlns:a16="http://schemas.microsoft.com/office/drawing/2014/main" xmlns="" id="{E9D1C1E9-4097-47BE-8927-98ADE52DA772}"/>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1251204" flipH="1">
            <a:off x="7206583" y="83688"/>
            <a:ext cx="1317483" cy="1863950"/>
          </a:xfrm>
          <a:prstGeom prst="rect">
            <a:avLst/>
          </a:prstGeom>
          <a:effectLst>
            <a:outerShdw blurRad="635000" dist="152400" sx="98000" sy="98000" algn="tl" rotWithShape="0">
              <a:srgbClr val="002060">
                <a:alpha val="40000"/>
              </a:srgbClr>
            </a:outerShdw>
          </a:effectLst>
        </p:spPr>
      </p:pic>
      <p:sp>
        <p:nvSpPr>
          <p:cNvPr id="83" name="文本框 82">
            <a:extLst>
              <a:ext uri="{FF2B5EF4-FFF2-40B4-BE49-F238E27FC236}">
                <a16:creationId xmlns:a16="http://schemas.microsoft.com/office/drawing/2014/main" xmlns="" id="{76974E8B-7DA8-4C45-A5D2-19CC27ED356A}"/>
              </a:ext>
            </a:extLst>
          </p:cNvPr>
          <p:cNvSpPr txBox="1"/>
          <p:nvPr/>
        </p:nvSpPr>
        <p:spPr>
          <a:xfrm>
            <a:off x="609601" y="2023117"/>
            <a:ext cx="4369553" cy="393954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5000" b="1" dirty="0">
                <a:solidFill>
                  <a:prstClr val="white"/>
                </a:solidFill>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rPr>
              <a:t>1</a:t>
            </a:r>
            <a:endParaRPr kumimoji="0" lang="zh-CN" altLang="en-US" sz="25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Calibri" panose="020F0502020204030204" pitchFamily="34" charset="0"/>
              <a:sym typeface="微软雅黑" panose="020B0503020204020204" pitchFamily="34" charset="-122"/>
            </a:endParaRPr>
          </a:p>
        </p:txBody>
      </p:sp>
    </p:spTree>
    <p:extLst>
      <p:ext uri="{BB962C8B-B14F-4D97-AF65-F5344CB8AC3E}">
        <p14:creationId xmlns:p14="http://schemas.microsoft.com/office/powerpoint/2010/main" val="2772347363"/>
      </p:ext>
    </p:extLst>
  </p:cSld>
  <p:clrMapOvr>
    <a:masterClrMapping/>
  </p:clrMapOvr>
  <mc:AlternateContent xmlns:mc="http://schemas.openxmlformats.org/markup-compatibility/2006">
    <mc:Choice xmlns:p159="http://schemas.microsoft.com/office/powerpoint/2015/09/main" xmlns="" Requires="p159">
      <p:transition spd="slow">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图片 89">
            <a:extLst>
              <a:ext uri="{FF2B5EF4-FFF2-40B4-BE49-F238E27FC236}">
                <a16:creationId xmlns:a16="http://schemas.microsoft.com/office/drawing/2014/main" xmlns="" id="{2A209A35-9E38-4243-AE08-32809455F68B}"/>
              </a:ext>
            </a:extLst>
          </p:cNvPr>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54748"/>
          <a:stretch/>
        </p:blipFill>
        <p:spPr>
          <a:xfrm rot="20259186">
            <a:off x="607257" y="1778160"/>
            <a:ext cx="827020" cy="1170052"/>
          </a:xfrm>
          <a:prstGeom prst="rect">
            <a:avLst/>
          </a:prstGeom>
          <a:effectLst>
            <a:outerShdw blurRad="635000" dist="152400" sx="98000" sy="98000" algn="tl" rotWithShape="0">
              <a:srgbClr val="002060">
                <a:alpha val="40000"/>
              </a:srgbClr>
            </a:outerShdw>
          </a:effectLst>
        </p:spPr>
      </p:pic>
      <p:grpSp>
        <p:nvGrpSpPr>
          <p:cNvPr id="76" name="组合 75">
            <a:extLst>
              <a:ext uri="{FF2B5EF4-FFF2-40B4-BE49-F238E27FC236}">
                <a16:creationId xmlns:a16="http://schemas.microsoft.com/office/drawing/2014/main" xmlns="" id="{203029F1-A691-46D8-88CE-CA8E6580A4BA}"/>
              </a:ext>
            </a:extLst>
          </p:cNvPr>
          <p:cNvGrpSpPr/>
          <p:nvPr/>
        </p:nvGrpSpPr>
        <p:grpSpPr>
          <a:xfrm>
            <a:off x="587767" y="0"/>
            <a:ext cx="45719" cy="6858000"/>
            <a:chOff x="775426" y="0"/>
            <a:chExt cx="45719" cy="6858000"/>
          </a:xfrm>
        </p:grpSpPr>
        <p:cxnSp>
          <p:nvCxnSpPr>
            <p:cNvPr id="74" name="直接连接符 73">
              <a:extLst>
                <a:ext uri="{FF2B5EF4-FFF2-40B4-BE49-F238E27FC236}">
                  <a16:creationId xmlns:a16="http://schemas.microsoft.com/office/drawing/2014/main" xmlns="" id="{480FD5C1-BF26-40A0-BA01-841BE3EA80B3}"/>
                </a:ext>
              </a:extLst>
            </p:cNvPr>
            <p:cNvCxnSpPr>
              <a:cxnSpLocks/>
            </p:cNvCxnSpPr>
            <p:nvPr/>
          </p:nvCxnSpPr>
          <p:spPr>
            <a:xfrm>
              <a:off x="798285" y="0"/>
              <a:ext cx="0" cy="6858000"/>
            </a:xfrm>
            <a:prstGeom prst="line">
              <a:avLst/>
            </a:prstGeom>
            <a:ln w="12700" cap="rnd">
              <a:solidFill>
                <a:schemeClr val="bg1">
                  <a:alpha val="80000"/>
                </a:schemeClr>
              </a:solidFill>
              <a:round/>
            </a:ln>
          </p:spPr>
          <p:style>
            <a:lnRef idx="1">
              <a:schemeClr val="accent1"/>
            </a:lnRef>
            <a:fillRef idx="0">
              <a:schemeClr val="accent1"/>
            </a:fillRef>
            <a:effectRef idx="0">
              <a:schemeClr val="accent1"/>
            </a:effectRef>
            <a:fontRef idx="minor">
              <a:schemeClr val="tx1"/>
            </a:fontRef>
          </p:style>
        </p:cxnSp>
        <p:sp>
          <p:nvSpPr>
            <p:cNvPr id="75" name="矩形 74">
              <a:extLst>
                <a:ext uri="{FF2B5EF4-FFF2-40B4-BE49-F238E27FC236}">
                  <a16:creationId xmlns:a16="http://schemas.microsoft.com/office/drawing/2014/main" xmlns="" id="{C6A364E9-8858-44CB-B841-EC1A7FAA5137}"/>
                </a:ext>
              </a:extLst>
            </p:cNvPr>
            <p:cNvSpPr/>
            <p:nvPr/>
          </p:nvSpPr>
          <p:spPr>
            <a:xfrm>
              <a:off x="775426" y="166462"/>
              <a:ext cx="45719" cy="598713"/>
            </a:xfrm>
            <a:prstGeom prst="rect">
              <a:avLst/>
            </a:prstGeom>
            <a:solidFill>
              <a:schemeClr val="bg1"/>
            </a:solid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6" name="平行四边形 155">
            <a:extLst>
              <a:ext uri="{FF2B5EF4-FFF2-40B4-BE49-F238E27FC236}">
                <a16:creationId xmlns:a16="http://schemas.microsoft.com/office/drawing/2014/main" xmlns="" id="{7133531A-ED2A-4FF6-832C-3154C00CF67D}"/>
              </a:ext>
            </a:extLst>
          </p:cNvPr>
          <p:cNvSpPr/>
          <p:nvPr/>
        </p:nvSpPr>
        <p:spPr>
          <a:xfrm>
            <a:off x="3514707" y="2787672"/>
            <a:ext cx="2117167" cy="126710"/>
          </a:xfrm>
          <a:prstGeom prst="parallelogram">
            <a:avLst>
              <a:gd name="adj" fmla="val 38572"/>
            </a:avLst>
          </a:prstGeom>
          <a:gradFill>
            <a:gsLst>
              <a:gs pos="42000">
                <a:schemeClr val="bg1">
                  <a:alpha val="0"/>
                </a:schemeClr>
              </a:gs>
              <a:gs pos="100000">
                <a:schemeClr val="bg1">
                  <a:alpha val="20000"/>
                </a:schemeClr>
              </a:gs>
            </a:gsLst>
            <a:lin ang="2700000" scaled="0"/>
          </a:gradFill>
          <a:ln>
            <a:gradFill>
              <a:gsLst>
                <a:gs pos="42000">
                  <a:schemeClr val="bg1">
                    <a:alpha val="0"/>
                  </a:schemeClr>
                </a:gs>
                <a:gs pos="100000">
                  <a:schemeClr val="bg1">
                    <a:alpha val="2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00" b="1" dirty="0">
              <a:solidFill>
                <a:schemeClr val="bg1"/>
              </a:solidFill>
              <a:effectLst>
                <a:outerShdw blurRad="228600" dist="76200" dir="5400000" algn="t" rotWithShape="0">
                  <a:prstClr val="black">
                    <a:alpha val="22000"/>
                  </a:prstClr>
                </a:outerShdw>
              </a:effectLst>
              <a:latin typeface="微软雅黑" panose="020B0503020204020204" pitchFamily="34" charset="-122"/>
              <a:ea typeface="微软雅黑" panose="020B0503020204020204" pitchFamily="34" charset="-122"/>
            </a:endParaRPr>
          </a:p>
        </p:txBody>
      </p:sp>
      <p:sp>
        <p:nvSpPr>
          <p:cNvPr id="177" name="平行四边形 176">
            <a:extLst>
              <a:ext uri="{FF2B5EF4-FFF2-40B4-BE49-F238E27FC236}">
                <a16:creationId xmlns:a16="http://schemas.microsoft.com/office/drawing/2014/main" xmlns="" id="{C55A0CAC-D0E2-4011-9B03-D3EFF5CC25E9}"/>
              </a:ext>
            </a:extLst>
          </p:cNvPr>
          <p:cNvSpPr/>
          <p:nvPr/>
        </p:nvSpPr>
        <p:spPr>
          <a:xfrm>
            <a:off x="2590548" y="2866947"/>
            <a:ext cx="2928592" cy="173116"/>
          </a:xfrm>
          <a:prstGeom prst="parallelogram">
            <a:avLst>
              <a:gd name="adj" fmla="val 38572"/>
            </a:avLst>
          </a:prstGeom>
          <a:gradFill>
            <a:gsLst>
              <a:gs pos="42000">
                <a:schemeClr val="bg1">
                  <a:alpha val="0"/>
                </a:schemeClr>
              </a:gs>
              <a:gs pos="100000">
                <a:schemeClr val="bg1">
                  <a:alpha val="20000"/>
                </a:schemeClr>
              </a:gs>
            </a:gsLst>
            <a:lin ang="2700000" scaled="0"/>
          </a:gradFill>
          <a:ln>
            <a:gradFill>
              <a:gsLst>
                <a:gs pos="42000">
                  <a:schemeClr val="bg1">
                    <a:alpha val="0"/>
                  </a:schemeClr>
                </a:gs>
                <a:gs pos="100000">
                  <a:schemeClr val="bg1">
                    <a:alpha val="2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00" b="1" dirty="0">
              <a:solidFill>
                <a:schemeClr val="bg1"/>
              </a:solidFill>
              <a:effectLst>
                <a:outerShdw blurRad="228600" dist="76200" dir="5400000" algn="t" rotWithShape="0">
                  <a:prstClr val="black">
                    <a:alpha val="22000"/>
                  </a:prstClr>
                </a:outerShdw>
              </a:effectLst>
              <a:latin typeface="微软雅黑" panose="020B0503020204020204" pitchFamily="34" charset="-122"/>
              <a:ea typeface="微软雅黑" panose="020B0503020204020204" pitchFamily="34" charset="-122"/>
            </a:endParaRPr>
          </a:p>
        </p:txBody>
      </p:sp>
      <p:sp>
        <p:nvSpPr>
          <p:cNvPr id="179" name="平行四边形 178">
            <a:extLst>
              <a:ext uri="{FF2B5EF4-FFF2-40B4-BE49-F238E27FC236}">
                <a16:creationId xmlns:a16="http://schemas.microsoft.com/office/drawing/2014/main" xmlns="" id="{D54C5A99-0096-4E4C-9270-E6D1FB824106}"/>
              </a:ext>
            </a:extLst>
          </p:cNvPr>
          <p:cNvSpPr/>
          <p:nvPr/>
        </p:nvSpPr>
        <p:spPr>
          <a:xfrm flipH="1">
            <a:off x="760614" y="3756798"/>
            <a:ext cx="3463767" cy="140597"/>
          </a:xfrm>
          <a:prstGeom prst="parallelogram">
            <a:avLst/>
          </a:prstGeom>
          <a:gradFill>
            <a:gsLst>
              <a:gs pos="42000">
                <a:schemeClr val="bg1">
                  <a:alpha val="0"/>
                </a:schemeClr>
              </a:gs>
              <a:gs pos="100000">
                <a:schemeClr val="bg1">
                  <a:alpha val="20000"/>
                </a:schemeClr>
              </a:gs>
            </a:gsLst>
            <a:lin ang="2700000" scaled="0"/>
          </a:gradFill>
          <a:ln>
            <a:gradFill>
              <a:gsLst>
                <a:gs pos="42000">
                  <a:schemeClr val="bg1">
                    <a:alpha val="0"/>
                  </a:schemeClr>
                </a:gs>
                <a:gs pos="100000">
                  <a:schemeClr val="bg1">
                    <a:alpha val="2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00" b="1" dirty="0">
              <a:solidFill>
                <a:schemeClr val="bg1"/>
              </a:solidFill>
              <a:effectLst>
                <a:outerShdw blurRad="228600" dist="76200" dir="5400000" algn="t" rotWithShape="0">
                  <a:prstClr val="black">
                    <a:alpha val="22000"/>
                  </a:prstClr>
                </a:outerShdw>
              </a:effectLst>
              <a:latin typeface="微软雅黑" panose="020B0503020204020204" pitchFamily="34" charset="-122"/>
              <a:ea typeface="微软雅黑" panose="020B0503020204020204" pitchFamily="34" charset="-122"/>
            </a:endParaRPr>
          </a:p>
        </p:txBody>
      </p:sp>
      <p:sp>
        <p:nvSpPr>
          <p:cNvPr id="73" name="文本框 72">
            <a:extLst>
              <a:ext uri="{FF2B5EF4-FFF2-40B4-BE49-F238E27FC236}">
                <a16:creationId xmlns:a16="http://schemas.microsoft.com/office/drawing/2014/main" xmlns="" id="{1BFD6B25-E0F6-4E35-AA01-9F93F147BCEC}"/>
              </a:ext>
            </a:extLst>
          </p:cNvPr>
          <p:cNvSpPr txBox="1"/>
          <p:nvPr/>
        </p:nvSpPr>
        <p:spPr>
          <a:xfrm>
            <a:off x="1448029" y="2030175"/>
            <a:ext cx="4245290" cy="923330"/>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6000" i="0" u="none" strike="noStrike" kern="1200" cap="none" spc="300" normalizeH="0" baseline="0" noProof="0" dirty="0">
                <a:ln>
                  <a:noFill/>
                </a:ln>
                <a:gradFill>
                  <a:gsLst>
                    <a:gs pos="0">
                      <a:schemeClr val="bg1"/>
                    </a:gs>
                    <a:gs pos="100000">
                      <a:schemeClr val="accent3"/>
                    </a:gs>
                  </a:gsLst>
                  <a:lin ang="5400000" scaled="1"/>
                </a:gradFill>
                <a:effectLst>
                  <a:outerShdw blurRad="254000" dist="38100" sx="93000" sy="93000" algn="ctr" rotWithShape="0">
                    <a:srgbClr val="002060">
                      <a:alpha val="40000"/>
                    </a:srgbClr>
                  </a:outerShdw>
                </a:effectLst>
                <a:uLnTx/>
                <a:uFillTx/>
                <a:latin typeface="字体圈欣意冠黑体" panose="00000500000000000000" pitchFamily="2" charset="-122"/>
                <a:ea typeface="字体圈欣意冠黑体" panose="00000500000000000000" pitchFamily="2" charset="-122"/>
              </a:rPr>
              <a:t>致力新农营销</a:t>
            </a:r>
          </a:p>
        </p:txBody>
      </p:sp>
      <p:sp>
        <p:nvSpPr>
          <p:cNvPr id="89" name="平行四边形 88">
            <a:extLst>
              <a:ext uri="{FF2B5EF4-FFF2-40B4-BE49-F238E27FC236}">
                <a16:creationId xmlns:a16="http://schemas.microsoft.com/office/drawing/2014/main" xmlns="" id="{64EB54F3-89AA-47C0-AAE6-4550ECC59823}"/>
              </a:ext>
            </a:extLst>
          </p:cNvPr>
          <p:cNvSpPr/>
          <p:nvPr/>
        </p:nvSpPr>
        <p:spPr>
          <a:xfrm flipH="1">
            <a:off x="842502" y="3685527"/>
            <a:ext cx="2771676" cy="129580"/>
          </a:xfrm>
          <a:prstGeom prst="parallelogram">
            <a:avLst/>
          </a:prstGeom>
          <a:gradFill>
            <a:gsLst>
              <a:gs pos="42000">
                <a:schemeClr val="bg1">
                  <a:alpha val="0"/>
                </a:schemeClr>
              </a:gs>
              <a:gs pos="100000">
                <a:schemeClr val="bg1">
                  <a:alpha val="20000"/>
                </a:schemeClr>
              </a:gs>
            </a:gsLst>
            <a:lin ang="2700000" scaled="0"/>
          </a:gradFill>
          <a:ln>
            <a:gradFill>
              <a:gsLst>
                <a:gs pos="42000">
                  <a:schemeClr val="bg1">
                    <a:alpha val="0"/>
                  </a:schemeClr>
                </a:gs>
                <a:gs pos="100000">
                  <a:schemeClr val="bg1">
                    <a:alpha val="2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00" b="1" dirty="0">
              <a:solidFill>
                <a:schemeClr val="bg1"/>
              </a:solidFill>
              <a:effectLst>
                <a:outerShdw blurRad="228600" dist="76200" dir="5400000" algn="t" rotWithShape="0">
                  <a:prstClr val="black">
                    <a:alpha val="22000"/>
                  </a:prstClr>
                </a:outerShdw>
              </a:effectLst>
              <a:latin typeface="微软雅黑" panose="020B0503020204020204" pitchFamily="34" charset="-122"/>
              <a:ea typeface="微软雅黑" panose="020B0503020204020204" pitchFamily="34" charset="-122"/>
            </a:endParaRPr>
          </a:p>
        </p:txBody>
      </p:sp>
      <p:sp>
        <p:nvSpPr>
          <p:cNvPr id="78" name="文本框 77">
            <a:extLst>
              <a:ext uri="{FF2B5EF4-FFF2-40B4-BE49-F238E27FC236}">
                <a16:creationId xmlns:a16="http://schemas.microsoft.com/office/drawing/2014/main" xmlns="" id="{2DDC9004-D7B1-4BE2-8C8B-FADA46F2ACB0}"/>
              </a:ext>
            </a:extLst>
          </p:cNvPr>
          <p:cNvSpPr txBox="1"/>
          <p:nvPr/>
        </p:nvSpPr>
        <p:spPr>
          <a:xfrm>
            <a:off x="949988" y="2931696"/>
            <a:ext cx="4137802" cy="923330"/>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6000" spc="300" dirty="0">
                <a:gradFill>
                  <a:gsLst>
                    <a:gs pos="0">
                      <a:schemeClr val="bg1"/>
                    </a:gs>
                    <a:gs pos="100000">
                      <a:schemeClr val="accent3"/>
                    </a:gs>
                  </a:gsLst>
                  <a:lin ang="5400000" scaled="1"/>
                </a:gradFill>
                <a:effectLst>
                  <a:outerShdw blurRad="254000" dist="38100" sx="93000" sy="93000" algn="ctr" rotWithShape="0">
                    <a:srgbClr val="002060">
                      <a:alpha val="40000"/>
                    </a:srgbClr>
                  </a:outerShdw>
                </a:effectLst>
                <a:latin typeface="字体圈欣意冠黑体" panose="00000500000000000000" pitchFamily="2" charset="-122"/>
                <a:ea typeface="字体圈欣意冠黑体" panose="00000500000000000000" pitchFamily="2" charset="-122"/>
              </a:rPr>
              <a:t>谱写振兴篇章</a:t>
            </a:r>
          </a:p>
        </p:txBody>
      </p:sp>
      <p:grpSp>
        <p:nvGrpSpPr>
          <p:cNvPr id="91" name="组合 90">
            <a:extLst>
              <a:ext uri="{FF2B5EF4-FFF2-40B4-BE49-F238E27FC236}">
                <a16:creationId xmlns:a16="http://schemas.microsoft.com/office/drawing/2014/main" xmlns="" id="{3919B8AB-A128-4101-BF03-6CDBCEDF7E38}"/>
              </a:ext>
            </a:extLst>
          </p:cNvPr>
          <p:cNvGrpSpPr/>
          <p:nvPr/>
        </p:nvGrpSpPr>
        <p:grpSpPr>
          <a:xfrm>
            <a:off x="949987" y="4604147"/>
            <a:ext cx="2145831" cy="184666"/>
            <a:chOff x="949987" y="4637079"/>
            <a:chExt cx="2145831" cy="184666"/>
          </a:xfrm>
        </p:grpSpPr>
        <p:sp>
          <p:nvSpPr>
            <p:cNvPr id="101" name="文本框 100">
              <a:extLst>
                <a:ext uri="{FF2B5EF4-FFF2-40B4-BE49-F238E27FC236}">
                  <a16:creationId xmlns:a16="http://schemas.microsoft.com/office/drawing/2014/main" xmlns="" id="{096C395C-EE82-472A-83A2-9821B92B2B15}"/>
                </a:ext>
              </a:extLst>
            </p:cNvPr>
            <p:cNvSpPr txBox="1"/>
            <p:nvPr/>
          </p:nvSpPr>
          <p:spPr>
            <a:xfrm>
              <a:off x="949987" y="4637079"/>
              <a:ext cx="672524" cy="184666"/>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200" b="1" spc="300" dirty="0">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latin typeface="微软雅黑" panose="020B0503020204020204" pitchFamily="34" charset="-122"/>
                  <a:ea typeface="微软雅黑" panose="020B0503020204020204" pitchFamily="34" charset="-122"/>
                  <a:sym typeface="微软雅黑" panose="020B0503020204020204" pitchFamily="34" charset="-122"/>
                </a:rPr>
                <a:t>汇报人：</a:t>
              </a:r>
              <a:endParaRPr kumimoji="0" lang="zh-CN" altLang="en-US" sz="1200" b="1" i="0" u="none" strike="noStrike" kern="1200" cap="none" spc="300" normalizeH="0" baseline="0" noProof="0" dirty="0">
                <a:ln>
                  <a:noFill/>
                </a:ln>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文本框 102">
              <a:extLst>
                <a:ext uri="{FF2B5EF4-FFF2-40B4-BE49-F238E27FC236}">
                  <a16:creationId xmlns:a16="http://schemas.microsoft.com/office/drawing/2014/main" xmlns="" id="{E348508A-4AF1-4456-BEEF-AD9E71B18575}"/>
                </a:ext>
              </a:extLst>
            </p:cNvPr>
            <p:cNvSpPr txBox="1"/>
            <p:nvPr/>
          </p:nvSpPr>
          <p:spPr>
            <a:xfrm>
              <a:off x="1792543" y="4637079"/>
              <a:ext cx="1303275" cy="184666"/>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200" spc="300" dirty="0" err="1">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latin typeface="微软雅黑" panose="020B0503020204020204" pitchFamily="34" charset="-122"/>
                  <a:ea typeface="微软雅黑" panose="020B0503020204020204" pitchFamily="34" charset="-122"/>
                  <a:sym typeface="微软雅黑" panose="020B0503020204020204" pitchFamily="34" charset="-122"/>
                </a:rPr>
                <a:t>OfficePLUS</a:t>
              </a:r>
              <a:endParaRPr kumimoji="0" lang="zh-CN" altLang="en-US" sz="1200" i="0" u="none" strike="noStrike" kern="1200" cap="none" spc="300" normalizeH="0" baseline="0" noProof="0" dirty="0">
                <a:ln>
                  <a:noFill/>
                </a:ln>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5" name="组合 104">
            <a:extLst>
              <a:ext uri="{FF2B5EF4-FFF2-40B4-BE49-F238E27FC236}">
                <a16:creationId xmlns:a16="http://schemas.microsoft.com/office/drawing/2014/main" xmlns="" id="{F9F6394F-9125-4774-8DFB-0DE2F3FF0430}"/>
              </a:ext>
            </a:extLst>
          </p:cNvPr>
          <p:cNvGrpSpPr/>
          <p:nvPr/>
        </p:nvGrpSpPr>
        <p:grpSpPr>
          <a:xfrm>
            <a:off x="949987" y="4919763"/>
            <a:ext cx="1879370" cy="184666"/>
            <a:chOff x="949987" y="4925399"/>
            <a:chExt cx="1879370" cy="184666"/>
          </a:xfrm>
        </p:grpSpPr>
        <p:sp>
          <p:nvSpPr>
            <p:cNvPr id="114" name="文本框 113">
              <a:extLst>
                <a:ext uri="{FF2B5EF4-FFF2-40B4-BE49-F238E27FC236}">
                  <a16:creationId xmlns:a16="http://schemas.microsoft.com/office/drawing/2014/main" xmlns="" id="{D3F95104-0401-4769-AAC6-4736509368CD}"/>
                </a:ext>
              </a:extLst>
            </p:cNvPr>
            <p:cNvSpPr txBox="1"/>
            <p:nvPr/>
          </p:nvSpPr>
          <p:spPr>
            <a:xfrm>
              <a:off x="949987" y="4925399"/>
              <a:ext cx="672524" cy="184666"/>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200" b="1" spc="300" dirty="0">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latin typeface="微软雅黑" panose="020B0503020204020204" pitchFamily="34" charset="-122"/>
                  <a:ea typeface="微软雅黑" panose="020B0503020204020204" pitchFamily="34" charset="-122"/>
                  <a:sym typeface="微软雅黑" panose="020B0503020204020204" pitchFamily="34" charset="-122"/>
                </a:rPr>
                <a:t>时间：</a:t>
              </a:r>
              <a:endParaRPr kumimoji="0" lang="zh-CN" altLang="en-US" sz="1200" b="1" i="0" u="none" strike="noStrike" kern="1200" cap="none" spc="300" normalizeH="0" baseline="0" noProof="0" dirty="0">
                <a:ln>
                  <a:noFill/>
                </a:ln>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5" name="文本框 114">
              <a:extLst>
                <a:ext uri="{FF2B5EF4-FFF2-40B4-BE49-F238E27FC236}">
                  <a16:creationId xmlns:a16="http://schemas.microsoft.com/office/drawing/2014/main" xmlns="" id="{5FB1AD93-0B7F-4B54-AAF7-4C88FBF54702}"/>
                </a:ext>
              </a:extLst>
            </p:cNvPr>
            <p:cNvSpPr txBox="1"/>
            <p:nvPr/>
          </p:nvSpPr>
          <p:spPr>
            <a:xfrm>
              <a:off x="1526082" y="4925399"/>
              <a:ext cx="1303275" cy="184666"/>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200" spc="300" dirty="0">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latin typeface="微软雅黑" panose="020B0503020204020204" pitchFamily="34" charset="-122"/>
                  <a:ea typeface="微软雅黑" panose="020B0503020204020204" pitchFamily="34" charset="-122"/>
                  <a:sym typeface="微软雅黑" panose="020B0503020204020204" pitchFamily="34" charset="-122"/>
                </a:rPr>
                <a:t>2021.6.23</a:t>
              </a:r>
              <a:endParaRPr kumimoji="0" lang="zh-CN" altLang="en-US" sz="1200" i="0" u="none" strike="noStrike" kern="1200" cap="none" spc="300" normalizeH="0" baseline="0" noProof="0" dirty="0">
                <a:ln>
                  <a:noFill/>
                </a:ln>
                <a:gradFill>
                  <a:gsLst>
                    <a:gs pos="0">
                      <a:schemeClr val="bg1"/>
                    </a:gs>
                    <a:gs pos="100000">
                      <a:schemeClr val="accent3"/>
                    </a:gs>
                  </a:gsLst>
                  <a:lin ang="5400000" scaled="1"/>
                </a:gradFill>
                <a:effectLst>
                  <a:outerShdw blurRad="381000" dist="38100" sx="96000" sy="96000" algn="ctr" rotWithShape="0">
                    <a:srgbClr val="002D64">
                      <a:alpha val="40000"/>
                    </a:srgbClr>
                  </a:outerShdw>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02" name="图片 101">
            <a:extLst>
              <a:ext uri="{FF2B5EF4-FFF2-40B4-BE49-F238E27FC236}">
                <a16:creationId xmlns:a16="http://schemas.microsoft.com/office/drawing/2014/main" xmlns="" id="{634B50FB-E2DC-42AE-B5A3-2174F3ED1F78}"/>
              </a:ext>
            </a:extLst>
          </p:cNvPr>
          <p:cNvPicPr>
            <a:picLocks noChangeAspect="1"/>
          </p:cNvPicPr>
          <p:nvPr/>
        </p:nvPicPr>
        <p:blipFill rotWithShape="1">
          <a:blip r:embed="rId4" cstate="print">
            <a:lum bright="70000" contrast="-70000"/>
            <a:extLst>
              <a:ext uri="{BEBA8EAE-BF5A-486C-A8C5-ECC9F3942E4B}">
                <a14:imgProps xmlns:a14="http://schemas.microsoft.com/office/drawing/2010/main">
                  <a14:imgLayer r:embed="rId5">
                    <a14:imgEffect>
                      <a14:artisticBlur radius="80"/>
                    </a14:imgEffect>
                    <a14:imgEffect>
                      <a14:colorTemperature colorTemp="4700"/>
                    </a14:imgEffect>
                  </a14:imgLayer>
                </a14:imgProps>
              </a:ext>
              <a:ext uri="{28A0092B-C50C-407E-A947-70E740481C1C}">
                <a14:useLocalDpi xmlns:a14="http://schemas.microsoft.com/office/drawing/2010/main" val="0"/>
              </a:ext>
            </a:extLst>
          </a:blip>
          <a:srcRect l="6334" r="54748" b="29844"/>
          <a:stretch/>
        </p:blipFill>
        <p:spPr>
          <a:xfrm rot="20913679">
            <a:off x="-222818" y="4098071"/>
            <a:ext cx="2644955" cy="3052517"/>
          </a:xfrm>
          <a:custGeom>
            <a:avLst/>
            <a:gdLst>
              <a:gd name="connsiteX0" fmla="*/ 2644955 w 2644955"/>
              <a:gd name="connsiteY0" fmla="*/ 0 h 3052517"/>
              <a:gd name="connsiteX1" fmla="*/ 2644955 w 2644955"/>
              <a:gd name="connsiteY1" fmla="*/ 3052517 h 3052517"/>
              <a:gd name="connsiteX2" fmla="*/ 0 w 2644955"/>
              <a:gd name="connsiteY2" fmla="*/ 2517342 h 3052517"/>
              <a:gd name="connsiteX3" fmla="*/ 509354 w 2644955"/>
              <a:gd name="connsiteY3" fmla="*/ 0 h 3052517"/>
            </a:gdLst>
            <a:ahLst/>
            <a:cxnLst>
              <a:cxn ang="0">
                <a:pos x="connsiteX0" y="connsiteY0"/>
              </a:cxn>
              <a:cxn ang="0">
                <a:pos x="connsiteX1" y="connsiteY1"/>
              </a:cxn>
              <a:cxn ang="0">
                <a:pos x="connsiteX2" y="connsiteY2"/>
              </a:cxn>
              <a:cxn ang="0">
                <a:pos x="connsiteX3" y="connsiteY3"/>
              </a:cxn>
            </a:cxnLst>
            <a:rect l="l" t="t" r="r" b="b"/>
            <a:pathLst>
              <a:path w="2644955" h="3052517">
                <a:moveTo>
                  <a:pt x="2644955" y="0"/>
                </a:moveTo>
                <a:lnTo>
                  <a:pt x="2644955" y="3052517"/>
                </a:lnTo>
                <a:lnTo>
                  <a:pt x="0" y="2517342"/>
                </a:lnTo>
                <a:lnTo>
                  <a:pt x="509354" y="0"/>
                </a:lnTo>
                <a:close/>
              </a:path>
            </a:pathLst>
          </a:custGeom>
          <a:effectLst>
            <a:outerShdw blurRad="635000" dist="152400" sx="98000" sy="98000" algn="tl" rotWithShape="0">
              <a:srgbClr val="002060">
                <a:alpha val="40000"/>
              </a:srgbClr>
            </a:outerShdw>
          </a:effectLst>
        </p:spPr>
      </p:pic>
      <p:pic>
        <p:nvPicPr>
          <p:cNvPr id="22" name="图片 21" descr="白色的鸡&#10;&#10;描述已自动生成">
            <a:extLst>
              <a:ext uri="{FF2B5EF4-FFF2-40B4-BE49-F238E27FC236}">
                <a16:creationId xmlns:a16="http://schemas.microsoft.com/office/drawing/2014/main" xmlns="" id="{DB01D1DE-F810-4825-8DC7-CABDCB4763D5}"/>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Blur radius="15"/>
                    </a14:imgEffect>
                    <a14:imgEffect>
                      <a14:colorTemperature colorTemp="4700"/>
                    </a14:imgEffect>
                  </a14:imgLayer>
                </a14:imgProps>
              </a:ext>
              <a:ext uri="{28A0092B-C50C-407E-A947-70E740481C1C}">
                <a14:useLocalDpi xmlns:a14="http://schemas.microsoft.com/office/drawing/2010/main" val="0"/>
              </a:ext>
            </a:extLst>
          </a:blip>
          <a:srcRect b="42568"/>
          <a:stretch>
            <a:fillRect/>
          </a:stretch>
        </p:blipFill>
        <p:spPr>
          <a:xfrm>
            <a:off x="5068724" y="5267500"/>
            <a:ext cx="4154061" cy="1590500"/>
          </a:xfrm>
          <a:custGeom>
            <a:avLst/>
            <a:gdLst>
              <a:gd name="connsiteX0" fmla="*/ 0 w 4154061"/>
              <a:gd name="connsiteY0" fmla="*/ 0 h 1590500"/>
              <a:gd name="connsiteX1" fmla="*/ 4154061 w 4154061"/>
              <a:gd name="connsiteY1" fmla="*/ 0 h 1590500"/>
              <a:gd name="connsiteX2" fmla="*/ 4154061 w 4154061"/>
              <a:gd name="connsiteY2" fmla="*/ 1590500 h 1590500"/>
              <a:gd name="connsiteX3" fmla="*/ 0 w 4154061"/>
              <a:gd name="connsiteY3" fmla="*/ 1590500 h 1590500"/>
            </a:gdLst>
            <a:ahLst/>
            <a:cxnLst>
              <a:cxn ang="0">
                <a:pos x="connsiteX0" y="connsiteY0"/>
              </a:cxn>
              <a:cxn ang="0">
                <a:pos x="connsiteX1" y="connsiteY1"/>
              </a:cxn>
              <a:cxn ang="0">
                <a:pos x="connsiteX2" y="connsiteY2"/>
              </a:cxn>
              <a:cxn ang="0">
                <a:pos x="connsiteX3" y="connsiteY3"/>
              </a:cxn>
            </a:cxnLst>
            <a:rect l="l" t="t" r="r" b="b"/>
            <a:pathLst>
              <a:path w="4154061" h="1590500">
                <a:moveTo>
                  <a:pt x="0" y="0"/>
                </a:moveTo>
                <a:lnTo>
                  <a:pt x="4154061" y="0"/>
                </a:lnTo>
                <a:lnTo>
                  <a:pt x="4154061" y="1590500"/>
                </a:lnTo>
                <a:lnTo>
                  <a:pt x="0" y="1590500"/>
                </a:lnTo>
                <a:close/>
              </a:path>
            </a:pathLst>
          </a:custGeom>
          <a:effectLst>
            <a:outerShdw blurRad="317500" dist="38100" sx="98000" sy="98000" algn="ctr" rotWithShape="0">
              <a:srgbClr val="002060">
                <a:alpha val="34000"/>
              </a:srgbClr>
            </a:outerShdw>
          </a:effectLst>
        </p:spPr>
      </p:pic>
      <p:pic>
        <p:nvPicPr>
          <p:cNvPr id="174" name="图片 173">
            <a:extLst>
              <a:ext uri="{FF2B5EF4-FFF2-40B4-BE49-F238E27FC236}">
                <a16:creationId xmlns:a16="http://schemas.microsoft.com/office/drawing/2014/main" xmlns="" id="{740DF019-0D11-4458-8EDC-61DE53B36AD3}"/>
              </a:ext>
            </a:extLst>
          </p:cNvPr>
          <p:cNvPicPr>
            <a:picLocks noChangeAspect="1"/>
          </p:cNvPicPr>
          <p:nvPr/>
        </p:nvPicPr>
        <p:blipFill>
          <a:blip r:embed="rId8">
            <a:extLst>
              <a:ext uri="{BEBA8EAE-BF5A-486C-A8C5-ECC9F3942E4B}">
                <a14:imgProps xmlns:a14="http://schemas.microsoft.com/office/drawing/2010/main">
                  <a14:imgLayer r:embed="rId9">
                    <a14:imgEffect>
                      <a14:colorTemperature colorTemp="4700"/>
                    </a14:imgEffect>
                  </a14:imgLayer>
                </a14:imgProps>
              </a:ext>
            </a:extLst>
          </a:blip>
          <a:srcRect r="2657" b="16"/>
          <a:stretch>
            <a:fillRect/>
          </a:stretch>
        </p:blipFill>
        <p:spPr>
          <a:xfrm>
            <a:off x="4045530" y="1277713"/>
            <a:ext cx="8146470" cy="5580287"/>
          </a:xfrm>
          <a:custGeom>
            <a:avLst/>
            <a:gdLst>
              <a:gd name="connsiteX0" fmla="*/ 0 w 8146470"/>
              <a:gd name="connsiteY0" fmla="*/ 0 h 5580287"/>
              <a:gd name="connsiteX1" fmla="*/ 8146470 w 8146470"/>
              <a:gd name="connsiteY1" fmla="*/ 0 h 5580287"/>
              <a:gd name="connsiteX2" fmla="*/ 8146470 w 8146470"/>
              <a:gd name="connsiteY2" fmla="*/ 5580287 h 5580287"/>
              <a:gd name="connsiteX3" fmla="*/ 0 w 8146470"/>
              <a:gd name="connsiteY3" fmla="*/ 5580287 h 5580287"/>
            </a:gdLst>
            <a:ahLst/>
            <a:cxnLst>
              <a:cxn ang="0">
                <a:pos x="connsiteX0" y="connsiteY0"/>
              </a:cxn>
              <a:cxn ang="0">
                <a:pos x="connsiteX1" y="connsiteY1"/>
              </a:cxn>
              <a:cxn ang="0">
                <a:pos x="connsiteX2" y="connsiteY2"/>
              </a:cxn>
              <a:cxn ang="0">
                <a:pos x="connsiteX3" y="connsiteY3"/>
              </a:cxn>
            </a:cxnLst>
            <a:rect l="l" t="t" r="r" b="b"/>
            <a:pathLst>
              <a:path w="8146470" h="5580287">
                <a:moveTo>
                  <a:pt x="0" y="0"/>
                </a:moveTo>
                <a:lnTo>
                  <a:pt x="8146470" y="0"/>
                </a:lnTo>
                <a:lnTo>
                  <a:pt x="8146470" y="5580287"/>
                </a:lnTo>
                <a:lnTo>
                  <a:pt x="0" y="5580287"/>
                </a:lnTo>
                <a:close/>
              </a:path>
            </a:pathLst>
          </a:custGeom>
          <a:effectLst>
            <a:outerShdw blurRad="317500" dist="38100" dir="5400000" sx="98000" sy="98000" algn="t" rotWithShape="0">
              <a:srgbClr val="002060">
                <a:alpha val="34000"/>
              </a:srgbClr>
            </a:outerShdw>
          </a:effectLst>
        </p:spPr>
      </p:pic>
      <p:pic>
        <p:nvPicPr>
          <p:cNvPr id="92" name="图片 91">
            <a:extLst>
              <a:ext uri="{FF2B5EF4-FFF2-40B4-BE49-F238E27FC236}">
                <a16:creationId xmlns:a16="http://schemas.microsoft.com/office/drawing/2014/main" xmlns="" id="{E4963998-F433-4C97-B508-EBD7499E79C2}"/>
              </a:ext>
            </a:extLst>
          </p:cNvPr>
          <p:cNvPicPr>
            <a:picLocks noChangeAspect="1"/>
          </p:cNvPicPr>
          <p:nvPr/>
        </p:nvPicPr>
        <p:blipFill rotWithShape="1">
          <a:blip r:embed="rId10" cstate="print">
            <a:lum bright="70000" contrast="-70000"/>
            <a:extLst>
              <a:ext uri="{BEBA8EAE-BF5A-486C-A8C5-ECC9F3942E4B}">
                <a14:imgProps xmlns:a14="http://schemas.microsoft.com/office/drawing/2010/main">
                  <a14:imgLayer r:embed="rId11">
                    <a14:imgEffect>
                      <a14:artisticBlur radius="50"/>
                    </a14:imgEffect>
                    <a14:imgEffect>
                      <a14:colorTemperature colorTemp="4700"/>
                    </a14:imgEffect>
                  </a14:imgLayer>
                </a14:imgProps>
              </a:ext>
              <a:ext uri="{28A0092B-C50C-407E-A947-70E740481C1C}">
                <a14:useLocalDpi xmlns:a14="http://schemas.microsoft.com/office/drawing/2010/main" val="0"/>
              </a:ext>
            </a:extLst>
          </a:blip>
          <a:srcRect l="146" r="54748" b="29233"/>
          <a:stretch/>
        </p:blipFill>
        <p:spPr>
          <a:xfrm rot="15343706">
            <a:off x="9168541" y="3616649"/>
            <a:ext cx="3501544" cy="3517114"/>
          </a:xfrm>
          <a:custGeom>
            <a:avLst/>
            <a:gdLst>
              <a:gd name="connsiteX0" fmla="*/ 3501544 w 3501544"/>
              <a:gd name="connsiteY0" fmla="*/ 3517114 h 3517114"/>
              <a:gd name="connsiteX1" fmla="*/ 0 w 3501544"/>
              <a:gd name="connsiteY1" fmla="*/ 2626432 h 3517114"/>
              <a:gd name="connsiteX2" fmla="*/ 668081 w 3501544"/>
              <a:gd name="connsiteY2" fmla="*/ 0 h 3517114"/>
              <a:gd name="connsiteX3" fmla="*/ 3501544 w 3501544"/>
              <a:gd name="connsiteY3" fmla="*/ 0 h 3517114"/>
            </a:gdLst>
            <a:ahLst/>
            <a:cxnLst>
              <a:cxn ang="0">
                <a:pos x="connsiteX0" y="connsiteY0"/>
              </a:cxn>
              <a:cxn ang="0">
                <a:pos x="connsiteX1" y="connsiteY1"/>
              </a:cxn>
              <a:cxn ang="0">
                <a:pos x="connsiteX2" y="connsiteY2"/>
              </a:cxn>
              <a:cxn ang="0">
                <a:pos x="connsiteX3" y="connsiteY3"/>
              </a:cxn>
            </a:cxnLst>
            <a:rect l="l" t="t" r="r" b="b"/>
            <a:pathLst>
              <a:path w="3501544" h="3517114">
                <a:moveTo>
                  <a:pt x="3501544" y="3517114"/>
                </a:moveTo>
                <a:lnTo>
                  <a:pt x="0" y="2626432"/>
                </a:lnTo>
                <a:lnTo>
                  <a:pt x="668081" y="0"/>
                </a:lnTo>
                <a:lnTo>
                  <a:pt x="3501544" y="0"/>
                </a:lnTo>
                <a:close/>
              </a:path>
            </a:pathLst>
          </a:custGeom>
          <a:effectLst>
            <a:outerShdw blurRad="635000" dist="152400" sx="98000" sy="98000" algn="tl" rotWithShape="0">
              <a:srgbClr val="002060">
                <a:alpha val="40000"/>
              </a:srgbClr>
            </a:outerShdw>
          </a:effectLst>
        </p:spPr>
      </p:pic>
    </p:spTree>
    <p:extLst>
      <p:ext uri="{BB962C8B-B14F-4D97-AF65-F5344CB8AC3E}">
        <p14:creationId xmlns:p14="http://schemas.microsoft.com/office/powerpoint/2010/main" val="1457790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64631BA1-AA75-4F70-94B9-433595CE112F}"/>
              </a:ext>
            </a:extLst>
          </p:cNvPr>
          <p:cNvSpPr/>
          <p:nvPr/>
        </p:nvSpPr>
        <p:spPr>
          <a:xfrm>
            <a:off x="4159510" y="595724"/>
            <a:ext cx="7074345" cy="4826321"/>
          </a:xfrm>
          <a:prstGeom prst="rect">
            <a:avLst/>
          </a:prstGeom>
        </p:spPr>
        <p:txBody>
          <a:bodyPr wrap="square">
            <a:spAutoFit/>
          </a:bodyPr>
          <a:lstStyle/>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标题 字体圈欣意冠黑体（可商用字体）</a:t>
            </a: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英文 微软雅黑</a:t>
            </a: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中文 微软雅黑</a:t>
            </a: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正文 </a:t>
            </a:r>
            <a:r>
              <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1.5</a:t>
            </a: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r>
              <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pixabay.com/</a:t>
            </a:r>
            <a:r>
              <a:rPr lang="en-US" altLang="zh-CN" sz="1400" dirty="0" err="1">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zh</a:t>
            </a:r>
            <a:r>
              <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（可商用素材网站）</a:t>
            </a: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sym typeface="微软雅黑" panose="020B0503020204020204" pitchFamily="34" charset="-122"/>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sym typeface="微软雅黑" panose="020B0503020204020204" pitchFamily="34" charset="-122"/>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sym typeface="微软雅黑" panose="020B0503020204020204" pitchFamily="34" charset="-122"/>
              </a:rPr>
              <a:t>Word</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sym typeface="微软雅黑" panose="020B0503020204020204" pitchFamily="34" charset="-122"/>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sym typeface="微软雅黑" panose="020B0503020204020204" pitchFamily="34" charset="-122"/>
              </a:rPr>
              <a:t>Excel</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sym typeface="微软雅黑" panose="020B0503020204020204" pitchFamily="34" charset="-122"/>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江户川同学（邮箱：</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464790463@qq.com</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a:extLst>
              <a:ext uri="{FF2B5EF4-FFF2-40B4-BE49-F238E27FC236}">
                <a16:creationId xmlns:a16="http://schemas.microsoft.com/office/drawing/2014/main" xmlns="" id="{471019A3-52C1-4212-A922-E2E3FD1C0572}"/>
              </a:ext>
            </a:extLst>
          </p:cNvPr>
          <p:cNvSpPr/>
          <p:nvPr/>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标注</a:t>
            </a:r>
          </a:p>
        </p:txBody>
      </p:sp>
      <p:sp>
        <p:nvSpPr>
          <p:cNvPr id="4" name="矩形 3">
            <a:extLst>
              <a:ext uri="{FF2B5EF4-FFF2-40B4-BE49-F238E27FC236}">
                <a16:creationId xmlns:a16="http://schemas.microsoft.com/office/drawing/2014/main" xmlns="" id="{72EA999D-4A77-4F30-96E6-CD02C1713FD6}"/>
              </a:ext>
            </a:extLst>
          </p:cNvPr>
          <p:cNvSpPr/>
          <p:nvPr/>
        </p:nvSpPr>
        <p:spPr>
          <a:xfrm>
            <a:off x="2450801" y="595724"/>
            <a:ext cx="1402001" cy="4826321"/>
          </a:xfrm>
          <a:prstGeom prst="rect">
            <a:avLst/>
          </a:prstGeom>
        </p:spPr>
        <p:txBody>
          <a:bodyPr wrap="square">
            <a:spAutoFit/>
          </a:bodyPr>
          <a:lstStyle/>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字体使用 </a:t>
            </a: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行距</a:t>
            </a: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图片出处</a:t>
            </a: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声明</a:t>
            </a: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作者</a:t>
            </a:r>
            <a:endParaRPr lang="en-US" altLang="zh-CN" sz="1400" dirty="0">
              <a:solidFill>
                <a:schemeClr val="bg1"/>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p:txBody>
      </p:sp>
    </p:spTree>
    <p:extLst>
      <p:ext uri="{BB962C8B-B14F-4D97-AF65-F5344CB8AC3E}">
        <p14:creationId xmlns:p14="http://schemas.microsoft.com/office/powerpoint/2010/main" val="11352495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63C90958-9754-4AD8-B0C5-8A0E943BFF04}"/>
              </a:ext>
            </a:extLst>
          </p:cNvPr>
          <p:cNvPicPr>
            <a:picLocks noChangeAspect="1"/>
          </p:cNvPicPr>
          <p:nvPr/>
        </p:nvPicPr>
        <p:blipFill>
          <a:blip r:embed="rId2"/>
          <a:stretch>
            <a:fillRect/>
          </a:stretch>
        </p:blipFill>
        <p:spPr>
          <a:xfrm>
            <a:off x="10698462" y="83245"/>
            <a:ext cx="1402001" cy="629588"/>
          </a:xfrm>
          <a:prstGeom prst="rect">
            <a:avLst/>
          </a:prstGeom>
        </p:spPr>
      </p:pic>
      <p:pic>
        <p:nvPicPr>
          <p:cNvPr id="9" name="图形 8">
            <a:extLst>
              <a:ext uri="{FF2B5EF4-FFF2-40B4-BE49-F238E27FC236}">
                <a16:creationId xmlns:a16="http://schemas.microsoft.com/office/drawing/2014/main" xmlns="" id="{F3BB7298-94F2-4931-9FD9-BE7DA623078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946484" y="1269585"/>
            <a:ext cx="515496" cy="515496"/>
          </a:xfrm>
          <a:prstGeom prst="rect">
            <a:avLst/>
          </a:prstGeom>
        </p:spPr>
      </p:pic>
      <p:pic>
        <p:nvPicPr>
          <p:cNvPr id="10" name="图形 9">
            <a:extLst>
              <a:ext uri="{FF2B5EF4-FFF2-40B4-BE49-F238E27FC236}">
                <a16:creationId xmlns:a16="http://schemas.microsoft.com/office/drawing/2014/main" xmlns="" id="{A98BC0F0-4F56-4F10-B550-D9DF921CB8C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2026484" y="1269585"/>
            <a:ext cx="515496" cy="515496"/>
          </a:xfrm>
          <a:prstGeom prst="rect">
            <a:avLst/>
          </a:prstGeom>
        </p:spPr>
      </p:pic>
      <p:pic>
        <p:nvPicPr>
          <p:cNvPr id="12" name="图形 11">
            <a:extLst>
              <a:ext uri="{FF2B5EF4-FFF2-40B4-BE49-F238E27FC236}">
                <a16:creationId xmlns:a16="http://schemas.microsoft.com/office/drawing/2014/main" xmlns="" id="{A8A650D1-AEDA-4EC8-946A-6E618F35244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3148274" y="1269585"/>
            <a:ext cx="515496" cy="515496"/>
          </a:xfrm>
          <a:prstGeom prst="rect">
            <a:avLst/>
          </a:prstGeom>
        </p:spPr>
      </p:pic>
      <p:pic>
        <p:nvPicPr>
          <p:cNvPr id="13" name="图形 12">
            <a:extLst>
              <a:ext uri="{FF2B5EF4-FFF2-40B4-BE49-F238E27FC236}">
                <a16:creationId xmlns:a16="http://schemas.microsoft.com/office/drawing/2014/main" xmlns="" id="{637865F6-4D58-4AE2-BA66-F7C3A0EE6FA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4228274" y="1269585"/>
            <a:ext cx="515496" cy="515496"/>
          </a:xfrm>
          <a:prstGeom prst="rect">
            <a:avLst/>
          </a:prstGeom>
        </p:spPr>
      </p:pic>
      <p:pic>
        <p:nvPicPr>
          <p:cNvPr id="14" name="图形 13">
            <a:extLst>
              <a:ext uri="{FF2B5EF4-FFF2-40B4-BE49-F238E27FC236}">
                <a16:creationId xmlns:a16="http://schemas.microsoft.com/office/drawing/2014/main" xmlns="" id="{63460793-18D9-4D50-B1CB-0EFEE71A6104}"/>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5308274" y="1269585"/>
            <a:ext cx="515496" cy="515496"/>
          </a:xfrm>
          <a:prstGeom prst="rect">
            <a:avLst/>
          </a:prstGeom>
        </p:spPr>
      </p:pic>
      <p:pic>
        <p:nvPicPr>
          <p:cNvPr id="15" name="图形 14">
            <a:extLst>
              <a:ext uri="{FF2B5EF4-FFF2-40B4-BE49-F238E27FC236}">
                <a16:creationId xmlns:a16="http://schemas.microsoft.com/office/drawing/2014/main" xmlns="" id="{EE9C6590-75B0-419C-98C5-5EA03FB69393}"/>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6388274" y="1269585"/>
            <a:ext cx="515496" cy="515496"/>
          </a:xfrm>
          <a:prstGeom prst="rect">
            <a:avLst/>
          </a:prstGeom>
        </p:spPr>
      </p:pic>
      <p:pic>
        <p:nvPicPr>
          <p:cNvPr id="16" name="图形 15">
            <a:extLst>
              <a:ext uri="{FF2B5EF4-FFF2-40B4-BE49-F238E27FC236}">
                <a16:creationId xmlns:a16="http://schemas.microsoft.com/office/drawing/2014/main" xmlns="" id="{8992891F-0F45-4AB0-990C-FE0325C22430}"/>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tretch>
            <a:fillRect/>
          </a:stretch>
        </p:blipFill>
        <p:spPr>
          <a:xfrm>
            <a:off x="7468274" y="1269585"/>
            <a:ext cx="515496" cy="515496"/>
          </a:xfrm>
          <a:prstGeom prst="rect">
            <a:avLst/>
          </a:prstGeom>
        </p:spPr>
      </p:pic>
      <p:pic>
        <p:nvPicPr>
          <p:cNvPr id="17" name="图形 16">
            <a:extLst>
              <a:ext uri="{FF2B5EF4-FFF2-40B4-BE49-F238E27FC236}">
                <a16:creationId xmlns:a16="http://schemas.microsoft.com/office/drawing/2014/main" xmlns="" id="{E0E630AA-0A84-4210-AB8C-71C4259912A5}"/>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8548274" y="1269585"/>
            <a:ext cx="515496" cy="515496"/>
          </a:xfrm>
          <a:prstGeom prst="rect">
            <a:avLst/>
          </a:prstGeom>
        </p:spPr>
      </p:pic>
      <p:pic>
        <p:nvPicPr>
          <p:cNvPr id="18" name="图形 17">
            <a:extLst>
              <a:ext uri="{FF2B5EF4-FFF2-40B4-BE49-F238E27FC236}">
                <a16:creationId xmlns:a16="http://schemas.microsoft.com/office/drawing/2014/main" xmlns="" id="{E920CE5F-9561-4725-A602-CA1BD214B381}"/>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9628275" y="1269585"/>
            <a:ext cx="515496" cy="515496"/>
          </a:xfrm>
          <a:prstGeom prst="rect">
            <a:avLst/>
          </a:prstGeom>
        </p:spPr>
      </p:pic>
      <p:pic>
        <p:nvPicPr>
          <p:cNvPr id="19" name="图形 18">
            <a:extLst>
              <a:ext uri="{FF2B5EF4-FFF2-40B4-BE49-F238E27FC236}">
                <a16:creationId xmlns:a16="http://schemas.microsoft.com/office/drawing/2014/main" xmlns="" id="{AE4CE8C0-EE4D-440C-BE4A-0196EB3828CA}"/>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tretch>
            <a:fillRect/>
          </a:stretch>
        </p:blipFill>
        <p:spPr>
          <a:xfrm>
            <a:off x="946484" y="2350757"/>
            <a:ext cx="515496" cy="515496"/>
          </a:xfrm>
          <a:prstGeom prst="rect">
            <a:avLst/>
          </a:prstGeom>
        </p:spPr>
      </p:pic>
      <p:pic>
        <p:nvPicPr>
          <p:cNvPr id="20" name="图形 19">
            <a:extLst>
              <a:ext uri="{FF2B5EF4-FFF2-40B4-BE49-F238E27FC236}">
                <a16:creationId xmlns:a16="http://schemas.microsoft.com/office/drawing/2014/main" xmlns="" id="{D677EE84-9964-4659-A6ED-6DEC6F227495}"/>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tretch>
            <a:fillRect/>
          </a:stretch>
        </p:blipFill>
        <p:spPr>
          <a:xfrm>
            <a:off x="2026484" y="2350757"/>
            <a:ext cx="515496" cy="515496"/>
          </a:xfrm>
          <a:prstGeom prst="rect">
            <a:avLst/>
          </a:prstGeom>
        </p:spPr>
      </p:pic>
      <p:pic>
        <p:nvPicPr>
          <p:cNvPr id="22" name="图形 21">
            <a:extLst>
              <a:ext uri="{FF2B5EF4-FFF2-40B4-BE49-F238E27FC236}">
                <a16:creationId xmlns:a16="http://schemas.microsoft.com/office/drawing/2014/main" xmlns="" id="{E12A62E3-2A56-4EFE-853F-E6FCE0D0F913}"/>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tretch>
            <a:fillRect/>
          </a:stretch>
        </p:blipFill>
        <p:spPr>
          <a:xfrm>
            <a:off x="3148274" y="2350757"/>
            <a:ext cx="515496" cy="515496"/>
          </a:xfrm>
          <a:prstGeom prst="rect">
            <a:avLst/>
          </a:prstGeom>
        </p:spPr>
      </p:pic>
      <p:pic>
        <p:nvPicPr>
          <p:cNvPr id="23" name="图形 22">
            <a:extLst>
              <a:ext uri="{FF2B5EF4-FFF2-40B4-BE49-F238E27FC236}">
                <a16:creationId xmlns:a16="http://schemas.microsoft.com/office/drawing/2014/main" xmlns="" id="{87DBFF6C-49F4-4150-8FD0-7F1492831219}"/>
              </a:ext>
            </a:extLst>
          </p:cNvPr>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xmlns="" r:embed="rId28"/>
              </a:ext>
            </a:extLst>
          </a:blip>
          <a:stretch>
            <a:fillRect/>
          </a:stretch>
        </p:blipFill>
        <p:spPr>
          <a:xfrm>
            <a:off x="4228274" y="2350757"/>
            <a:ext cx="515496" cy="515496"/>
          </a:xfrm>
          <a:prstGeom prst="rect">
            <a:avLst/>
          </a:prstGeom>
        </p:spPr>
      </p:pic>
      <p:pic>
        <p:nvPicPr>
          <p:cNvPr id="24" name="图形 23">
            <a:extLst>
              <a:ext uri="{FF2B5EF4-FFF2-40B4-BE49-F238E27FC236}">
                <a16:creationId xmlns:a16="http://schemas.microsoft.com/office/drawing/2014/main" xmlns="" id="{55F22C3E-7A4B-49C4-AC3E-EFAF5928C2EC}"/>
              </a:ext>
            </a:extLst>
          </p:cNvPr>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asvg="http://schemas.microsoft.com/office/drawing/2016/SVG/main" xmlns="" r:embed="rId30"/>
              </a:ext>
            </a:extLst>
          </a:blip>
          <a:stretch>
            <a:fillRect/>
          </a:stretch>
        </p:blipFill>
        <p:spPr>
          <a:xfrm>
            <a:off x="5308274" y="2350757"/>
            <a:ext cx="515496" cy="515496"/>
          </a:xfrm>
          <a:prstGeom prst="rect">
            <a:avLst/>
          </a:prstGeom>
        </p:spPr>
      </p:pic>
      <p:pic>
        <p:nvPicPr>
          <p:cNvPr id="25" name="图形 24">
            <a:extLst>
              <a:ext uri="{FF2B5EF4-FFF2-40B4-BE49-F238E27FC236}">
                <a16:creationId xmlns:a16="http://schemas.microsoft.com/office/drawing/2014/main" xmlns="" id="{72E32A35-06AF-4652-9720-1D911D601636}"/>
              </a:ext>
            </a:extLst>
          </p:cNvPr>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asvg="http://schemas.microsoft.com/office/drawing/2016/SVG/main" xmlns="" r:embed="rId32"/>
              </a:ext>
            </a:extLst>
          </a:blip>
          <a:stretch>
            <a:fillRect/>
          </a:stretch>
        </p:blipFill>
        <p:spPr>
          <a:xfrm>
            <a:off x="6388274" y="2350757"/>
            <a:ext cx="515496" cy="515496"/>
          </a:xfrm>
          <a:prstGeom prst="rect">
            <a:avLst/>
          </a:prstGeom>
        </p:spPr>
      </p:pic>
      <p:pic>
        <p:nvPicPr>
          <p:cNvPr id="26" name="图形 25">
            <a:extLst>
              <a:ext uri="{FF2B5EF4-FFF2-40B4-BE49-F238E27FC236}">
                <a16:creationId xmlns:a16="http://schemas.microsoft.com/office/drawing/2014/main" xmlns="" id="{EC7BB242-11C8-4B27-A268-56FCB0F56812}"/>
              </a:ext>
            </a:extLst>
          </p:cNvPr>
          <p:cNvPicPr>
            <a:picLocks noChangeAspect="1"/>
          </p:cNvPicPr>
          <p:nvPr/>
        </p:nvPicPr>
        <p:blipFill>
          <a:blip r:embed="rId33" cstate="print">
            <a:extLst>
              <a:ext uri="{28A0092B-C50C-407E-A947-70E740481C1C}">
                <a14:useLocalDpi xmlns:a14="http://schemas.microsoft.com/office/drawing/2010/main" val="0"/>
              </a:ext>
              <a:ext uri="{96DAC541-7B7A-43D3-8B79-37D633B846F1}">
                <asvg:svgBlip xmlns:asvg="http://schemas.microsoft.com/office/drawing/2016/SVG/main" xmlns="" r:embed="rId34"/>
              </a:ext>
            </a:extLst>
          </a:blip>
          <a:stretch>
            <a:fillRect/>
          </a:stretch>
        </p:blipFill>
        <p:spPr>
          <a:xfrm>
            <a:off x="7468274" y="2350757"/>
            <a:ext cx="515496" cy="515496"/>
          </a:xfrm>
          <a:prstGeom prst="rect">
            <a:avLst/>
          </a:prstGeom>
        </p:spPr>
      </p:pic>
      <p:pic>
        <p:nvPicPr>
          <p:cNvPr id="27" name="图形 26">
            <a:extLst>
              <a:ext uri="{FF2B5EF4-FFF2-40B4-BE49-F238E27FC236}">
                <a16:creationId xmlns:a16="http://schemas.microsoft.com/office/drawing/2014/main" xmlns="" id="{5CEE675A-D736-4BBA-95C5-7FD1FBC246DE}"/>
              </a:ext>
            </a:extLst>
          </p:cNvPr>
          <p:cNvPicPr>
            <a:picLocks noChangeAspect="1"/>
          </p:cNvPicPr>
          <p:nvPr/>
        </p:nvPicPr>
        <p:blipFill>
          <a:blip r:embed="rId35" cstate="print">
            <a:extLst>
              <a:ext uri="{28A0092B-C50C-407E-A947-70E740481C1C}">
                <a14:useLocalDpi xmlns:a14="http://schemas.microsoft.com/office/drawing/2010/main" val="0"/>
              </a:ext>
              <a:ext uri="{96DAC541-7B7A-43D3-8B79-37D633B846F1}">
                <asvg:svgBlip xmlns:asvg="http://schemas.microsoft.com/office/drawing/2016/SVG/main" xmlns="" r:embed="rId36"/>
              </a:ext>
            </a:extLst>
          </a:blip>
          <a:stretch>
            <a:fillRect/>
          </a:stretch>
        </p:blipFill>
        <p:spPr>
          <a:xfrm>
            <a:off x="8548274" y="2350757"/>
            <a:ext cx="515496" cy="515496"/>
          </a:xfrm>
          <a:prstGeom prst="rect">
            <a:avLst/>
          </a:prstGeom>
        </p:spPr>
      </p:pic>
      <p:pic>
        <p:nvPicPr>
          <p:cNvPr id="28" name="图形 27">
            <a:extLst>
              <a:ext uri="{FF2B5EF4-FFF2-40B4-BE49-F238E27FC236}">
                <a16:creationId xmlns:a16="http://schemas.microsoft.com/office/drawing/2014/main" xmlns="" id="{0A3B51D0-ACB8-405B-B5E6-EE9C8056A22B}"/>
              </a:ext>
            </a:extLst>
          </p:cNvPr>
          <p:cNvPicPr>
            <a:picLocks noChangeAspect="1"/>
          </p:cNvPicPr>
          <p:nvPr/>
        </p:nvPicPr>
        <p:blipFill>
          <a:blip r:embed="rId37" cstate="print">
            <a:extLst>
              <a:ext uri="{28A0092B-C50C-407E-A947-70E740481C1C}">
                <a14:useLocalDpi xmlns:a14="http://schemas.microsoft.com/office/drawing/2010/main" val="0"/>
              </a:ext>
              <a:ext uri="{96DAC541-7B7A-43D3-8B79-37D633B846F1}">
                <asvg:svgBlip xmlns:asvg="http://schemas.microsoft.com/office/drawing/2016/SVG/main" xmlns="" r:embed="rId38"/>
              </a:ext>
            </a:extLst>
          </a:blip>
          <a:stretch>
            <a:fillRect/>
          </a:stretch>
        </p:blipFill>
        <p:spPr>
          <a:xfrm>
            <a:off x="9628275" y="2350757"/>
            <a:ext cx="515496" cy="515496"/>
          </a:xfrm>
          <a:prstGeom prst="rect">
            <a:avLst/>
          </a:prstGeom>
        </p:spPr>
      </p:pic>
      <p:pic>
        <p:nvPicPr>
          <p:cNvPr id="29" name="图形 28">
            <a:extLst>
              <a:ext uri="{FF2B5EF4-FFF2-40B4-BE49-F238E27FC236}">
                <a16:creationId xmlns:a16="http://schemas.microsoft.com/office/drawing/2014/main" xmlns="" id="{E1DBE440-E35D-4635-8054-8D70BEF79D1C}"/>
              </a:ext>
            </a:extLst>
          </p:cNvPr>
          <p:cNvPicPr>
            <a:picLocks noChangeAspect="1"/>
          </p:cNvPicPr>
          <p:nvPr/>
        </p:nvPicPr>
        <p:blipFill>
          <a:blip r:embed="rId39" cstate="print">
            <a:extLst>
              <a:ext uri="{28A0092B-C50C-407E-A947-70E740481C1C}">
                <a14:useLocalDpi xmlns:a14="http://schemas.microsoft.com/office/drawing/2010/main" val="0"/>
              </a:ext>
              <a:ext uri="{96DAC541-7B7A-43D3-8B79-37D633B846F1}">
                <asvg:svgBlip xmlns:asvg="http://schemas.microsoft.com/office/drawing/2016/SVG/main" xmlns="" r:embed="rId40"/>
              </a:ext>
            </a:extLst>
          </a:blip>
          <a:stretch>
            <a:fillRect/>
          </a:stretch>
        </p:blipFill>
        <p:spPr>
          <a:xfrm>
            <a:off x="946484" y="3415518"/>
            <a:ext cx="515496" cy="515496"/>
          </a:xfrm>
          <a:prstGeom prst="rect">
            <a:avLst/>
          </a:prstGeom>
        </p:spPr>
      </p:pic>
      <p:pic>
        <p:nvPicPr>
          <p:cNvPr id="30" name="图形 29">
            <a:extLst>
              <a:ext uri="{FF2B5EF4-FFF2-40B4-BE49-F238E27FC236}">
                <a16:creationId xmlns:a16="http://schemas.microsoft.com/office/drawing/2014/main" xmlns="" id="{F62E40D7-331C-4683-99E3-9004EE667F7D}"/>
              </a:ext>
            </a:extLst>
          </p:cNvPr>
          <p:cNvPicPr>
            <a:picLocks noChangeAspect="1"/>
          </p:cNvPicPr>
          <p:nvPr/>
        </p:nvPicPr>
        <p:blipFill>
          <a:blip r:embed="rId41" cstate="print">
            <a:extLst>
              <a:ext uri="{28A0092B-C50C-407E-A947-70E740481C1C}">
                <a14:useLocalDpi xmlns:a14="http://schemas.microsoft.com/office/drawing/2010/main" val="0"/>
              </a:ext>
              <a:ext uri="{96DAC541-7B7A-43D3-8B79-37D633B846F1}">
                <asvg:svgBlip xmlns:asvg="http://schemas.microsoft.com/office/drawing/2016/SVG/main" xmlns="" r:embed="rId42"/>
              </a:ext>
            </a:extLst>
          </a:blip>
          <a:stretch>
            <a:fillRect/>
          </a:stretch>
        </p:blipFill>
        <p:spPr>
          <a:xfrm>
            <a:off x="2026484" y="3415518"/>
            <a:ext cx="515496" cy="515496"/>
          </a:xfrm>
          <a:prstGeom prst="rect">
            <a:avLst/>
          </a:prstGeom>
        </p:spPr>
      </p:pic>
      <p:pic>
        <p:nvPicPr>
          <p:cNvPr id="32" name="图形 31">
            <a:extLst>
              <a:ext uri="{FF2B5EF4-FFF2-40B4-BE49-F238E27FC236}">
                <a16:creationId xmlns:a16="http://schemas.microsoft.com/office/drawing/2014/main" xmlns="" id="{8E3F2B6B-BCC8-4AA6-B31D-272FE51F4A80}"/>
              </a:ext>
            </a:extLst>
          </p:cNvPr>
          <p:cNvPicPr>
            <a:picLocks noChangeAspect="1"/>
          </p:cNvPicPr>
          <p:nvPr/>
        </p:nvPicPr>
        <p:blipFill>
          <a:blip r:embed="rId43" cstate="print">
            <a:extLst>
              <a:ext uri="{28A0092B-C50C-407E-A947-70E740481C1C}">
                <a14:useLocalDpi xmlns:a14="http://schemas.microsoft.com/office/drawing/2010/main" val="0"/>
              </a:ext>
              <a:ext uri="{96DAC541-7B7A-43D3-8B79-37D633B846F1}">
                <asvg:svgBlip xmlns:asvg="http://schemas.microsoft.com/office/drawing/2016/SVG/main" xmlns="" r:embed="rId44"/>
              </a:ext>
            </a:extLst>
          </a:blip>
          <a:stretch>
            <a:fillRect/>
          </a:stretch>
        </p:blipFill>
        <p:spPr>
          <a:xfrm>
            <a:off x="3148274" y="3415518"/>
            <a:ext cx="515496" cy="515496"/>
          </a:xfrm>
          <a:prstGeom prst="rect">
            <a:avLst/>
          </a:prstGeom>
        </p:spPr>
      </p:pic>
      <p:pic>
        <p:nvPicPr>
          <p:cNvPr id="33" name="图形 32">
            <a:extLst>
              <a:ext uri="{FF2B5EF4-FFF2-40B4-BE49-F238E27FC236}">
                <a16:creationId xmlns:a16="http://schemas.microsoft.com/office/drawing/2014/main" xmlns="" id="{B034E000-08EE-4ADE-83F7-0FDC6C70CA20}"/>
              </a:ext>
            </a:extLst>
          </p:cNvPr>
          <p:cNvPicPr>
            <a:picLocks noChangeAspect="1"/>
          </p:cNvPicPr>
          <p:nvPr/>
        </p:nvPicPr>
        <p:blipFill>
          <a:blip r:embed="rId45" cstate="print">
            <a:extLst>
              <a:ext uri="{28A0092B-C50C-407E-A947-70E740481C1C}">
                <a14:useLocalDpi xmlns:a14="http://schemas.microsoft.com/office/drawing/2010/main" val="0"/>
              </a:ext>
              <a:ext uri="{96DAC541-7B7A-43D3-8B79-37D633B846F1}">
                <asvg:svgBlip xmlns:asvg="http://schemas.microsoft.com/office/drawing/2016/SVG/main" xmlns="" r:embed="rId46"/>
              </a:ext>
            </a:extLst>
          </a:blip>
          <a:stretch>
            <a:fillRect/>
          </a:stretch>
        </p:blipFill>
        <p:spPr>
          <a:xfrm>
            <a:off x="4228274" y="3415518"/>
            <a:ext cx="515496" cy="515496"/>
          </a:xfrm>
          <a:prstGeom prst="rect">
            <a:avLst/>
          </a:prstGeom>
        </p:spPr>
      </p:pic>
      <p:pic>
        <p:nvPicPr>
          <p:cNvPr id="34" name="图形 33">
            <a:extLst>
              <a:ext uri="{FF2B5EF4-FFF2-40B4-BE49-F238E27FC236}">
                <a16:creationId xmlns:a16="http://schemas.microsoft.com/office/drawing/2014/main" xmlns="" id="{334FE1E0-4D77-4375-AA3C-5182021ACC07}"/>
              </a:ext>
            </a:extLst>
          </p:cNvPr>
          <p:cNvPicPr>
            <a:picLocks noChangeAspect="1"/>
          </p:cNvPicPr>
          <p:nvPr/>
        </p:nvPicPr>
        <p:blipFill>
          <a:blip r:embed="rId47" cstate="print">
            <a:extLst>
              <a:ext uri="{28A0092B-C50C-407E-A947-70E740481C1C}">
                <a14:useLocalDpi xmlns:a14="http://schemas.microsoft.com/office/drawing/2010/main" val="0"/>
              </a:ext>
              <a:ext uri="{96DAC541-7B7A-43D3-8B79-37D633B846F1}">
                <asvg:svgBlip xmlns:asvg="http://schemas.microsoft.com/office/drawing/2016/SVG/main" xmlns="" r:embed="rId48"/>
              </a:ext>
            </a:extLst>
          </a:blip>
          <a:stretch>
            <a:fillRect/>
          </a:stretch>
        </p:blipFill>
        <p:spPr>
          <a:xfrm>
            <a:off x="5308274" y="3415518"/>
            <a:ext cx="515496" cy="515496"/>
          </a:xfrm>
          <a:prstGeom prst="rect">
            <a:avLst/>
          </a:prstGeom>
        </p:spPr>
      </p:pic>
      <p:pic>
        <p:nvPicPr>
          <p:cNvPr id="35" name="图形 34">
            <a:extLst>
              <a:ext uri="{FF2B5EF4-FFF2-40B4-BE49-F238E27FC236}">
                <a16:creationId xmlns:a16="http://schemas.microsoft.com/office/drawing/2014/main" xmlns="" id="{E22DD250-1AB1-4FDC-A6FD-48A6B86D757C}"/>
              </a:ext>
            </a:extLst>
          </p:cNvPr>
          <p:cNvPicPr>
            <a:picLocks noChangeAspect="1"/>
          </p:cNvPicPr>
          <p:nvPr/>
        </p:nvPicPr>
        <p:blipFill>
          <a:blip r:embed="rId49" cstate="print">
            <a:extLst>
              <a:ext uri="{28A0092B-C50C-407E-A947-70E740481C1C}">
                <a14:useLocalDpi xmlns:a14="http://schemas.microsoft.com/office/drawing/2010/main" val="0"/>
              </a:ext>
              <a:ext uri="{96DAC541-7B7A-43D3-8B79-37D633B846F1}">
                <asvg:svgBlip xmlns:asvg="http://schemas.microsoft.com/office/drawing/2016/SVG/main" xmlns="" r:embed="rId50"/>
              </a:ext>
            </a:extLst>
          </a:blip>
          <a:stretch>
            <a:fillRect/>
          </a:stretch>
        </p:blipFill>
        <p:spPr>
          <a:xfrm>
            <a:off x="6388274" y="3415518"/>
            <a:ext cx="515496" cy="515496"/>
          </a:xfrm>
          <a:prstGeom prst="rect">
            <a:avLst/>
          </a:prstGeom>
        </p:spPr>
      </p:pic>
      <p:pic>
        <p:nvPicPr>
          <p:cNvPr id="36" name="图形 35">
            <a:extLst>
              <a:ext uri="{FF2B5EF4-FFF2-40B4-BE49-F238E27FC236}">
                <a16:creationId xmlns:a16="http://schemas.microsoft.com/office/drawing/2014/main" xmlns="" id="{AFFE4D1B-209E-4413-A4AD-541D6EDD7E21}"/>
              </a:ext>
            </a:extLst>
          </p:cNvPr>
          <p:cNvPicPr>
            <a:picLocks noChangeAspect="1"/>
          </p:cNvPicPr>
          <p:nvPr/>
        </p:nvPicPr>
        <p:blipFill>
          <a:blip r:embed="rId51" cstate="print">
            <a:extLst>
              <a:ext uri="{28A0092B-C50C-407E-A947-70E740481C1C}">
                <a14:useLocalDpi xmlns:a14="http://schemas.microsoft.com/office/drawing/2010/main" val="0"/>
              </a:ext>
              <a:ext uri="{96DAC541-7B7A-43D3-8B79-37D633B846F1}">
                <asvg:svgBlip xmlns:asvg="http://schemas.microsoft.com/office/drawing/2016/SVG/main" xmlns="" r:embed="rId52"/>
              </a:ext>
            </a:extLst>
          </a:blip>
          <a:stretch>
            <a:fillRect/>
          </a:stretch>
        </p:blipFill>
        <p:spPr>
          <a:xfrm>
            <a:off x="7468274" y="3415518"/>
            <a:ext cx="515496" cy="515496"/>
          </a:xfrm>
          <a:prstGeom prst="rect">
            <a:avLst/>
          </a:prstGeom>
        </p:spPr>
      </p:pic>
      <p:pic>
        <p:nvPicPr>
          <p:cNvPr id="39" name="图形 38">
            <a:extLst>
              <a:ext uri="{FF2B5EF4-FFF2-40B4-BE49-F238E27FC236}">
                <a16:creationId xmlns:a16="http://schemas.microsoft.com/office/drawing/2014/main" xmlns="" id="{21DFE0AF-7E5D-418A-8560-EA97DF4C6432}"/>
              </a:ext>
            </a:extLst>
          </p:cNvPr>
          <p:cNvPicPr>
            <a:picLocks noChangeAspect="1"/>
          </p:cNvPicPr>
          <p:nvPr/>
        </p:nvPicPr>
        <p:blipFill>
          <a:blip r:embed="rId53" cstate="print">
            <a:extLst>
              <a:ext uri="{28A0092B-C50C-407E-A947-70E740481C1C}">
                <a14:useLocalDpi xmlns:a14="http://schemas.microsoft.com/office/drawing/2010/main" val="0"/>
              </a:ext>
              <a:ext uri="{96DAC541-7B7A-43D3-8B79-37D633B846F1}">
                <asvg:svgBlip xmlns:asvg="http://schemas.microsoft.com/office/drawing/2016/SVG/main" xmlns="" r:embed="rId54"/>
              </a:ext>
            </a:extLst>
          </a:blip>
          <a:stretch>
            <a:fillRect/>
          </a:stretch>
        </p:blipFill>
        <p:spPr>
          <a:xfrm>
            <a:off x="946484" y="4532640"/>
            <a:ext cx="515496" cy="515496"/>
          </a:xfrm>
          <a:prstGeom prst="rect">
            <a:avLst/>
          </a:prstGeom>
        </p:spPr>
      </p:pic>
      <p:pic>
        <p:nvPicPr>
          <p:cNvPr id="40" name="图形 39">
            <a:extLst>
              <a:ext uri="{FF2B5EF4-FFF2-40B4-BE49-F238E27FC236}">
                <a16:creationId xmlns:a16="http://schemas.microsoft.com/office/drawing/2014/main" xmlns="" id="{468C6008-525B-4825-8CF3-303A4D8DB12C}"/>
              </a:ext>
            </a:extLst>
          </p:cNvPr>
          <p:cNvPicPr>
            <a:picLocks noChangeAspect="1"/>
          </p:cNvPicPr>
          <p:nvPr/>
        </p:nvPicPr>
        <p:blipFill>
          <a:blip r:embed="rId55" cstate="print">
            <a:extLst>
              <a:ext uri="{28A0092B-C50C-407E-A947-70E740481C1C}">
                <a14:useLocalDpi xmlns:a14="http://schemas.microsoft.com/office/drawing/2010/main" val="0"/>
              </a:ext>
              <a:ext uri="{96DAC541-7B7A-43D3-8B79-37D633B846F1}">
                <asvg:svgBlip xmlns:asvg="http://schemas.microsoft.com/office/drawing/2016/SVG/main" xmlns="" r:embed="rId56"/>
              </a:ext>
            </a:extLst>
          </a:blip>
          <a:stretch>
            <a:fillRect/>
          </a:stretch>
        </p:blipFill>
        <p:spPr>
          <a:xfrm>
            <a:off x="2026484" y="4532640"/>
            <a:ext cx="515496" cy="515496"/>
          </a:xfrm>
          <a:prstGeom prst="rect">
            <a:avLst/>
          </a:prstGeom>
        </p:spPr>
      </p:pic>
      <p:pic>
        <p:nvPicPr>
          <p:cNvPr id="42" name="图形 41">
            <a:extLst>
              <a:ext uri="{FF2B5EF4-FFF2-40B4-BE49-F238E27FC236}">
                <a16:creationId xmlns:a16="http://schemas.microsoft.com/office/drawing/2014/main" xmlns="" id="{4DE35225-2FAD-4716-989F-DD949812CC1D}"/>
              </a:ext>
            </a:extLst>
          </p:cNvPr>
          <p:cNvPicPr>
            <a:picLocks noChangeAspect="1"/>
          </p:cNvPicPr>
          <p:nvPr/>
        </p:nvPicPr>
        <p:blipFill>
          <a:blip r:embed="rId57" cstate="print">
            <a:extLst>
              <a:ext uri="{28A0092B-C50C-407E-A947-70E740481C1C}">
                <a14:useLocalDpi xmlns:a14="http://schemas.microsoft.com/office/drawing/2010/main" val="0"/>
              </a:ext>
              <a:ext uri="{96DAC541-7B7A-43D3-8B79-37D633B846F1}">
                <asvg:svgBlip xmlns:asvg="http://schemas.microsoft.com/office/drawing/2016/SVG/main" xmlns="" r:embed="rId58"/>
              </a:ext>
            </a:extLst>
          </a:blip>
          <a:stretch>
            <a:fillRect/>
          </a:stretch>
        </p:blipFill>
        <p:spPr>
          <a:xfrm>
            <a:off x="3148274" y="4532640"/>
            <a:ext cx="515496" cy="515496"/>
          </a:xfrm>
          <a:prstGeom prst="rect">
            <a:avLst/>
          </a:prstGeom>
        </p:spPr>
      </p:pic>
      <p:pic>
        <p:nvPicPr>
          <p:cNvPr id="43" name="图形 42">
            <a:extLst>
              <a:ext uri="{FF2B5EF4-FFF2-40B4-BE49-F238E27FC236}">
                <a16:creationId xmlns:a16="http://schemas.microsoft.com/office/drawing/2014/main" xmlns="" id="{6E4659C8-98C1-4F72-B043-54605197F49A}"/>
              </a:ext>
            </a:extLst>
          </p:cNvPr>
          <p:cNvPicPr>
            <a:picLocks noChangeAspect="1"/>
          </p:cNvPicPr>
          <p:nvPr/>
        </p:nvPicPr>
        <p:blipFill>
          <a:blip r:embed="rId59" cstate="print">
            <a:extLst>
              <a:ext uri="{28A0092B-C50C-407E-A947-70E740481C1C}">
                <a14:useLocalDpi xmlns:a14="http://schemas.microsoft.com/office/drawing/2010/main" val="0"/>
              </a:ext>
              <a:ext uri="{96DAC541-7B7A-43D3-8B79-37D633B846F1}">
                <asvg:svgBlip xmlns:asvg="http://schemas.microsoft.com/office/drawing/2016/SVG/main" xmlns="" r:embed="rId60"/>
              </a:ext>
            </a:extLst>
          </a:blip>
          <a:stretch>
            <a:fillRect/>
          </a:stretch>
        </p:blipFill>
        <p:spPr>
          <a:xfrm>
            <a:off x="4228274" y="4532640"/>
            <a:ext cx="515496" cy="515496"/>
          </a:xfrm>
          <a:prstGeom prst="rect">
            <a:avLst/>
          </a:prstGeom>
        </p:spPr>
      </p:pic>
      <p:pic>
        <p:nvPicPr>
          <p:cNvPr id="44" name="图形 43">
            <a:extLst>
              <a:ext uri="{FF2B5EF4-FFF2-40B4-BE49-F238E27FC236}">
                <a16:creationId xmlns:a16="http://schemas.microsoft.com/office/drawing/2014/main" xmlns="" id="{C8EB6382-3B03-4764-BFC4-CEC93C5E13B2}"/>
              </a:ext>
            </a:extLst>
          </p:cNvPr>
          <p:cNvPicPr>
            <a:picLocks noChangeAspect="1"/>
          </p:cNvPicPr>
          <p:nvPr/>
        </p:nvPicPr>
        <p:blipFill>
          <a:blip r:embed="rId61" cstate="print">
            <a:extLst>
              <a:ext uri="{28A0092B-C50C-407E-A947-70E740481C1C}">
                <a14:useLocalDpi xmlns:a14="http://schemas.microsoft.com/office/drawing/2010/main" val="0"/>
              </a:ext>
              <a:ext uri="{96DAC541-7B7A-43D3-8B79-37D633B846F1}">
                <asvg:svgBlip xmlns:asvg="http://schemas.microsoft.com/office/drawing/2016/SVG/main" xmlns="" r:embed="rId62"/>
              </a:ext>
            </a:extLst>
          </a:blip>
          <a:stretch>
            <a:fillRect/>
          </a:stretch>
        </p:blipFill>
        <p:spPr>
          <a:xfrm>
            <a:off x="5308274" y="4532640"/>
            <a:ext cx="515496" cy="515496"/>
          </a:xfrm>
          <a:prstGeom prst="rect">
            <a:avLst/>
          </a:prstGeom>
        </p:spPr>
      </p:pic>
      <p:pic>
        <p:nvPicPr>
          <p:cNvPr id="45" name="图形 44">
            <a:extLst>
              <a:ext uri="{FF2B5EF4-FFF2-40B4-BE49-F238E27FC236}">
                <a16:creationId xmlns:a16="http://schemas.microsoft.com/office/drawing/2014/main" xmlns="" id="{93D943A5-2E1E-4A0F-8393-C7F47B65E37E}"/>
              </a:ext>
            </a:extLst>
          </p:cNvPr>
          <p:cNvPicPr>
            <a:picLocks noChangeAspect="1"/>
          </p:cNvPicPr>
          <p:nvPr/>
        </p:nvPicPr>
        <p:blipFill>
          <a:blip r:embed="rId63" cstate="print">
            <a:extLst>
              <a:ext uri="{28A0092B-C50C-407E-A947-70E740481C1C}">
                <a14:useLocalDpi xmlns:a14="http://schemas.microsoft.com/office/drawing/2010/main" val="0"/>
              </a:ext>
              <a:ext uri="{96DAC541-7B7A-43D3-8B79-37D633B846F1}">
                <asvg:svgBlip xmlns:asvg="http://schemas.microsoft.com/office/drawing/2016/SVG/main" xmlns="" r:embed="rId64"/>
              </a:ext>
            </a:extLst>
          </a:blip>
          <a:stretch>
            <a:fillRect/>
          </a:stretch>
        </p:blipFill>
        <p:spPr>
          <a:xfrm>
            <a:off x="6388274" y="4532640"/>
            <a:ext cx="515496" cy="515496"/>
          </a:xfrm>
          <a:prstGeom prst="rect">
            <a:avLst/>
          </a:prstGeom>
        </p:spPr>
      </p:pic>
      <p:pic>
        <p:nvPicPr>
          <p:cNvPr id="46" name="图形 45">
            <a:extLst>
              <a:ext uri="{FF2B5EF4-FFF2-40B4-BE49-F238E27FC236}">
                <a16:creationId xmlns:a16="http://schemas.microsoft.com/office/drawing/2014/main" xmlns="" id="{06E8868F-61B3-4364-BEFE-2F9A9C85E89D}"/>
              </a:ext>
            </a:extLst>
          </p:cNvPr>
          <p:cNvPicPr>
            <a:picLocks noChangeAspect="1"/>
          </p:cNvPicPr>
          <p:nvPr/>
        </p:nvPicPr>
        <p:blipFill>
          <a:blip r:embed="rId65" cstate="print">
            <a:extLst>
              <a:ext uri="{28A0092B-C50C-407E-A947-70E740481C1C}">
                <a14:useLocalDpi xmlns:a14="http://schemas.microsoft.com/office/drawing/2010/main" val="0"/>
              </a:ext>
              <a:ext uri="{96DAC541-7B7A-43D3-8B79-37D633B846F1}">
                <asvg:svgBlip xmlns:asvg="http://schemas.microsoft.com/office/drawing/2016/SVG/main" xmlns="" r:embed="rId66"/>
              </a:ext>
            </a:extLst>
          </a:blip>
          <a:stretch>
            <a:fillRect/>
          </a:stretch>
        </p:blipFill>
        <p:spPr>
          <a:xfrm>
            <a:off x="7468274" y="4532640"/>
            <a:ext cx="515496" cy="515496"/>
          </a:xfrm>
          <a:prstGeom prst="rect">
            <a:avLst/>
          </a:prstGeom>
        </p:spPr>
      </p:pic>
      <p:pic>
        <p:nvPicPr>
          <p:cNvPr id="47" name="图形 46">
            <a:extLst>
              <a:ext uri="{FF2B5EF4-FFF2-40B4-BE49-F238E27FC236}">
                <a16:creationId xmlns:a16="http://schemas.microsoft.com/office/drawing/2014/main" xmlns="" id="{27DEDF0C-E5DA-4B6F-9093-1457F78219FA}"/>
              </a:ext>
            </a:extLst>
          </p:cNvPr>
          <p:cNvPicPr>
            <a:picLocks noChangeAspect="1"/>
          </p:cNvPicPr>
          <p:nvPr/>
        </p:nvPicPr>
        <p:blipFill>
          <a:blip r:embed="rId67" cstate="print">
            <a:extLst>
              <a:ext uri="{28A0092B-C50C-407E-A947-70E740481C1C}">
                <a14:useLocalDpi xmlns:a14="http://schemas.microsoft.com/office/drawing/2010/main" val="0"/>
              </a:ext>
              <a:ext uri="{96DAC541-7B7A-43D3-8B79-37D633B846F1}">
                <asvg:svgBlip xmlns:asvg="http://schemas.microsoft.com/office/drawing/2016/SVG/main" xmlns="" r:embed="rId68"/>
              </a:ext>
            </a:extLst>
          </a:blip>
          <a:stretch>
            <a:fillRect/>
          </a:stretch>
        </p:blipFill>
        <p:spPr>
          <a:xfrm>
            <a:off x="8548274" y="4532640"/>
            <a:ext cx="515496" cy="515496"/>
          </a:xfrm>
          <a:prstGeom prst="rect">
            <a:avLst/>
          </a:prstGeom>
        </p:spPr>
      </p:pic>
      <p:pic>
        <p:nvPicPr>
          <p:cNvPr id="48" name="图形 47">
            <a:extLst>
              <a:ext uri="{FF2B5EF4-FFF2-40B4-BE49-F238E27FC236}">
                <a16:creationId xmlns:a16="http://schemas.microsoft.com/office/drawing/2014/main" xmlns="" id="{929434B3-9ECA-4A53-9D90-487693D72637}"/>
              </a:ext>
            </a:extLst>
          </p:cNvPr>
          <p:cNvPicPr>
            <a:picLocks noChangeAspect="1"/>
          </p:cNvPicPr>
          <p:nvPr/>
        </p:nvPicPr>
        <p:blipFill>
          <a:blip r:embed="rId69" cstate="print">
            <a:extLst>
              <a:ext uri="{28A0092B-C50C-407E-A947-70E740481C1C}">
                <a14:useLocalDpi xmlns:a14="http://schemas.microsoft.com/office/drawing/2010/main" val="0"/>
              </a:ext>
              <a:ext uri="{96DAC541-7B7A-43D3-8B79-37D633B846F1}">
                <asvg:svgBlip xmlns:asvg="http://schemas.microsoft.com/office/drawing/2016/SVG/main" xmlns="" r:embed="rId70"/>
              </a:ext>
            </a:extLst>
          </a:blip>
          <a:stretch>
            <a:fillRect/>
          </a:stretch>
        </p:blipFill>
        <p:spPr>
          <a:xfrm>
            <a:off x="9628275" y="4532640"/>
            <a:ext cx="515496" cy="515496"/>
          </a:xfrm>
          <a:prstGeom prst="rect">
            <a:avLst/>
          </a:prstGeom>
        </p:spPr>
      </p:pic>
      <p:pic>
        <p:nvPicPr>
          <p:cNvPr id="49" name="图形 48">
            <a:extLst>
              <a:ext uri="{FF2B5EF4-FFF2-40B4-BE49-F238E27FC236}">
                <a16:creationId xmlns:a16="http://schemas.microsoft.com/office/drawing/2014/main" xmlns="" id="{FE78BB49-D531-4405-955D-9F2DC8417E8A}"/>
              </a:ext>
            </a:extLst>
          </p:cNvPr>
          <p:cNvPicPr>
            <a:picLocks noChangeAspect="1"/>
          </p:cNvPicPr>
          <p:nvPr/>
        </p:nvPicPr>
        <p:blipFill>
          <a:blip r:embed="rId71" cstate="print">
            <a:extLst>
              <a:ext uri="{28A0092B-C50C-407E-A947-70E740481C1C}">
                <a14:useLocalDpi xmlns:a14="http://schemas.microsoft.com/office/drawing/2010/main" val="0"/>
              </a:ext>
              <a:ext uri="{96DAC541-7B7A-43D3-8B79-37D633B846F1}">
                <asvg:svgBlip xmlns:asvg="http://schemas.microsoft.com/office/drawing/2016/SVG/main" xmlns="" r:embed="rId72"/>
              </a:ext>
            </a:extLst>
          </a:blip>
          <a:stretch>
            <a:fillRect/>
          </a:stretch>
        </p:blipFill>
        <p:spPr>
          <a:xfrm>
            <a:off x="946484" y="5590757"/>
            <a:ext cx="515496" cy="515496"/>
          </a:xfrm>
          <a:prstGeom prst="rect">
            <a:avLst/>
          </a:prstGeom>
        </p:spPr>
      </p:pic>
      <p:pic>
        <p:nvPicPr>
          <p:cNvPr id="50" name="图形 49">
            <a:extLst>
              <a:ext uri="{FF2B5EF4-FFF2-40B4-BE49-F238E27FC236}">
                <a16:creationId xmlns:a16="http://schemas.microsoft.com/office/drawing/2014/main" xmlns="" id="{C4B01287-BDD4-44D5-B7EB-05A6FB5A3D7E}"/>
              </a:ext>
            </a:extLst>
          </p:cNvPr>
          <p:cNvPicPr>
            <a:picLocks noChangeAspect="1"/>
          </p:cNvPicPr>
          <p:nvPr/>
        </p:nvPicPr>
        <p:blipFill>
          <a:blip r:embed="rId73" cstate="print">
            <a:extLst>
              <a:ext uri="{28A0092B-C50C-407E-A947-70E740481C1C}">
                <a14:useLocalDpi xmlns:a14="http://schemas.microsoft.com/office/drawing/2010/main" val="0"/>
              </a:ext>
              <a:ext uri="{96DAC541-7B7A-43D3-8B79-37D633B846F1}">
                <asvg:svgBlip xmlns:asvg="http://schemas.microsoft.com/office/drawing/2016/SVG/main" xmlns="" r:embed="rId74"/>
              </a:ext>
            </a:extLst>
          </a:blip>
          <a:stretch>
            <a:fillRect/>
          </a:stretch>
        </p:blipFill>
        <p:spPr>
          <a:xfrm>
            <a:off x="2026484" y="5590757"/>
            <a:ext cx="515496" cy="515496"/>
          </a:xfrm>
          <a:prstGeom prst="rect">
            <a:avLst/>
          </a:prstGeom>
        </p:spPr>
      </p:pic>
      <p:pic>
        <p:nvPicPr>
          <p:cNvPr id="52" name="图形 51">
            <a:extLst>
              <a:ext uri="{FF2B5EF4-FFF2-40B4-BE49-F238E27FC236}">
                <a16:creationId xmlns:a16="http://schemas.microsoft.com/office/drawing/2014/main" xmlns="" id="{9101B94D-8E8D-4E77-95AA-FCC133A2D74A}"/>
              </a:ext>
            </a:extLst>
          </p:cNvPr>
          <p:cNvPicPr>
            <a:picLocks noChangeAspect="1"/>
          </p:cNvPicPr>
          <p:nvPr/>
        </p:nvPicPr>
        <p:blipFill>
          <a:blip r:embed="rId75" cstate="print">
            <a:extLst>
              <a:ext uri="{28A0092B-C50C-407E-A947-70E740481C1C}">
                <a14:useLocalDpi xmlns:a14="http://schemas.microsoft.com/office/drawing/2010/main" val="0"/>
              </a:ext>
              <a:ext uri="{96DAC541-7B7A-43D3-8B79-37D633B846F1}">
                <asvg:svgBlip xmlns:asvg="http://schemas.microsoft.com/office/drawing/2016/SVG/main" xmlns="" r:embed="rId76"/>
              </a:ext>
            </a:extLst>
          </a:blip>
          <a:stretch>
            <a:fillRect/>
          </a:stretch>
        </p:blipFill>
        <p:spPr>
          <a:xfrm>
            <a:off x="3148274" y="5590757"/>
            <a:ext cx="515496" cy="515496"/>
          </a:xfrm>
          <a:prstGeom prst="rect">
            <a:avLst/>
          </a:prstGeom>
        </p:spPr>
      </p:pic>
      <p:pic>
        <p:nvPicPr>
          <p:cNvPr id="53" name="图形 52">
            <a:extLst>
              <a:ext uri="{FF2B5EF4-FFF2-40B4-BE49-F238E27FC236}">
                <a16:creationId xmlns:a16="http://schemas.microsoft.com/office/drawing/2014/main" xmlns="" id="{C9BD31BB-D641-49A5-BE24-9FF3DE6C5CFA}"/>
              </a:ext>
            </a:extLst>
          </p:cNvPr>
          <p:cNvPicPr>
            <a:picLocks noChangeAspect="1"/>
          </p:cNvPicPr>
          <p:nvPr/>
        </p:nvPicPr>
        <p:blipFill>
          <a:blip r:embed="rId77" cstate="print">
            <a:extLst>
              <a:ext uri="{28A0092B-C50C-407E-A947-70E740481C1C}">
                <a14:useLocalDpi xmlns:a14="http://schemas.microsoft.com/office/drawing/2010/main" val="0"/>
              </a:ext>
              <a:ext uri="{96DAC541-7B7A-43D3-8B79-37D633B846F1}">
                <asvg:svgBlip xmlns:asvg="http://schemas.microsoft.com/office/drawing/2016/SVG/main" xmlns="" r:embed="rId78"/>
              </a:ext>
            </a:extLst>
          </a:blip>
          <a:stretch>
            <a:fillRect/>
          </a:stretch>
        </p:blipFill>
        <p:spPr>
          <a:xfrm>
            <a:off x="4228274" y="5590757"/>
            <a:ext cx="515496" cy="515496"/>
          </a:xfrm>
          <a:prstGeom prst="rect">
            <a:avLst/>
          </a:prstGeom>
        </p:spPr>
      </p:pic>
      <p:pic>
        <p:nvPicPr>
          <p:cNvPr id="54" name="图形 53">
            <a:extLst>
              <a:ext uri="{FF2B5EF4-FFF2-40B4-BE49-F238E27FC236}">
                <a16:creationId xmlns:a16="http://schemas.microsoft.com/office/drawing/2014/main" xmlns="" id="{061BFA18-35A4-403E-B132-00C34BF9ABAA}"/>
              </a:ext>
            </a:extLst>
          </p:cNvPr>
          <p:cNvPicPr>
            <a:picLocks noChangeAspect="1"/>
          </p:cNvPicPr>
          <p:nvPr/>
        </p:nvPicPr>
        <p:blipFill>
          <a:blip r:embed="rId79" cstate="print">
            <a:extLst>
              <a:ext uri="{28A0092B-C50C-407E-A947-70E740481C1C}">
                <a14:useLocalDpi xmlns:a14="http://schemas.microsoft.com/office/drawing/2010/main" val="0"/>
              </a:ext>
              <a:ext uri="{96DAC541-7B7A-43D3-8B79-37D633B846F1}">
                <asvg:svgBlip xmlns:asvg="http://schemas.microsoft.com/office/drawing/2016/SVG/main" xmlns="" r:embed="rId80"/>
              </a:ext>
            </a:extLst>
          </a:blip>
          <a:stretch>
            <a:fillRect/>
          </a:stretch>
        </p:blipFill>
        <p:spPr>
          <a:xfrm>
            <a:off x="5308274" y="5590757"/>
            <a:ext cx="515496" cy="515496"/>
          </a:xfrm>
          <a:prstGeom prst="rect">
            <a:avLst/>
          </a:prstGeom>
        </p:spPr>
      </p:pic>
      <p:pic>
        <p:nvPicPr>
          <p:cNvPr id="55" name="图形 54">
            <a:extLst>
              <a:ext uri="{FF2B5EF4-FFF2-40B4-BE49-F238E27FC236}">
                <a16:creationId xmlns:a16="http://schemas.microsoft.com/office/drawing/2014/main" xmlns="" id="{DF0BE32E-8B82-44A5-A17F-732EFC620D38}"/>
              </a:ext>
            </a:extLst>
          </p:cNvPr>
          <p:cNvPicPr>
            <a:picLocks noChangeAspect="1"/>
          </p:cNvPicPr>
          <p:nvPr/>
        </p:nvPicPr>
        <p:blipFill>
          <a:blip r:embed="rId81" cstate="print">
            <a:extLst>
              <a:ext uri="{28A0092B-C50C-407E-A947-70E740481C1C}">
                <a14:useLocalDpi xmlns:a14="http://schemas.microsoft.com/office/drawing/2010/main" val="0"/>
              </a:ext>
              <a:ext uri="{96DAC541-7B7A-43D3-8B79-37D633B846F1}">
                <asvg:svgBlip xmlns:asvg="http://schemas.microsoft.com/office/drawing/2016/SVG/main" xmlns="" r:embed="rId82"/>
              </a:ext>
            </a:extLst>
          </a:blip>
          <a:stretch>
            <a:fillRect/>
          </a:stretch>
        </p:blipFill>
        <p:spPr>
          <a:xfrm>
            <a:off x="6388274" y="5590757"/>
            <a:ext cx="515496" cy="515496"/>
          </a:xfrm>
          <a:prstGeom prst="rect">
            <a:avLst/>
          </a:prstGeom>
        </p:spPr>
      </p:pic>
      <p:pic>
        <p:nvPicPr>
          <p:cNvPr id="56" name="图形 55">
            <a:extLst>
              <a:ext uri="{FF2B5EF4-FFF2-40B4-BE49-F238E27FC236}">
                <a16:creationId xmlns:a16="http://schemas.microsoft.com/office/drawing/2014/main" xmlns="" id="{C7D451B1-FD93-4983-A9F1-115556D7F04F}"/>
              </a:ext>
            </a:extLst>
          </p:cNvPr>
          <p:cNvPicPr>
            <a:picLocks noChangeAspect="1"/>
          </p:cNvPicPr>
          <p:nvPr/>
        </p:nvPicPr>
        <p:blipFill>
          <a:blip r:embed="rId83" cstate="print">
            <a:extLst>
              <a:ext uri="{28A0092B-C50C-407E-A947-70E740481C1C}">
                <a14:useLocalDpi xmlns:a14="http://schemas.microsoft.com/office/drawing/2010/main" val="0"/>
              </a:ext>
              <a:ext uri="{96DAC541-7B7A-43D3-8B79-37D633B846F1}">
                <asvg:svgBlip xmlns:asvg="http://schemas.microsoft.com/office/drawing/2016/SVG/main" xmlns="" r:embed="rId84"/>
              </a:ext>
            </a:extLst>
          </a:blip>
          <a:stretch>
            <a:fillRect/>
          </a:stretch>
        </p:blipFill>
        <p:spPr>
          <a:xfrm>
            <a:off x="7468274" y="5590757"/>
            <a:ext cx="515496" cy="515496"/>
          </a:xfrm>
          <a:prstGeom prst="rect">
            <a:avLst/>
          </a:prstGeom>
        </p:spPr>
      </p:pic>
      <p:pic>
        <p:nvPicPr>
          <p:cNvPr id="57" name="图形 56">
            <a:extLst>
              <a:ext uri="{FF2B5EF4-FFF2-40B4-BE49-F238E27FC236}">
                <a16:creationId xmlns:a16="http://schemas.microsoft.com/office/drawing/2014/main" xmlns="" id="{A27345E8-508A-4E34-B0D9-515F0933659D}"/>
              </a:ext>
            </a:extLst>
          </p:cNvPr>
          <p:cNvPicPr>
            <a:picLocks noChangeAspect="1"/>
          </p:cNvPicPr>
          <p:nvPr/>
        </p:nvPicPr>
        <p:blipFill>
          <a:blip r:embed="rId85" cstate="print">
            <a:extLst>
              <a:ext uri="{28A0092B-C50C-407E-A947-70E740481C1C}">
                <a14:useLocalDpi xmlns:a14="http://schemas.microsoft.com/office/drawing/2010/main" val="0"/>
              </a:ext>
              <a:ext uri="{96DAC541-7B7A-43D3-8B79-37D633B846F1}">
                <asvg:svgBlip xmlns:asvg="http://schemas.microsoft.com/office/drawing/2016/SVG/main" xmlns="" r:embed="rId86"/>
              </a:ext>
            </a:extLst>
          </a:blip>
          <a:stretch>
            <a:fillRect/>
          </a:stretch>
        </p:blipFill>
        <p:spPr>
          <a:xfrm>
            <a:off x="8548274" y="5590757"/>
            <a:ext cx="515496" cy="515496"/>
          </a:xfrm>
          <a:prstGeom prst="rect">
            <a:avLst/>
          </a:prstGeom>
        </p:spPr>
      </p:pic>
      <p:pic>
        <p:nvPicPr>
          <p:cNvPr id="58" name="图形 57">
            <a:extLst>
              <a:ext uri="{FF2B5EF4-FFF2-40B4-BE49-F238E27FC236}">
                <a16:creationId xmlns:a16="http://schemas.microsoft.com/office/drawing/2014/main" xmlns="" id="{40D03CD8-F20F-4AC6-9F8D-EC9022925D5D}"/>
              </a:ext>
            </a:extLst>
          </p:cNvPr>
          <p:cNvPicPr>
            <a:picLocks noChangeAspect="1"/>
          </p:cNvPicPr>
          <p:nvPr/>
        </p:nvPicPr>
        <p:blipFill>
          <a:blip r:embed="rId87" cstate="print">
            <a:extLst>
              <a:ext uri="{28A0092B-C50C-407E-A947-70E740481C1C}">
                <a14:useLocalDpi xmlns:a14="http://schemas.microsoft.com/office/drawing/2010/main" val="0"/>
              </a:ext>
              <a:ext uri="{96DAC541-7B7A-43D3-8B79-37D633B846F1}">
                <asvg:svgBlip xmlns:asvg="http://schemas.microsoft.com/office/drawing/2016/SVG/main" xmlns="" r:embed="rId88"/>
              </a:ext>
            </a:extLst>
          </a:blip>
          <a:stretch>
            <a:fillRect/>
          </a:stretch>
        </p:blipFill>
        <p:spPr>
          <a:xfrm>
            <a:off x="9628275" y="5590757"/>
            <a:ext cx="515496" cy="515496"/>
          </a:xfrm>
          <a:prstGeom prst="rect">
            <a:avLst/>
          </a:prstGeom>
        </p:spPr>
      </p:pic>
      <p:grpSp>
        <p:nvGrpSpPr>
          <p:cNvPr id="63" name="图形 24">
            <a:extLst>
              <a:ext uri="{FF2B5EF4-FFF2-40B4-BE49-F238E27FC236}">
                <a16:creationId xmlns:a16="http://schemas.microsoft.com/office/drawing/2014/main" xmlns="" id="{A0702BA3-6478-4A7F-9DA6-3B46B6F2A3E0}"/>
              </a:ext>
            </a:extLst>
          </p:cNvPr>
          <p:cNvGrpSpPr/>
          <p:nvPr/>
        </p:nvGrpSpPr>
        <p:grpSpPr>
          <a:xfrm>
            <a:off x="9628275" y="3485813"/>
            <a:ext cx="515497" cy="374907"/>
            <a:chOff x="10699750" y="2281670"/>
            <a:chExt cx="1085850" cy="789709"/>
          </a:xfrm>
          <a:solidFill>
            <a:schemeClr val="bg1"/>
          </a:solidFill>
        </p:grpSpPr>
        <p:sp>
          <p:nvSpPr>
            <p:cNvPr id="64" name="任意多边形: 形状 63">
              <a:extLst>
                <a:ext uri="{FF2B5EF4-FFF2-40B4-BE49-F238E27FC236}">
                  <a16:creationId xmlns:a16="http://schemas.microsoft.com/office/drawing/2014/main" xmlns="" id="{4F8B10B1-9A77-4084-911E-1F3D775561CC}"/>
                </a:ext>
              </a:extLst>
            </p:cNvPr>
            <p:cNvSpPr/>
            <p:nvPr/>
          </p:nvSpPr>
          <p:spPr>
            <a:xfrm>
              <a:off x="11489459" y="2577811"/>
              <a:ext cx="49356" cy="49356"/>
            </a:xfrm>
            <a:custGeom>
              <a:avLst/>
              <a:gdLst>
                <a:gd name="connsiteX0" fmla="*/ 49357 w 49356"/>
                <a:gd name="connsiteY0" fmla="*/ 24678 h 49356"/>
                <a:gd name="connsiteX1" fmla="*/ 24678 w 49356"/>
                <a:gd name="connsiteY1" fmla="*/ 49357 h 49356"/>
                <a:gd name="connsiteX2" fmla="*/ 0 w 49356"/>
                <a:gd name="connsiteY2" fmla="*/ 24678 h 49356"/>
                <a:gd name="connsiteX3" fmla="*/ 24678 w 49356"/>
                <a:gd name="connsiteY3" fmla="*/ 0 h 49356"/>
                <a:gd name="connsiteX4" fmla="*/ 49357 w 49356"/>
                <a:gd name="connsiteY4" fmla="*/ 24678 h 4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6" h="49356">
                  <a:moveTo>
                    <a:pt x="49357" y="24678"/>
                  </a:moveTo>
                  <a:cubicBezTo>
                    <a:pt x="49357" y="38308"/>
                    <a:pt x="38308" y="49357"/>
                    <a:pt x="24678" y="49357"/>
                  </a:cubicBezTo>
                  <a:cubicBezTo>
                    <a:pt x="11049" y="49357"/>
                    <a:pt x="0" y="38308"/>
                    <a:pt x="0" y="24678"/>
                  </a:cubicBezTo>
                  <a:cubicBezTo>
                    <a:pt x="0" y="11049"/>
                    <a:pt x="11049" y="0"/>
                    <a:pt x="24678" y="0"/>
                  </a:cubicBezTo>
                  <a:cubicBezTo>
                    <a:pt x="38308" y="0"/>
                    <a:pt x="49357" y="11049"/>
                    <a:pt x="49357" y="24678"/>
                  </a:cubicBezTo>
                  <a:close/>
                </a:path>
              </a:pathLst>
            </a:custGeom>
            <a:grpFill/>
            <a:ln w="24678"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0F39F2C7-F4FF-410F-BE22-46B2D55ADAA2}"/>
                </a:ext>
              </a:extLst>
            </p:cNvPr>
            <p:cNvSpPr/>
            <p:nvPr/>
          </p:nvSpPr>
          <p:spPr>
            <a:xfrm>
              <a:off x="10773785" y="2676525"/>
              <a:ext cx="271935" cy="394854"/>
            </a:xfrm>
            <a:custGeom>
              <a:avLst/>
              <a:gdLst>
                <a:gd name="connsiteX0" fmla="*/ 177685 w 271935"/>
                <a:gd name="connsiteY0" fmla="*/ 227041 h 394854"/>
                <a:gd name="connsiteX1" fmla="*/ 271463 w 271935"/>
                <a:gd name="connsiteY1" fmla="*/ 56760 h 394854"/>
                <a:gd name="connsiteX2" fmla="*/ 254188 w 271935"/>
                <a:gd name="connsiteY2" fmla="*/ 27146 h 394854"/>
                <a:gd name="connsiteX3" fmla="*/ 224574 w 271935"/>
                <a:gd name="connsiteY3" fmla="*/ 44421 h 394854"/>
                <a:gd name="connsiteX4" fmla="*/ 133263 w 271935"/>
                <a:gd name="connsiteY4" fmla="*/ 204831 h 394854"/>
                <a:gd name="connsiteX5" fmla="*/ 130796 w 271935"/>
                <a:gd name="connsiteY5" fmla="*/ 207299 h 394854"/>
                <a:gd name="connsiteX6" fmla="*/ 125860 w 271935"/>
                <a:gd name="connsiteY6" fmla="*/ 236913 h 394854"/>
                <a:gd name="connsiteX7" fmla="*/ 170281 w 271935"/>
                <a:gd name="connsiteY7" fmla="*/ 328223 h 394854"/>
                <a:gd name="connsiteX8" fmla="*/ 172749 w 271935"/>
                <a:gd name="connsiteY8" fmla="*/ 335626 h 394854"/>
                <a:gd name="connsiteX9" fmla="*/ 157942 w 271935"/>
                <a:gd name="connsiteY9" fmla="*/ 350433 h 394854"/>
                <a:gd name="connsiteX10" fmla="*/ 130796 w 271935"/>
                <a:gd name="connsiteY10" fmla="*/ 350433 h 394854"/>
                <a:gd name="connsiteX11" fmla="*/ 108585 w 271935"/>
                <a:gd name="connsiteY11" fmla="*/ 335626 h 394854"/>
                <a:gd name="connsiteX12" fmla="*/ 49357 w 271935"/>
                <a:gd name="connsiteY12" fmla="*/ 192492 h 394854"/>
                <a:gd name="connsiteX13" fmla="*/ 49357 w 271935"/>
                <a:gd name="connsiteY13" fmla="*/ 24678 h 394854"/>
                <a:gd name="connsiteX14" fmla="*/ 24678 w 271935"/>
                <a:gd name="connsiteY14" fmla="*/ 0 h 394854"/>
                <a:gd name="connsiteX15" fmla="*/ 0 w 271935"/>
                <a:gd name="connsiteY15" fmla="*/ 24678 h 394854"/>
                <a:gd name="connsiteX16" fmla="*/ 0 w 271935"/>
                <a:gd name="connsiteY16" fmla="*/ 197427 h 394854"/>
                <a:gd name="connsiteX17" fmla="*/ 2468 w 271935"/>
                <a:gd name="connsiteY17" fmla="*/ 207299 h 394854"/>
                <a:gd name="connsiteX18" fmla="*/ 64164 w 271935"/>
                <a:gd name="connsiteY18" fmla="*/ 350433 h 394854"/>
                <a:gd name="connsiteX19" fmla="*/ 130796 w 271935"/>
                <a:gd name="connsiteY19" fmla="*/ 394855 h 394854"/>
                <a:gd name="connsiteX20" fmla="*/ 157942 w 271935"/>
                <a:gd name="connsiteY20" fmla="*/ 394855 h 394854"/>
                <a:gd name="connsiteX21" fmla="*/ 222106 w 271935"/>
                <a:gd name="connsiteY21" fmla="*/ 330691 h 394854"/>
                <a:gd name="connsiteX22" fmla="*/ 214702 w 271935"/>
                <a:gd name="connsiteY22" fmla="*/ 301077 h 394854"/>
                <a:gd name="connsiteX23" fmla="*/ 177685 w 271935"/>
                <a:gd name="connsiteY23" fmla="*/ 227041 h 394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1935" h="394854">
                  <a:moveTo>
                    <a:pt x="177685" y="227041"/>
                  </a:moveTo>
                  <a:cubicBezTo>
                    <a:pt x="222106" y="177685"/>
                    <a:pt x="254188" y="120924"/>
                    <a:pt x="271463" y="56760"/>
                  </a:cubicBezTo>
                  <a:cubicBezTo>
                    <a:pt x="273930" y="44421"/>
                    <a:pt x="266527" y="29614"/>
                    <a:pt x="254188" y="27146"/>
                  </a:cubicBezTo>
                  <a:cubicBezTo>
                    <a:pt x="241848" y="24678"/>
                    <a:pt x="227041" y="32082"/>
                    <a:pt x="224574" y="44421"/>
                  </a:cubicBezTo>
                  <a:cubicBezTo>
                    <a:pt x="209766" y="103649"/>
                    <a:pt x="177685" y="160410"/>
                    <a:pt x="133263" y="204831"/>
                  </a:cubicBezTo>
                  <a:lnTo>
                    <a:pt x="130796" y="207299"/>
                  </a:lnTo>
                  <a:cubicBezTo>
                    <a:pt x="123392" y="214702"/>
                    <a:pt x="120924" y="227041"/>
                    <a:pt x="125860" y="236913"/>
                  </a:cubicBezTo>
                  <a:lnTo>
                    <a:pt x="170281" y="328223"/>
                  </a:lnTo>
                  <a:cubicBezTo>
                    <a:pt x="170281" y="330691"/>
                    <a:pt x="172749" y="333159"/>
                    <a:pt x="172749" y="335626"/>
                  </a:cubicBezTo>
                  <a:cubicBezTo>
                    <a:pt x="172749" y="343030"/>
                    <a:pt x="165345" y="350433"/>
                    <a:pt x="157942" y="350433"/>
                  </a:cubicBezTo>
                  <a:lnTo>
                    <a:pt x="130796" y="350433"/>
                  </a:lnTo>
                  <a:cubicBezTo>
                    <a:pt x="120924" y="350433"/>
                    <a:pt x="111053" y="345498"/>
                    <a:pt x="108585" y="335626"/>
                  </a:cubicBezTo>
                  <a:lnTo>
                    <a:pt x="49357" y="192492"/>
                  </a:lnTo>
                  <a:lnTo>
                    <a:pt x="49357" y="24678"/>
                  </a:lnTo>
                  <a:cubicBezTo>
                    <a:pt x="49357" y="9871"/>
                    <a:pt x="39485" y="0"/>
                    <a:pt x="24678" y="0"/>
                  </a:cubicBezTo>
                  <a:cubicBezTo>
                    <a:pt x="9871" y="0"/>
                    <a:pt x="0" y="9871"/>
                    <a:pt x="0" y="24678"/>
                  </a:cubicBezTo>
                  <a:lnTo>
                    <a:pt x="0" y="197427"/>
                  </a:lnTo>
                  <a:cubicBezTo>
                    <a:pt x="0" y="199895"/>
                    <a:pt x="0" y="204831"/>
                    <a:pt x="2468" y="207299"/>
                  </a:cubicBezTo>
                  <a:lnTo>
                    <a:pt x="64164" y="350433"/>
                  </a:lnTo>
                  <a:cubicBezTo>
                    <a:pt x="74035" y="377580"/>
                    <a:pt x="101181" y="394855"/>
                    <a:pt x="130796" y="394855"/>
                  </a:cubicBezTo>
                  <a:lnTo>
                    <a:pt x="157942" y="394855"/>
                  </a:lnTo>
                  <a:cubicBezTo>
                    <a:pt x="192492" y="394855"/>
                    <a:pt x="222106" y="365240"/>
                    <a:pt x="222106" y="330691"/>
                  </a:cubicBezTo>
                  <a:cubicBezTo>
                    <a:pt x="222106" y="320819"/>
                    <a:pt x="219638" y="310948"/>
                    <a:pt x="214702" y="301077"/>
                  </a:cubicBezTo>
                  <a:lnTo>
                    <a:pt x="177685" y="227041"/>
                  </a:lnTo>
                  <a:close/>
                </a:path>
              </a:pathLst>
            </a:custGeom>
            <a:grpFill/>
            <a:ln w="24678"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E67F7A52-7C43-4FBC-853A-96FD4D9C8663}"/>
                </a:ext>
              </a:extLst>
            </p:cNvPr>
            <p:cNvSpPr/>
            <p:nvPr/>
          </p:nvSpPr>
          <p:spPr>
            <a:xfrm>
              <a:off x="11265656" y="2405062"/>
              <a:ext cx="224458" cy="160409"/>
            </a:xfrm>
            <a:custGeom>
              <a:avLst/>
              <a:gdLst>
                <a:gd name="connsiteX0" fmla="*/ 70796 w 224458"/>
                <a:gd name="connsiteY0" fmla="*/ 98714 h 160409"/>
                <a:gd name="connsiteX1" fmla="*/ 38714 w 224458"/>
                <a:gd name="connsiteY1" fmla="*/ 78971 h 160409"/>
                <a:gd name="connsiteX2" fmla="*/ 4165 w 224458"/>
                <a:gd name="connsiteY2" fmla="*/ 86374 h 160409"/>
                <a:gd name="connsiteX3" fmla="*/ 11568 w 224458"/>
                <a:gd name="connsiteY3" fmla="*/ 120924 h 160409"/>
                <a:gd name="connsiteX4" fmla="*/ 43650 w 224458"/>
                <a:gd name="connsiteY4" fmla="*/ 140667 h 160409"/>
                <a:gd name="connsiteX5" fmla="*/ 107814 w 224458"/>
                <a:gd name="connsiteY5" fmla="*/ 160410 h 160409"/>
                <a:gd name="connsiteX6" fmla="*/ 159638 w 224458"/>
                <a:gd name="connsiteY6" fmla="*/ 148070 h 160409"/>
                <a:gd name="connsiteX7" fmla="*/ 211463 w 224458"/>
                <a:gd name="connsiteY7" fmla="*/ 120924 h 160409"/>
                <a:gd name="connsiteX8" fmla="*/ 223802 w 224458"/>
                <a:gd name="connsiteY8" fmla="*/ 103649 h 160409"/>
                <a:gd name="connsiteX9" fmla="*/ 216399 w 224458"/>
                <a:gd name="connsiteY9" fmla="*/ 81439 h 160409"/>
                <a:gd name="connsiteX10" fmla="*/ 169510 w 224458"/>
                <a:gd name="connsiteY10" fmla="*/ 34550 h 160409"/>
                <a:gd name="connsiteX11" fmla="*/ 85603 w 224458"/>
                <a:gd name="connsiteY11" fmla="*/ 0 h 160409"/>
                <a:gd name="connsiteX12" fmla="*/ 75732 w 224458"/>
                <a:gd name="connsiteY12" fmla="*/ 0 h 160409"/>
                <a:gd name="connsiteX13" fmla="*/ 51053 w 224458"/>
                <a:gd name="connsiteY13" fmla="*/ 24678 h 160409"/>
                <a:gd name="connsiteX14" fmla="*/ 75732 w 224458"/>
                <a:gd name="connsiteY14" fmla="*/ 49357 h 160409"/>
                <a:gd name="connsiteX15" fmla="*/ 85603 w 224458"/>
                <a:gd name="connsiteY15" fmla="*/ 49357 h 160409"/>
                <a:gd name="connsiteX16" fmla="*/ 134960 w 224458"/>
                <a:gd name="connsiteY16" fmla="*/ 69100 h 160409"/>
                <a:gd name="connsiteX17" fmla="*/ 157171 w 224458"/>
                <a:gd name="connsiteY17" fmla="*/ 91310 h 160409"/>
                <a:gd name="connsiteX18" fmla="*/ 134960 w 224458"/>
                <a:gd name="connsiteY18" fmla="*/ 101181 h 160409"/>
                <a:gd name="connsiteX19" fmla="*/ 70796 w 224458"/>
                <a:gd name="connsiteY19" fmla="*/ 98714 h 16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4458" h="160409">
                  <a:moveTo>
                    <a:pt x="70796" y="98714"/>
                  </a:moveTo>
                  <a:lnTo>
                    <a:pt x="38714" y="78971"/>
                  </a:lnTo>
                  <a:cubicBezTo>
                    <a:pt x="26375" y="71567"/>
                    <a:pt x="11568" y="74035"/>
                    <a:pt x="4165" y="86374"/>
                  </a:cubicBezTo>
                  <a:cubicBezTo>
                    <a:pt x="-3239" y="98714"/>
                    <a:pt x="-771" y="113521"/>
                    <a:pt x="11568" y="120924"/>
                  </a:cubicBezTo>
                  <a:lnTo>
                    <a:pt x="43650" y="140667"/>
                  </a:lnTo>
                  <a:cubicBezTo>
                    <a:pt x="63393" y="153006"/>
                    <a:pt x="85603" y="160410"/>
                    <a:pt x="107814" y="160410"/>
                  </a:cubicBezTo>
                  <a:cubicBezTo>
                    <a:pt x="125089" y="160410"/>
                    <a:pt x="142364" y="155474"/>
                    <a:pt x="159638" y="148070"/>
                  </a:cubicBezTo>
                  <a:lnTo>
                    <a:pt x="211463" y="120924"/>
                  </a:lnTo>
                  <a:cubicBezTo>
                    <a:pt x="218867" y="118456"/>
                    <a:pt x="223802" y="111053"/>
                    <a:pt x="223802" y="103649"/>
                  </a:cubicBezTo>
                  <a:cubicBezTo>
                    <a:pt x="226270" y="96246"/>
                    <a:pt x="221334" y="88842"/>
                    <a:pt x="216399" y="81439"/>
                  </a:cubicBezTo>
                  <a:lnTo>
                    <a:pt x="169510" y="34550"/>
                  </a:lnTo>
                  <a:cubicBezTo>
                    <a:pt x="147299" y="12339"/>
                    <a:pt x="117685" y="0"/>
                    <a:pt x="85603" y="0"/>
                  </a:cubicBezTo>
                  <a:lnTo>
                    <a:pt x="75732" y="0"/>
                  </a:lnTo>
                  <a:cubicBezTo>
                    <a:pt x="60925" y="0"/>
                    <a:pt x="51053" y="9871"/>
                    <a:pt x="51053" y="24678"/>
                  </a:cubicBezTo>
                  <a:cubicBezTo>
                    <a:pt x="51053" y="39485"/>
                    <a:pt x="60925" y="49357"/>
                    <a:pt x="75732" y="49357"/>
                  </a:cubicBezTo>
                  <a:lnTo>
                    <a:pt x="85603" y="49357"/>
                  </a:lnTo>
                  <a:cubicBezTo>
                    <a:pt x="102878" y="49357"/>
                    <a:pt x="120153" y="56760"/>
                    <a:pt x="134960" y="69100"/>
                  </a:cubicBezTo>
                  <a:lnTo>
                    <a:pt x="157171" y="91310"/>
                  </a:lnTo>
                  <a:lnTo>
                    <a:pt x="134960" y="101181"/>
                  </a:lnTo>
                  <a:cubicBezTo>
                    <a:pt x="115217" y="113521"/>
                    <a:pt x="90539" y="111053"/>
                    <a:pt x="70796" y="98714"/>
                  </a:cubicBezTo>
                  <a:close/>
                </a:path>
              </a:pathLst>
            </a:custGeom>
            <a:grpFill/>
            <a:ln w="24678"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23F0BB64-118B-482F-96B9-794B31763563}"/>
                </a:ext>
              </a:extLst>
            </p:cNvPr>
            <p:cNvSpPr/>
            <p:nvPr/>
          </p:nvSpPr>
          <p:spPr>
            <a:xfrm>
              <a:off x="10699750" y="2281670"/>
              <a:ext cx="1085850" cy="787241"/>
            </a:xfrm>
            <a:custGeom>
              <a:avLst/>
              <a:gdLst>
                <a:gd name="connsiteX0" fmla="*/ 1066107 w 1085850"/>
                <a:gd name="connsiteY0" fmla="*/ 345498 h 787241"/>
                <a:gd name="connsiteX1" fmla="*/ 1053768 w 1085850"/>
                <a:gd name="connsiteY1" fmla="*/ 343030 h 787241"/>
                <a:gd name="connsiteX2" fmla="*/ 910633 w 1085850"/>
                <a:gd name="connsiteY2" fmla="*/ 234445 h 787241"/>
                <a:gd name="connsiteX3" fmla="*/ 888423 w 1085850"/>
                <a:gd name="connsiteY3" fmla="*/ 194959 h 787241"/>
                <a:gd name="connsiteX4" fmla="*/ 819323 w 1085850"/>
                <a:gd name="connsiteY4" fmla="*/ 103649 h 787241"/>
                <a:gd name="connsiteX5" fmla="*/ 839066 w 1085850"/>
                <a:gd name="connsiteY5" fmla="*/ 83907 h 787241"/>
                <a:gd name="connsiteX6" fmla="*/ 922973 w 1085850"/>
                <a:gd name="connsiteY6" fmla="*/ 49357 h 787241"/>
                <a:gd name="connsiteX7" fmla="*/ 937780 w 1085850"/>
                <a:gd name="connsiteY7" fmla="*/ 49357 h 787241"/>
                <a:gd name="connsiteX8" fmla="*/ 903230 w 1085850"/>
                <a:gd name="connsiteY8" fmla="*/ 101181 h 787241"/>
                <a:gd name="connsiteX9" fmla="*/ 893358 w 1085850"/>
                <a:gd name="connsiteY9" fmla="*/ 133263 h 787241"/>
                <a:gd name="connsiteX10" fmla="*/ 915569 w 1085850"/>
                <a:gd name="connsiteY10" fmla="*/ 148070 h 787241"/>
                <a:gd name="connsiteX11" fmla="*/ 925440 w 1085850"/>
                <a:gd name="connsiteY11" fmla="*/ 145603 h 787241"/>
                <a:gd name="connsiteX12" fmla="*/ 987136 w 1085850"/>
                <a:gd name="connsiteY12" fmla="*/ 44421 h 787241"/>
                <a:gd name="connsiteX13" fmla="*/ 987136 w 1085850"/>
                <a:gd name="connsiteY13" fmla="*/ 24678 h 787241"/>
                <a:gd name="connsiteX14" fmla="*/ 962458 w 1085850"/>
                <a:gd name="connsiteY14" fmla="*/ 0 h 787241"/>
                <a:gd name="connsiteX15" fmla="*/ 922973 w 1085850"/>
                <a:gd name="connsiteY15" fmla="*/ 0 h 787241"/>
                <a:gd name="connsiteX16" fmla="*/ 806984 w 1085850"/>
                <a:gd name="connsiteY16" fmla="*/ 49357 h 787241"/>
                <a:gd name="connsiteX17" fmla="*/ 782306 w 1085850"/>
                <a:gd name="connsiteY17" fmla="*/ 74035 h 787241"/>
                <a:gd name="connsiteX18" fmla="*/ 621896 w 1085850"/>
                <a:gd name="connsiteY18" fmla="*/ 24678 h 787241"/>
                <a:gd name="connsiteX19" fmla="*/ 320819 w 1085850"/>
                <a:gd name="connsiteY19" fmla="*/ 24678 h 787241"/>
                <a:gd name="connsiteX20" fmla="*/ 74035 w 1085850"/>
                <a:gd name="connsiteY20" fmla="*/ 271463 h 787241"/>
                <a:gd name="connsiteX21" fmla="*/ 74035 w 1085850"/>
                <a:gd name="connsiteY21" fmla="*/ 296141 h 787241"/>
                <a:gd name="connsiteX22" fmla="*/ 61696 w 1085850"/>
                <a:gd name="connsiteY22" fmla="*/ 308480 h 787241"/>
                <a:gd name="connsiteX23" fmla="*/ 49357 w 1085850"/>
                <a:gd name="connsiteY23" fmla="*/ 296141 h 787241"/>
                <a:gd name="connsiteX24" fmla="*/ 24678 w 1085850"/>
                <a:gd name="connsiteY24" fmla="*/ 271463 h 787241"/>
                <a:gd name="connsiteX25" fmla="*/ 0 w 1085850"/>
                <a:gd name="connsiteY25" fmla="*/ 296141 h 787241"/>
                <a:gd name="connsiteX26" fmla="*/ 61696 w 1085850"/>
                <a:gd name="connsiteY26" fmla="*/ 357837 h 787241"/>
                <a:gd name="connsiteX27" fmla="*/ 123392 w 1085850"/>
                <a:gd name="connsiteY27" fmla="*/ 296141 h 787241"/>
                <a:gd name="connsiteX28" fmla="*/ 123392 w 1085850"/>
                <a:gd name="connsiteY28" fmla="*/ 271463 h 787241"/>
                <a:gd name="connsiteX29" fmla="*/ 320819 w 1085850"/>
                <a:gd name="connsiteY29" fmla="*/ 74035 h 787241"/>
                <a:gd name="connsiteX30" fmla="*/ 621896 w 1085850"/>
                <a:gd name="connsiteY30" fmla="*/ 74035 h 787241"/>
                <a:gd name="connsiteX31" fmla="*/ 774902 w 1085850"/>
                <a:gd name="connsiteY31" fmla="*/ 128328 h 787241"/>
                <a:gd name="connsiteX32" fmla="*/ 846469 w 1085850"/>
                <a:gd name="connsiteY32" fmla="*/ 217170 h 787241"/>
                <a:gd name="connsiteX33" fmla="*/ 866212 w 1085850"/>
                <a:gd name="connsiteY33" fmla="*/ 256655 h 787241"/>
                <a:gd name="connsiteX34" fmla="*/ 1036493 w 1085850"/>
                <a:gd name="connsiteY34" fmla="*/ 389919 h 787241"/>
                <a:gd name="connsiteX35" fmla="*/ 1036493 w 1085850"/>
                <a:gd name="connsiteY35" fmla="*/ 500972 h 787241"/>
                <a:gd name="connsiteX36" fmla="*/ 1016751 w 1085850"/>
                <a:gd name="connsiteY36" fmla="*/ 525650 h 787241"/>
                <a:gd name="connsiteX37" fmla="*/ 848937 w 1085850"/>
                <a:gd name="connsiteY37" fmla="*/ 560200 h 787241"/>
                <a:gd name="connsiteX38" fmla="*/ 789709 w 1085850"/>
                <a:gd name="connsiteY38" fmla="*/ 631767 h 787241"/>
                <a:gd name="connsiteX39" fmla="*/ 789709 w 1085850"/>
                <a:gd name="connsiteY39" fmla="*/ 715674 h 787241"/>
                <a:gd name="connsiteX40" fmla="*/ 765031 w 1085850"/>
                <a:gd name="connsiteY40" fmla="*/ 740352 h 787241"/>
                <a:gd name="connsiteX41" fmla="*/ 755159 w 1085850"/>
                <a:gd name="connsiteY41" fmla="*/ 740352 h 787241"/>
                <a:gd name="connsiteX42" fmla="*/ 730481 w 1085850"/>
                <a:gd name="connsiteY42" fmla="*/ 720610 h 787241"/>
                <a:gd name="connsiteX43" fmla="*/ 705803 w 1085850"/>
                <a:gd name="connsiteY43" fmla="*/ 621896 h 787241"/>
                <a:gd name="connsiteX44" fmla="*/ 666317 w 1085850"/>
                <a:gd name="connsiteY44" fmla="*/ 572539 h 787241"/>
                <a:gd name="connsiteX45" fmla="*/ 607089 w 1085850"/>
                <a:gd name="connsiteY45" fmla="*/ 570071 h 787241"/>
                <a:gd name="connsiteX46" fmla="*/ 375112 w 1085850"/>
                <a:gd name="connsiteY46" fmla="*/ 567603 h 787241"/>
                <a:gd name="connsiteX47" fmla="*/ 343030 w 1085850"/>
                <a:gd name="connsiteY47" fmla="*/ 579943 h 787241"/>
                <a:gd name="connsiteX48" fmla="*/ 355369 w 1085850"/>
                <a:gd name="connsiteY48" fmla="*/ 612025 h 787241"/>
                <a:gd name="connsiteX49" fmla="*/ 624364 w 1085850"/>
                <a:gd name="connsiteY49" fmla="*/ 614492 h 787241"/>
                <a:gd name="connsiteX50" fmla="*/ 644107 w 1085850"/>
                <a:gd name="connsiteY50" fmla="*/ 614492 h 787241"/>
                <a:gd name="connsiteX51" fmla="*/ 656446 w 1085850"/>
                <a:gd name="connsiteY51" fmla="*/ 631767 h 787241"/>
                <a:gd name="connsiteX52" fmla="*/ 681124 w 1085850"/>
                <a:gd name="connsiteY52" fmla="*/ 730481 h 787241"/>
                <a:gd name="connsiteX53" fmla="*/ 752692 w 1085850"/>
                <a:gd name="connsiteY53" fmla="*/ 787241 h 787241"/>
                <a:gd name="connsiteX54" fmla="*/ 765031 w 1085850"/>
                <a:gd name="connsiteY54" fmla="*/ 787241 h 787241"/>
                <a:gd name="connsiteX55" fmla="*/ 839066 w 1085850"/>
                <a:gd name="connsiteY55" fmla="*/ 713206 h 787241"/>
                <a:gd name="connsiteX56" fmla="*/ 839066 w 1085850"/>
                <a:gd name="connsiteY56" fmla="*/ 629299 h 787241"/>
                <a:gd name="connsiteX57" fmla="*/ 858809 w 1085850"/>
                <a:gd name="connsiteY57" fmla="*/ 604621 h 787241"/>
                <a:gd name="connsiteX58" fmla="*/ 1026622 w 1085850"/>
                <a:gd name="connsiteY58" fmla="*/ 570071 h 787241"/>
                <a:gd name="connsiteX59" fmla="*/ 1085850 w 1085850"/>
                <a:gd name="connsiteY59" fmla="*/ 503440 h 787241"/>
                <a:gd name="connsiteX60" fmla="*/ 1085850 w 1085850"/>
                <a:gd name="connsiteY60" fmla="*/ 370176 h 787241"/>
                <a:gd name="connsiteX61" fmla="*/ 1066107 w 1085850"/>
                <a:gd name="connsiteY61" fmla="*/ 345498 h 787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085850" h="787241">
                  <a:moveTo>
                    <a:pt x="1066107" y="345498"/>
                  </a:moveTo>
                  <a:lnTo>
                    <a:pt x="1053768" y="343030"/>
                  </a:lnTo>
                  <a:cubicBezTo>
                    <a:pt x="992072" y="330691"/>
                    <a:pt x="940247" y="291205"/>
                    <a:pt x="910633" y="234445"/>
                  </a:cubicBezTo>
                  <a:lnTo>
                    <a:pt x="888423" y="194959"/>
                  </a:lnTo>
                  <a:cubicBezTo>
                    <a:pt x="871148" y="160410"/>
                    <a:pt x="846469" y="130796"/>
                    <a:pt x="819323" y="103649"/>
                  </a:cubicBezTo>
                  <a:lnTo>
                    <a:pt x="839066" y="83907"/>
                  </a:lnTo>
                  <a:cubicBezTo>
                    <a:pt x="861277" y="61696"/>
                    <a:pt x="890891" y="49357"/>
                    <a:pt x="922973" y="49357"/>
                  </a:cubicBezTo>
                  <a:lnTo>
                    <a:pt x="937780" y="49357"/>
                  </a:lnTo>
                  <a:cubicBezTo>
                    <a:pt x="935312" y="71567"/>
                    <a:pt x="922973" y="91310"/>
                    <a:pt x="903230" y="101181"/>
                  </a:cubicBezTo>
                  <a:cubicBezTo>
                    <a:pt x="890891" y="106117"/>
                    <a:pt x="885955" y="120924"/>
                    <a:pt x="893358" y="133263"/>
                  </a:cubicBezTo>
                  <a:cubicBezTo>
                    <a:pt x="898294" y="143135"/>
                    <a:pt x="905698" y="148070"/>
                    <a:pt x="915569" y="148070"/>
                  </a:cubicBezTo>
                  <a:cubicBezTo>
                    <a:pt x="918037" y="148070"/>
                    <a:pt x="922973" y="148070"/>
                    <a:pt x="925440" y="145603"/>
                  </a:cubicBezTo>
                  <a:cubicBezTo>
                    <a:pt x="962458" y="125860"/>
                    <a:pt x="987136" y="86374"/>
                    <a:pt x="987136" y="44421"/>
                  </a:cubicBezTo>
                  <a:lnTo>
                    <a:pt x="987136" y="24678"/>
                  </a:lnTo>
                  <a:cubicBezTo>
                    <a:pt x="987136" y="9871"/>
                    <a:pt x="977265" y="0"/>
                    <a:pt x="962458" y="0"/>
                  </a:cubicBezTo>
                  <a:lnTo>
                    <a:pt x="922973" y="0"/>
                  </a:lnTo>
                  <a:cubicBezTo>
                    <a:pt x="878551" y="0"/>
                    <a:pt x="836598" y="17275"/>
                    <a:pt x="806984" y="49357"/>
                  </a:cubicBezTo>
                  <a:lnTo>
                    <a:pt x="782306" y="74035"/>
                  </a:lnTo>
                  <a:cubicBezTo>
                    <a:pt x="732949" y="41953"/>
                    <a:pt x="678656" y="24678"/>
                    <a:pt x="621896" y="24678"/>
                  </a:cubicBezTo>
                  <a:lnTo>
                    <a:pt x="320819" y="24678"/>
                  </a:lnTo>
                  <a:cubicBezTo>
                    <a:pt x="185088" y="24678"/>
                    <a:pt x="74035" y="135731"/>
                    <a:pt x="74035" y="271463"/>
                  </a:cubicBezTo>
                  <a:lnTo>
                    <a:pt x="74035" y="296141"/>
                  </a:lnTo>
                  <a:cubicBezTo>
                    <a:pt x="74035" y="303544"/>
                    <a:pt x="69100" y="308480"/>
                    <a:pt x="61696" y="308480"/>
                  </a:cubicBezTo>
                  <a:cubicBezTo>
                    <a:pt x="54293" y="308480"/>
                    <a:pt x="49357" y="303544"/>
                    <a:pt x="49357" y="296141"/>
                  </a:cubicBezTo>
                  <a:cubicBezTo>
                    <a:pt x="49357" y="281334"/>
                    <a:pt x="39485" y="271463"/>
                    <a:pt x="24678" y="271463"/>
                  </a:cubicBezTo>
                  <a:cubicBezTo>
                    <a:pt x="9871" y="271463"/>
                    <a:pt x="0" y="281334"/>
                    <a:pt x="0" y="296141"/>
                  </a:cubicBezTo>
                  <a:cubicBezTo>
                    <a:pt x="0" y="330691"/>
                    <a:pt x="27146" y="357837"/>
                    <a:pt x="61696" y="357837"/>
                  </a:cubicBezTo>
                  <a:cubicBezTo>
                    <a:pt x="96246" y="357837"/>
                    <a:pt x="123392" y="330691"/>
                    <a:pt x="123392" y="296141"/>
                  </a:cubicBezTo>
                  <a:lnTo>
                    <a:pt x="123392" y="271463"/>
                  </a:lnTo>
                  <a:cubicBezTo>
                    <a:pt x="123392" y="162878"/>
                    <a:pt x="212234" y="74035"/>
                    <a:pt x="320819" y="74035"/>
                  </a:cubicBezTo>
                  <a:lnTo>
                    <a:pt x="621896" y="74035"/>
                  </a:lnTo>
                  <a:cubicBezTo>
                    <a:pt x="676188" y="74035"/>
                    <a:pt x="730481" y="93778"/>
                    <a:pt x="774902" y="128328"/>
                  </a:cubicBezTo>
                  <a:cubicBezTo>
                    <a:pt x="804516" y="153006"/>
                    <a:pt x="829195" y="182620"/>
                    <a:pt x="846469" y="217170"/>
                  </a:cubicBezTo>
                  <a:lnTo>
                    <a:pt x="866212" y="256655"/>
                  </a:lnTo>
                  <a:cubicBezTo>
                    <a:pt x="900762" y="325755"/>
                    <a:pt x="962458" y="375112"/>
                    <a:pt x="1036493" y="389919"/>
                  </a:cubicBezTo>
                  <a:lnTo>
                    <a:pt x="1036493" y="500972"/>
                  </a:lnTo>
                  <a:cubicBezTo>
                    <a:pt x="1036493" y="513311"/>
                    <a:pt x="1029090" y="523182"/>
                    <a:pt x="1016751" y="525650"/>
                  </a:cubicBezTo>
                  <a:lnTo>
                    <a:pt x="848937" y="560200"/>
                  </a:lnTo>
                  <a:cubicBezTo>
                    <a:pt x="814388" y="567603"/>
                    <a:pt x="789709" y="597218"/>
                    <a:pt x="789709" y="631767"/>
                  </a:cubicBezTo>
                  <a:lnTo>
                    <a:pt x="789709" y="715674"/>
                  </a:lnTo>
                  <a:cubicBezTo>
                    <a:pt x="789709" y="730481"/>
                    <a:pt x="779838" y="740352"/>
                    <a:pt x="765031" y="740352"/>
                  </a:cubicBezTo>
                  <a:lnTo>
                    <a:pt x="755159" y="740352"/>
                  </a:lnTo>
                  <a:cubicBezTo>
                    <a:pt x="742820" y="740352"/>
                    <a:pt x="732949" y="732949"/>
                    <a:pt x="730481" y="720610"/>
                  </a:cubicBezTo>
                  <a:lnTo>
                    <a:pt x="705803" y="621896"/>
                  </a:lnTo>
                  <a:cubicBezTo>
                    <a:pt x="700867" y="599685"/>
                    <a:pt x="686060" y="582410"/>
                    <a:pt x="666317" y="572539"/>
                  </a:cubicBezTo>
                  <a:cubicBezTo>
                    <a:pt x="646574" y="562668"/>
                    <a:pt x="626832" y="562668"/>
                    <a:pt x="607089" y="570071"/>
                  </a:cubicBezTo>
                  <a:cubicBezTo>
                    <a:pt x="535522" y="599685"/>
                    <a:pt x="446679" y="597218"/>
                    <a:pt x="375112" y="567603"/>
                  </a:cubicBezTo>
                  <a:cubicBezTo>
                    <a:pt x="362773" y="562668"/>
                    <a:pt x="347966" y="567603"/>
                    <a:pt x="343030" y="579943"/>
                  </a:cubicBezTo>
                  <a:cubicBezTo>
                    <a:pt x="338094" y="592282"/>
                    <a:pt x="343030" y="607089"/>
                    <a:pt x="355369" y="612025"/>
                  </a:cubicBezTo>
                  <a:cubicBezTo>
                    <a:pt x="436808" y="646574"/>
                    <a:pt x="540457" y="646574"/>
                    <a:pt x="624364" y="614492"/>
                  </a:cubicBezTo>
                  <a:cubicBezTo>
                    <a:pt x="631767" y="612025"/>
                    <a:pt x="639171" y="614492"/>
                    <a:pt x="644107" y="614492"/>
                  </a:cubicBezTo>
                  <a:cubicBezTo>
                    <a:pt x="651510" y="616960"/>
                    <a:pt x="656446" y="624364"/>
                    <a:pt x="656446" y="631767"/>
                  </a:cubicBezTo>
                  <a:lnTo>
                    <a:pt x="681124" y="730481"/>
                  </a:lnTo>
                  <a:cubicBezTo>
                    <a:pt x="688528" y="762563"/>
                    <a:pt x="718142" y="787241"/>
                    <a:pt x="752692" y="787241"/>
                  </a:cubicBezTo>
                  <a:lnTo>
                    <a:pt x="765031" y="787241"/>
                  </a:lnTo>
                  <a:cubicBezTo>
                    <a:pt x="806984" y="787241"/>
                    <a:pt x="839066" y="755159"/>
                    <a:pt x="839066" y="713206"/>
                  </a:cubicBezTo>
                  <a:lnTo>
                    <a:pt x="839066" y="629299"/>
                  </a:lnTo>
                  <a:cubicBezTo>
                    <a:pt x="839066" y="616960"/>
                    <a:pt x="846469" y="607089"/>
                    <a:pt x="858809" y="604621"/>
                  </a:cubicBezTo>
                  <a:lnTo>
                    <a:pt x="1026622" y="570071"/>
                  </a:lnTo>
                  <a:cubicBezTo>
                    <a:pt x="1061172" y="567603"/>
                    <a:pt x="1085850" y="537989"/>
                    <a:pt x="1085850" y="503440"/>
                  </a:cubicBezTo>
                  <a:lnTo>
                    <a:pt x="1085850" y="370176"/>
                  </a:lnTo>
                  <a:cubicBezTo>
                    <a:pt x="1085850" y="357837"/>
                    <a:pt x="1078447" y="347966"/>
                    <a:pt x="1066107" y="345498"/>
                  </a:cubicBezTo>
                  <a:close/>
                </a:path>
              </a:pathLst>
            </a:custGeom>
            <a:grpFill/>
            <a:ln w="24678" cap="flat">
              <a:noFill/>
              <a:prstDash val="solid"/>
              <a:miter/>
            </a:ln>
          </p:spPr>
          <p:txBody>
            <a:bodyPr rtlCol="0" anchor="ctr"/>
            <a:lstStyle/>
            <a:p>
              <a:endParaRPr lang="zh-CN" altLang="en-US"/>
            </a:p>
          </p:txBody>
        </p:sp>
      </p:grpSp>
      <p:grpSp>
        <p:nvGrpSpPr>
          <p:cNvPr id="68" name="图形 26">
            <a:extLst>
              <a:ext uri="{FF2B5EF4-FFF2-40B4-BE49-F238E27FC236}">
                <a16:creationId xmlns:a16="http://schemas.microsoft.com/office/drawing/2014/main" xmlns="" id="{0F38522F-A457-4897-BE7B-794803A327CF}"/>
              </a:ext>
            </a:extLst>
          </p:cNvPr>
          <p:cNvGrpSpPr/>
          <p:nvPr/>
        </p:nvGrpSpPr>
        <p:grpSpPr>
          <a:xfrm>
            <a:off x="10519264" y="4532640"/>
            <a:ext cx="515496" cy="515497"/>
            <a:chOff x="10661650" y="438150"/>
            <a:chExt cx="1085849" cy="1085850"/>
          </a:xfrm>
          <a:solidFill>
            <a:schemeClr val="bg1"/>
          </a:solidFill>
        </p:grpSpPr>
        <p:sp>
          <p:nvSpPr>
            <p:cNvPr id="69" name="任意多边形: 形状 68">
              <a:extLst>
                <a:ext uri="{FF2B5EF4-FFF2-40B4-BE49-F238E27FC236}">
                  <a16:creationId xmlns:a16="http://schemas.microsoft.com/office/drawing/2014/main" xmlns="" id="{F6E6155E-43F1-4D6A-B36C-1F4163D89EF1}"/>
                </a:ext>
              </a:extLst>
            </p:cNvPr>
            <p:cNvSpPr/>
            <p:nvPr/>
          </p:nvSpPr>
          <p:spPr>
            <a:xfrm>
              <a:off x="10809720" y="1203180"/>
              <a:ext cx="246784" cy="246784"/>
            </a:xfrm>
            <a:custGeom>
              <a:avLst/>
              <a:gdLst>
                <a:gd name="connsiteX0" fmla="*/ 239381 w 246784"/>
                <a:gd name="connsiteY0" fmla="*/ 7404 h 246784"/>
                <a:gd name="connsiteX1" fmla="*/ 204831 w 246784"/>
                <a:gd name="connsiteY1" fmla="*/ 7404 h 246784"/>
                <a:gd name="connsiteX2" fmla="*/ 7404 w 246784"/>
                <a:gd name="connsiteY2" fmla="*/ 204831 h 246784"/>
                <a:gd name="connsiteX3" fmla="*/ 7404 w 246784"/>
                <a:gd name="connsiteY3" fmla="*/ 239381 h 246784"/>
                <a:gd name="connsiteX4" fmla="*/ 24678 w 246784"/>
                <a:gd name="connsiteY4" fmla="*/ 246784 h 246784"/>
                <a:gd name="connsiteX5" fmla="*/ 41953 w 246784"/>
                <a:gd name="connsiteY5" fmla="*/ 239381 h 246784"/>
                <a:gd name="connsiteX6" fmla="*/ 239381 w 246784"/>
                <a:gd name="connsiteY6" fmla="*/ 41953 h 246784"/>
                <a:gd name="connsiteX7" fmla="*/ 239381 w 246784"/>
                <a:gd name="connsiteY7" fmla="*/ 7404 h 2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784" h="246784">
                  <a:moveTo>
                    <a:pt x="239381" y="7404"/>
                  </a:moveTo>
                  <a:cubicBezTo>
                    <a:pt x="229509" y="-2468"/>
                    <a:pt x="214702" y="-2468"/>
                    <a:pt x="204831" y="7404"/>
                  </a:cubicBezTo>
                  <a:lnTo>
                    <a:pt x="7404" y="204831"/>
                  </a:lnTo>
                  <a:cubicBezTo>
                    <a:pt x="-2468" y="214702"/>
                    <a:pt x="-2468" y="229509"/>
                    <a:pt x="7404" y="239381"/>
                  </a:cubicBezTo>
                  <a:cubicBezTo>
                    <a:pt x="12339" y="244316"/>
                    <a:pt x="17275" y="246784"/>
                    <a:pt x="24678" y="246784"/>
                  </a:cubicBezTo>
                  <a:cubicBezTo>
                    <a:pt x="32082" y="246784"/>
                    <a:pt x="37018" y="244316"/>
                    <a:pt x="41953" y="239381"/>
                  </a:cubicBezTo>
                  <a:lnTo>
                    <a:pt x="239381" y="41953"/>
                  </a:lnTo>
                  <a:cubicBezTo>
                    <a:pt x="249252" y="32082"/>
                    <a:pt x="249252" y="17275"/>
                    <a:pt x="239381" y="7404"/>
                  </a:cubicBezTo>
                  <a:close/>
                </a:path>
              </a:pathLst>
            </a:custGeom>
            <a:grpFill/>
            <a:ln w="24678"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DD775F54-E2F8-40C9-AF9C-7CA5FD99A254}"/>
                </a:ext>
              </a:extLst>
            </p:cNvPr>
            <p:cNvSpPr/>
            <p:nvPr/>
          </p:nvSpPr>
          <p:spPr>
            <a:xfrm>
              <a:off x="10735685" y="1129145"/>
              <a:ext cx="246784" cy="246784"/>
            </a:xfrm>
            <a:custGeom>
              <a:avLst/>
              <a:gdLst>
                <a:gd name="connsiteX0" fmla="*/ 239381 w 246784"/>
                <a:gd name="connsiteY0" fmla="*/ 7404 h 246784"/>
                <a:gd name="connsiteX1" fmla="*/ 204831 w 246784"/>
                <a:gd name="connsiteY1" fmla="*/ 7404 h 246784"/>
                <a:gd name="connsiteX2" fmla="*/ 7404 w 246784"/>
                <a:gd name="connsiteY2" fmla="*/ 204831 h 246784"/>
                <a:gd name="connsiteX3" fmla="*/ 7404 w 246784"/>
                <a:gd name="connsiteY3" fmla="*/ 239381 h 246784"/>
                <a:gd name="connsiteX4" fmla="*/ 24678 w 246784"/>
                <a:gd name="connsiteY4" fmla="*/ 246784 h 246784"/>
                <a:gd name="connsiteX5" fmla="*/ 41953 w 246784"/>
                <a:gd name="connsiteY5" fmla="*/ 239381 h 246784"/>
                <a:gd name="connsiteX6" fmla="*/ 239381 w 246784"/>
                <a:gd name="connsiteY6" fmla="*/ 41953 h 246784"/>
                <a:gd name="connsiteX7" fmla="*/ 239381 w 246784"/>
                <a:gd name="connsiteY7" fmla="*/ 7404 h 24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784" h="246784">
                  <a:moveTo>
                    <a:pt x="239381" y="7404"/>
                  </a:moveTo>
                  <a:cubicBezTo>
                    <a:pt x="229509" y="-2468"/>
                    <a:pt x="214702" y="-2468"/>
                    <a:pt x="204831" y="7404"/>
                  </a:cubicBezTo>
                  <a:lnTo>
                    <a:pt x="7404" y="204831"/>
                  </a:lnTo>
                  <a:cubicBezTo>
                    <a:pt x="-2468" y="214702"/>
                    <a:pt x="-2468" y="229509"/>
                    <a:pt x="7404" y="239381"/>
                  </a:cubicBezTo>
                  <a:cubicBezTo>
                    <a:pt x="12339" y="244316"/>
                    <a:pt x="17275" y="246784"/>
                    <a:pt x="24678" y="246784"/>
                  </a:cubicBezTo>
                  <a:cubicBezTo>
                    <a:pt x="32082" y="246784"/>
                    <a:pt x="37018" y="244316"/>
                    <a:pt x="41953" y="239381"/>
                  </a:cubicBezTo>
                  <a:lnTo>
                    <a:pt x="239381" y="41953"/>
                  </a:lnTo>
                  <a:cubicBezTo>
                    <a:pt x="249252" y="32082"/>
                    <a:pt x="249252" y="17275"/>
                    <a:pt x="239381" y="7404"/>
                  </a:cubicBezTo>
                  <a:close/>
                </a:path>
              </a:pathLst>
            </a:custGeom>
            <a:grpFill/>
            <a:ln w="24678"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8B0D3FFC-A196-4F88-AEC7-CE21B5C6B7C4}"/>
                </a:ext>
              </a:extLst>
            </p:cNvPr>
            <p:cNvSpPr/>
            <p:nvPr/>
          </p:nvSpPr>
          <p:spPr>
            <a:xfrm>
              <a:off x="10661650" y="438150"/>
              <a:ext cx="1085849" cy="1085850"/>
            </a:xfrm>
            <a:custGeom>
              <a:avLst/>
              <a:gdLst>
                <a:gd name="connsiteX0" fmla="*/ 1009347 w 1085849"/>
                <a:gd name="connsiteY0" fmla="*/ 0 h 1085850"/>
                <a:gd name="connsiteX1" fmla="*/ 955054 w 1085849"/>
                <a:gd name="connsiteY1" fmla="*/ 22211 h 1085850"/>
                <a:gd name="connsiteX2" fmla="*/ 370176 w 1085849"/>
                <a:gd name="connsiteY2" fmla="*/ 607089 h 1085850"/>
                <a:gd name="connsiteX3" fmla="*/ 347966 w 1085849"/>
                <a:gd name="connsiteY3" fmla="*/ 584878 h 1085850"/>
                <a:gd name="connsiteX4" fmla="*/ 244316 w 1085849"/>
                <a:gd name="connsiteY4" fmla="*/ 584878 h 1085850"/>
                <a:gd name="connsiteX5" fmla="*/ 7404 w 1085849"/>
                <a:gd name="connsiteY5" fmla="*/ 821791 h 1085850"/>
                <a:gd name="connsiteX6" fmla="*/ 7404 w 1085849"/>
                <a:gd name="connsiteY6" fmla="*/ 856341 h 1085850"/>
                <a:gd name="connsiteX7" fmla="*/ 41953 w 1085849"/>
                <a:gd name="connsiteY7" fmla="*/ 856341 h 1085850"/>
                <a:gd name="connsiteX8" fmla="*/ 278866 w 1085849"/>
                <a:gd name="connsiteY8" fmla="*/ 619428 h 1085850"/>
                <a:gd name="connsiteX9" fmla="*/ 313416 w 1085849"/>
                <a:gd name="connsiteY9" fmla="*/ 619428 h 1085850"/>
                <a:gd name="connsiteX10" fmla="*/ 352901 w 1085849"/>
                <a:gd name="connsiteY10" fmla="*/ 658914 h 1085850"/>
                <a:gd name="connsiteX11" fmla="*/ 360305 w 1085849"/>
                <a:gd name="connsiteY11" fmla="*/ 663849 h 1085850"/>
                <a:gd name="connsiteX12" fmla="*/ 468890 w 1085849"/>
                <a:gd name="connsiteY12" fmla="*/ 577475 h 1085850"/>
                <a:gd name="connsiteX13" fmla="*/ 508375 w 1085849"/>
                <a:gd name="connsiteY13" fmla="*/ 616960 h 1085850"/>
                <a:gd name="connsiteX14" fmla="*/ 426936 w 1085849"/>
                <a:gd name="connsiteY14" fmla="*/ 698399 h 1085850"/>
                <a:gd name="connsiteX15" fmla="*/ 426936 w 1085849"/>
                <a:gd name="connsiteY15" fmla="*/ 732949 h 1085850"/>
                <a:gd name="connsiteX16" fmla="*/ 466422 w 1085849"/>
                <a:gd name="connsiteY16" fmla="*/ 772434 h 1085850"/>
                <a:gd name="connsiteX17" fmla="*/ 473825 w 1085849"/>
                <a:gd name="connsiteY17" fmla="*/ 789709 h 1085850"/>
                <a:gd name="connsiteX18" fmla="*/ 466422 w 1085849"/>
                <a:gd name="connsiteY18" fmla="*/ 806984 h 1085850"/>
                <a:gd name="connsiteX19" fmla="*/ 229509 w 1085849"/>
                <a:gd name="connsiteY19" fmla="*/ 1043897 h 1085850"/>
                <a:gd name="connsiteX20" fmla="*/ 229509 w 1085849"/>
                <a:gd name="connsiteY20" fmla="*/ 1078447 h 1085850"/>
                <a:gd name="connsiteX21" fmla="*/ 246784 w 1085849"/>
                <a:gd name="connsiteY21" fmla="*/ 1085850 h 1085850"/>
                <a:gd name="connsiteX22" fmla="*/ 264059 w 1085849"/>
                <a:gd name="connsiteY22" fmla="*/ 1078447 h 1085850"/>
                <a:gd name="connsiteX23" fmla="*/ 500972 w 1085849"/>
                <a:gd name="connsiteY23" fmla="*/ 841534 h 1085850"/>
                <a:gd name="connsiteX24" fmla="*/ 523182 w 1085849"/>
                <a:gd name="connsiteY24" fmla="*/ 789709 h 1085850"/>
                <a:gd name="connsiteX25" fmla="*/ 500972 w 1085849"/>
                <a:gd name="connsiteY25" fmla="*/ 737884 h 1085850"/>
                <a:gd name="connsiteX26" fmla="*/ 478761 w 1085849"/>
                <a:gd name="connsiteY26" fmla="*/ 715674 h 1085850"/>
                <a:gd name="connsiteX27" fmla="*/ 1063639 w 1085849"/>
                <a:gd name="connsiteY27" fmla="*/ 130796 h 1085850"/>
                <a:gd name="connsiteX28" fmla="*/ 1085850 w 1085849"/>
                <a:gd name="connsiteY28" fmla="*/ 76503 h 1085850"/>
                <a:gd name="connsiteX29" fmla="*/ 1009347 w 1085849"/>
                <a:gd name="connsiteY29" fmla="*/ 0 h 1085850"/>
                <a:gd name="connsiteX30" fmla="*/ 1029090 w 1085849"/>
                <a:gd name="connsiteY30" fmla="*/ 96246 h 1085850"/>
                <a:gd name="connsiteX31" fmla="*/ 542925 w 1085849"/>
                <a:gd name="connsiteY31" fmla="*/ 582410 h 1085850"/>
                <a:gd name="connsiteX32" fmla="*/ 503440 w 1085849"/>
                <a:gd name="connsiteY32" fmla="*/ 542925 h 1085850"/>
                <a:gd name="connsiteX33" fmla="*/ 989604 w 1085849"/>
                <a:gd name="connsiteY33" fmla="*/ 56760 h 1085850"/>
                <a:gd name="connsiteX34" fmla="*/ 1009347 w 1085849"/>
                <a:gd name="connsiteY34" fmla="*/ 49357 h 1085850"/>
                <a:gd name="connsiteX35" fmla="*/ 1036493 w 1085849"/>
                <a:gd name="connsiteY35" fmla="*/ 76503 h 1085850"/>
                <a:gd name="connsiteX36" fmla="*/ 1029090 w 1085849"/>
                <a:gd name="connsiteY36" fmla="*/ 96246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85849" h="1085850">
                  <a:moveTo>
                    <a:pt x="1009347" y="0"/>
                  </a:moveTo>
                  <a:cubicBezTo>
                    <a:pt x="989604" y="0"/>
                    <a:pt x="969861" y="7404"/>
                    <a:pt x="955054" y="22211"/>
                  </a:cubicBezTo>
                  <a:cubicBezTo>
                    <a:pt x="955054" y="22211"/>
                    <a:pt x="468890" y="508375"/>
                    <a:pt x="370176" y="607089"/>
                  </a:cubicBezTo>
                  <a:lnTo>
                    <a:pt x="347966" y="584878"/>
                  </a:lnTo>
                  <a:cubicBezTo>
                    <a:pt x="318351" y="555264"/>
                    <a:pt x="271463" y="555264"/>
                    <a:pt x="244316" y="584878"/>
                  </a:cubicBezTo>
                  <a:lnTo>
                    <a:pt x="7404" y="821791"/>
                  </a:lnTo>
                  <a:cubicBezTo>
                    <a:pt x="-2468" y="831662"/>
                    <a:pt x="-2468" y="846469"/>
                    <a:pt x="7404" y="856341"/>
                  </a:cubicBezTo>
                  <a:cubicBezTo>
                    <a:pt x="17275" y="866212"/>
                    <a:pt x="32082" y="866212"/>
                    <a:pt x="41953" y="856341"/>
                  </a:cubicBezTo>
                  <a:lnTo>
                    <a:pt x="278866" y="619428"/>
                  </a:lnTo>
                  <a:cubicBezTo>
                    <a:pt x="288737" y="609557"/>
                    <a:pt x="303544" y="609557"/>
                    <a:pt x="313416" y="619428"/>
                  </a:cubicBezTo>
                  <a:lnTo>
                    <a:pt x="352901" y="658914"/>
                  </a:lnTo>
                  <a:cubicBezTo>
                    <a:pt x="355369" y="661381"/>
                    <a:pt x="357837" y="663849"/>
                    <a:pt x="360305" y="663849"/>
                  </a:cubicBezTo>
                  <a:cubicBezTo>
                    <a:pt x="375112" y="668785"/>
                    <a:pt x="375112" y="668785"/>
                    <a:pt x="468890" y="577475"/>
                  </a:cubicBezTo>
                  <a:lnTo>
                    <a:pt x="508375" y="616960"/>
                  </a:lnTo>
                  <a:lnTo>
                    <a:pt x="426936" y="698399"/>
                  </a:lnTo>
                  <a:cubicBezTo>
                    <a:pt x="417065" y="708270"/>
                    <a:pt x="417065" y="723077"/>
                    <a:pt x="426936" y="732949"/>
                  </a:cubicBezTo>
                  <a:lnTo>
                    <a:pt x="466422" y="772434"/>
                  </a:lnTo>
                  <a:cubicBezTo>
                    <a:pt x="471358" y="777370"/>
                    <a:pt x="473825" y="782306"/>
                    <a:pt x="473825" y="789709"/>
                  </a:cubicBezTo>
                  <a:cubicBezTo>
                    <a:pt x="473825" y="797113"/>
                    <a:pt x="471358" y="802048"/>
                    <a:pt x="466422" y="806984"/>
                  </a:cubicBezTo>
                  <a:lnTo>
                    <a:pt x="229509" y="1043897"/>
                  </a:lnTo>
                  <a:cubicBezTo>
                    <a:pt x="219638" y="1053768"/>
                    <a:pt x="219638" y="1068575"/>
                    <a:pt x="229509" y="1078447"/>
                  </a:cubicBezTo>
                  <a:cubicBezTo>
                    <a:pt x="234445" y="1083382"/>
                    <a:pt x="239381" y="1085850"/>
                    <a:pt x="246784" y="1085850"/>
                  </a:cubicBezTo>
                  <a:cubicBezTo>
                    <a:pt x="254188" y="1085850"/>
                    <a:pt x="259123" y="1083382"/>
                    <a:pt x="264059" y="1078447"/>
                  </a:cubicBezTo>
                  <a:lnTo>
                    <a:pt x="500972" y="841534"/>
                  </a:lnTo>
                  <a:cubicBezTo>
                    <a:pt x="515779" y="826727"/>
                    <a:pt x="523182" y="809452"/>
                    <a:pt x="523182" y="789709"/>
                  </a:cubicBezTo>
                  <a:cubicBezTo>
                    <a:pt x="523182" y="769966"/>
                    <a:pt x="515779" y="750224"/>
                    <a:pt x="500972" y="737884"/>
                  </a:cubicBezTo>
                  <a:lnTo>
                    <a:pt x="478761" y="715674"/>
                  </a:lnTo>
                  <a:lnTo>
                    <a:pt x="1063639" y="130796"/>
                  </a:lnTo>
                  <a:cubicBezTo>
                    <a:pt x="1078447" y="115989"/>
                    <a:pt x="1085850" y="98714"/>
                    <a:pt x="1085850" y="76503"/>
                  </a:cubicBezTo>
                  <a:cubicBezTo>
                    <a:pt x="1085850" y="34550"/>
                    <a:pt x="1051300" y="0"/>
                    <a:pt x="1009347" y="0"/>
                  </a:cubicBezTo>
                  <a:close/>
                  <a:moveTo>
                    <a:pt x="1029090" y="96246"/>
                  </a:moveTo>
                  <a:lnTo>
                    <a:pt x="542925" y="582410"/>
                  </a:lnTo>
                  <a:lnTo>
                    <a:pt x="503440" y="542925"/>
                  </a:lnTo>
                  <a:lnTo>
                    <a:pt x="989604" y="56760"/>
                  </a:lnTo>
                  <a:cubicBezTo>
                    <a:pt x="994540" y="51825"/>
                    <a:pt x="1001943" y="49357"/>
                    <a:pt x="1009347" y="49357"/>
                  </a:cubicBezTo>
                  <a:cubicBezTo>
                    <a:pt x="1024154" y="49357"/>
                    <a:pt x="1036493" y="61696"/>
                    <a:pt x="1036493" y="76503"/>
                  </a:cubicBezTo>
                  <a:cubicBezTo>
                    <a:pt x="1036493" y="83907"/>
                    <a:pt x="1034025" y="91310"/>
                    <a:pt x="1029090" y="96246"/>
                  </a:cubicBezTo>
                  <a:close/>
                </a:path>
              </a:pathLst>
            </a:custGeom>
            <a:grpFill/>
            <a:ln w="24678" cap="flat">
              <a:noFill/>
              <a:prstDash val="solid"/>
              <a:miter/>
            </a:ln>
          </p:spPr>
          <p:txBody>
            <a:bodyPr rtlCol="0" anchor="ctr"/>
            <a:lstStyle/>
            <a:p>
              <a:endParaRPr lang="zh-CN" altLang="en-US"/>
            </a:p>
          </p:txBody>
        </p:sp>
      </p:grpSp>
      <p:grpSp>
        <p:nvGrpSpPr>
          <p:cNvPr id="72" name="图形 30">
            <a:extLst>
              <a:ext uri="{FF2B5EF4-FFF2-40B4-BE49-F238E27FC236}">
                <a16:creationId xmlns:a16="http://schemas.microsoft.com/office/drawing/2014/main" xmlns="" id="{4E15931C-CBAD-4D4B-A161-5894D043ABBF}"/>
              </a:ext>
            </a:extLst>
          </p:cNvPr>
          <p:cNvGrpSpPr/>
          <p:nvPr/>
        </p:nvGrpSpPr>
        <p:grpSpPr>
          <a:xfrm>
            <a:off x="10518678" y="3474097"/>
            <a:ext cx="516668" cy="398338"/>
            <a:chOff x="7334250" y="536142"/>
            <a:chExt cx="1088317" cy="839065"/>
          </a:xfrm>
          <a:solidFill>
            <a:schemeClr val="bg1"/>
          </a:solidFill>
        </p:grpSpPr>
        <p:sp>
          <p:nvSpPr>
            <p:cNvPr id="73" name="任意多边形: 形状 72">
              <a:extLst>
                <a:ext uri="{FF2B5EF4-FFF2-40B4-BE49-F238E27FC236}">
                  <a16:creationId xmlns:a16="http://schemas.microsoft.com/office/drawing/2014/main" xmlns="" id="{563D6E55-9767-4E91-B228-74B971A52CCF}"/>
                </a:ext>
              </a:extLst>
            </p:cNvPr>
            <p:cNvSpPr/>
            <p:nvPr/>
          </p:nvSpPr>
          <p:spPr>
            <a:xfrm rot="-1055761">
              <a:off x="8197977" y="856996"/>
              <a:ext cx="49356" cy="49356"/>
            </a:xfrm>
            <a:custGeom>
              <a:avLst/>
              <a:gdLst>
                <a:gd name="connsiteX0" fmla="*/ 49356 w 49356"/>
                <a:gd name="connsiteY0" fmla="*/ 24678 h 49356"/>
                <a:gd name="connsiteX1" fmla="*/ 24678 w 49356"/>
                <a:gd name="connsiteY1" fmla="*/ 49356 h 49356"/>
                <a:gd name="connsiteX2" fmla="*/ 0 w 49356"/>
                <a:gd name="connsiteY2" fmla="*/ 24678 h 49356"/>
                <a:gd name="connsiteX3" fmla="*/ 24678 w 49356"/>
                <a:gd name="connsiteY3" fmla="*/ 0 h 49356"/>
                <a:gd name="connsiteX4" fmla="*/ 49356 w 49356"/>
                <a:gd name="connsiteY4" fmla="*/ 24678 h 4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6" h="49356">
                  <a:moveTo>
                    <a:pt x="49356" y="24678"/>
                  </a:moveTo>
                  <a:cubicBezTo>
                    <a:pt x="49356" y="38307"/>
                    <a:pt x="38307" y="49356"/>
                    <a:pt x="24678" y="49356"/>
                  </a:cubicBezTo>
                  <a:cubicBezTo>
                    <a:pt x="11049" y="49356"/>
                    <a:pt x="0" y="38307"/>
                    <a:pt x="0" y="24678"/>
                  </a:cubicBezTo>
                  <a:cubicBezTo>
                    <a:pt x="0" y="11049"/>
                    <a:pt x="11049" y="0"/>
                    <a:pt x="24678" y="0"/>
                  </a:cubicBezTo>
                  <a:cubicBezTo>
                    <a:pt x="38307" y="0"/>
                    <a:pt x="49356" y="11049"/>
                    <a:pt x="49356" y="24678"/>
                  </a:cubicBezTo>
                  <a:close/>
                </a:path>
              </a:pathLst>
            </a:custGeom>
            <a:grpFill/>
            <a:ln w="24678"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50AAAD7E-9373-4E4E-AF1F-86609B20BDC6}"/>
                </a:ext>
              </a:extLst>
            </p:cNvPr>
            <p:cNvSpPr/>
            <p:nvPr/>
          </p:nvSpPr>
          <p:spPr>
            <a:xfrm>
              <a:off x="7457642" y="808375"/>
              <a:ext cx="964925" cy="566832"/>
            </a:xfrm>
            <a:custGeom>
              <a:avLst/>
              <a:gdLst>
                <a:gd name="connsiteX0" fmla="*/ 910633 w 964925"/>
                <a:gd name="connsiteY0" fmla="*/ 26375 h 566832"/>
                <a:gd name="connsiteX1" fmla="*/ 876084 w 964925"/>
                <a:gd name="connsiteY1" fmla="*/ 4165 h 566832"/>
                <a:gd name="connsiteX2" fmla="*/ 841534 w 964925"/>
                <a:gd name="connsiteY2" fmla="*/ 11568 h 566832"/>
                <a:gd name="connsiteX3" fmla="*/ 848937 w 964925"/>
                <a:gd name="connsiteY3" fmla="*/ 46118 h 566832"/>
                <a:gd name="connsiteX4" fmla="*/ 883487 w 964925"/>
                <a:gd name="connsiteY4" fmla="*/ 68328 h 566832"/>
                <a:gd name="connsiteX5" fmla="*/ 913101 w 964925"/>
                <a:gd name="connsiteY5" fmla="*/ 122621 h 566832"/>
                <a:gd name="connsiteX6" fmla="*/ 890891 w 964925"/>
                <a:gd name="connsiteY6" fmla="*/ 171978 h 566832"/>
                <a:gd name="connsiteX7" fmla="*/ 841534 w 964925"/>
                <a:gd name="connsiteY7" fmla="*/ 189253 h 566832"/>
                <a:gd name="connsiteX8" fmla="*/ 718142 w 964925"/>
                <a:gd name="connsiteY8" fmla="*/ 174446 h 566832"/>
                <a:gd name="connsiteX9" fmla="*/ 698399 w 964925"/>
                <a:gd name="connsiteY9" fmla="*/ 179381 h 566832"/>
                <a:gd name="connsiteX10" fmla="*/ 690995 w 964925"/>
                <a:gd name="connsiteY10" fmla="*/ 196656 h 566832"/>
                <a:gd name="connsiteX11" fmla="*/ 668785 w 964925"/>
                <a:gd name="connsiteY11" fmla="*/ 258352 h 566832"/>
                <a:gd name="connsiteX12" fmla="*/ 663849 w 964925"/>
                <a:gd name="connsiteY12" fmla="*/ 280563 h 566832"/>
                <a:gd name="connsiteX13" fmla="*/ 666317 w 964925"/>
                <a:gd name="connsiteY13" fmla="*/ 295370 h 566832"/>
                <a:gd name="connsiteX14" fmla="*/ 616960 w 964925"/>
                <a:gd name="connsiteY14" fmla="*/ 344727 h 566832"/>
                <a:gd name="connsiteX15" fmla="*/ 609557 w 964925"/>
                <a:gd name="connsiteY15" fmla="*/ 344727 h 566832"/>
                <a:gd name="connsiteX16" fmla="*/ 587346 w 964925"/>
                <a:gd name="connsiteY16" fmla="*/ 352130 h 566832"/>
                <a:gd name="connsiteX17" fmla="*/ 436808 w 964925"/>
                <a:gd name="connsiteY17" fmla="*/ 379276 h 566832"/>
                <a:gd name="connsiteX18" fmla="*/ 407194 w 964925"/>
                <a:gd name="connsiteY18" fmla="*/ 384212 h 566832"/>
                <a:gd name="connsiteX19" fmla="*/ 320819 w 964925"/>
                <a:gd name="connsiteY19" fmla="*/ 418762 h 566832"/>
                <a:gd name="connsiteX20" fmla="*/ 219638 w 964925"/>
                <a:gd name="connsiteY20" fmla="*/ 364469 h 566832"/>
                <a:gd name="connsiteX21" fmla="*/ 187556 w 964925"/>
                <a:gd name="connsiteY21" fmla="*/ 357066 h 566832"/>
                <a:gd name="connsiteX22" fmla="*/ 150538 w 964925"/>
                <a:gd name="connsiteY22" fmla="*/ 366937 h 566832"/>
                <a:gd name="connsiteX23" fmla="*/ 76503 w 964925"/>
                <a:gd name="connsiteY23" fmla="*/ 292902 h 566832"/>
                <a:gd name="connsiteX24" fmla="*/ 76503 w 964925"/>
                <a:gd name="connsiteY24" fmla="*/ 283031 h 566832"/>
                <a:gd name="connsiteX25" fmla="*/ 66632 w 964925"/>
                <a:gd name="connsiteY25" fmla="*/ 258352 h 566832"/>
                <a:gd name="connsiteX26" fmla="*/ 39485 w 964925"/>
                <a:gd name="connsiteY26" fmla="*/ 258352 h 566832"/>
                <a:gd name="connsiteX27" fmla="*/ 19743 w 964925"/>
                <a:gd name="connsiteY27" fmla="*/ 265756 h 566832"/>
                <a:gd name="connsiteX28" fmla="*/ 0 w 964925"/>
                <a:gd name="connsiteY28" fmla="*/ 292902 h 566832"/>
                <a:gd name="connsiteX29" fmla="*/ 0 w 964925"/>
                <a:gd name="connsiteY29" fmla="*/ 505136 h 566832"/>
                <a:gd name="connsiteX30" fmla="*/ 61696 w 964925"/>
                <a:gd name="connsiteY30" fmla="*/ 566832 h 566832"/>
                <a:gd name="connsiteX31" fmla="*/ 123392 w 964925"/>
                <a:gd name="connsiteY31" fmla="*/ 505136 h 566832"/>
                <a:gd name="connsiteX32" fmla="*/ 123392 w 964925"/>
                <a:gd name="connsiteY32" fmla="*/ 482926 h 566832"/>
                <a:gd name="connsiteX33" fmla="*/ 140667 w 964925"/>
                <a:gd name="connsiteY33" fmla="*/ 460715 h 566832"/>
                <a:gd name="connsiteX34" fmla="*/ 199895 w 964925"/>
                <a:gd name="connsiteY34" fmla="*/ 416294 h 566832"/>
                <a:gd name="connsiteX35" fmla="*/ 323287 w 964925"/>
                <a:gd name="connsiteY35" fmla="*/ 468119 h 566832"/>
                <a:gd name="connsiteX36" fmla="*/ 431872 w 964925"/>
                <a:gd name="connsiteY36" fmla="*/ 431101 h 566832"/>
                <a:gd name="connsiteX37" fmla="*/ 496036 w 964925"/>
                <a:gd name="connsiteY37" fmla="*/ 443440 h 566832"/>
                <a:gd name="connsiteX38" fmla="*/ 520714 w 964925"/>
                <a:gd name="connsiteY38" fmla="*/ 440972 h 566832"/>
                <a:gd name="connsiteX39" fmla="*/ 520714 w 964925"/>
                <a:gd name="connsiteY39" fmla="*/ 505136 h 566832"/>
                <a:gd name="connsiteX40" fmla="*/ 582410 w 964925"/>
                <a:gd name="connsiteY40" fmla="*/ 566832 h 566832"/>
                <a:gd name="connsiteX41" fmla="*/ 644107 w 964925"/>
                <a:gd name="connsiteY41" fmla="*/ 505136 h 566832"/>
                <a:gd name="connsiteX42" fmla="*/ 644107 w 964925"/>
                <a:gd name="connsiteY42" fmla="*/ 448376 h 566832"/>
                <a:gd name="connsiteX43" fmla="*/ 666317 w 964925"/>
                <a:gd name="connsiteY43" fmla="*/ 381744 h 566832"/>
                <a:gd name="connsiteX44" fmla="*/ 718142 w 964925"/>
                <a:gd name="connsiteY44" fmla="*/ 295370 h 566832"/>
                <a:gd name="connsiteX45" fmla="*/ 715674 w 964925"/>
                <a:gd name="connsiteY45" fmla="*/ 280563 h 566832"/>
                <a:gd name="connsiteX46" fmla="*/ 740352 w 964925"/>
                <a:gd name="connsiteY46" fmla="*/ 223802 h 566832"/>
                <a:gd name="connsiteX47" fmla="*/ 839066 w 964925"/>
                <a:gd name="connsiteY47" fmla="*/ 233674 h 566832"/>
                <a:gd name="connsiteX48" fmla="*/ 927908 w 964925"/>
                <a:gd name="connsiteY48" fmla="*/ 204060 h 566832"/>
                <a:gd name="connsiteX49" fmla="*/ 964926 w 964925"/>
                <a:gd name="connsiteY49" fmla="*/ 117685 h 566832"/>
                <a:gd name="connsiteX50" fmla="*/ 910633 w 964925"/>
                <a:gd name="connsiteY50" fmla="*/ 26375 h 566832"/>
                <a:gd name="connsiteX51" fmla="*/ 74035 w 964925"/>
                <a:gd name="connsiteY51" fmla="*/ 482926 h 566832"/>
                <a:gd name="connsiteX52" fmla="*/ 74035 w 964925"/>
                <a:gd name="connsiteY52" fmla="*/ 505136 h 566832"/>
                <a:gd name="connsiteX53" fmla="*/ 61696 w 964925"/>
                <a:gd name="connsiteY53" fmla="*/ 517475 h 566832"/>
                <a:gd name="connsiteX54" fmla="*/ 49357 w 964925"/>
                <a:gd name="connsiteY54" fmla="*/ 505136 h 566832"/>
                <a:gd name="connsiteX55" fmla="*/ 49357 w 964925"/>
                <a:gd name="connsiteY55" fmla="*/ 369405 h 566832"/>
                <a:gd name="connsiteX56" fmla="*/ 120924 w 964925"/>
                <a:gd name="connsiteY56" fmla="*/ 416294 h 566832"/>
                <a:gd name="connsiteX57" fmla="*/ 74035 w 964925"/>
                <a:gd name="connsiteY57" fmla="*/ 482926 h 566832"/>
                <a:gd name="connsiteX58" fmla="*/ 592282 w 964925"/>
                <a:gd name="connsiteY58" fmla="*/ 443440 h 566832"/>
                <a:gd name="connsiteX59" fmla="*/ 592282 w 964925"/>
                <a:gd name="connsiteY59" fmla="*/ 505136 h 566832"/>
                <a:gd name="connsiteX60" fmla="*/ 579943 w 964925"/>
                <a:gd name="connsiteY60" fmla="*/ 517475 h 566832"/>
                <a:gd name="connsiteX61" fmla="*/ 567603 w 964925"/>
                <a:gd name="connsiteY61" fmla="*/ 505136 h 566832"/>
                <a:gd name="connsiteX62" fmla="*/ 567603 w 964925"/>
                <a:gd name="connsiteY62" fmla="*/ 426165 h 566832"/>
                <a:gd name="connsiteX63" fmla="*/ 604621 w 964925"/>
                <a:gd name="connsiteY63" fmla="*/ 401487 h 566832"/>
                <a:gd name="connsiteX64" fmla="*/ 592282 w 964925"/>
                <a:gd name="connsiteY64" fmla="*/ 436037 h 566832"/>
                <a:gd name="connsiteX65" fmla="*/ 592282 w 964925"/>
                <a:gd name="connsiteY65" fmla="*/ 443440 h 56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64925" h="566832">
                  <a:moveTo>
                    <a:pt x="910633" y="26375"/>
                  </a:moveTo>
                  <a:lnTo>
                    <a:pt x="876084" y="4165"/>
                  </a:lnTo>
                  <a:cubicBezTo>
                    <a:pt x="863744" y="-3239"/>
                    <a:pt x="848937" y="-771"/>
                    <a:pt x="841534" y="11568"/>
                  </a:cubicBezTo>
                  <a:cubicBezTo>
                    <a:pt x="834130" y="23907"/>
                    <a:pt x="836598" y="38714"/>
                    <a:pt x="848937" y="46118"/>
                  </a:cubicBezTo>
                  <a:lnTo>
                    <a:pt x="883487" y="68328"/>
                  </a:lnTo>
                  <a:cubicBezTo>
                    <a:pt x="900762" y="80668"/>
                    <a:pt x="913101" y="100410"/>
                    <a:pt x="913101" y="122621"/>
                  </a:cubicBezTo>
                  <a:cubicBezTo>
                    <a:pt x="913101" y="142364"/>
                    <a:pt x="905698" y="159638"/>
                    <a:pt x="890891" y="171978"/>
                  </a:cubicBezTo>
                  <a:cubicBezTo>
                    <a:pt x="876084" y="184317"/>
                    <a:pt x="858809" y="189253"/>
                    <a:pt x="841534" y="189253"/>
                  </a:cubicBezTo>
                  <a:lnTo>
                    <a:pt x="718142" y="174446"/>
                  </a:lnTo>
                  <a:cubicBezTo>
                    <a:pt x="710738" y="174446"/>
                    <a:pt x="703335" y="176913"/>
                    <a:pt x="698399" y="179381"/>
                  </a:cubicBezTo>
                  <a:cubicBezTo>
                    <a:pt x="693463" y="181849"/>
                    <a:pt x="690995" y="189253"/>
                    <a:pt x="690995" y="196656"/>
                  </a:cubicBezTo>
                  <a:cubicBezTo>
                    <a:pt x="690995" y="218867"/>
                    <a:pt x="683592" y="241077"/>
                    <a:pt x="668785" y="258352"/>
                  </a:cubicBezTo>
                  <a:cubicBezTo>
                    <a:pt x="663849" y="265756"/>
                    <a:pt x="661381" y="273159"/>
                    <a:pt x="663849" y="280563"/>
                  </a:cubicBezTo>
                  <a:cubicBezTo>
                    <a:pt x="666317" y="287966"/>
                    <a:pt x="666317" y="290434"/>
                    <a:pt x="666317" y="295370"/>
                  </a:cubicBezTo>
                  <a:cubicBezTo>
                    <a:pt x="666317" y="322516"/>
                    <a:pt x="644107" y="344727"/>
                    <a:pt x="616960" y="344727"/>
                  </a:cubicBezTo>
                  <a:cubicBezTo>
                    <a:pt x="614492" y="344727"/>
                    <a:pt x="612025" y="344727"/>
                    <a:pt x="609557" y="344727"/>
                  </a:cubicBezTo>
                  <a:cubicBezTo>
                    <a:pt x="602153" y="342259"/>
                    <a:pt x="592282" y="347194"/>
                    <a:pt x="587346" y="352130"/>
                  </a:cubicBezTo>
                  <a:cubicBezTo>
                    <a:pt x="550329" y="394083"/>
                    <a:pt x="486165" y="406423"/>
                    <a:pt x="436808" y="379276"/>
                  </a:cubicBezTo>
                  <a:cubicBezTo>
                    <a:pt x="426936" y="374341"/>
                    <a:pt x="414597" y="376808"/>
                    <a:pt x="407194" y="384212"/>
                  </a:cubicBezTo>
                  <a:cubicBezTo>
                    <a:pt x="382515" y="406423"/>
                    <a:pt x="352901" y="418762"/>
                    <a:pt x="320819" y="418762"/>
                  </a:cubicBezTo>
                  <a:cubicBezTo>
                    <a:pt x="281334" y="418762"/>
                    <a:pt x="241848" y="399019"/>
                    <a:pt x="219638" y="364469"/>
                  </a:cubicBezTo>
                  <a:cubicBezTo>
                    <a:pt x="212234" y="354598"/>
                    <a:pt x="197427" y="349662"/>
                    <a:pt x="187556" y="357066"/>
                  </a:cubicBezTo>
                  <a:cubicBezTo>
                    <a:pt x="175217" y="364469"/>
                    <a:pt x="162878" y="366937"/>
                    <a:pt x="150538" y="366937"/>
                  </a:cubicBezTo>
                  <a:cubicBezTo>
                    <a:pt x="108585" y="366937"/>
                    <a:pt x="76503" y="334855"/>
                    <a:pt x="76503" y="292902"/>
                  </a:cubicBezTo>
                  <a:cubicBezTo>
                    <a:pt x="76503" y="290434"/>
                    <a:pt x="76503" y="285498"/>
                    <a:pt x="76503" y="283031"/>
                  </a:cubicBezTo>
                  <a:cubicBezTo>
                    <a:pt x="78971" y="273159"/>
                    <a:pt x="74035" y="263288"/>
                    <a:pt x="66632" y="258352"/>
                  </a:cubicBezTo>
                  <a:cubicBezTo>
                    <a:pt x="59228" y="253416"/>
                    <a:pt x="49357" y="253416"/>
                    <a:pt x="39485" y="258352"/>
                  </a:cubicBezTo>
                  <a:cubicBezTo>
                    <a:pt x="32082" y="263288"/>
                    <a:pt x="27146" y="265756"/>
                    <a:pt x="19743" y="265756"/>
                  </a:cubicBezTo>
                  <a:cubicBezTo>
                    <a:pt x="7404" y="270691"/>
                    <a:pt x="0" y="280563"/>
                    <a:pt x="0" y="292902"/>
                  </a:cubicBezTo>
                  <a:lnTo>
                    <a:pt x="0" y="505136"/>
                  </a:lnTo>
                  <a:cubicBezTo>
                    <a:pt x="0" y="539686"/>
                    <a:pt x="27146" y="566832"/>
                    <a:pt x="61696" y="566832"/>
                  </a:cubicBezTo>
                  <a:cubicBezTo>
                    <a:pt x="96246" y="566832"/>
                    <a:pt x="123392" y="539686"/>
                    <a:pt x="123392" y="505136"/>
                  </a:cubicBezTo>
                  <a:lnTo>
                    <a:pt x="123392" y="482926"/>
                  </a:lnTo>
                  <a:cubicBezTo>
                    <a:pt x="123392" y="473054"/>
                    <a:pt x="130796" y="465651"/>
                    <a:pt x="140667" y="460715"/>
                  </a:cubicBezTo>
                  <a:cubicBezTo>
                    <a:pt x="162878" y="453312"/>
                    <a:pt x="185088" y="436037"/>
                    <a:pt x="199895" y="416294"/>
                  </a:cubicBezTo>
                  <a:cubicBezTo>
                    <a:pt x="231977" y="448376"/>
                    <a:pt x="276398" y="468119"/>
                    <a:pt x="323287" y="468119"/>
                  </a:cubicBezTo>
                  <a:cubicBezTo>
                    <a:pt x="362773" y="468119"/>
                    <a:pt x="399790" y="455779"/>
                    <a:pt x="431872" y="431101"/>
                  </a:cubicBezTo>
                  <a:cubicBezTo>
                    <a:pt x="451615" y="438504"/>
                    <a:pt x="473825" y="443440"/>
                    <a:pt x="496036" y="443440"/>
                  </a:cubicBezTo>
                  <a:cubicBezTo>
                    <a:pt x="503440" y="443440"/>
                    <a:pt x="513311" y="443440"/>
                    <a:pt x="520714" y="440972"/>
                  </a:cubicBezTo>
                  <a:lnTo>
                    <a:pt x="520714" y="505136"/>
                  </a:lnTo>
                  <a:cubicBezTo>
                    <a:pt x="520714" y="539686"/>
                    <a:pt x="547861" y="566832"/>
                    <a:pt x="582410" y="566832"/>
                  </a:cubicBezTo>
                  <a:cubicBezTo>
                    <a:pt x="616960" y="566832"/>
                    <a:pt x="644107" y="539686"/>
                    <a:pt x="644107" y="505136"/>
                  </a:cubicBezTo>
                  <a:lnTo>
                    <a:pt x="644107" y="448376"/>
                  </a:lnTo>
                  <a:lnTo>
                    <a:pt x="666317" y="381744"/>
                  </a:lnTo>
                  <a:cubicBezTo>
                    <a:pt x="695931" y="364469"/>
                    <a:pt x="718142" y="332387"/>
                    <a:pt x="718142" y="295370"/>
                  </a:cubicBezTo>
                  <a:cubicBezTo>
                    <a:pt x="718142" y="290434"/>
                    <a:pt x="718142" y="285498"/>
                    <a:pt x="715674" y="280563"/>
                  </a:cubicBezTo>
                  <a:cubicBezTo>
                    <a:pt x="728013" y="263288"/>
                    <a:pt x="735417" y="243545"/>
                    <a:pt x="740352" y="223802"/>
                  </a:cubicBezTo>
                  <a:lnTo>
                    <a:pt x="839066" y="233674"/>
                  </a:lnTo>
                  <a:cubicBezTo>
                    <a:pt x="871148" y="236142"/>
                    <a:pt x="903230" y="226270"/>
                    <a:pt x="927908" y="204060"/>
                  </a:cubicBezTo>
                  <a:cubicBezTo>
                    <a:pt x="952587" y="181849"/>
                    <a:pt x="964926" y="152235"/>
                    <a:pt x="964926" y="117685"/>
                  </a:cubicBezTo>
                  <a:cubicBezTo>
                    <a:pt x="962458" y="83135"/>
                    <a:pt x="942715" y="48586"/>
                    <a:pt x="910633" y="26375"/>
                  </a:cubicBezTo>
                  <a:close/>
                  <a:moveTo>
                    <a:pt x="74035" y="482926"/>
                  </a:moveTo>
                  <a:lnTo>
                    <a:pt x="74035" y="505136"/>
                  </a:lnTo>
                  <a:cubicBezTo>
                    <a:pt x="74035" y="512540"/>
                    <a:pt x="69100" y="517475"/>
                    <a:pt x="61696" y="517475"/>
                  </a:cubicBezTo>
                  <a:cubicBezTo>
                    <a:pt x="54292" y="517475"/>
                    <a:pt x="49357" y="512540"/>
                    <a:pt x="49357" y="505136"/>
                  </a:cubicBezTo>
                  <a:lnTo>
                    <a:pt x="49357" y="369405"/>
                  </a:lnTo>
                  <a:cubicBezTo>
                    <a:pt x="66632" y="391616"/>
                    <a:pt x="91310" y="408890"/>
                    <a:pt x="120924" y="416294"/>
                  </a:cubicBezTo>
                  <a:cubicBezTo>
                    <a:pt x="91310" y="426165"/>
                    <a:pt x="74035" y="453312"/>
                    <a:pt x="74035" y="482926"/>
                  </a:cubicBezTo>
                  <a:close/>
                  <a:moveTo>
                    <a:pt x="592282" y="443440"/>
                  </a:moveTo>
                  <a:lnTo>
                    <a:pt x="592282" y="505136"/>
                  </a:lnTo>
                  <a:cubicBezTo>
                    <a:pt x="592282" y="512540"/>
                    <a:pt x="587346" y="517475"/>
                    <a:pt x="579943" y="517475"/>
                  </a:cubicBezTo>
                  <a:cubicBezTo>
                    <a:pt x="572539" y="517475"/>
                    <a:pt x="567603" y="512540"/>
                    <a:pt x="567603" y="505136"/>
                  </a:cubicBezTo>
                  <a:lnTo>
                    <a:pt x="567603" y="426165"/>
                  </a:lnTo>
                  <a:cubicBezTo>
                    <a:pt x="579943" y="418762"/>
                    <a:pt x="592282" y="411358"/>
                    <a:pt x="604621" y="401487"/>
                  </a:cubicBezTo>
                  <a:lnTo>
                    <a:pt x="592282" y="436037"/>
                  </a:lnTo>
                  <a:cubicBezTo>
                    <a:pt x="592282" y="438504"/>
                    <a:pt x="592282" y="440972"/>
                    <a:pt x="592282" y="443440"/>
                  </a:cubicBezTo>
                  <a:close/>
                </a:path>
              </a:pathLst>
            </a:custGeom>
            <a:grpFill/>
            <a:ln w="24678"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E5478A48-6E90-475B-A22D-5F4B50B9F8B6}"/>
                </a:ext>
              </a:extLst>
            </p:cNvPr>
            <p:cNvSpPr/>
            <p:nvPr/>
          </p:nvSpPr>
          <p:spPr>
            <a:xfrm>
              <a:off x="7334250" y="536142"/>
              <a:ext cx="987136" cy="567603"/>
            </a:xfrm>
            <a:custGeom>
              <a:avLst/>
              <a:gdLst>
                <a:gd name="connsiteX0" fmla="*/ 125860 w 987136"/>
                <a:gd name="connsiteY0" fmla="*/ 264059 h 567603"/>
                <a:gd name="connsiteX1" fmla="*/ 123392 w 987136"/>
                <a:gd name="connsiteY1" fmla="*/ 246784 h 567603"/>
                <a:gd name="connsiteX2" fmla="*/ 197427 w 987136"/>
                <a:gd name="connsiteY2" fmla="*/ 172749 h 567603"/>
                <a:gd name="connsiteX3" fmla="*/ 234445 w 987136"/>
                <a:gd name="connsiteY3" fmla="*/ 182620 h 567603"/>
                <a:gd name="connsiteX4" fmla="*/ 261591 w 987136"/>
                <a:gd name="connsiteY4" fmla="*/ 182620 h 567603"/>
                <a:gd name="connsiteX5" fmla="*/ 271463 w 987136"/>
                <a:gd name="connsiteY5" fmla="*/ 157942 h 567603"/>
                <a:gd name="connsiteX6" fmla="*/ 271463 w 987136"/>
                <a:gd name="connsiteY6" fmla="*/ 148070 h 567603"/>
                <a:gd name="connsiteX7" fmla="*/ 345498 w 987136"/>
                <a:gd name="connsiteY7" fmla="*/ 74035 h 567603"/>
                <a:gd name="connsiteX8" fmla="*/ 382515 w 987136"/>
                <a:gd name="connsiteY8" fmla="*/ 83907 h 567603"/>
                <a:gd name="connsiteX9" fmla="*/ 409662 w 987136"/>
                <a:gd name="connsiteY9" fmla="*/ 81439 h 567603"/>
                <a:gd name="connsiteX10" fmla="*/ 412129 w 987136"/>
                <a:gd name="connsiteY10" fmla="*/ 78971 h 567603"/>
                <a:gd name="connsiteX11" fmla="*/ 493568 w 987136"/>
                <a:gd name="connsiteY11" fmla="*/ 49357 h 567603"/>
                <a:gd name="connsiteX12" fmla="*/ 589814 w 987136"/>
                <a:gd name="connsiteY12" fmla="*/ 96246 h 567603"/>
                <a:gd name="connsiteX13" fmla="*/ 607089 w 987136"/>
                <a:gd name="connsiteY13" fmla="*/ 106117 h 567603"/>
                <a:gd name="connsiteX14" fmla="*/ 626832 w 987136"/>
                <a:gd name="connsiteY14" fmla="*/ 101181 h 567603"/>
                <a:gd name="connsiteX15" fmla="*/ 690995 w 987136"/>
                <a:gd name="connsiteY15" fmla="*/ 74035 h 567603"/>
                <a:gd name="connsiteX16" fmla="*/ 774902 w 987136"/>
                <a:gd name="connsiteY16" fmla="*/ 123392 h 567603"/>
                <a:gd name="connsiteX17" fmla="*/ 789709 w 987136"/>
                <a:gd name="connsiteY17" fmla="*/ 135731 h 567603"/>
                <a:gd name="connsiteX18" fmla="*/ 809452 w 987136"/>
                <a:gd name="connsiteY18" fmla="*/ 133263 h 567603"/>
                <a:gd name="connsiteX19" fmla="*/ 836598 w 987136"/>
                <a:gd name="connsiteY19" fmla="*/ 125860 h 567603"/>
                <a:gd name="connsiteX20" fmla="*/ 883487 w 987136"/>
                <a:gd name="connsiteY20" fmla="*/ 157942 h 567603"/>
                <a:gd name="connsiteX21" fmla="*/ 913101 w 987136"/>
                <a:gd name="connsiteY21" fmla="*/ 172749 h 567603"/>
                <a:gd name="connsiteX22" fmla="*/ 937780 w 987136"/>
                <a:gd name="connsiteY22" fmla="*/ 197427 h 567603"/>
                <a:gd name="connsiteX23" fmla="*/ 913101 w 987136"/>
                <a:gd name="connsiteY23" fmla="*/ 222106 h 567603"/>
                <a:gd name="connsiteX24" fmla="*/ 888423 w 987136"/>
                <a:gd name="connsiteY24" fmla="*/ 222106 h 567603"/>
                <a:gd name="connsiteX25" fmla="*/ 765031 w 987136"/>
                <a:gd name="connsiteY25" fmla="*/ 345498 h 567603"/>
                <a:gd name="connsiteX26" fmla="*/ 789709 w 987136"/>
                <a:gd name="connsiteY26" fmla="*/ 370176 h 567603"/>
                <a:gd name="connsiteX27" fmla="*/ 814388 w 987136"/>
                <a:gd name="connsiteY27" fmla="*/ 345498 h 567603"/>
                <a:gd name="connsiteX28" fmla="*/ 888423 w 987136"/>
                <a:gd name="connsiteY28" fmla="*/ 271463 h 567603"/>
                <a:gd name="connsiteX29" fmla="*/ 913101 w 987136"/>
                <a:gd name="connsiteY29" fmla="*/ 271463 h 567603"/>
                <a:gd name="connsiteX30" fmla="*/ 987136 w 987136"/>
                <a:gd name="connsiteY30" fmla="*/ 197427 h 567603"/>
                <a:gd name="connsiteX31" fmla="*/ 925440 w 987136"/>
                <a:gd name="connsiteY31" fmla="*/ 123392 h 567603"/>
                <a:gd name="connsiteX32" fmla="*/ 839066 w 987136"/>
                <a:gd name="connsiteY32" fmla="*/ 74035 h 567603"/>
                <a:gd name="connsiteX33" fmla="*/ 804516 w 987136"/>
                <a:gd name="connsiteY33" fmla="*/ 78971 h 567603"/>
                <a:gd name="connsiteX34" fmla="*/ 690995 w 987136"/>
                <a:gd name="connsiteY34" fmla="*/ 24678 h 567603"/>
                <a:gd name="connsiteX35" fmla="*/ 612025 w 987136"/>
                <a:gd name="connsiteY35" fmla="*/ 46889 h 567603"/>
                <a:gd name="connsiteX36" fmla="*/ 493568 w 987136"/>
                <a:gd name="connsiteY36" fmla="*/ 0 h 567603"/>
                <a:gd name="connsiteX37" fmla="*/ 392387 w 987136"/>
                <a:gd name="connsiteY37" fmla="*/ 34550 h 567603"/>
                <a:gd name="connsiteX38" fmla="*/ 345498 w 987136"/>
                <a:gd name="connsiteY38" fmla="*/ 24678 h 567603"/>
                <a:gd name="connsiteX39" fmla="*/ 224574 w 987136"/>
                <a:gd name="connsiteY39" fmla="*/ 125860 h 567603"/>
                <a:gd name="connsiteX40" fmla="*/ 197427 w 987136"/>
                <a:gd name="connsiteY40" fmla="*/ 123392 h 567603"/>
                <a:gd name="connsiteX41" fmla="*/ 74035 w 987136"/>
                <a:gd name="connsiteY41" fmla="*/ 246784 h 567603"/>
                <a:gd name="connsiteX42" fmla="*/ 74035 w 987136"/>
                <a:gd name="connsiteY42" fmla="*/ 249252 h 567603"/>
                <a:gd name="connsiteX43" fmla="*/ 0 w 987136"/>
                <a:gd name="connsiteY43" fmla="*/ 345498 h 567603"/>
                <a:gd name="connsiteX44" fmla="*/ 19743 w 987136"/>
                <a:gd name="connsiteY44" fmla="*/ 402258 h 567603"/>
                <a:gd name="connsiteX45" fmla="*/ 0 w 987136"/>
                <a:gd name="connsiteY45" fmla="*/ 468890 h 567603"/>
                <a:gd name="connsiteX46" fmla="*/ 41953 w 987136"/>
                <a:gd name="connsiteY46" fmla="*/ 562668 h 567603"/>
                <a:gd name="connsiteX47" fmla="*/ 59228 w 987136"/>
                <a:gd name="connsiteY47" fmla="*/ 567603 h 567603"/>
                <a:gd name="connsiteX48" fmla="*/ 78971 w 987136"/>
                <a:gd name="connsiteY48" fmla="*/ 560200 h 567603"/>
                <a:gd name="connsiteX49" fmla="*/ 76503 w 987136"/>
                <a:gd name="connsiteY49" fmla="*/ 525650 h 567603"/>
                <a:gd name="connsiteX50" fmla="*/ 51825 w 987136"/>
                <a:gd name="connsiteY50" fmla="*/ 468890 h 567603"/>
                <a:gd name="connsiteX51" fmla="*/ 71567 w 987136"/>
                <a:gd name="connsiteY51" fmla="*/ 419533 h 567603"/>
                <a:gd name="connsiteX52" fmla="*/ 78971 w 987136"/>
                <a:gd name="connsiteY52" fmla="*/ 402258 h 567603"/>
                <a:gd name="connsiteX53" fmla="*/ 69100 w 987136"/>
                <a:gd name="connsiteY53" fmla="*/ 384983 h 567603"/>
                <a:gd name="connsiteX54" fmla="*/ 49357 w 987136"/>
                <a:gd name="connsiteY54" fmla="*/ 345498 h 567603"/>
                <a:gd name="connsiteX55" fmla="*/ 98714 w 987136"/>
                <a:gd name="connsiteY55" fmla="*/ 296141 h 567603"/>
                <a:gd name="connsiteX56" fmla="*/ 113521 w 987136"/>
                <a:gd name="connsiteY56" fmla="*/ 291205 h 567603"/>
                <a:gd name="connsiteX57" fmla="*/ 115989 w 987136"/>
                <a:gd name="connsiteY57" fmla="*/ 288737 h 567603"/>
                <a:gd name="connsiteX58" fmla="*/ 125860 w 987136"/>
                <a:gd name="connsiteY58" fmla="*/ 264059 h 56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87136" h="567603">
                  <a:moveTo>
                    <a:pt x="125860" y="264059"/>
                  </a:moveTo>
                  <a:cubicBezTo>
                    <a:pt x="123392" y="256655"/>
                    <a:pt x="123392" y="251720"/>
                    <a:pt x="123392" y="246784"/>
                  </a:cubicBezTo>
                  <a:cubicBezTo>
                    <a:pt x="123392" y="204831"/>
                    <a:pt x="155474" y="172749"/>
                    <a:pt x="197427" y="172749"/>
                  </a:cubicBezTo>
                  <a:cubicBezTo>
                    <a:pt x="209766" y="172749"/>
                    <a:pt x="224574" y="175217"/>
                    <a:pt x="234445" y="182620"/>
                  </a:cubicBezTo>
                  <a:cubicBezTo>
                    <a:pt x="241848" y="187556"/>
                    <a:pt x="251720" y="187556"/>
                    <a:pt x="261591" y="182620"/>
                  </a:cubicBezTo>
                  <a:cubicBezTo>
                    <a:pt x="268995" y="177685"/>
                    <a:pt x="273930" y="167813"/>
                    <a:pt x="271463" y="157942"/>
                  </a:cubicBezTo>
                  <a:cubicBezTo>
                    <a:pt x="271463" y="155474"/>
                    <a:pt x="271463" y="150538"/>
                    <a:pt x="271463" y="148070"/>
                  </a:cubicBezTo>
                  <a:cubicBezTo>
                    <a:pt x="271463" y="106117"/>
                    <a:pt x="303544" y="74035"/>
                    <a:pt x="345498" y="74035"/>
                  </a:cubicBezTo>
                  <a:cubicBezTo>
                    <a:pt x="357837" y="74035"/>
                    <a:pt x="370176" y="76503"/>
                    <a:pt x="382515" y="83907"/>
                  </a:cubicBezTo>
                  <a:cubicBezTo>
                    <a:pt x="389919" y="88842"/>
                    <a:pt x="402258" y="88842"/>
                    <a:pt x="409662" y="81439"/>
                  </a:cubicBezTo>
                  <a:cubicBezTo>
                    <a:pt x="409662" y="81439"/>
                    <a:pt x="412129" y="81439"/>
                    <a:pt x="412129" y="78971"/>
                  </a:cubicBezTo>
                  <a:cubicBezTo>
                    <a:pt x="434340" y="61696"/>
                    <a:pt x="463954" y="49357"/>
                    <a:pt x="493568" y="49357"/>
                  </a:cubicBezTo>
                  <a:cubicBezTo>
                    <a:pt x="530586" y="49357"/>
                    <a:pt x="567603" y="66632"/>
                    <a:pt x="589814" y="96246"/>
                  </a:cubicBezTo>
                  <a:cubicBezTo>
                    <a:pt x="594750" y="101181"/>
                    <a:pt x="599685" y="106117"/>
                    <a:pt x="607089" y="106117"/>
                  </a:cubicBezTo>
                  <a:cubicBezTo>
                    <a:pt x="614492" y="106117"/>
                    <a:pt x="619428" y="103649"/>
                    <a:pt x="626832" y="101181"/>
                  </a:cubicBezTo>
                  <a:cubicBezTo>
                    <a:pt x="644107" y="83907"/>
                    <a:pt x="666317" y="74035"/>
                    <a:pt x="690995" y="74035"/>
                  </a:cubicBezTo>
                  <a:cubicBezTo>
                    <a:pt x="725545" y="74035"/>
                    <a:pt x="757627" y="93778"/>
                    <a:pt x="774902" y="123392"/>
                  </a:cubicBezTo>
                  <a:cubicBezTo>
                    <a:pt x="777370" y="128328"/>
                    <a:pt x="784773" y="133263"/>
                    <a:pt x="789709" y="135731"/>
                  </a:cubicBezTo>
                  <a:cubicBezTo>
                    <a:pt x="797113" y="138199"/>
                    <a:pt x="804516" y="135731"/>
                    <a:pt x="809452" y="133263"/>
                  </a:cubicBezTo>
                  <a:cubicBezTo>
                    <a:pt x="816855" y="128328"/>
                    <a:pt x="826727" y="125860"/>
                    <a:pt x="836598" y="125860"/>
                  </a:cubicBezTo>
                  <a:cubicBezTo>
                    <a:pt x="856341" y="125860"/>
                    <a:pt x="876084" y="138199"/>
                    <a:pt x="883487" y="157942"/>
                  </a:cubicBezTo>
                  <a:cubicBezTo>
                    <a:pt x="888423" y="167813"/>
                    <a:pt x="900762" y="172749"/>
                    <a:pt x="913101" y="172749"/>
                  </a:cubicBezTo>
                  <a:cubicBezTo>
                    <a:pt x="927908" y="172749"/>
                    <a:pt x="937780" y="182620"/>
                    <a:pt x="937780" y="197427"/>
                  </a:cubicBezTo>
                  <a:cubicBezTo>
                    <a:pt x="937780" y="212234"/>
                    <a:pt x="927908" y="222106"/>
                    <a:pt x="913101" y="222106"/>
                  </a:cubicBezTo>
                  <a:lnTo>
                    <a:pt x="888423" y="222106"/>
                  </a:lnTo>
                  <a:cubicBezTo>
                    <a:pt x="819323" y="222106"/>
                    <a:pt x="765031" y="276398"/>
                    <a:pt x="765031" y="345498"/>
                  </a:cubicBezTo>
                  <a:cubicBezTo>
                    <a:pt x="765031" y="360305"/>
                    <a:pt x="774902" y="370176"/>
                    <a:pt x="789709" y="370176"/>
                  </a:cubicBezTo>
                  <a:cubicBezTo>
                    <a:pt x="804516" y="370176"/>
                    <a:pt x="814388" y="360305"/>
                    <a:pt x="814388" y="345498"/>
                  </a:cubicBezTo>
                  <a:cubicBezTo>
                    <a:pt x="814388" y="303544"/>
                    <a:pt x="846469" y="271463"/>
                    <a:pt x="888423" y="271463"/>
                  </a:cubicBezTo>
                  <a:lnTo>
                    <a:pt x="913101" y="271463"/>
                  </a:lnTo>
                  <a:cubicBezTo>
                    <a:pt x="955054" y="271463"/>
                    <a:pt x="987136" y="239381"/>
                    <a:pt x="987136" y="197427"/>
                  </a:cubicBezTo>
                  <a:cubicBezTo>
                    <a:pt x="987136" y="160410"/>
                    <a:pt x="959990" y="130796"/>
                    <a:pt x="925440" y="123392"/>
                  </a:cubicBezTo>
                  <a:cubicBezTo>
                    <a:pt x="908165" y="93778"/>
                    <a:pt x="876084" y="74035"/>
                    <a:pt x="839066" y="74035"/>
                  </a:cubicBezTo>
                  <a:cubicBezTo>
                    <a:pt x="826727" y="74035"/>
                    <a:pt x="816855" y="76503"/>
                    <a:pt x="804516" y="78971"/>
                  </a:cubicBezTo>
                  <a:cubicBezTo>
                    <a:pt x="777370" y="44421"/>
                    <a:pt x="735417" y="24678"/>
                    <a:pt x="690995" y="24678"/>
                  </a:cubicBezTo>
                  <a:cubicBezTo>
                    <a:pt x="663849" y="24678"/>
                    <a:pt x="636703" y="32082"/>
                    <a:pt x="612025" y="46889"/>
                  </a:cubicBezTo>
                  <a:cubicBezTo>
                    <a:pt x="579943" y="17275"/>
                    <a:pt x="537989" y="0"/>
                    <a:pt x="493568" y="0"/>
                  </a:cubicBezTo>
                  <a:cubicBezTo>
                    <a:pt x="456551" y="0"/>
                    <a:pt x="422001" y="12339"/>
                    <a:pt x="392387" y="34550"/>
                  </a:cubicBezTo>
                  <a:cubicBezTo>
                    <a:pt x="377580" y="27146"/>
                    <a:pt x="360305" y="24678"/>
                    <a:pt x="345498" y="24678"/>
                  </a:cubicBezTo>
                  <a:cubicBezTo>
                    <a:pt x="283802" y="24678"/>
                    <a:pt x="234445" y="69100"/>
                    <a:pt x="224574" y="125860"/>
                  </a:cubicBezTo>
                  <a:cubicBezTo>
                    <a:pt x="214702" y="123392"/>
                    <a:pt x="207299" y="123392"/>
                    <a:pt x="197427" y="123392"/>
                  </a:cubicBezTo>
                  <a:cubicBezTo>
                    <a:pt x="128328" y="123392"/>
                    <a:pt x="74035" y="177685"/>
                    <a:pt x="74035" y="246784"/>
                  </a:cubicBezTo>
                  <a:cubicBezTo>
                    <a:pt x="74035" y="246784"/>
                    <a:pt x="74035" y="249252"/>
                    <a:pt x="74035" y="249252"/>
                  </a:cubicBezTo>
                  <a:cubicBezTo>
                    <a:pt x="32082" y="259123"/>
                    <a:pt x="0" y="298609"/>
                    <a:pt x="0" y="345498"/>
                  </a:cubicBezTo>
                  <a:cubicBezTo>
                    <a:pt x="0" y="365240"/>
                    <a:pt x="7404" y="387451"/>
                    <a:pt x="19743" y="402258"/>
                  </a:cubicBezTo>
                  <a:cubicBezTo>
                    <a:pt x="7404" y="422001"/>
                    <a:pt x="0" y="446679"/>
                    <a:pt x="0" y="468890"/>
                  </a:cubicBezTo>
                  <a:cubicBezTo>
                    <a:pt x="0" y="503440"/>
                    <a:pt x="14807" y="537989"/>
                    <a:pt x="41953" y="562668"/>
                  </a:cubicBezTo>
                  <a:cubicBezTo>
                    <a:pt x="46889" y="565136"/>
                    <a:pt x="51825" y="567603"/>
                    <a:pt x="59228" y="567603"/>
                  </a:cubicBezTo>
                  <a:cubicBezTo>
                    <a:pt x="66632" y="567603"/>
                    <a:pt x="74035" y="565136"/>
                    <a:pt x="78971" y="560200"/>
                  </a:cubicBezTo>
                  <a:cubicBezTo>
                    <a:pt x="88842" y="550329"/>
                    <a:pt x="86374" y="535522"/>
                    <a:pt x="76503" y="525650"/>
                  </a:cubicBezTo>
                  <a:cubicBezTo>
                    <a:pt x="61696" y="510843"/>
                    <a:pt x="51825" y="491100"/>
                    <a:pt x="51825" y="468890"/>
                  </a:cubicBezTo>
                  <a:cubicBezTo>
                    <a:pt x="51825" y="451615"/>
                    <a:pt x="59228" y="431872"/>
                    <a:pt x="71567" y="419533"/>
                  </a:cubicBezTo>
                  <a:cubicBezTo>
                    <a:pt x="76503" y="414597"/>
                    <a:pt x="78971" y="407194"/>
                    <a:pt x="78971" y="402258"/>
                  </a:cubicBezTo>
                  <a:cubicBezTo>
                    <a:pt x="78971" y="394855"/>
                    <a:pt x="76503" y="389919"/>
                    <a:pt x="69100" y="384983"/>
                  </a:cubicBezTo>
                  <a:cubicBezTo>
                    <a:pt x="56760" y="372644"/>
                    <a:pt x="49357" y="360305"/>
                    <a:pt x="49357" y="345498"/>
                  </a:cubicBezTo>
                  <a:cubicBezTo>
                    <a:pt x="49357" y="318351"/>
                    <a:pt x="71567" y="296141"/>
                    <a:pt x="98714" y="296141"/>
                  </a:cubicBezTo>
                  <a:cubicBezTo>
                    <a:pt x="103649" y="296141"/>
                    <a:pt x="108585" y="293673"/>
                    <a:pt x="113521" y="291205"/>
                  </a:cubicBezTo>
                  <a:lnTo>
                    <a:pt x="115989" y="288737"/>
                  </a:lnTo>
                  <a:cubicBezTo>
                    <a:pt x="123392" y="283802"/>
                    <a:pt x="128328" y="273930"/>
                    <a:pt x="125860" y="264059"/>
                  </a:cubicBezTo>
                  <a:close/>
                </a:path>
              </a:pathLst>
            </a:custGeom>
            <a:grpFill/>
            <a:ln w="24678"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6F4DBE27-8AB4-4C2D-A9A4-84808DD6A752}"/>
                </a:ext>
              </a:extLst>
            </p:cNvPr>
            <p:cNvSpPr/>
            <p:nvPr/>
          </p:nvSpPr>
          <p:spPr>
            <a:xfrm>
              <a:off x="7729104" y="684212"/>
              <a:ext cx="123392" cy="123392"/>
            </a:xfrm>
            <a:custGeom>
              <a:avLst/>
              <a:gdLst>
                <a:gd name="connsiteX0" fmla="*/ 98714 w 123392"/>
                <a:gd name="connsiteY0" fmla="*/ 74035 h 123392"/>
                <a:gd name="connsiteX1" fmla="*/ 49357 w 123392"/>
                <a:gd name="connsiteY1" fmla="*/ 24678 h 123392"/>
                <a:gd name="connsiteX2" fmla="*/ 24678 w 123392"/>
                <a:gd name="connsiteY2" fmla="*/ 0 h 123392"/>
                <a:gd name="connsiteX3" fmla="*/ 0 w 123392"/>
                <a:gd name="connsiteY3" fmla="*/ 24678 h 123392"/>
                <a:gd name="connsiteX4" fmla="*/ 98714 w 123392"/>
                <a:gd name="connsiteY4" fmla="*/ 123392 h 123392"/>
                <a:gd name="connsiteX5" fmla="*/ 123392 w 123392"/>
                <a:gd name="connsiteY5" fmla="*/ 98714 h 123392"/>
                <a:gd name="connsiteX6" fmla="*/ 98714 w 123392"/>
                <a:gd name="connsiteY6" fmla="*/ 74035 h 12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392" h="123392">
                  <a:moveTo>
                    <a:pt x="98714" y="74035"/>
                  </a:moveTo>
                  <a:cubicBezTo>
                    <a:pt x="71567" y="74035"/>
                    <a:pt x="49357" y="51825"/>
                    <a:pt x="49357" y="24678"/>
                  </a:cubicBezTo>
                  <a:cubicBezTo>
                    <a:pt x="49357" y="9871"/>
                    <a:pt x="39485" y="0"/>
                    <a:pt x="24678" y="0"/>
                  </a:cubicBezTo>
                  <a:cubicBezTo>
                    <a:pt x="9871" y="0"/>
                    <a:pt x="0" y="9871"/>
                    <a:pt x="0" y="24678"/>
                  </a:cubicBezTo>
                  <a:cubicBezTo>
                    <a:pt x="0" y="78971"/>
                    <a:pt x="44421" y="123392"/>
                    <a:pt x="98714" y="123392"/>
                  </a:cubicBezTo>
                  <a:cubicBezTo>
                    <a:pt x="113521" y="123392"/>
                    <a:pt x="123392" y="113521"/>
                    <a:pt x="123392" y="98714"/>
                  </a:cubicBezTo>
                  <a:cubicBezTo>
                    <a:pt x="123392" y="83907"/>
                    <a:pt x="113521" y="74035"/>
                    <a:pt x="98714" y="74035"/>
                  </a:cubicBezTo>
                  <a:close/>
                </a:path>
              </a:pathLst>
            </a:custGeom>
            <a:grpFill/>
            <a:ln w="24678"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3EB5A432-A60D-405B-89C5-B6942BAC05EE}"/>
                </a:ext>
              </a:extLst>
            </p:cNvPr>
            <p:cNvSpPr/>
            <p:nvPr/>
          </p:nvSpPr>
          <p:spPr>
            <a:xfrm>
              <a:off x="7581034" y="906095"/>
              <a:ext cx="270831" cy="123614"/>
            </a:xfrm>
            <a:custGeom>
              <a:avLst/>
              <a:gdLst>
                <a:gd name="connsiteX0" fmla="*/ 231977 w 270831"/>
                <a:gd name="connsiteY0" fmla="*/ 5158 h 123614"/>
                <a:gd name="connsiteX1" fmla="*/ 113521 w 270831"/>
                <a:gd name="connsiteY1" fmla="*/ 5158 h 123614"/>
                <a:gd name="connsiteX2" fmla="*/ 86374 w 270831"/>
                <a:gd name="connsiteY2" fmla="*/ 2690 h 123614"/>
                <a:gd name="connsiteX3" fmla="*/ 74035 w 270831"/>
                <a:gd name="connsiteY3" fmla="*/ 24901 h 123614"/>
                <a:gd name="connsiteX4" fmla="*/ 24678 w 270831"/>
                <a:gd name="connsiteY4" fmla="*/ 74258 h 123614"/>
                <a:gd name="connsiteX5" fmla="*/ 0 w 270831"/>
                <a:gd name="connsiteY5" fmla="*/ 98936 h 123614"/>
                <a:gd name="connsiteX6" fmla="*/ 24678 w 270831"/>
                <a:gd name="connsiteY6" fmla="*/ 123615 h 123614"/>
                <a:gd name="connsiteX7" fmla="*/ 115989 w 270831"/>
                <a:gd name="connsiteY7" fmla="*/ 61919 h 123614"/>
                <a:gd name="connsiteX8" fmla="*/ 261591 w 270831"/>
                <a:gd name="connsiteY8" fmla="*/ 42176 h 123614"/>
                <a:gd name="connsiteX9" fmla="*/ 266527 w 270831"/>
                <a:gd name="connsiteY9" fmla="*/ 7626 h 123614"/>
                <a:gd name="connsiteX10" fmla="*/ 231977 w 270831"/>
                <a:gd name="connsiteY10" fmla="*/ 5158 h 123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31" h="123614">
                  <a:moveTo>
                    <a:pt x="231977" y="5158"/>
                  </a:moveTo>
                  <a:cubicBezTo>
                    <a:pt x="197427" y="32304"/>
                    <a:pt x="148070" y="32304"/>
                    <a:pt x="113521" y="5158"/>
                  </a:cubicBezTo>
                  <a:cubicBezTo>
                    <a:pt x="106117" y="223"/>
                    <a:pt x="96246" y="-2245"/>
                    <a:pt x="86374" y="2690"/>
                  </a:cubicBezTo>
                  <a:cubicBezTo>
                    <a:pt x="78971" y="7626"/>
                    <a:pt x="74035" y="15030"/>
                    <a:pt x="74035" y="24901"/>
                  </a:cubicBezTo>
                  <a:cubicBezTo>
                    <a:pt x="74035" y="52047"/>
                    <a:pt x="51825" y="74258"/>
                    <a:pt x="24678" y="74258"/>
                  </a:cubicBezTo>
                  <a:cubicBezTo>
                    <a:pt x="9871" y="74258"/>
                    <a:pt x="0" y="84129"/>
                    <a:pt x="0" y="98936"/>
                  </a:cubicBezTo>
                  <a:cubicBezTo>
                    <a:pt x="0" y="113743"/>
                    <a:pt x="9871" y="123615"/>
                    <a:pt x="24678" y="123615"/>
                  </a:cubicBezTo>
                  <a:cubicBezTo>
                    <a:pt x="66632" y="123615"/>
                    <a:pt x="101181" y="98936"/>
                    <a:pt x="115989" y="61919"/>
                  </a:cubicBezTo>
                  <a:cubicBezTo>
                    <a:pt x="162878" y="81661"/>
                    <a:pt x="219638" y="74258"/>
                    <a:pt x="261591" y="42176"/>
                  </a:cubicBezTo>
                  <a:cubicBezTo>
                    <a:pt x="271463" y="34772"/>
                    <a:pt x="273930" y="17497"/>
                    <a:pt x="266527" y="7626"/>
                  </a:cubicBezTo>
                  <a:cubicBezTo>
                    <a:pt x="259123" y="223"/>
                    <a:pt x="241848" y="-2245"/>
                    <a:pt x="231977" y="5158"/>
                  </a:cubicBezTo>
                  <a:close/>
                </a:path>
              </a:pathLst>
            </a:custGeom>
            <a:grpFill/>
            <a:ln w="24678"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4B4B7DA5-8976-4495-8B6F-378D8A2E1D98}"/>
                </a:ext>
              </a:extLst>
            </p:cNvPr>
            <p:cNvSpPr/>
            <p:nvPr/>
          </p:nvSpPr>
          <p:spPr>
            <a:xfrm>
              <a:off x="7852379" y="1029593"/>
              <a:ext cx="196913" cy="74152"/>
            </a:xfrm>
            <a:custGeom>
              <a:avLst/>
              <a:gdLst>
                <a:gd name="connsiteX0" fmla="*/ 158059 w 196913"/>
                <a:gd name="connsiteY0" fmla="*/ 5053 h 74152"/>
                <a:gd name="connsiteX1" fmla="*/ 39602 w 196913"/>
                <a:gd name="connsiteY1" fmla="*/ 5053 h 74152"/>
                <a:gd name="connsiteX2" fmla="*/ 5053 w 196913"/>
                <a:gd name="connsiteY2" fmla="*/ 9988 h 74152"/>
                <a:gd name="connsiteX3" fmla="*/ 9988 w 196913"/>
                <a:gd name="connsiteY3" fmla="*/ 44538 h 74152"/>
                <a:gd name="connsiteX4" fmla="*/ 98831 w 196913"/>
                <a:gd name="connsiteY4" fmla="*/ 74152 h 74152"/>
                <a:gd name="connsiteX5" fmla="*/ 187673 w 196913"/>
                <a:gd name="connsiteY5" fmla="*/ 44538 h 74152"/>
                <a:gd name="connsiteX6" fmla="*/ 192608 w 196913"/>
                <a:gd name="connsiteY6" fmla="*/ 9988 h 74152"/>
                <a:gd name="connsiteX7" fmla="*/ 158059 w 196913"/>
                <a:gd name="connsiteY7" fmla="*/ 5053 h 7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913" h="74152">
                  <a:moveTo>
                    <a:pt x="158059" y="5053"/>
                  </a:moveTo>
                  <a:cubicBezTo>
                    <a:pt x="123509" y="32199"/>
                    <a:pt x="74152" y="32199"/>
                    <a:pt x="39602" y="5053"/>
                  </a:cubicBezTo>
                  <a:cubicBezTo>
                    <a:pt x="29731" y="-2351"/>
                    <a:pt x="12456" y="-2351"/>
                    <a:pt x="5053" y="9988"/>
                  </a:cubicBezTo>
                  <a:cubicBezTo>
                    <a:pt x="-2351" y="19860"/>
                    <a:pt x="-2351" y="37135"/>
                    <a:pt x="9988" y="44538"/>
                  </a:cubicBezTo>
                  <a:cubicBezTo>
                    <a:pt x="34667" y="64281"/>
                    <a:pt x="66749" y="74152"/>
                    <a:pt x="98831" y="74152"/>
                  </a:cubicBezTo>
                  <a:cubicBezTo>
                    <a:pt x="130912" y="74152"/>
                    <a:pt x="162994" y="64281"/>
                    <a:pt x="187673" y="44538"/>
                  </a:cubicBezTo>
                  <a:cubicBezTo>
                    <a:pt x="197544" y="37135"/>
                    <a:pt x="200012" y="19860"/>
                    <a:pt x="192608" y="9988"/>
                  </a:cubicBezTo>
                  <a:cubicBezTo>
                    <a:pt x="185205" y="117"/>
                    <a:pt x="167930" y="-2351"/>
                    <a:pt x="158059" y="5053"/>
                  </a:cubicBezTo>
                  <a:close/>
                </a:path>
              </a:pathLst>
            </a:custGeom>
            <a:grpFill/>
            <a:ln w="24678" cap="flat">
              <a:noFill/>
              <a:prstDash val="solid"/>
              <a:miter/>
            </a:ln>
          </p:spPr>
          <p:txBody>
            <a:bodyPr rtlCol="0" anchor="ctr"/>
            <a:lstStyle/>
            <a:p>
              <a:endParaRPr lang="zh-CN" altLang="en-US" dirty="0"/>
            </a:p>
          </p:txBody>
        </p:sp>
      </p:grpSp>
      <p:grpSp>
        <p:nvGrpSpPr>
          <p:cNvPr id="79" name="图形 32">
            <a:extLst>
              <a:ext uri="{FF2B5EF4-FFF2-40B4-BE49-F238E27FC236}">
                <a16:creationId xmlns:a16="http://schemas.microsoft.com/office/drawing/2014/main" xmlns="" id="{40C145B4-3A3D-4C3C-BC79-AA8BE9A899C3}"/>
              </a:ext>
            </a:extLst>
          </p:cNvPr>
          <p:cNvGrpSpPr/>
          <p:nvPr/>
        </p:nvGrpSpPr>
        <p:grpSpPr>
          <a:xfrm>
            <a:off x="8559554" y="3415518"/>
            <a:ext cx="492937" cy="515496"/>
            <a:chOff x="5667991" y="2133600"/>
            <a:chExt cx="1038330" cy="1085850"/>
          </a:xfrm>
          <a:solidFill>
            <a:schemeClr val="bg1"/>
          </a:solidFill>
        </p:grpSpPr>
        <p:sp>
          <p:nvSpPr>
            <p:cNvPr id="80" name="任意多边形: 形状 79">
              <a:extLst>
                <a:ext uri="{FF2B5EF4-FFF2-40B4-BE49-F238E27FC236}">
                  <a16:creationId xmlns:a16="http://schemas.microsoft.com/office/drawing/2014/main" xmlns="" id="{108B032C-E9FE-41FC-9748-D8A3476785D6}"/>
                </a:ext>
              </a:extLst>
            </p:cNvPr>
            <p:cNvSpPr/>
            <p:nvPr/>
          </p:nvSpPr>
          <p:spPr>
            <a:xfrm>
              <a:off x="6286788" y="2133600"/>
              <a:ext cx="419532" cy="1085850"/>
            </a:xfrm>
            <a:custGeom>
              <a:avLst/>
              <a:gdLst>
                <a:gd name="connsiteX0" fmla="*/ 417065 w 419532"/>
                <a:gd name="connsiteY0" fmla="*/ 997008 h 1085850"/>
                <a:gd name="connsiteX1" fmla="*/ 394855 w 419532"/>
                <a:gd name="connsiteY1" fmla="*/ 932844 h 1085850"/>
                <a:gd name="connsiteX2" fmla="*/ 394855 w 419532"/>
                <a:gd name="connsiteY2" fmla="*/ 197427 h 1085850"/>
                <a:gd name="connsiteX3" fmla="*/ 197427 w 419532"/>
                <a:gd name="connsiteY3" fmla="*/ 0 h 1085850"/>
                <a:gd name="connsiteX4" fmla="*/ 0 w 419532"/>
                <a:gd name="connsiteY4" fmla="*/ 197427 h 1085850"/>
                <a:gd name="connsiteX5" fmla="*/ 0 w 419532"/>
                <a:gd name="connsiteY5" fmla="*/ 320819 h 1085850"/>
                <a:gd name="connsiteX6" fmla="*/ 24678 w 419532"/>
                <a:gd name="connsiteY6" fmla="*/ 345498 h 1085850"/>
                <a:gd name="connsiteX7" fmla="*/ 49357 w 419532"/>
                <a:gd name="connsiteY7" fmla="*/ 320819 h 1085850"/>
                <a:gd name="connsiteX8" fmla="*/ 49357 w 419532"/>
                <a:gd name="connsiteY8" fmla="*/ 271463 h 1085850"/>
                <a:gd name="connsiteX9" fmla="*/ 271463 w 419532"/>
                <a:gd name="connsiteY9" fmla="*/ 271463 h 1085850"/>
                <a:gd name="connsiteX10" fmla="*/ 296141 w 419532"/>
                <a:gd name="connsiteY10" fmla="*/ 246784 h 1085850"/>
                <a:gd name="connsiteX11" fmla="*/ 271463 w 419532"/>
                <a:gd name="connsiteY11" fmla="*/ 222106 h 1085850"/>
                <a:gd name="connsiteX12" fmla="*/ 49357 w 419532"/>
                <a:gd name="connsiteY12" fmla="*/ 222106 h 1085850"/>
                <a:gd name="connsiteX13" fmla="*/ 49357 w 419532"/>
                <a:gd name="connsiteY13" fmla="*/ 197427 h 1085850"/>
                <a:gd name="connsiteX14" fmla="*/ 197427 w 419532"/>
                <a:gd name="connsiteY14" fmla="*/ 49357 h 1085850"/>
                <a:gd name="connsiteX15" fmla="*/ 345498 w 419532"/>
                <a:gd name="connsiteY15" fmla="*/ 197427 h 1085850"/>
                <a:gd name="connsiteX16" fmla="*/ 345498 w 419532"/>
                <a:gd name="connsiteY16" fmla="*/ 913101 h 1085850"/>
                <a:gd name="connsiteX17" fmla="*/ 246784 w 419532"/>
                <a:gd name="connsiteY17" fmla="*/ 913101 h 1085850"/>
                <a:gd name="connsiteX18" fmla="*/ 222106 w 419532"/>
                <a:gd name="connsiteY18" fmla="*/ 937780 h 1085850"/>
                <a:gd name="connsiteX19" fmla="*/ 246784 w 419532"/>
                <a:gd name="connsiteY19" fmla="*/ 962458 h 1085850"/>
                <a:gd name="connsiteX20" fmla="*/ 352901 w 419532"/>
                <a:gd name="connsiteY20" fmla="*/ 962458 h 1085850"/>
                <a:gd name="connsiteX21" fmla="*/ 370176 w 419532"/>
                <a:gd name="connsiteY21" fmla="*/ 1014283 h 1085850"/>
                <a:gd name="connsiteX22" fmla="*/ 370176 w 419532"/>
                <a:gd name="connsiteY22" fmla="*/ 1019218 h 1085850"/>
                <a:gd name="connsiteX23" fmla="*/ 352901 w 419532"/>
                <a:gd name="connsiteY23" fmla="*/ 1036493 h 1085850"/>
                <a:gd name="connsiteX24" fmla="*/ 246784 w 419532"/>
                <a:gd name="connsiteY24" fmla="*/ 1036493 h 1085850"/>
                <a:gd name="connsiteX25" fmla="*/ 222106 w 419532"/>
                <a:gd name="connsiteY25" fmla="*/ 1061172 h 1085850"/>
                <a:gd name="connsiteX26" fmla="*/ 246784 w 419532"/>
                <a:gd name="connsiteY26" fmla="*/ 1085850 h 1085850"/>
                <a:gd name="connsiteX27" fmla="*/ 352901 w 419532"/>
                <a:gd name="connsiteY27" fmla="*/ 1085850 h 1085850"/>
                <a:gd name="connsiteX28" fmla="*/ 419533 w 419532"/>
                <a:gd name="connsiteY28" fmla="*/ 1019218 h 1085850"/>
                <a:gd name="connsiteX29" fmla="*/ 417065 w 419532"/>
                <a:gd name="connsiteY29" fmla="*/ 997008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9532" h="1085850">
                  <a:moveTo>
                    <a:pt x="417065" y="997008"/>
                  </a:moveTo>
                  <a:lnTo>
                    <a:pt x="394855" y="932844"/>
                  </a:lnTo>
                  <a:lnTo>
                    <a:pt x="394855" y="197427"/>
                  </a:lnTo>
                  <a:cubicBezTo>
                    <a:pt x="394855" y="88842"/>
                    <a:pt x="306012" y="0"/>
                    <a:pt x="197427" y="0"/>
                  </a:cubicBezTo>
                  <a:cubicBezTo>
                    <a:pt x="88842" y="0"/>
                    <a:pt x="0" y="88842"/>
                    <a:pt x="0" y="197427"/>
                  </a:cubicBezTo>
                  <a:lnTo>
                    <a:pt x="0" y="320819"/>
                  </a:lnTo>
                  <a:cubicBezTo>
                    <a:pt x="0" y="335626"/>
                    <a:pt x="9871" y="345498"/>
                    <a:pt x="24678" y="345498"/>
                  </a:cubicBezTo>
                  <a:cubicBezTo>
                    <a:pt x="39485" y="345498"/>
                    <a:pt x="49357" y="335626"/>
                    <a:pt x="49357" y="320819"/>
                  </a:cubicBezTo>
                  <a:lnTo>
                    <a:pt x="49357" y="271463"/>
                  </a:lnTo>
                  <a:lnTo>
                    <a:pt x="271463" y="271463"/>
                  </a:lnTo>
                  <a:cubicBezTo>
                    <a:pt x="286270" y="271463"/>
                    <a:pt x="296141" y="261591"/>
                    <a:pt x="296141" y="246784"/>
                  </a:cubicBezTo>
                  <a:cubicBezTo>
                    <a:pt x="296141" y="231977"/>
                    <a:pt x="286270" y="222106"/>
                    <a:pt x="271463" y="222106"/>
                  </a:cubicBezTo>
                  <a:lnTo>
                    <a:pt x="49357" y="222106"/>
                  </a:lnTo>
                  <a:lnTo>
                    <a:pt x="49357" y="197427"/>
                  </a:lnTo>
                  <a:cubicBezTo>
                    <a:pt x="49357" y="115989"/>
                    <a:pt x="115989" y="49357"/>
                    <a:pt x="197427" y="49357"/>
                  </a:cubicBezTo>
                  <a:cubicBezTo>
                    <a:pt x="278866" y="49357"/>
                    <a:pt x="345498" y="115989"/>
                    <a:pt x="345498" y="197427"/>
                  </a:cubicBezTo>
                  <a:lnTo>
                    <a:pt x="345498" y="913101"/>
                  </a:lnTo>
                  <a:lnTo>
                    <a:pt x="246784" y="913101"/>
                  </a:lnTo>
                  <a:cubicBezTo>
                    <a:pt x="231977" y="913101"/>
                    <a:pt x="222106" y="922973"/>
                    <a:pt x="222106" y="937780"/>
                  </a:cubicBezTo>
                  <a:cubicBezTo>
                    <a:pt x="222106" y="952587"/>
                    <a:pt x="231977" y="962458"/>
                    <a:pt x="246784" y="962458"/>
                  </a:cubicBezTo>
                  <a:lnTo>
                    <a:pt x="352901" y="962458"/>
                  </a:lnTo>
                  <a:lnTo>
                    <a:pt x="370176" y="1014283"/>
                  </a:lnTo>
                  <a:cubicBezTo>
                    <a:pt x="370176" y="1016751"/>
                    <a:pt x="370176" y="1019218"/>
                    <a:pt x="370176" y="1019218"/>
                  </a:cubicBezTo>
                  <a:cubicBezTo>
                    <a:pt x="370176" y="1029090"/>
                    <a:pt x="362773" y="1036493"/>
                    <a:pt x="352901" y="1036493"/>
                  </a:cubicBezTo>
                  <a:lnTo>
                    <a:pt x="246784" y="1036493"/>
                  </a:lnTo>
                  <a:cubicBezTo>
                    <a:pt x="231977" y="1036493"/>
                    <a:pt x="222106" y="1046365"/>
                    <a:pt x="222106" y="1061172"/>
                  </a:cubicBezTo>
                  <a:cubicBezTo>
                    <a:pt x="222106" y="1075979"/>
                    <a:pt x="231977" y="1085850"/>
                    <a:pt x="246784" y="1085850"/>
                  </a:cubicBezTo>
                  <a:lnTo>
                    <a:pt x="352901" y="1085850"/>
                  </a:lnTo>
                  <a:cubicBezTo>
                    <a:pt x="389919" y="1085850"/>
                    <a:pt x="419533" y="1056236"/>
                    <a:pt x="419533" y="1019218"/>
                  </a:cubicBezTo>
                  <a:cubicBezTo>
                    <a:pt x="419533" y="1011815"/>
                    <a:pt x="419533" y="1004411"/>
                    <a:pt x="417065" y="997008"/>
                  </a:cubicBezTo>
                  <a:close/>
                </a:path>
              </a:pathLst>
            </a:custGeom>
            <a:grpFill/>
            <a:ln w="24678"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368B9239-2C61-4227-9E7E-480B2B88B900}"/>
                </a:ext>
              </a:extLst>
            </p:cNvPr>
            <p:cNvSpPr/>
            <p:nvPr/>
          </p:nvSpPr>
          <p:spPr>
            <a:xfrm>
              <a:off x="5667991" y="2479097"/>
              <a:ext cx="838551" cy="222105"/>
            </a:xfrm>
            <a:custGeom>
              <a:avLst/>
              <a:gdLst>
                <a:gd name="connsiteX0" fmla="*/ 722446 w 838551"/>
                <a:gd name="connsiteY0" fmla="*/ 91310 h 222105"/>
                <a:gd name="connsiteX1" fmla="*/ 680493 w 838551"/>
                <a:gd name="connsiteY1" fmla="*/ 69100 h 222105"/>
                <a:gd name="connsiteX2" fmla="*/ 475662 w 838551"/>
                <a:gd name="connsiteY2" fmla="*/ 7404 h 222105"/>
                <a:gd name="connsiteX3" fmla="*/ 364610 w 838551"/>
                <a:gd name="connsiteY3" fmla="*/ 7404 h 222105"/>
                <a:gd name="connsiteX4" fmla="*/ 159779 w 838551"/>
                <a:gd name="connsiteY4" fmla="*/ 69100 h 222105"/>
                <a:gd name="connsiteX5" fmla="*/ 117825 w 838551"/>
                <a:gd name="connsiteY5" fmla="*/ 91310 h 222105"/>
                <a:gd name="connsiteX6" fmla="*/ 9240 w 838551"/>
                <a:gd name="connsiteY6" fmla="*/ 177685 h 222105"/>
                <a:gd name="connsiteX7" fmla="*/ 4305 w 838551"/>
                <a:gd name="connsiteY7" fmla="*/ 212234 h 222105"/>
                <a:gd name="connsiteX8" fmla="*/ 38855 w 838551"/>
                <a:gd name="connsiteY8" fmla="*/ 217170 h 222105"/>
                <a:gd name="connsiteX9" fmla="*/ 149907 w 838551"/>
                <a:gd name="connsiteY9" fmla="*/ 130796 h 222105"/>
                <a:gd name="connsiteX10" fmla="*/ 174586 w 838551"/>
                <a:gd name="connsiteY10" fmla="*/ 118456 h 222105"/>
                <a:gd name="connsiteX11" fmla="*/ 379417 w 838551"/>
                <a:gd name="connsiteY11" fmla="*/ 56760 h 222105"/>
                <a:gd name="connsiteX12" fmla="*/ 460855 w 838551"/>
                <a:gd name="connsiteY12" fmla="*/ 56760 h 222105"/>
                <a:gd name="connsiteX13" fmla="*/ 665686 w 838551"/>
                <a:gd name="connsiteY13" fmla="*/ 118456 h 222105"/>
                <a:gd name="connsiteX14" fmla="*/ 690365 w 838551"/>
                <a:gd name="connsiteY14" fmla="*/ 130796 h 222105"/>
                <a:gd name="connsiteX15" fmla="*/ 798950 w 838551"/>
                <a:gd name="connsiteY15" fmla="*/ 217170 h 222105"/>
                <a:gd name="connsiteX16" fmla="*/ 813757 w 838551"/>
                <a:gd name="connsiteY16" fmla="*/ 222106 h 222105"/>
                <a:gd name="connsiteX17" fmla="*/ 833499 w 838551"/>
                <a:gd name="connsiteY17" fmla="*/ 212234 h 222105"/>
                <a:gd name="connsiteX18" fmla="*/ 828564 w 838551"/>
                <a:gd name="connsiteY18" fmla="*/ 177685 h 222105"/>
                <a:gd name="connsiteX19" fmla="*/ 722446 w 838551"/>
                <a:gd name="connsiteY19" fmla="*/ 91310 h 22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38551" h="222105">
                  <a:moveTo>
                    <a:pt x="722446" y="91310"/>
                  </a:moveTo>
                  <a:cubicBezTo>
                    <a:pt x="710107" y="81439"/>
                    <a:pt x="695300" y="74035"/>
                    <a:pt x="680493" y="69100"/>
                  </a:cubicBezTo>
                  <a:lnTo>
                    <a:pt x="475662" y="7404"/>
                  </a:lnTo>
                  <a:cubicBezTo>
                    <a:pt x="438645" y="-2468"/>
                    <a:pt x="401627" y="-2468"/>
                    <a:pt x="364610" y="7404"/>
                  </a:cubicBezTo>
                  <a:lnTo>
                    <a:pt x="159779" y="69100"/>
                  </a:lnTo>
                  <a:cubicBezTo>
                    <a:pt x="144972" y="74035"/>
                    <a:pt x="130165" y="81439"/>
                    <a:pt x="117825" y="91310"/>
                  </a:cubicBezTo>
                  <a:lnTo>
                    <a:pt x="9240" y="177685"/>
                  </a:lnTo>
                  <a:cubicBezTo>
                    <a:pt x="-631" y="185088"/>
                    <a:pt x="-3099" y="202363"/>
                    <a:pt x="4305" y="212234"/>
                  </a:cubicBezTo>
                  <a:cubicBezTo>
                    <a:pt x="11708" y="222106"/>
                    <a:pt x="28983" y="224574"/>
                    <a:pt x="38855" y="217170"/>
                  </a:cubicBezTo>
                  <a:lnTo>
                    <a:pt x="149907" y="130796"/>
                  </a:lnTo>
                  <a:cubicBezTo>
                    <a:pt x="157311" y="125860"/>
                    <a:pt x="164714" y="120924"/>
                    <a:pt x="174586" y="118456"/>
                  </a:cubicBezTo>
                  <a:lnTo>
                    <a:pt x="379417" y="56760"/>
                  </a:lnTo>
                  <a:cubicBezTo>
                    <a:pt x="406563" y="49357"/>
                    <a:pt x="436177" y="49357"/>
                    <a:pt x="460855" y="56760"/>
                  </a:cubicBezTo>
                  <a:lnTo>
                    <a:pt x="665686" y="118456"/>
                  </a:lnTo>
                  <a:cubicBezTo>
                    <a:pt x="675557" y="120924"/>
                    <a:pt x="682961" y="125860"/>
                    <a:pt x="690365" y="130796"/>
                  </a:cubicBezTo>
                  <a:lnTo>
                    <a:pt x="798950" y="217170"/>
                  </a:lnTo>
                  <a:cubicBezTo>
                    <a:pt x="803885" y="219638"/>
                    <a:pt x="808821" y="222106"/>
                    <a:pt x="813757" y="222106"/>
                  </a:cubicBezTo>
                  <a:cubicBezTo>
                    <a:pt x="821160" y="222106"/>
                    <a:pt x="828564" y="219638"/>
                    <a:pt x="833499" y="212234"/>
                  </a:cubicBezTo>
                  <a:cubicBezTo>
                    <a:pt x="840903" y="202363"/>
                    <a:pt x="840903" y="185088"/>
                    <a:pt x="828564" y="177685"/>
                  </a:cubicBezTo>
                  <a:lnTo>
                    <a:pt x="722446" y="91310"/>
                  </a:lnTo>
                  <a:close/>
                </a:path>
              </a:pathLst>
            </a:custGeom>
            <a:grpFill/>
            <a:ln w="24678"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06474238-6822-4747-9A0E-4AA392CCD16F}"/>
                </a:ext>
              </a:extLst>
            </p:cNvPr>
            <p:cNvSpPr/>
            <p:nvPr/>
          </p:nvSpPr>
          <p:spPr>
            <a:xfrm>
              <a:off x="6015326" y="2627168"/>
              <a:ext cx="148070" cy="148070"/>
            </a:xfrm>
            <a:custGeom>
              <a:avLst/>
              <a:gdLst>
                <a:gd name="connsiteX0" fmla="*/ 123392 w 148070"/>
                <a:gd name="connsiteY0" fmla="*/ 148070 h 148070"/>
                <a:gd name="connsiteX1" fmla="*/ 148070 w 148070"/>
                <a:gd name="connsiteY1" fmla="*/ 123392 h 148070"/>
                <a:gd name="connsiteX2" fmla="*/ 148070 w 148070"/>
                <a:gd name="connsiteY2" fmla="*/ 24678 h 148070"/>
                <a:gd name="connsiteX3" fmla="*/ 123392 w 148070"/>
                <a:gd name="connsiteY3" fmla="*/ 0 h 148070"/>
                <a:gd name="connsiteX4" fmla="*/ 24678 w 148070"/>
                <a:gd name="connsiteY4" fmla="*/ 0 h 148070"/>
                <a:gd name="connsiteX5" fmla="*/ 0 w 148070"/>
                <a:gd name="connsiteY5" fmla="*/ 24678 h 148070"/>
                <a:gd name="connsiteX6" fmla="*/ 0 w 148070"/>
                <a:gd name="connsiteY6" fmla="*/ 123392 h 148070"/>
                <a:gd name="connsiteX7" fmla="*/ 24678 w 148070"/>
                <a:gd name="connsiteY7" fmla="*/ 148070 h 148070"/>
                <a:gd name="connsiteX8" fmla="*/ 123392 w 148070"/>
                <a:gd name="connsiteY8" fmla="*/ 148070 h 148070"/>
                <a:gd name="connsiteX9" fmla="*/ 49357 w 148070"/>
                <a:gd name="connsiteY9" fmla="*/ 49357 h 148070"/>
                <a:gd name="connsiteX10" fmla="*/ 98714 w 148070"/>
                <a:gd name="connsiteY10" fmla="*/ 49357 h 148070"/>
                <a:gd name="connsiteX11" fmla="*/ 98714 w 148070"/>
                <a:gd name="connsiteY11" fmla="*/ 98714 h 148070"/>
                <a:gd name="connsiteX12" fmla="*/ 49357 w 148070"/>
                <a:gd name="connsiteY12" fmla="*/ 98714 h 148070"/>
                <a:gd name="connsiteX13" fmla="*/ 49357 w 148070"/>
                <a:gd name="connsiteY13" fmla="*/ 49357 h 14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070" h="148070">
                  <a:moveTo>
                    <a:pt x="123392" y="148070"/>
                  </a:moveTo>
                  <a:cubicBezTo>
                    <a:pt x="138199" y="148070"/>
                    <a:pt x="148070" y="138199"/>
                    <a:pt x="148070" y="123392"/>
                  </a:cubicBezTo>
                  <a:lnTo>
                    <a:pt x="148070" y="24678"/>
                  </a:lnTo>
                  <a:cubicBezTo>
                    <a:pt x="148070" y="9871"/>
                    <a:pt x="138199" y="0"/>
                    <a:pt x="123392" y="0"/>
                  </a:cubicBezTo>
                  <a:lnTo>
                    <a:pt x="24678" y="0"/>
                  </a:lnTo>
                  <a:cubicBezTo>
                    <a:pt x="9871" y="0"/>
                    <a:pt x="0" y="9871"/>
                    <a:pt x="0" y="24678"/>
                  </a:cubicBezTo>
                  <a:lnTo>
                    <a:pt x="0" y="123392"/>
                  </a:lnTo>
                  <a:cubicBezTo>
                    <a:pt x="0" y="138199"/>
                    <a:pt x="9871" y="148070"/>
                    <a:pt x="24678" y="148070"/>
                  </a:cubicBezTo>
                  <a:lnTo>
                    <a:pt x="123392" y="148070"/>
                  </a:lnTo>
                  <a:close/>
                  <a:moveTo>
                    <a:pt x="49357" y="49357"/>
                  </a:moveTo>
                  <a:lnTo>
                    <a:pt x="98714" y="49357"/>
                  </a:lnTo>
                  <a:lnTo>
                    <a:pt x="98714" y="98714"/>
                  </a:lnTo>
                  <a:lnTo>
                    <a:pt x="49357" y="98714"/>
                  </a:lnTo>
                  <a:lnTo>
                    <a:pt x="49357" y="49357"/>
                  </a:lnTo>
                  <a:close/>
                </a:path>
              </a:pathLst>
            </a:custGeom>
            <a:grpFill/>
            <a:ln w="24678"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90610721-62F5-4845-ACD0-D229BB4B3A88}"/>
                </a:ext>
              </a:extLst>
            </p:cNvPr>
            <p:cNvSpPr/>
            <p:nvPr/>
          </p:nvSpPr>
          <p:spPr>
            <a:xfrm>
              <a:off x="5669828" y="2725881"/>
              <a:ext cx="789709" cy="493568"/>
            </a:xfrm>
            <a:custGeom>
              <a:avLst/>
              <a:gdLst>
                <a:gd name="connsiteX0" fmla="*/ 765031 w 789709"/>
                <a:gd name="connsiteY0" fmla="*/ 0 h 493568"/>
                <a:gd name="connsiteX1" fmla="*/ 740352 w 789709"/>
                <a:gd name="connsiteY1" fmla="*/ 24678 h 493568"/>
                <a:gd name="connsiteX2" fmla="*/ 740352 w 789709"/>
                <a:gd name="connsiteY2" fmla="*/ 444211 h 493568"/>
                <a:gd name="connsiteX3" fmla="*/ 616960 w 789709"/>
                <a:gd name="connsiteY3" fmla="*/ 444211 h 493568"/>
                <a:gd name="connsiteX4" fmla="*/ 616960 w 789709"/>
                <a:gd name="connsiteY4" fmla="*/ 246784 h 493568"/>
                <a:gd name="connsiteX5" fmla="*/ 592282 w 789709"/>
                <a:gd name="connsiteY5" fmla="*/ 222106 h 493568"/>
                <a:gd name="connsiteX6" fmla="*/ 567603 w 789709"/>
                <a:gd name="connsiteY6" fmla="*/ 246784 h 493568"/>
                <a:gd name="connsiteX7" fmla="*/ 567603 w 789709"/>
                <a:gd name="connsiteY7" fmla="*/ 409662 h 493568"/>
                <a:gd name="connsiteX8" fmla="*/ 454083 w 789709"/>
                <a:gd name="connsiteY8" fmla="*/ 296141 h 493568"/>
                <a:gd name="connsiteX9" fmla="*/ 609557 w 789709"/>
                <a:gd name="connsiteY9" fmla="*/ 140667 h 493568"/>
                <a:gd name="connsiteX10" fmla="*/ 614492 w 789709"/>
                <a:gd name="connsiteY10" fmla="*/ 133263 h 493568"/>
                <a:gd name="connsiteX11" fmla="*/ 614492 w 789709"/>
                <a:gd name="connsiteY11" fmla="*/ 113521 h 493568"/>
                <a:gd name="connsiteX12" fmla="*/ 602153 w 789709"/>
                <a:gd name="connsiteY12" fmla="*/ 101181 h 493568"/>
                <a:gd name="connsiteX13" fmla="*/ 592282 w 789709"/>
                <a:gd name="connsiteY13" fmla="*/ 98714 h 493568"/>
                <a:gd name="connsiteX14" fmla="*/ 246784 w 789709"/>
                <a:gd name="connsiteY14" fmla="*/ 98714 h 493568"/>
                <a:gd name="connsiteX15" fmla="*/ 222106 w 789709"/>
                <a:gd name="connsiteY15" fmla="*/ 123392 h 493568"/>
                <a:gd name="connsiteX16" fmla="*/ 222106 w 789709"/>
                <a:gd name="connsiteY16" fmla="*/ 444211 h 493568"/>
                <a:gd name="connsiteX17" fmla="*/ 98714 w 789709"/>
                <a:gd name="connsiteY17" fmla="*/ 444211 h 493568"/>
                <a:gd name="connsiteX18" fmla="*/ 98714 w 789709"/>
                <a:gd name="connsiteY18" fmla="*/ 24678 h 493568"/>
                <a:gd name="connsiteX19" fmla="*/ 74035 w 789709"/>
                <a:gd name="connsiteY19" fmla="*/ 0 h 493568"/>
                <a:gd name="connsiteX20" fmla="*/ 49357 w 789709"/>
                <a:gd name="connsiteY20" fmla="*/ 24678 h 493568"/>
                <a:gd name="connsiteX21" fmla="*/ 49357 w 789709"/>
                <a:gd name="connsiteY21" fmla="*/ 444211 h 493568"/>
                <a:gd name="connsiteX22" fmla="*/ 24678 w 789709"/>
                <a:gd name="connsiteY22" fmla="*/ 444211 h 493568"/>
                <a:gd name="connsiteX23" fmla="*/ 0 w 789709"/>
                <a:gd name="connsiteY23" fmla="*/ 468890 h 493568"/>
                <a:gd name="connsiteX24" fmla="*/ 24678 w 789709"/>
                <a:gd name="connsiteY24" fmla="*/ 493568 h 493568"/>
                <a:gd name="connsiteX25" fmla="*/ 74035 w 789709"/>
                <a:gd name="connsiteY25" fmla="*/ 493568 h 493568"/>
                <a:gd name="connsiteX26" fmla="*/ 246784 w 789709"/>
                <a:gd name="connsiteY26" fmla="*/ 493568 h 493568"/>
                <a:gd name="connsiteX27" fmla="*/ 592282 w 789709"/>
                <a:gd name="connsiteY27" fmla="*/ 493568 h 493568"/>
                <a:gd name="connsiteX28" fmla="*/ 765031 w 789709"/>
                <a:gd name="connsiteY28" fmla="*/ 493568 h 493568"/>
                <a:gd name="connsiteX29" fmla="*/ 789709 w 789709"/>
                <a:gd name="connsiteY29" fmla="*/ 468890 h 493568"/>
                <a:gd name="connsiteX30" fmla="*/ 789709 w 789709"/>
                <a:gd name="connsiteY30" fmla="*/ 24678 h 493568"/>
                <a:gd name="connsiteX31" fmla="*/ 765031 w 789709"/>
                <a:gd name="connsiteY31" fmla="*/ 0 h 493568"/>
                <a:gd name="connsiteX32" fmla="*/ 533054 w 789709"/>
                <a:gd name="connsiteY32" fmla="*/ 148070 h 493568"/>
                <a:gd name="connsiteX33" fmla="*/ 419533 w 789709"/>
                <a:gd name="connsiteY33" fmla="*/ 261591 h 493568"/>
                <a:gd name="connsiteX34" fmla="*/ 306012 w 789709"/>
                <a:gd name="connsiteY34" fmla="*/ 148070 h 493568"/>
                <a:gd name="connsiteX35" fmla="*/ 533054 w 789709"/>
                <a:gd name="connsiteY35" fmla="*/ 148070 h 493568"/>
                <a:gd name="connsiteX36" fmla="*/ 271463 w 789709"/>
                <a:gd name="connsiteY36" fmla="*/ 182620 h 493568"/>
                <a:gd name="connsiteX37" fmla="*/ 384983 w 789709"/>
                <a:gd name="connsiteY37" fmla="*/ 296141 h 493568"/>
                <a:gd name="connsiteX38" fmla="*/ 271463 w 789709"/>
                <a:gd name="connsiteY38" fmla="*/ 409662 h 493568"/>
                <a:gd name="connsiteX39" fmla="*/ 271463 w 789709"/>
                <a:gd name="connsiteY39" fmla="*/ 182620 h 493568"/>
                <a:gd name="connsiteX40" fmla="*/ 306012 w 789709"/>
                <a:gd name="connsiteY40" fmla="*/ 444211 h 493568"/>
                <a:gd name="connsiteX41" fmla="*/ 419533 w 789709"/>
                <a:gd name="connsiteY41" fmla="*/ 330691 h 493568"/>
                <a:gd name="connsiteX42" fmla="*/ 533054 w 789709"/>
                <a:gd name="connsiteY42" fmla="*/ 444211 h 493568"/>
                <a:gd name="connsiteX43" fmla="*/ 306012 w 789709"/>
                <a:gd name="connsiteY43" fmla="*/ 444211 h 493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89709" h="493568">
                  <a:moveTo>
                    <a:pt x="765031" y="0"/>
                  </a:moveTo>
                  <a:cubicBezTo>
                    <a:pt x="750224" y="0"/>
                    <a:pt x="740352" y="9871"/>
                    <a:pt x="740352" y="24678"/>
                  </a:cubicBezTo>
                  <a:lnTo>
                    <a:pt x="740352" y="444211"/>
                  </a:lnTo>
                  <a:lnTo>
                    <a:pt x="616960" y="444211"/>
                  </a:lnTo>
                  <a:lnTo>
                    <a:pt x="616960" y="246784"/>
                  </a:lnTo>
                  <a:cubicBezTo>
                    <a:pt x="616960" y="231977"/>
                    <a:pt x="607089" y="222106"/>
                    <a:pt x="592282" y="222106"/>
                  </a:cubicBezTo>
                  <a:cubicBezTo>
                    <a:pt x="577475" y="222106"/>
                    <a:pt x="567603" y="231977"/>
                    <a:pt x="567603" y="246784"/>
                  </a:cubicBezTo>
                  <a:lnTo>
                    <a:pt x="567603" y="409662"/>
                  </a:lnTo>
                  <a:lnTo>
                    <a:pt x="454083" y="296141"/>
                  </a:lnTo>
                  <a:lnTo>
                    <a:pt x="609557" y="140667"/>
                  </a:lnTo>
                  <a:cubicBezTo>
                    <a:pt x="612025" y="138199"/>
                    <a:pt x="614492" y="135731"/>
                    <a:pt x="614492" y="133263"/>
                  </a:cubicBezTo>
                  <a:cubicBezTo>
                    <a:pt x="616960" y="128328"/>
                    <a:pt x="616960" y="120924"/>
                    <a:pt x="614492" y="113521"/>
                  </a:cubicBezTo>
                  <a:cubicBezTo>
                    <a:pt x="612025" y="108585"/>
                    <a:pt x="607089" y="103649"/>
                    <a:pt x="602153" y="101181"/>
                  </a:cubicBezTo>
                  <a:cubicBezTo>
                    <a:pt x="599685" y="98714"/>
                    <a:pt x="594750" y="98714"/>
                    <a:pt x="592282" y="98714"/>
                  </a:cubicBezTo>
                  <a:lnTo>
                    <a:pt x="246784" y="98714"/>
                  </a:lnTo>
                  <a:cubicBezTo>
                    <a:pt x="231977" y="98714"/>
                    <a:pt x="222106" y="108585"/>
                    <a:pt x="222106" y="123392"/>
                  </a:cubicBezTo>
                  <a:lnTo>
                    <a:pt x="222106" y="444211"/>
                  </a:lnTo>
                  <a:lnTo>
                    <a:pt x="98714" y="444211"/>
                  </a:lnTo>
                  <a:lnTo>
                    <a:pt x="98714" y="24678"/>
                  </a:lnTo>
                  <a:cubicBezTo>
                    <a:pt x="98714" y="9871"/>
                    <a:pt x="88842" y="0"/>
                    <a:pt x="74035" y="0"/>
                  </a:cubicBezTo>
                  <a:cubicBezTo>
                    <a:pt x="59228" y="0"/>
                    <a:pt x="49357" y="9871"/>
                    <a:pt x="49357" y="24678"/>
                  </a:cubicBezTo>
                  <a:lnTo>
                    <a:pt x="49357" y="444211"/>
                  </a:lnTo>
                  <a:lnTo>
                    <a:pt x="24678" y="444211"/>
                  </a:lnTo>
                  <a:cubicBezTo>
                    <a:pt x="9871" y="444211"/>
                    <a:pt x="0" y="454083"/>
                    <a:pt x="0" y="468890"/>
                  </a:cubicBezTo>
                  <a:cubicBezTo>
                    <a:pt x="0" y="483697"/>
                    <a:pt x="9871" y="493568"/>
                    <a:pt x="24678" y="493568"/>
                  </a:cubicBezTo>
                  <a:lnTo>
                    <a:pt x="74035" y="493568"/>
                  </a:lnTo>
                  <a:lnTo>
                    <a:pt x="246784" y="493568"/>
                  </a:lnTo>
                  <a:lnTo>
                    <a:pt x="592282" y="493568"/>
                  </a:lnTo>
                  <a:lnTo>
                    <a:pt x="765031" y="493568"/>
                  </a:lnTo>
                  <a:cubicBezTo>
                    <a:pt x="779838" y="493568"/>
                    <a:pt x="789709" y="483697"/>
                    <a:pt x="789709" y="468890"/>
                  </a:cubicBezTo>
                  <a:lnTo>
                    <a:pt x="789709" y="24678"/>
                  </a:lnTo>
                  <a:cubicBezTo>
                    <a:pt x="789709" y="9871"/>
                    <a:pt x="779838" y="0"/>
                    <a:pt x="765031" y="0"/>
                  </a:cubicBezTo>
                  <a:close/>
                  <a:moveTo>
                    <a:pt x="533054" y="148070"/>
                  </a:moveTo>
                  <a:lnTo>
                    <a:pt x="419533" y="261591"/>
                  </a:lnTo>
                  <a:lnTo>
                    <a:pt x="306012" y="148070"/>
                  </a:lnTo>
                  <a:lnTo>
                    <a:pt x="533054" y="148070"/>
                  </a:lnTo>
                  <a:close/>
                  <a:moveTo>
                    <a:pt x="271463" y="182620"/>
                  </a:moveTo>
                  <a:lnTo>
                    <a:pt x="384983" y="296141"/>
                  </a:lnTo>
                  <a:lnTo>
                    <a:pt x="271463" y="409662"/>
                  </a:lnTo>
                  <a:lnTo>
                    <a:pt x="271463" y="182620"/>
                  </a:lnTo>
                  <a:close/>
                  <a:moveTo>
                    <a:pt x="306012" y="444211"/>
                  </a:moveTo>
                  <a:lnTo>
                    <a:pt x="419533" y="330691"/>
                  </a:lnTo>
                  <a:lnTo>
                    <a:pt x="533054" y="444211"/>
                  </a:lnTo>
                  <a:lnTo>
                    <a:pt x="306012" y="444211"/>
                  </a:lnTo>
                  <a:close/>
                </a:path>
              </a:pathLst>
            </a:custGeom>
            <a:grpFill/>
            <a:ln w="24678" cap="flat">
              <a:noFill/>
              <a:prstDash val="solid"/>
              <a:miter/>
            </a:ln>
          </p:spPr>
          <p:txBody>
            <a:bodyPr rtlCol="0" anchor="ctr"/>
            <a:lstStyle/>
            <a:p>
              <a:endParaRPr lang="zh-CN" altLang="en-US"/>
            </a:p>
          </p:txBody>
        </p:sp>
      </p:grpSp>
      <p:grpSp>
        <p:nvGrpSpPr>
          <p:cNvPr id="84" name="图形 34">
            <a:extLst>
              <a:ext uri="{FF2B5EF4-FFF2-40B4-BE49-F238E27FC236}">
                <a16:creationId xmlns:a16="http://schemas.microsoft.com/office/drawing/2014/main" xmlns="" id="{FB3A5B07-611E-4F64-B893-B609A451700A}"/>
              </a:ext>
            </a:extLst>
          </p:cNvPr>
          <p:cNvGrpSpPr/>
          <p:nvPr/>
        </p:nvGrpSpPr>
        <p:grpSpPr>
          <a:xfrm>
            <a:off x="10519183" y="2385905"/>
            <a:ext cx="515659" cy="445201"/>
            <a:chOff x="5644808" y="486785"/>
            <a:chExt cx="1086191" cy="937779"/>
          </a:xfrm>
          <a:solidFill>
            <a:schemeClr val="bg1"/>
          </a:solidFill>
        </p:grpSpPr>
        <p:sp>
          <p:nvSpPr>
            <p:cNvPr id="85" name="任意多边形: 形状 84">
              <a:extLst>
                <a:ext uri="{FF2B5EF4-FFF2-40B4-BE49-F238E27FC236}">
                  <a16:creationId xmlns:a16="http://schemas.microsoft.com/office/drawing/2014/main" xmlns="" id="{7DC7E3C7-949B-4AAD-9F7D-EFAE2AD08A6E}"/>
                </a:ext>
              </a:extLst>
            </p:cNvPr>
            <p:cNvSpPr/>
            <p:nvPr/>
          </p:nvSpPr>
          <p:spPr>
            <a:xfrm>
              <a:off x="6558251" y="1227137"/>
              <a:ext cx="49356" cy="49356"/>
            </a:xfrm>
            <a:custGeom>
              <a:avLst/>
              <a:gdLst>
                <a:gd name="connsiteX0" fmla="*/ 49357 w 49356"/>
                <a:gd name="connsiteY0" fmla="*/ 24678 h 49356"/>
                <a:gd name="connsiteX1" fmla="*/ 24678 w 49356"/>
                <a:gd name="connsiteY1" fmla="*/ 49357 h 49356"/>
                <a:gd name="connsiteX2" fmla="*/ 0 w 49356"/>
                <a:gd name="connsiteY2" fmla="*/ 24678 h 49356"/>
                <a:gd name="connsiteX3" fmla="*/ 24678 w 49356"/>
                <a:gd name="connsiteY3" fmla="*/ 0 h 49356"/>
                <a:gd name="connsiteX4" fmla="*/ 49357 w 49356"/>
                <a:gd name="connsiteY4" fmla="*/ 24678 h 4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6" h="49356">
                  <a:moveTo>
                    <a:pt x="49357" y="24678"/>
                  </a:moveTo>
                  <a:cubicBezTo>
                    <a:pt x="49357" y="38308"/>
                    <a:pt x="38308" y="49357"/>
                    <a:pt x="24678" y="49357"/>
                  </a:cubicBezTo>
                  <a:cubicBezTo>
                    <a:pt x="11049" y="49357"/>
                    <a:pt x="0" y="38308"/>
                    <a:pt x="0" y="24678"/>
                  </a:cubicBezTo>
                  <a:cubicBezTo>
                    <a:pt x="0" y="11049"/>
                    <a:pt x="11049" y="0"/>
                    <a:pt x="24678" y="0"/>
                  </a:cubicBezTo>
                  <a:cubicBezTo>
                    <a:pt x="38308" y="0"/>
                    <a:pt x="49357" y="11049"/>
                    <a:pt x="49357" y="24678"/>
                  </a:cubicBezTo>
                  <a:close/>
                </a:path>
              </a:pathLst>
            </a:custGeom>
            <a:grpFill/>
            <a:ln w="24678"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D6223F4E-4D1A-4A7D-9CFA-77B67E530101}"/>
                </a:ext>
              </a:extLst>
            </p:cNvPr>
            <p:cNvSpPr/>
            <p:nvPr/>
          </p:nvSpPr>
          <p:spPr>
            <a:xfrm>
              <a:off x="5645150" y="980353"/>
              <a:ext cx="444211" cy="444211"/>
            </a:xfrm>
            <a:custGeom>
              <a:avLst/>
              <a:gdLst>
                <a:gd name="connsiteX0" fmla="*/ 222106 w 444211"/>
                <a:gd name="connsiteY0" fmla="*/ 0 h 444211"/>
                <a:gd name="connsiteX1" fmla="*/ 0 w 444211"/>
                <a:gd name="connsiteY1" fmla="*/ 222106 h 444211"/>
                <a:gd name="connsiteX2" fmla="*/ 222106 w 444211"/>
                <a:gd name="connsiteY2" fmla="*/ 444211 h 444211"/>
                <a:gd name="connsiteX3" fmla="*/ 444211 w 444211"/>
                <a:gd name="connsiteY3" fmla="*/ 222106 h 444211"/>
                <a:gd name="connsiteX4" fmla="*/ 222106 w 444211"/>
                <a:gd name="connsiteY4" fmla="*/ 0 h 444211"/>
                <a:gd name="connsiteX5" fmla="*/ 222106 w 444211"/>
                <a:gd name="connsiteY5" fmla="*/ 394855 h 444211"/>
                <a:gd name="connsiteX6" fmla="*/ 49357 w 444211"/>
                <a:gd name="connsiteY6" fmla="*/ 222106 h 444211"/>
                <a:gd name="connsiteX7" fmla="*/ 222106 w 444211"/>
                <a:gd name="connsiteY7" fmla="*/ 49357 h 444211"/>
                <a:gd name="connsiteX8" fmla="*/ 394855 w 444211"/>
                <a:gd name="connsiteY8" fmla="*/ 222106 h 444211"/>
                <a:gd name="connsiteX9" fmla="*/ 222106 w 444211"/>
                <a:gd name="connsiteY9" fmla="*/ 394855 h 444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4211" h="444211">
                  <a:moveTo>
                    <a:pt x="222106" y="0"/>
                  </a:moveTo>
                  <a:cubicBezTo>
                    <a:pt x="98714" y="0"/>
                    <a:pt x="0" y="98714"/>
                    <a:pt x="0" y="222106"/>
                  </a:cubicBezTo>
                  <a:cubicBezTo>
                    <a:pt x="0" y="345498"/>
                    <a:pt x="98714" y="444211"/>
                    <a:pt x="222106" y="444211"/>
                  </a:cubicBezTo>
                  <a:cubicBezTo>
                    <a:pt x="345498" y="444211"/>
                    <a:pt x="444211" y="345498"/>
                    <a:pt x="444211" y="222106"/>
                  </a:cubicBezTo>
                  <a:cubicBezTo>
                    <a:pt x="444211" y="98714"/>
                    <a:pt x="345498" y="0"/>
                    <a:pt x="222106" y="0"/>
                  </a:cubicBezTo>
                  <a:close/>
                  <a:moveTo>
                    <a:pt x="222106" y="394855"/>
                  </a:moveTo>
                  <a:cubicBezTo>
                    <a:pt x="125860" y="394855"/>
                    <a:pt x="49357" y="318352"/>
                    <a:pt x="49357" y="222106"/>
                  </a:cubicBezTo>
                  <a:cubicBezTo>
                    <a:pt x="49357" y="125860"/>
                    <a:pt x="125860" y="49357"/>
                    <a:pt x="222106" y="49357"/>
                  </a:cubicBezTo>
                  <a:cubicBezTo>
                    <a:pt x="318351" y="49357"/>
                    <a:pt x="394855" y="125860"/>
                    <a:pt x="394855" y="222106"/>
                  </a:cubicBezTo>
                  <a:cubicBezTo>
                    <a:pt x="394855" y="318352"/>
                    <a:pt x="318351" y="394855"/>
                    <a:pt x="222106" y="394855"/>
                  </a:cubicBezTo>
                  <a:close/>
                </a:path>
              </a:pathLst>
            </a:custGeom>
            <a:grpFill/>
            <a:ln w="24678"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8F0A3462-3467-4DC6-A83C-CE8AB3B334A9}"/>
                </a:ext>
              </a:extLst>
            </p:cNvPr>
            <p:cNvSpPr/>
            <p:nvPr/>
          </p:nvSpPr>
          <p:spPr>
            <a:xfrm>
              <a:off x="5768542" y="1103745"/>
              <a:ext cx="197427" cy="197427"/>
            </a:xfrm>
            <a:custGeom>
              <a:avLst/>
              <a:gdLst>
                <a:gd name="connsiteX0" fmla="*/ 98714 w 197427"/>
                <a:gd name="connsiteY0" fmla="*/ 0 h 197427"/>
                <a:gd name="connsiteX1" fmla="*/ 0 w 197427"/>
                <a:gd name="connsiteY1" fmla="*/ 98714 h 197427"/>
                <a:gd name="connsiteX2" fmla="*/ 98714 w 197427"/>
                <a:gd name="connsiteY2" fmla="*/ 197427 h 197427"/>
                <a:gd name="connsiteX3" fmla="*/ 197427 w 197427"/>
                <a:gd name="connsiteY3" fmla="*/ 98714 h 197427"/>
                <a:gd name="connsiteX4" fmla="*/ 98714 w 197427"/>
                <a:gd name="connsiteY4" fmla="*/ 0 h 197427"/>
                <a:gd name="connsiteX5" fmla="*/ 98714 w 197427"/>
                <a:gd name="connsiteY5" fmla="*/ 148070 h 197427"/>
                <a:gd name="connsiteX6" fmla="*/ 49357 w 197427"/>
                <a:gd name="connsiteY6" fmla="*/ 98714 h 197427"/>
                <a:gd name="connsiteX7" fmla="*/ 98714 w 197427"/>
                <a:gd name="connsiteY7" fmla="*/ 49357 h 197427"/>
                <a:gd name="connsiteX8" fmla="*/ 148070 w 197427"/>
                <a:gd name="connsiteY8" fmla="*/ 98714 h 197427"/>
                <a:gd name="connsiteX9" fmla="*/ 98714 w 197427"/>
                <a:gd name="connsiteY9" fmla="*/ 148070 h 19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427" h="197427">
                  <a:moveTo>
                    <a:pt x="98714" y="0"/>
                  </a:moveTo>
                  <a:cubicBezTo>
                    <a:pt x="44421" y="0"/>
                    <a:pt x="0" y="44421"/>
                    <a:pt x="0" y="98714"/>
                  </a:cubicBezTo>
                  <a:cubicBezTo>
                    <a:pt x="0" y="153006"/>
                    <a:pt x="44421" y="197427"/>
                    <a:pt x="98714" y="197427"/>
                  </a:cubicBezTo>
                  <a:cubicBezTo>
                    <a:pt x="153006" y="197427"/>
                    <a:pt x="197427" y="153006"/>
                    <a:pt x="197427" y="98714"/>
                  </a:cubicBezTo>
                  <a:cubicBezTo>
                    <a:pt x="197427" y="44421"/>
                    <a:pt x="153006" y="0"/>
                    <a:pt x="98714" y="0"/>
                  </a:cubicBezTo>
                  <a:close/>
                  <a:moveTo>
                    <a:pt x="98714" y="148070"/>
                  </a:moveTo>
                  <a:cubicBezTo>
                    <a:pt x="71567" y="148070"/>
                    <a:pt x="49357" y="125860"/>
                    <a:pt x="49357" y="98714"/>
                  </a:cubicBezTo>
                  <a:cubicBezTo>
                    <a:pt x="49357" y="71567"/>
                    <a:pt x="71567" y="49357"/>
                    <a:pt x="98714" y="49357"/>
                  </a:cubicBezTo>
                  <a:cubicBezTo>
                    <a:pt x="125860" y="49357"/>
                    <a:pt x="148070" y="71567"/>
                    <a:pt x="148070" y="98714"/>
                  </a:cubicBezTo>
                  <a:cubicBezTo>
                    <a:pt x="148070" y="125860"/>
                    <a:pt x="125860" y="148070"/>
                    <a:pt x="98714" y="148070"/>
                  </a:cubicBezTo>
                  <a:close/>
                </a:path>
              </a:pathLst>
            </a:custGeom>
            <a:grpFill/>
            <a:ln w="24678"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085BBC40-3552-411D-8F2E-3500454D6F8C}"/>
                </a:ext>
              </a:extLst>
            </p:cNvPr>
            <p:cNvSpPr/>
            <p:nvPr/>
          </p:nvSpPr>
          <p:spPr>
            <a:xfrm>
              <a:off x="5644808" y="881639"/>
              <a:ext cx="1086191" cy="518246"/>
            </a:xfrm>
            <a:custGeom>
              <a:avLst/>
              <a:gdLst>
                <a:gd name="connsiteX0" fmla="*/ 938121 w 1086191"/>
                <a:gd name="connsiteY0" fmla="*/ 222106 h 518246"/>
                <a:gd name="connsiteX1" fmla="*/ 903571 w 1086191"/>
                <a:gd name="connsiteY1" fmla="*/ 227041 h 518246"/>
                <a:gd name="connsiteX2" fmla="*/ 888764 w 1086191"/>
                <a:gd name="connsiteY2" fmla="*/ 214702 h 518246"/>
                <a:gd name="connsiteX3" fmla="*/ 567945 w 1086191"/>
                <a:gd name="connsiteY3" fmla="*/ 98714 h 518246"/>
                <a:gd name="connsiteX4" fmla="*/ 543267 w 1086191"/>
                <a:gd name="connsiteY4" fmla="*/ 123392 h 518246"/>
                <a:gd name="connsiteX5" fmla="*/ 567945 w 1086191"/>
                <a:gd name="connsiteY5" fmla="*/ 148070 h 518246"/>
                <a:gd name="connsiteX6" fmla="*/ 851747 w 1086191"/>
                <a:gd name="connsiteY6" fmla="*/ 249252 h 518246"/>
                <a:gd name="connsiteX7" fmla="*/ 790051 w 1086191"/>
                <a:gd name="connsiteY7" fmla="*/ 345498 h 518246"/>
                <a:gd name="connsiteX8" fmla="*/ 787583 w 1086191"/>
                <a:gd name="connsiteY8" fmla="*/ 345498 h 518246"/>
                <a:gd name="connsiteX9" fmla="*/ 543267 w 1086191"/>
                <a:gd name="connsiteY9" fmla="*/ 345498 h 518246"/>
                <a:gd name="connsiteX10" fmla="*/ 543267 w 1086191"/>
                <a:gd name="connsiteY10" fmla="*/ 320819 h 518246"/>
                <a:gd name="connsiteX11" fmla="*/ 222447 w 1086191"/>
                <a:gd name="connsiteY11" fmla="*/ 0 h 518246"/>
                <a:gd name="connsiteX12" fmla="*/ 7745 w 1086191"/>
                <a:gd name="connsiteY12" fmla="*/ 81439 h 518246"/>
                <a:gd name="connsiteX13" fmla="*/ 5277 w 1086191"/>
                <a:gd name="connsiteY13" fmla="*/ 115989 h 518246"/>
                <a:gd name="connsiteX14" fmla="*/ 39827 w 1086191"/>
                <a:gd name="connsiteY14" fmla="*/ 118456 h 518246"/>
                <a:gd name="connsiteX15" fmla="*/ 222447 w 1086191"/>
                <a:gd name="connsiteY15" fmla="*/ 49357 h 518246"/>
                <a:gd name="connsiteX16" fmla="*/ 493910 w 1086191"/>
                <a:gd name="connsiteY16" fmla="*/ 320819 h 518246"/>
                <a:gd name="connsiteX17" fmla="*/ 488974 w 1086191"/>
                <a:gd name="connsiteY17" fmla="*/ 365240 h 518246"/>
                <a:gd name="connsiteX18" fmla="*/ 493910 w 1086191"/>
                <a:gd name="connsiteY18" fmla="*/ 384983 h 518246"/>
                <a:gd name="connsiteX19" fmla="*/ 513653 w 1086191"/>
                <a:gd name="connsiteY19" fmla="*/ 394855 h 518246"/>
                <a:gd name="connsiteX20" fmla="*/ 790051 w 1086191"/>
                <a:gd name="connsiteY20" fmla="*/ 394855 h 518246"/>
                <a:gd name="connsiteX21" fmla="*/ 792519 w 1086191"/>
                <a:gd name="connsiteY21" fmla="*/ 394855 h 518246"/>
                <a:gd name="connsiteX22" fmla="*/ 938121 w 1086191"/>
                <a:gd name="connsiteY22" fmla="*/ 518247 h 518246"/>
                <a:gd name="connsiteX23" fmla="*/ 1086192 w 1086191"/>
                <a:gd name="connsiteY23" fmla="*/ 370176 h 518246"/>
                <a:gd name="connsiteX24" fmla="*/ 938121 w 1086191"/>
                <a:gd name="connsiteY24" fmla="*/ 222106 h 518246"/>
                <a:gd name="connsiteX25" fmla="*/ 938121 w 1086191"/>
                <a:gd name="connsiteY25" fmla="*/ 468890 h 518246"/>
                <a:gd name="connsiteX26" fmla="*/ 839408 w 1086191"/>
                <a:gd name="connsiteY26" fmla="*/ 370176 h 518246"/>
                <a:gd name="connsiteX27" fmla="*/ 938121 w 1086191"/>
                <a:gd name="connsiteY27" fmla="*/ 271463 h 518246"/>
                <a:gd name="connsiteX28" fmla="*/ 1036835 w 1086191"/>
                <a:gd name="connsiteY28" fmla="*/ 370176 h 518246"/>
                <a:gd name="connsiteX29" fmla="*/ 938121 w 1086191"/>
                <a:gd name="connsiteY29" fmla="*/ 468890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6191" h="518246">
                  <a:moveTo>
                    <a:pt x="938121" y="222106"/>
                  </a:moveTo>
                  <a:cubicBezTo>
                    <a:pt x="925782" y="222106"/>
                    <a:pt x="913443" y="224574"/>
                    <a:pt x="903571" y="227041"/>
                  </a:cubicBezTo>
                  <a:lnTo>
                    <a:pt x="888764" y="214702"/>
                  </a:lnTo>
                  <a:cubicBezTo>
                    <a:pt x="799922" y="140667"/>
                    <a:pt x="683934" y="98714"/>
                    <a:pt x="567945" y="98714"/>
                  </a:cubicBezTo>
                  <a:cubicBezTo>
                    <a:pt x="553138" y="98714"/>
                    <a:pt x="543267" y="108585"/>
                    <a:pt x="543267" y="123392"/>
                  </a:cubicBezTo>
                  <a:cubicBezTo>
                    <a:pt x="543267" y="138199"/>
                    <a:pt x="553138" y="148070"/>
                    <a:pt x="567945" y="148070"/>
                  </a:cubicBezTo>
                  <a:cubicBezTo>
                    <a:pt x="671594" y="148070"/>
                    <a:pt x="772776" y="185088"/>
                    <a:pt x="851747" y="249252"/>
                  </a:cubicBezTo>
                  <a:cubicBezTo>
                    <a:pt x="819665" y="271463"/>
                    <a:pt x="797454" y="306012"/>
                    <a:pt x="790051" y="345498"/>
                  </a:cubicBezTo>
                  <a:cubicBezTo>
                    <a:pt x="790051" y="345498"/>
                    <a:pt x="787583" y="345498"/>
                    <a:pt x="787583" y="345498"/>
                  </a:cubicBezTo>
                  <a:lnTo>
                    <a:pt x="543267" y="345498"/>
                  </a:lnTo>
                  <a:cubicBezTo>
                    <a:pt x="543267" y="338094"/>
                    <a:pt x="543267" y="328223"/>
                    <a:pt x="543267" y="320819"/>
                  </a:cubicBezTo>
                  <a:cubicBezTo>
                    <a:pt x="543267" y="143135"/>
                    <a:pt x="400132" y="0"/>
                    <a:pt x="222447" y="0"/>
                  </a:cubicBezTo>
                  <a:cubicBezTo>
                    <a:pt x="143476" y="0"/>
                    <a:pt x="66973" y="29614"/>
                    <a:pt x="7745" y="81439"/>
                  </a:cubicBezTo>
                  <a:cubicBezTo>
                    <a:pt x="-2126" y="91310"/>
                    <a:pt x="-2126" y="106117"/>
                    <a:pt x="5277" y="115989"/>
                  </a:cubicBezTo>
                  <a:cubicBezTo>
                    <a:pt x="15149" y="125860"/>
                    <a:pt x="29956" y="125860"/>
                    <a:pt x="39827" y="118456"/>
                  </a:cubicBezTo>
                  <a:cubicBezTo>
                    <a:pt x="91652" y="74035"/>
                    <a:pt x="155816" y="49357"/>
                    <a:pt x="222447" y="49357"/>
                  </a:cubicBezTo>
                  <a:cubicBezTo>
                    <a:pt x="372986" y="49357"/>
                    <a:pt x="493910" y="170281"/>
                    <a:pt x="493910" y="320819"/>
                  </a:cubicBezTo>
                  <a:cubicBezTo>
                    <a:pt x="493910" y="335626"/>
                    <a:pt x="491442" y="350433"/>
                    <a:pt x="488974" y="365240"/>
                  </a:cubicBezTo>
                  <a:cubicBezTo>
                    <a:pt x="488974" y="372644"/>
                    <a:pt x="488974" y="380048"/>
                    <a:pt x="493910" y="384983"/>
                  </a:cubicBezTo>
                  <a:cubicBezTo>
                    <a:pt x="498846" y="389919"/>
                    <a:pt x="506249" y="394855"/>
                    <a:pt x="513653" y="394855"/>
                  </a:cubicBezTo>
                  <a:lnTo>
                    <a:pt x="790051" y="394855"/>
                  </a:lnTo>
                  <a:cubicBezTo>
                    <a:pt x="790051" y="394855"/>
                    <a:pt x="792519" y="394855"/>
                    <a:pt x="792519" y="394855"/>
                  </a:cubicBezTo>
                  <a:cubicBezTo>
                    <a:pt x="804858" y="463954"/>
                    <a:pt x="864086" y="518247"/>
                    <a:pt x="938121" y="518247"/>
                  </a:cubicBezTo>
                  <a:cubicBezTo>
                    <a:pt x="1019560" y="518247"/>
                    <a:pt x="1086192" y="451615"/>
                    <a:pt x="1086192" y="370176"/>
                  </a:cubicBezTo>
                  <a:cubicBezTo>
                    <a:pt x="1086192" y="288737"/>
                    <a:pt x="1019560" y="222106"/>
                    <a:pt x="938121" y="222106"/>
                  </a:cubicBezTo>
                  <a:close/>
                  <a:moveTo>
                    <a:pt x="938121" y="468890"/>
                  </a:moveTo>
                  <a:cubicBezTo>
                    <a:pt x="883829" y="468890"/>
                    <a:pt x="839408" y="424469"/>
                    <a:pt x="839408" y="370176"/>
                  </a:cubicBezTo>
                  <a:cubicBezTo>
                    <a:pt x="839408" y="315884"/>
                    <a:pt x="883829" y="271463"/>
                    <a:pt x="938121" y="271463"/>
                  </a:cubicBezTo>
                  <a:cubicBezTo>
                    <a:pt x="992414" y="271463"/>
                    <a:pt x="1036835" y="315884"/>
                    <a:pt x="1036835" y="370176"/>
                  </a:cubicBezTo>
                  <a:cubicBezTo>
                    <a:pt x="1036835" y="424469"/>
                    <a:pt x="992414" y="468890"/>
                    <a:pt x="938121" y="468890"/>
                  </a:cubicBezTo>
                  <a:close/>
                </a:path>
              </a:pathLst>
            </a:custGeom>
            <a:grpFill/>
            <a:ln w="24678"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3BA7D858-B400-4139-8B3B-155D4F84B373}"/>
                </a:ext>
              </a:extLst>
            </p:cNvPr>
            <p:cNvSpPr/>
            <p:nvPr/>
          </p:nvSpPr>
          <p:spPr>
            <a:xfrm>
              <a:off x="5694506" y="486785"/>
              <a:ext cx="1011814" cy="594749"/>
            </a:xfrm>
            <a:custGeom>
              <a:avLst/>
              <a:gdLst>
                <a:gd name="connsiteX0" fmla="*/ 24678 w 1011814"/>
                <a:gd name="connsiteY0" fmla="*/ 394855 h 594749"/>
                <a:gd name="connsiteX1" fmla="*/ 49357 w 1011814"/>
                <a:gd name="connsiteY1" fmla="*/ 370176 h 594749"/>
                <a:gd name="connsiteX2" fmla="*/ 49357 w 1011814"/>
                <a:gd name="connsiteY2" fmla="*/ 123392 h 594749"/>
                <a:gd name="connsiteX3" fmla="*/ 74035 w 1011814"/>
                <a:gd name="connsiteY3" fmla="*/ 98714 h 594749"/>
                <a:gd name="connsiteX4" fmla="*/ 197427 w 1011814"/>
                <a:gd name="connsiteY4" fmla="*/ 98714 h 594749"/>
                <a:gd name="connsiteX5" fmla="*/ 197427 w 1011814"/>
                <a:gd name="connsiteY5" fmla="*/ 320819 h 594749"/>
                <a:gd name="connsiteX6" fmla="*/ 222106 w 1011814"/>
                <a:gd name="connsiteY6" fmla="*/ 345498 h 594749"/>
                <a:gd name="connsiteX7" fmla="*/ 246784 w 1011814"/>
                <a:gd name="connsiteY7" fmla="*/ 320819 h 594749"/>
                <a:gd name="connsiteX8" fmla="*/ 246784 w 1011814"/>
                <a:gd name="connsiteY8" fmla="*/ 98714 h 594749"/>
                <a:gd name="connsiteX9" fmla="*/ 384983 w 1011814"/>
                <a:gd name="connsiteY9" fmla="*/ 98714 h 594749"/>
                <a:gd name="connsiteX10" fmla="*/ 407194 w 1011814"/>
                <a:gd name="connsiteY10" fmla="*/ 115989 h 594749"/>
                <a:gd name="connsiteX11" fmla="*/ 466422 w 1011814"/>
                <a:gd name="connsiteY11" fmla="*/ 296141 h 594749"/>
                <a:gd name="connsiteX12" fmla="*/ 389919 w 1011814"/>
                <a:gd name="connsiteY12" fmla="*/ 394855 h 594749"/>
                <a:gd name="connsiteX13" fmla="*/ 380048 w 1011814"/>
                <a:gd name="connsiteY13" fmla="*/ 399790 h 594749"/>
                <a:gd name="connsiteX14" fmla="*/ 372644 w 1011814"/>
                <a:gd name="connsiteY14" fmla="*/ 434340 h 594749"/>
                <a:gd name="connsiteX15" fmla="*/ 407194 w 1011814"/>
                <a:gd name="connsiteY15" fmla="*/ 441744 h 594749"/>
                <a:gd name="connsiteX16" fmla="*/ 417065 w 1011814"/>
                <a:gd name="connsiteY16" fmla="*/ 436808 h 594749"/>
                <a:gd name="connsiteX17" fmla="*/ 510843 w 1011814"/>
                <a:gd name="connsiteY17" fmla="*/ 323287 h 594749"/>
                <a:gd name="connsiteX18" fmla="*/ 937780 w 1011814"/>
                <a:gd name="connsiteY18" fmla="*/ 323287 h 594749"/>
                <a:gd name="connsiteX19" fmla="*/ 962458 w 1011814"/>
                <a:gd name="connsiteY19" fmla="*/ 347966 h 594749"/>
                <a:gd name="connsiteX20" fmla="*/ 962458 w 1011814"/>
                <a:gd name="connsiteY20" fmla="*/ 372644 h 594749"/>
                <a:gd name="connsiteX21" fmla="*/ 863744 w 1011814"/>
                <a:gd name="connsiteY21" fmla="*/ 372644 h 594749"/>
                <a:gd name="connsiteX22" fmla="*/ 839066 w 1011814"/>
                <a:gd name="connsiteY22" fmla="*/ 397322 h 594749"/>
                <a:gd name="connsiteX23" fmla="*/ 863744 w 1011814"/>
                <a:gd name="connsiteY23" fmla="*/ 422001 h 594749"/>
                <a:gd name="connsiteX24" fmla="*/ 962458 w 1011814"/>
                <a:gd name="connsiteY24" fmla="*/ 422001 h 594749"/>
                <a:gd name="connsiteX25" fmla="*/ 962458 w 1011814"/>
                <a:gd name="connsiteY25" fmla="*/ 446679 h 594749"/>
                <a:gd name="connsiteX26" fmla="*/ 863744 w 1011814"/>
                <a:gd name="connsiteY26" fmla="*/ 446679 h 594749"/>
                <a:gd name="connsiteX27" fmla="*/ 839066 w 1011814"/>
                <a:gd name="connsiteY27" fmla="*/ 471358 h 594749"/>
                <a:gd name="connsiteX28" fmla="*/ 863744 w 1011814"/>
                <a:gd name="connsiteY28" fmla="*/ 496036 h 594749"/>
                <a:gd name="connsiteX29" fmla="*/ 962458 w 1011814"/>
                <a:gd name="connsiteY29" fmla="*/ 496036 h 594749"/>
                <a:gd name="connsiteX30" fmla="*/ 962458 w 1011814"/>
                <a:gd name="connsiteY30" fmla="*/ 520714 h 594749"/>
                <a:gd name="connsiteX31" fmla="*/ 863744 w 1011814"/>
                <a:gd name="connsiteY31" fmla="*/ 520714 h 594749"/>
                <a:gd name="connsiteX32" fmla="*/ 839066 w 1011814"/>
                <a:gd name="connsiteY32" fmla="*/ 545393 h 594749"/>
                <a:gd name="connsiteX33" fmla="*/ 863744 w 1011814"/>
                <a:gd name="connsiteY33" fmla="*/ 570071 h 594749"/>
                <a:gd name="connsiteX34" fmla="*/ 962458 w 1011814"/>
                <a:gd name="connsiteY34" fmla="*/ 570071 h 594749"/>
                <a:gd name="connsiteX35" fmla="*/ 987136 w 1011814"/>
                <a:gd name="connsiteY35" fmla="*/ 594750 h 594749"/>
                <a:gd name="connsiteX36" fmla="*/ 1011815 w 1011814"/>
                <a:gd name="connsiteY36" fmla="*/ 570071 h 594749"/>
                <a:gd name="connsiteX37" fmla="*/ 1011815 w 1011814"/>
                <a:gd name="connsiteY37" fmla="*/ 347966 h 594749"/>
                <a:gd name="connsiteX38" fmla="*/ 937780 w 1011814"/>
                <a:gd name="connsiteY38" fmla="*/ 273930 h 594749"/>
                <a:gd name="connsiteX39" fmla="*/ 863744 w 1011814"/>
                <a:gd name="connsiteY39" fmla="*/ 273930 h 594749"/>
                <a:gd name="connsiteX40" fmla="*/ 863744 w 1011814"/>
                <a:gd name="connsiteY40" fmla="*/ 74035 h 594749"/>
                <a:gd name="connsiteX41" fmla="*/ 789709 w 1011814"/>
                <a:gd name="connsiteY41" fmla="*/ 0 h 594749"/>
                <a:gd name="connsiteX42" fmla="*/ 765031 w 1011814"/>
                <a:gd name="connsiteY42" fmla="*/ 0 h 594749"/>
                <a:gd name="connsiteX43" fmla="*/ 740352 w 1011814"/>
                <a:gd name="connsiteY43" fmla="*/ 24678 h 594749"/>
                <a:gd name="connsiteX44" fmla="*/ 765031 w 1011814"/>
                <a:gd name="connsiteY44" fmla="*/ 49357 h 594749"/>
                <a:gd name="connsiteX45" fmla="*/ 789709 w 1011814"/>
                <a:gd name="connsiteY45" fmla="*/ 49357 h 594749"/>
                <a:gd name="connsiteX46" fmla="*/ 814388 w 1011814"/>
                <a:gd name="connsiteY46" fmla="*/ 74035 h 594749"/>
                <a:gd name="connsiteX47" fmla="*/ 814388 w 1011814"/>
                <a:gd name="connsiteY47" fmla="*/ 271463 h 594749"/>
                <a:gd name="connsiteX48" fmla="*/ 510843 w 1011814"/>
                <a:gd name="connsiteY48" fmla="*/ 271463 h 594749"/>
                <a:gd name="connsiteX49" fmla="*/ 454083 w 1011814"/>
                <a:gd name="connsiteY49" fmla="*/ 101181 h 594749"/>
                <a:gd name="connsiteX50" fmla="*/ 384983 w 1011814"/>
                <a:gd name="connsiteY50" fmla="*/ 49357 h 594749"/>
                <a:gd name="connsiteX51" fmla="*/ 74035 w 1011814"/>
                <a:gd name="connsiteY51" fmla="*/ 49357 h 594749"/>
                <a:gd name="connsiteX52" fmla="*/ 0 w 1011814"/>
                <a:gd name="connsiteY52" fmla="*/ 123392 h 594749"/>
                <a:gd name="connsiteX53" fmla="*/ 0 w 1011814"/>
                <a:gd name="connsiteY53" fmla="*/ 370176 h 594749"/>
                <a:gd name="connsiteX54" fmla="*/ 24678 w 1011814"/>
                <a:gd name="connsiteY54" fmla="*/ 394855 h 59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11814" h="594749">
                  <a:moveTo>
                    <a:pt x="24678" y="394855"/>
                  </a:moveTo>
                  <a:cubicBezTo>
                    <a:pt x="39485" y="394855"/>
                    <a:pt x="49357" y="384983"/>
                    <a:pt x="49357" y="370176"/>
                  </a:cubicBezTo>
                  <a:lnTo>
                    <a:pt x="49357" y="123392"/>
                  </a:lnTo>
                  <a:cubicBezTo>
                    <a:pt x="49357" y="108585"/>
                    <a:pt x="59228" y="98714"/>
                    <a:pt x="74035" y="98714"/>
                  </a:cubicBezTo>
                  <a:lnTo>
                    <a:pt x="197427" y="98714"/>
                  </a:lnTo>
                  <a:lnTo>
                    <a:pt x="197427" y="320819"/>
                  </a:lnTo>
                  <a:cubicBezTo>
                    <a:pt x="197427" y="335626"/>
                    <a:pt x="207299" y="345498"/>
                    <a:pt x="222106" y="345498"/>
                  </a:cubicBezTo>
                  <a:cubicBezTo>
                    <a:pt x="236913" y="345498"/>
                    <a:pt x="246784" y="335626"/>
                    <a:pt x="246784" y="320819"/>
                  </a:cubicBezTo>
                  <a:lnTo>
                    <a:pt x="246784" y="98714"/>
                  </a:lnTo>
                  <a:lnTo>
                    <a:pt x="384983" y="98714"/>
                  </a:lnTo>
                  <a:cubicBezTo>
                    <a:pt x="394855" y="98714"/>
                    <a:pt x="404726" y="106117"/>
                    <a:pt x="407194" y="115989"/>
                  </a:cubicBezTo>
                  <a:lnTo>
                    <a:pt x="466422" y="296141"/>
                  </a:lnTo>
                  <a:cubicBezTo>
                    <a:pt x="451615" y="335626"/>
                    <a:pt x="424469" y="370176"/>
                    <a:pt x="389919" y="394855"/>
                  </a:cubicBezTo>
                  <a:lnTo>
                    <a:pt x="380048" y="399790"/>
                  </a:lnTo>
                  <a:cubicBezTo>
                    <a:pt x="367708" y="407194"/>
                    <a:pt x="365240" y="422001"/>
                    <a:pt x="372644" y="434340"/>
                  </a:cubicBezTo>
                  <a:cubicBezTo>
                    <a:pt x="380048" y="446679"/>
                    <a:pt x="394855" y="449147"/>
                    <a:pt x="407194" y="441744"/>
                  </a:cubicBezTo>
                  <a:lnTo>
                    <a:pt x="417065" y="436808"/>
                  </a:lnTo>
                  <a:cubicBezTo>
                    <a:pt x="459018" y="409662"/>
                    <a:pt x="491100" y="370176"/>
                    <a:pt x="510843" y="323287"/>
                  </a:cubicBezTo>
                  <a:lnTo>
                    <a:pt x="937780" y="323287"/>
                  </a:lnTo>
                  <a:cubicBezTo>
                    <a:pt x="952587" y="323287"/>
                    <a:pt x="962458" y="333159"/>
                    <a:pt x="962458" y="347966"/>
                  </a:cubicBezTo>
                  <a:lnTo>
                    <a:pt x="962458" y="372644"/>
                  </a:lnTo>
                  <a:lnTo>
                    <a:pt x="863744" y="372644"/>
                  </a:lnTo>
                  <a:cubicBezTo>
                    <a:pt x="848937" y="372644"/>
                    <a:pt x="839066" y="382515"/>
                    <a:pt x="839066" y="397322"/>
                  </a:cubicBezTo>
                  <a:cubicBezTo>
                    <a:pt x="839066" y="412129"/>
                    <a:pt x="848937" y="422001"/>
                    <a:pt x="863744" y="422001"/>
                  </a:cubicBezTo>
                  <a:lnTo>
                    <a:pt x="962458" y="422001"/>
                  </a:lnTo>
                  <a:lnTo>
                    <a:pt x="962458" y="446679"/>
                  </a:lnTo>
                  <a:lnTo>
                    <a:pt x="863744" y="446679"/>
                  </a:lnTo>
                  <a:cubicBezTo>
                    <a:pt x="848937" y="446679"/>
                    <a:pt x="839066" y="456551"/>
                    <a:pt x="839066" y="471358"/>
                  </a:cubicBezTo>
                  <a:cubicBezTo>
                    <a:pt x="839066" y="486165"/>
                    <a:pt x="848937" y="496036"/>
                    <a:pt x="863744" y="496036"/>
                  </a:cubicBezTo>
                  <a:lnTo>
                    <a:pt x="962458" y="496036"/>
                  </a:lnTo>
                  <a:lnTo>
                    <a:pt x="962458" y="520714"/>
                  </a:lnTo>
                  <a:lnTo>
                    <a:pt x="863744" y="520714"/>
                  </a:lnTo>
                  <a:cubicBezTo>
                    <a:pt x="848937" y="520714"/>
                    <a:pt x="839066" y="530586"/>
                    <a:pt x="839066" y="545393"/>
                  </a:cubicBezTo>
                  <a:cubicBezTo>
                    <a:pt x="839066" y="560200"/>
                    <a:pt x="848937" y="570071"/>
                    <a:pt x="863744" y="570071"/>
                  </a:cubicBezTo>
                  <a:lnTo>
                    <a:pt x="962458" y="570071"/>
                  </a:lnTo>
                  <a:cubicBezTo>
                    <a:pt x="962458" y="584878"/>
                    <a:pt x="972329" y="594750"/>
                    <a:pt x="987136" y="594750"/>
                  </a:cubicBezTo>
                  <a:cubicBezTo>
                    <a:pt x="1001943" y="594750"/>
                    <a:pt x="1011815" y="584878"/>
                    <a:pt x="1011815" y="570071"/>
                  </a:cubicBezTo>
                  <a:lnTo>
                    <a:pt x="1011815" y="347966"/>
                  </a:lnTo>
                  <a:cubicBezTo>
                    <a:pt x="1011815" y="306012"/>
                    <a:pt x="979733" y="273930"/>
                    <a:pt x="937780" y="273930"/>
                  </a:cubicBezTo>
                  <a:lnTo>
                    <a:pt x="863744" y="273930"/>
                  </a:lnTo>
                  <a:lnTo>
                    <a:pt x="863744" y="74035"/>
                  </a:lnTo>
                  <a:cubicBezTo>
                    <a:pt x="863744" y="32082"/>
                    <a:pt x="831662" y="0"/>
                    <a:pt x="789709" y="0"/>
                  </a:cubicBezTo>
                  <a:lnTo>
                    <a:pt x="765031" y="0"/>
                  </a:lnTo>
                  <a:cubicBezTo>
                    <a:pt x="750224" y="0"/>
                    <a:pt x="740352" y="9871"/>
                    <a:pt x="740352" y="24678"/>
                  </a:cubicBezTo>
                  <a:cubicBezTo>
                    <a:pt x="740352" y="39485"/>
                    <a:pt x="750224" y="49357"/>
                    <a:pt x="765031" y="49357"/>
                  </a:cubicBezTo>
                  <a:lnTo>
                    <a:pt x="789709" y="49357"/>
                  </a:lnTo>
                  <a:cubicBezTo>
                    <a:pt x="804516" y="49357"/>
                    <a:pt x="814388" y="59228"/>
                    <a:pt x="814388" y="74035"/>
                  </a:cubicBezTo>
                  <a:lnTo>
                    <a:pt x="814388" y="271463"/>
                  </a:lnTo>
                  <a:lnTo>
                    <a:pt x="510843" y="271463"/>
                  </a:lnTo>
                  <a:lnTo>
                    <a:pt x="454083" y="101181"/>
                  </a:lnTo>
                  <a:cubicBezTo>
                    <a:pt x="444211" y="69100"/>
                    <a:pt x="417065" y="49357"/>
                    <a:pt x="384983" y="49357"/>
                  </a:cubicBezTo>
                  <a:lnTo>
                    <a:pt x="74035" y="49357"/>
                  </a:lnTo>
                  <a:cubicBezTo>
                    <a:pt x="32082" y="49357"/>
                    <a:pt x="0" y="81439"/>
                    <a:pt x="0" y="123392"/>
                  </a:cubicBezTo>
                  <a:lnTo>
                    <a:pt x="0" y="370176"/>
                  </a:lnTo>
                  <a:cubicBezTo>
                    <a:pt x="0" y="384983"/>
                    <a:pt x="9871" y="394855"/>
                    <a:pt x="24678" y="394855"/>
                  </a:cubicBezTo>
                  <a:close/>
                </a:path>
              </a:pathLst>
            </a:custGeom>
            <a:grpFill/>
            <a:ln w="24678" cap="flat">
              <a:noFill/>
              <a:prstDash val="solid"/>
              <a:miter/>
            </a:ln>
          </p:spPr>
          <p:txBody>
            <a:bodyPr rtlCol="0" anchor="ctr"/>
            <a:lstStyle/>
            <a:p>
              <a:endParaRPr lang="zh-CN" altLang="en-US"/>
            </a:p>
          </p:txBody>
        </p:sp>
      </p:grpSp>
      <p:grpSp>
        <p:nvGrpSpPr>
          <p:cNvPr id="90" name="图形 40">
            <a:extLst>
              <a:ext uri="{FF2B5EF4-FFF2-40B4-BE49-F238E27FC236}">
                <a16:creationId xmlns:a16="http://schemas.microsoft.com/office/drawing/2014/main" xmlns="" id="{B1BE4933-1573-4A4B-86B3-9C1C2E4E6A51}"/>
              </a:ext>
            </a:extLst>
          </p:cNvPr>
          <p:cNvGrpSpPr/>
          <p:nvPr/>
        </p:nvGrpSpPr>
        <p:grpSpPr>
          <a:xfrm>
            <a:off x="10530980" y="5590757"/>
            <a:ext cx="492065" cy="515496"/>
            <a:chOff x="4031528" y="2034659"/>
            <a:chExt cx="1036493" cy="1085850"/>
          </a:xfrm>
          <a:solidFill>
            <a:schemeClr val="bg1"/>
          </a:solidFill>
        </p:grpSpPr>
        <p:sp>
          <p:nvSpPr>
            <p:cNvPr id="91" name="任意多边形: 形状 90">
              <a:extLst>
                <a:ext uri="{FF2B5EF4-FFF2-40B4-BE49-F238E27FC236}">
                  <a16:creationId xmlns:a16="http://schemas.microsoft.com/office/drawing/2014/main" xmlns="" id="{B2BD39EB-0A28-4737-BC89-0A77E9ABB601}"/>
                </a:ext>
              </a:extLst>
            </p:cNvPr>
            <p:cNvSpPr/>
            <p:nvPr/>
          </p:nvSpPr>
          <p:spPr>
            <a:xfrm>
              <a:off x="4080885" y="2503548"/>
              <a:ext cx="839065" cy="616960"/>
            </a:xfrm>
            <a:custGeom>
              <a:avLst/>
              <a:gdLst>
                <a:gd name="connsiteX0" fmla="*/ 765031 w 839065"/>
                <a:gd name="connsiteY0" fmla="*/ 320819 h 616960"/>
                <a:gd name="connsiteX1" fmla="*/ 765031 w 839065"/>
                <a:gd name="connsiteY1" fmla="*/ 24678 h 616960"/>
                <a:gd name="connsiteX2" fmla="*/ 740352 w 839065"/>
                <a:gd name="connsiteY2" fmla="*/ 0 h 616960"/>
                <a:gd name="connsiteX3" fmla="*/ 715674 w 839065"/>
                <a:gd name="connsiteY3" fmla="*/ 24678 h 616960"/>
                <a:gd name="connsiteX4" fmla="*/ 715674 w 839065"/>
                <a:gd name="connsiteY4" fmla="*/ 320819 h 616960"/>
                <a:gd name="connsiteX5" fmla="*/ 197427 w 839065"/>
                <a:gd name="connsiteY5" fmla="*/ 320819 h 616960"/>
                <a:gd name="connsiteX6" fmla="*/ 172749 w 839065"/>
                <a:gd name="connsiteY6" fmla="*/ 345498 h 616960"/>
                <a:gd name="connsiteX7" fmla="*/ 197427 w 839065"/>
                <a:gd name="connsiteY7" fmla="*/ 370176 h 616960"/>
                <a:gd name="connsiteX8" fmla="*/ 765031 w 839065"/>
                <a:gd name="connsiteY8" fmla="*/ 370176 h 616960"/>
                <a:gd name="connsiteX9" fmla="*/ 789709 w 839065"/>
                <a:gd name="connsiteY9" fmla="*/ 394855 h 616960"/>
                <a:gd name="connsiteX10" fmla="*/ 789709 w 839065"/>
                <a:gd name="connsiteY10" fmla="*/ 542925 h 616960"/>
                <a:gd name="connsiteX11" fmla="*/ 765031 w 839065"/>
                <a:gd name="connsiteY11" fmla="*/ 567603 h 616960"/>
                <a:gd name="connsiteX12" fmla="*/ 74035 w 839065"/>
                <a:gd name="connsiteY12" fmla="*/ 567603 h 616960"/>
                <a:gd name="connsiteX13" fmla="*/ 49357 w 839065"/>
                <a:gd name="connsiteY13" fmla="*/ 542925 h 616960"/>
                <a:gd name="connsiteX14" fmla="*/ 49357 w 839065"/>
                <a:gd name="connsiteY14" fmla="*/ 394855 h 616960"/>
                <a:gd name="connsiteX15" fmla="*/ 74035 w 839065"/>
                <a:gd name="connsiteY15" fmla="*/ 370176 h 616960"/>
                <a:gd name="connsiteX16" fmla="*/ 98714 w 839065"/>
                <a:gd name="connsiteY16" fmla="*/ 370176 h 616960"/>
                <a:gd name="connsiteX17" fmla="*/ 123392 w 839065"/>
                <a:gd name="connsiteY17" fmla="*/ 345498 h 616960"/>
                <a:gd name="connsiteX18" fmla="*/ 123392 w 839065"/>
                <a:gd name="connsiteY18" fmla="*/ 24678 h 616960"/>
                <a:gd name="connsiteX19" fmla="*/ 98714 w 839065"/>
                <a:gd name="connsiteY19" fmla="*/ 0 h 616960"/>
                <a:gd name="connsiteX20" fmla="*/ 74035 w 839065"/>
                <a:gd name="connsiteY20" fmla="*/ 24678 h 616960"/>
                <a:gd name="connsiteX21" fmla="*/ 74035 w 839065"/>
                <a:gd name="connsiteY21" fmla="*/ 320819 h 616960"/>
                <a:gd name="connsiteX22" fmla="*/ 0 w 839065"/>
                <a:gd name="connsiteY22" fmla="*/ 394855 h 616960"/>
                <a:gd name="connsiteX23" fmla="*/ 0 w 839065"/>
                <a:gd name="connsiteY23" fmla="*/ 542925 h 616960"/>
                <a:gd name="connsiteX24" fmla="*/ 74035 w 839065"/>
                <a:gd name="connsiteY24" fmla="*/ 616960 h 616960"/>
                <a:gd name="connsiteX25" fmla="*/ 765031 w 839065"/>
                <a:gd name="connsiteY25" fmla="*/ 616960 h 616960"/>
                <a:gd name="connsiteX26" fmla="*/ 839066 w 839065"/>
                <a:gd name="connsiteY26" fmla="*/ 542925 h 616960"/>
                <a:gd name="connsiteX27" fmla="*/ 839066 w 839065"/>
                <a:gd name="connsiteY27" fmla="*/ 394855 h 616960"/>
                <a:gd name="connsiteX28" fmla="*/ 765031 w 839065"/>
                <a:gd name="connsiteY28" fmla="*/ 320819 h 61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065" h="616960">
                  <a:moveTo>
                    <a:pt x="765031" y="320819"/>
                  </a:moveTo>
                  <a:lnTo>
                    <a:pt x="765031" y="24678"/>
                  </a:lnTo>
                  <a:cubicBezTo>
                    <a:pt x="765031" y="9871"/>
                    <a:pt x="755159" y="0"/>
                    <a:pt x="740352" y="0"/>
                  </a:cubicBezTo>
                  <a:cubicBezTo>
                    <a:pt x="725545" y="0"/>
                    <a:pt x="715674" y="9871"/>
                    <a:pt x="715674" y="24678"/>
                  </a:cubicBezTo>
                  <a:lnTo>
                    <a:pt x="715674" y="320819"/>
                  </a:lnTo>
                  <a:lnTo>
                    <a:pt x="197427" y="320819"/>
                  </a:lnTo>
                  <a:cubicBezTo>
                    <a:pt x="182620" y="320819"/>
                    <a:pt x="172749" y="330691"/>
                    <a:pt x="172749" y="345498"/>
                  </a:cubicBezTo>
                  <a:cubicBezTo>
                    <a:pt x="172749" y="360305"/>
                    <a:pt x="182620" y="370176"/>
                    <a:pt x="197427" y="370176"/>
                  </a:cubicBezTo>
                  <a:lnTo>
                    <a:pt x="765031" y="370176"/>
                  </a:lnTo>
                  <a:cubicBezTo>
                    <a:pt x="779838" y="370176"/>
                    <a:pt x="789709" y="380048"/>
                    <a:pt x="789709" y="394855"/>
                  </a:cubicBezTo>
                  <a:lnTo>
                    <a:pt x="789709" y="542925"/>
                  </a:lnTo>
                  <a:cubicBezTo>
                    <a:pt x="789709" y="557732"/>
                    <a:pt x="779838" y="567603"/>
                    <a:pt x="765031" y="567603"/>
                  </a:cubicBezTo>
                  <a:lnTo>
                    <a:pt x="74035" y="567603"/>
                  </a:lnTo>
                  <a:cubicBezTo>
                    <a:pt x="59228" y="567603"/>
                    <a:pt x="49357" y="557732"/>
                    <a:pt x="49357" y="542925"/>
                  </a:cubicBezTo>
                  <a:lnTo>
                    <a:pt x="49357" y="394855"/>
                  </a:lnTo>
                  <a:cubicBezTo>
                    <a:pt x="49357" y="380048"/>
                    <a:pt x="59228" y="370176"/>
                    <a:pt x="74035" y="370176"/>
                  </a:cubicBezTo>
                  <a:lnTo>
                    <a:pt x="98714" y="370176"/>
                  </a:lnTo>
                  <a:cubicBezTo>
                    <a:pt x="113521" y="370176"/>
                    <a:pt x="123392" y="360305"/>
                    <a:pt x="123392" y="345498"/>
                  </a:cubicBezTo>
                  <a:lnTo>
                    <a:pt x="123392" y="24678"/>
                  </a:lnTo>
                  <a:cubicBezTo>
                    <a:pt x="123392" y="9871"/>
                    <a:pt x="113521" y="0"/>
                    <a:pt x="98714" y="0"/>
                  </a:cubicBezTo>
                  <a:cubicBezTo>
                    <a:pt x="83907" y="0"/>
                    <a:pt x="74035" y="9871"/>
                    <a:pt x="74035" y="24678"/>
                  </a:cubicBezTo>
                  <a:lnTo>
                    <a:pt x="74035" y="320819"/>
                  </a:lnTo>
                  <a:cubicBezTo>
                    <a:pt x="32082" y="320819"/>
                    <a:pt x="0" y="352901"/>
                    <a:pt x="0" y="394855"/>
                  </a:cubicBezTo>
                  <a:lnTo>
                    <a:pt x="0" y="542925"/>
                  </a:lnTo>
                  <a:cubicBezTo>
                    <a:pt x="0" y="584878"/>
                    <a:pt x="32082" y="616960"/>
                    <a:pt x="74035" y="616960"/>
                  </a:cubicBezTo>
                  <a:lnTo>
                    <a:pt x="765031" y="616960"/>
                  </a:lnTo>
                  <a:cubicBezTo>
                    <a:pt x="806984" y="616960"/>
                    <a:pt x="839066" y="584878"/>
                    <a:pt x="839066" y="542925"/>
                  </a:cubicBezTo>
                  <a:lnTo>
                    <a:pt x="839066" y="394855"/>
                  </a:lnTo>
                  <a:cubicBezTo>
                    <a:pt x="839066" y="352901"/>
                    <a:pt x="806984" y="320819"/>
                    <a:pt x="765031" y="320819"/>
                  </a:cubicBezTo>
                  <a:close/>
                </a:path>
              </a:pathLst>
            </a:custGeom>
            <a:grpFill/>
            <a:ln w="24678"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C7143C80-94B7-4DF0-AD90-88022AE8A580}"/>
                </a:ext>
              </a:extLst>
            </p:cNvPr>
            <p:cNvSpPr/>
            <p:nvPr/>
          </p:nvSpPr>
          <p:spPr>
            <a:xfrm>
              <a:off x="4031528" y="2034659"/>
              <a:ext cx="1036493" cy="740352"/>
            </a:xfrm>
            <a:custGeom>
              <a:avLst/>
              <a:gdLst>
                <a:gd name="connsiteX0" fmla="*/ 1011815 w 1036493"/>
                <a:gd name="connsiteY0" fmla="*/ 444211 h 740352"/>
                <a:gd name="connsiteX1" fmla="*/ 937780 w 1036493"/>
                <a:gd name="connsiteY1" fmla="*/ 444211 h 740352"/>
                <a:gd name="connsiteX2" fmla="*/ 937780 w 1036493"/>
                <a:gd name="connsiteY2" fmla="*/ 394855 h 740352"/>
                <a:gd name="connsiteX3" fmla="*/ 913101 w 1036493"/>
                <a:gd name="connsiteY3" fmla="*/ 370176 h 740352"/>
                <a:gd name="connsiteX4" fmla="*/ 814388 w 1036493"/>
                <a:gd name="connsiteY4" fmla="*/ 370176 h 740352"/>
                <a:gd name="connsiteX5" fmla="*/ 814388 w 1036493"/>
                <a:gd name="connsiteY5" fmla="*/ 246784 h 740352"/>
                <a:gd name="connsiteX6" fmla="*/ 871148 w 1036493"/>
                <a:gd name="connsiteY6" fmla="*/ 246784 h 740352"/>
                <a:gd name="connsiteX7" fmla="*/ 937780 w 1036493"/>
                <a:gd name="connsiteY7" fmla="*/ 180152 h 740352"/>
                <a:gd name="connsiteX8" fmla="*/ 935312 w 1036493"/>
                <a:gd name="connsiteY8" fmla="*/ 157942 h 740352"/>
                <a:gd name="connsiteX9" fmla="*/ 898294 w 1036493"/>
                <a:gd name="connsiteY9" fmla="*/ 49357 h 740352"/>
                <a:gd name="connsiteX10" fmla="*/ 829195 w 1036493"/>
                <a:gd name="connsiteY10" fmla="*/ 0 h 740352"/>
                <a:gd name="connsiteX11" fmla="*/ 108585 w 1036493"/>
                <a:gd name="connsiteY11" fmla="*/ 0 h 740352"/>
                <a:gd name="connsiteX12" fmla="*/ 39485 w 1036493"/>
                <a:gd name="connsiteY12" fmla="*/ 51825 h 740352"/>
                <a:gd name="connsiteX13" fmla="*/ 2468 w 1036493"/>
                <a:gd name="connsiteY13" fmla="*/ 157942 h 740352"/>
                <a:gd name="connsiteX14" fmla="*/ 0 w 1036493"/>
                <a:gd name="connsiteY14" fmla="*/ 180152 h 740352"/>
                <a:gd name="connsiteX15" fmla="*/ 66632 w 1036493"/>
                <a:gd name="connsiteY15" fmla="*/ 246784 h 740352"/>
                <a:gd name="connsiteX16" fmla="*/ 123392 w 1036493"/>
                <a:gd name="connsiteY16" fmla="*/ 246784 h 740352"/>
                <a:gd name="connsiteX17" fmla="*/ 123392 w 1036493"/>
                <a:gd name="connsiteY17" fmla="*/ 370176 h 740352"/>
                <a:gd name="connsiteX18" fmla="*/ 98714 w 1036493"/>
                <a:gd name="connsiteY18" fmla="*/ 370176 h 740352"/>
                <a:gd name="connsiteX19" fmla="*/ 74035 w 1036493"/>
                <a:gd name="connsiteY19" fmla="*/ 394855 h 740352"/>
                <a:gd name="connsiteX20" fmla="*/ 98714 w 1036493"/>
                <a:gd name="connsiteY20" fmla="*/ 419533 h 740352"/>
                <a:gd name="connsiteX21" fmla="*/ 148070 w 1036493"/>
                <a:gd name="connsiteY21" fmla="*/ 419533 h 740352"/>
                <a:gd name="connsiteX22" fmla="*/ 148070 w 1036493"/>
                <a:gd name="connsiteY22" fmla="*/ 419533 h 740352"/>
                <a:gd name="connsiteX23" fmla="*/ 148070 w 1036493"/>
                <a:gd name="connsiteY23" fmla="*/ 419533 h 740352"/>
                <a:gd name="connsiteX24" fmla="*/ 222106 w 1036493"/>
                <a:gd name="connsiteY24" fmla="*/ 419533 h 740352"/>
                <a:gd name="connsiteX25" fmla="*/ 222106 w 1036493"/>
                <a:gd name="connsiteY25" fmla="*/ 468890 h 740352"/>
                <a:gd name="connsiteX26" fmla="*/ 246784 w 1036493"/>
                <a:gd name="connsiteY26" fmla="*/ 493568 h 740352"/>
                <a:gd name="connsiteX27" fmla="*/ 370176 w 1036493"/>
                <a:gd name="connsiteY27" fmla="*/ 493568 h 740352"/>
                <a:gd name="connsiteX28" fmla="*/ 370176 w 1036493"/>
                <a:gd name="connsiteY28" fmla="*/ 493568 h 740352"/>
                <a:gd name="connsiteX29" fmla="*/ 370176 w 1036493"/>
                <a:gd name="connsiteY29" fmla="*/ 493568 h 740352"/>
                <a:gd name="connsiteX30" fmla="*/ 468890 w 1036493"/>
                <a:gd name="connsiteY30" fmla="*/ 493568 h 740352"/>
                <a:gd name="connsiteX31" fmla="*/ 468890 w 1036493"/>
                <a:gd name="connsiteY31" fmla="*/ 493568 h 740352"/>
                <a:gd name="connsiteX32" fmla="*/ 468890 w 1036493"/>
                <a:gd name="connsiteY32" fmla="*/ 493568 h 740352"/>
                <a:gd name="connsiteX33" fmla="*/ 567603 w 1036493"/>
                <a:gd name="connsiteY33" fmla="*/ 493568 h 740352"/>
                <a:gd name="connsiteX34" fmla="*/ 567603 w 1036493"/>
                <a:gd name="connsiteY34" fmla="*/ 592282 h 740352"/>
                <a:gd name="connsiteX35" fmla="*/ 493568 w 1036493"/>
                <a:gd name="connsiteY35" fmla="*/ 592282 h 740352"/>
                <a:gd name="connsiteX36" fmla="*/ 468890 w 1036493"/>
                <a:gd name="connsiteY36" fmla="*/ 616960 h 740352"/>
                <a:gd name="connsiteX37" fmla="*/ 468890 w 1036493"/>
                <a:gd name="connsiteY37" fmla="*/ 715674 h 740352"/>
                <a:gd name="connsiteX38" fmla="*/ 493568 w 1036493"/>
                <a:gd name="connsiteY38" fmla="*/ 740352 h 740352"/>
                <a:gd name="connsiteX39" fmla="*/ 518247 w 1036493"/>
                <a:gd name="connsiteY39" fmla="*/ 715674 h 740352"/>
                <a:gd name="connsiteX40" fmla="*/ 518247 w 1036493"/>
                <a:gd name="connsiteY40" fmla="*/ 641639 h 740352"/>
                <a:gd name="connsiteX41" fmla="*/ 666317 w 1036493"/>
                <a:gd name="connsiteY41" fmla="*/ 641639 h 740352"/>
                <a:gd name="connsiteX42" fmla="*/ 666317 w 1036493"/>
                <a:gd name="connsiteY42" fmla="*/ 715674 h 740352"/>
                <a:gd name="connsiteX43" fmla="*/ 690995 w 1036493"/>
                <a:gd name="connsiteY43" fmla="*/ 740352 h 740352"/>
                <a:gd name="connsiteX44" fmla="*/ 715674 w 1036493"/>
                <a:gd name="connsiteY44" fmla="*/ 715674 h 740352"/>
                <a:gd name="connsiteX45" fmla="*/ 715674 w 1036493"/>
                <a:gd name="connsiteY45" fmla="*/ 616960 h 740352"/>
                <a:gd name="connsiteX46" fmla="*/ 690995 w 1036493"/>
                <a:gd name="connsiteY46" fmla="*/ 592282 h 740352"/>
                <a:gd name="connsiteX47" fmla="*/ 616960 w 1036493"/>
                <a:gd name="connsiteY47" fmla="*/ 592282 h 740352"/>
                <a:gd name="connsiteX48" fmla="*/ 616960 w 1036493"/>
                <a:gd name="connsiteY48" fmla="*/ 493568 h 740352"/>
                <a:gd name="connsiteX49" fmla="*/ 690995 w 1036493"/>
                <a:gd name="connsiteY49" fmla="*/ 493568 h 740352"/>
                <a:gd name="connsiteX50" fmla="*/ 715674 w 1036493"/>
                <a:gd name="connsiteY50" fmla="*/ 468890 h 740352"/>
                <a:gd name="connsiteX51" fmla="*/ 715674 w 1036493"/>
                <a:gd name="connsiteY51" fmla="*/ 419533 h 740352"/>
                <a:gd name="connsiteX52" fmla="*/ 789709 w 1036493"/>
                <a:gd name="connsiteY52" fmla="*/ 419533 h 740352"/>
                <a:gd name="connsiteX53" fmla="*/ 789709 w 1036493"/>
                <a:gd name="connsiteY53" fmla="*/ 419533 h 740352"/>
                <a:gd name="connsiteX54" fmla="*/ 789709 w 1036493"/>
                <a:gd name="connsiteY54" fmla="*/ 419533 h 740352"/>
                <a:gd name="connsiteX55" fmla="*/ 888423 w 1036493"/>
                <a:gd name="connsiteY55" fmla="*/ 419533 h 740352"/>
                <a:gd name="connsiteX56" fmla="*/ 888423 w 1036493"/>
                <a:gd name="connsiteY56" fmla="*/ 468890 h 740352"/>
                <a:gd name="connsiteX57" fmla="*/ 913101 w 1036493"/>
                <a:gd name="connsiteY57" fmla="*/ 493568 h 740352"/>
                <a:gd name="connsiteX58" fmla="*/ 1011815 w 1036493"/>
                <a:gd name="connsiteY58" fmla="*/ 493568 h 740352"/>
                <a:gd name="connsiteX59" fmla="*/ 1036493 w 1036493"/>
                <a:gd name="connsiteY59" fmla="*/ 468890 h 740352"/>
                <a:gd name="connsiteX60" fmla="*/ 1011815 w 1036493"/>
                <a:gd name="connsiteY60" fmla="*/ 444211 h 740352"/>
                <a:gd name="connsiteX61" fmla="*/ 271463 w 1036493"/>
                <a:gd name="connsiteY61" fmla="*/ 345498 h 740352"/>
                <a:gd name="connsiteX62" fmla="*/ 384983 w 1036493"/>
                <a:gd name="connsiteY62" fmla="*/ 345498 h 740352"/>
                <a:gd name="connsiteX63" fmla="*/ 352901 w 1036493"/>
                <a:gd name="connsiteY63" fmla="*/ 444211 h 740352"/>
                <a:gd name="connsiteX64" fmla="*/ 271463 w 1036493"/>
                <a:gd name="connsiteY64" fmla="*/ 444211 h 740352"/>
                <a:gd name="connsiteX65" fmla="*/ 271463 w 1036493"/>
                <a:gd name="connsiteY65" fmla="*/ 345498 h 740352"/>
                <a:gd name="connsiteX66" fmla="*/ 404726 w 1036493"/>
                <a:gd name="connsiteY66" fmla="*/ 444211 h 740352"/>
                <a:gd name="connsiteX67" fmla="*/ 436808 w 1036493"/>
                <a:gd name="connsiteY67" fmla="*/ 345498 h 740352"/>
                <a:gd name="connsiteX68" fmla="*/ 483697 w 1036493"/>
                <a:gd name="connsiteY68" fmla="*/ 345498 h 740352"/>
                <a:gd name="connsiteX69" fmla="*/ 451615 w 1036493"/>
                <a:gd name="connsiteY69" fmla="*/ 444211 h 740352"/>
                <a:gd name="connsiteX70" fmla="*/ 404726 w 1036493"/>
                <a:gd name="connsiteY70" fmla="*/ 444211 h 740352"/>
                <a:gd name="connsiteX71" fmla="*/ 503440 w 1036493"/>
                <a:gd name="connsiteY71" fmla="*/ 444211 h 740352"/>
                <a:gd name="connsiteX72" fmla="*/ 535522 w 1036493"/>
                <a:gd name="connsiteY72" fmla="*/ 345498 h 740352"/>
                <a:gd name="connsiteX73" fmla="*/ 567603 w 1036493"/>
                <a:gd name="connsiteY73" fmla="*/ 345498 h 740352"/>
                <a:gd name="connsiteX74" fmla="*/ 567603 w 1036493"/>
                <a:gd name="connsiteY74" fmla="*/ 444211 h 740352"/>
                <a:gd name="connsiteX75" fmla="*/ 503440 w 1036493"/>
                <a:gd name="connsiteY75" fmla="*/ 444211 h 740352"/>
                <a:gd name="connsiteX76" fmla="*/ 666317 w 1036493"/>
                <a:gd name="connsiteY76" fmla="*/ 444211 h 740352"/>
                <a:gd name="connsiteX77" fmla="*/ 616960 w 1036493"/>
                <a:gd name="connsiteY77" fmla="*/ 444211 h 740352"/>
                <a:gd name="connsiteX78" fmla="*/ 616960 w 1036493"/>
                <a:gd name="connsiteY78" fmla="*/ 345498 h 740352"/>
                <a:gd name="connsiteX79" fmla="*/ 666317 w 1036493"/>
                <a:gd name="connsiteY79" fmla="*/ 345498 h 740352"/>
                <a:gd name="connsiteX80" fmla="*/ 666317 w 1036493"/>
                <a:gd name="connsiteY80" fmla="*/ 444211 h 740352"/>
                <a:gd name="connsiteX81" fmla="*/ 690995 w 1036493"/>
                <a:gd name="connsiteY81" fmla="*/ 296141 h 740352"/>
                <a:gd name="connsiteX82" fmla="*/ 246784 w 1036493"/>
                <a:gd name="connsiteY82" fmla="*/ 296141 h 740352"/>
                <a:gd name="connsiteX83" fmla="*/ 222106 w 1036493"/>
                <a:gd name="connsiteY83" fmla="*/ 320819 h 740352"/>
                <a:gd name="connsiteX84" fmla="*/ 222106 w 1036493"/>
                <a:gd name="connsiteY84" fmla="*/ 370176 h 740352"/>
                <a:gd name="connsiteX85" fmla="*/ 172749 w 1036493"/>
                <a:gd name="connsiteY85" fmla="*/ 370176 h 740352"/>
                <a:gd name="connsiteX86" fmla="*/ 172749 w 1036493"/>
                <a:gd name="connsiteY86" fmla="*/ 246784 h 740352"/>
                <a:gd name="connsiteX87" fmla="*/ 690995 w 1036493"/>
                <a:gd name="connsiteY87" fmla="*/ 246784 h 740352"/>
                <a:gd name="connsiteX88" fmla="*/ 715674 w 1036493"/>
                <a:gd name="connsiteY88" fmla="*/ 222106 h 740352"/>
                <a:gd name="connsiteX89" fmla="*/ 690995 w 1036493"/>
                <a:gd name="connsiteY89" fmla="*/ 197427 h 740352"/>
                <a:gd name="connsiteX90" fmla="*/ 66632 w 1036493"/>
                <a:gd name="connsiteY90" fmla="*/ 197427 h 740352"/>
                <a:gd name="connsiteX91" fmla="*/ 49357 w 1036493"/>
                <a:gd name="connsiteY91" fmla="*/ 180152 h 740352"/>
                <a:gd name="connsiteX92" fmla="*/ 49357 w 1036493"/>
                <a:gd name="connsiteY92" fmla="*/ 175217 h 740352"/>
                <a:gd name="connsiteX93" fmla="*/ 86374 w 1036493"/>
                <a:gd name="connsiteY93" fmla="*/ 66632 h 740352"/>
                <a:gd name="connsiteX94" fmla="*/ 108585 w 1036493"/>
                <a:gd name="connsiteY94" fmla="*/ 49357 h 740352"/>
                <a:gd name="connsiteX95" fmla="*/ 826727 w 1036493"/>
                <a:gd name="connsiteY95" fmla="*/ 49357 h 740352"/>
                <a:gd name="connsiteX96" fmla="*/ 848937 w 1036493"/>
                <a:gd name="connsiteY96" fmla="*/ 66632 h 740352"/>
                <a:gd name="connsiteX97" fmla="*/ 888423 w 1036493"/>
                <a:gd name="connsiteY97" fmla="*/ 175217 h 740352"/>
                <a:gd name="connsiteX98" fmla="*/ 888423 w 1036493"/>
                <a:gd name="connsiteY98" fmla="*/ 180152 h 740352"/>
                <a:gd name="connsiteX99" fmla="*/ 871148 w 1036493"/>
                <a:gd name="connsiteY99" fmla="*/ 197427 h 740352"/>
                <a:gd name="connsiteX100" fmla="*/ 789709 w 1036493"/>
                <a:gd name="connsiteY100" fmla="*/ 197427 h 740352"/>
                <a:gd name="connsiteX101" fmla="*/ 765031 w 1036493"/>
                <a:gd name="connsiteY101" fmla="*/ 222106 h 740352"/>
                <a:gd name="connsiteX102" fmla="*/ 765031 w 1036493"/>
                <a:gd name="connsiteY102" fmla="*/ 370176 h 740352"/>
                <a:gd name="connsiteX103" fmla="*/ 715674 w 1036493"/>
                <a:gd name="connsiteY103" fmla="*/ 370176 h 740352"/>
                <a:gd name="connsiteX104" fmla="*/ 715674 w 1036493"/>
                <a:gd name="connsiteY104" fmla="*/ 320819 h 740352"/>
                <a:gd name="connsiteX105" fmla="*/ 690995 w 1036493"/>
                <a:gd name="connsiteY105" fmla="*/ 296141 h 74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036493" h="740352">
                  <a:moveTo>
                    <a:pt x="1011815" y="444211"/>
                  </a:moveTo>
                  <a:lnTo>
                    <a:pt x="937780" y="444211"/>
                  </a:lnTo>
                  <a:lnTo>
                    <a:pt x="937780" y="394855"/>
                  </a:lnTo>
                  <a:cubicBezTo>
                    <a:pt x="937780" y="380048"/>
                    <a:pt x="927908" y="370176"/>
                    <a:pt x="913101" y="370176"/>
                  </a:cubicBezTo>
                  <a:lnTo>
                    <a:pt x="814388" y="370176"/>
                  </a:lnTo>
                  <a:lnTo>
                    <a:pt x="814388" y="246784"/>
                  </a:lnTo>
                  <a:lnTo>
                    <a:pt x="871148" y="246784"/>
                  </a:lnTo>
                  <a:cubicBezTo>
                    <a:pt x="908165" y="246784"/>
                    <a:pt x="937780" y="217170"/>
                    <a:pt x="937780" y="180152"/>
                  </a:cubicBezTo>
                  <a:cubicBezTo>
                    <a:pt x="937780" y="172749"/>
                    <a:pt x="937780" y="165345"/>
                    <a:pt x="935312" y="157942"/>
                  </a:cubicBezTo>
                  <a:lnTo>
                    <a:pt x="898294" y="49357"/>
                  </a:lnTo>
                  <a:cubicBezTo>
                    <a:pt x="888423" y="19743"/>
                    <a:pt x="861277" y="0"/>
                    <a:pt x="829195" y="0"/>
                  </a:cubicBezTo>
                  <a:lnTo>
                    <a:pt x="108585" y="0"/>
                  </a:lnTo>
                  <a:cubicBezTo>
                    <a:pt x="76503" y="0"/>
                    <a:pt x="49357" y="19743"/>
                    <a:pt x="39485" y="51825"/>
                  </a:cubicBezTo>
                  <a:lnTo>
                    <a:pt x="2468" y="157942"/>
                  </a:lnTo>
                  <a:cubicBezTo>
                    <a:pt x="0" y="165345"/>
                    <a:pt x="0" y="172749"/>
                    <a:pt x="0" y="180152"/>
                  </a:cubicBezTo>
                  <a:cubicBezTo>
                    <a:pt x="0" y="217170"/>
                    <a:pt x="29614" y="246784"/>
                    <a:pt x="66632" y="246784"/>
                  </a:cubicBezTo>
                  <a:lnTo>
                    <a:pt x="123392" y="246784"/>
                  </a:lnTo>
                  <a:lnTo>
                    <a:pt x="123392" y="370176"/>
                  </a:lnTo>
                  <a:lnTo>
                    <a:pt x="98714" y="370176"/>
                  </a:lnTo>
                  <a:cubicBezTo>
                    <a:pt x="83907" y="370176"/>
                    <a:pt x="74035" y="380048"/>
                    <a:pt x="74035" y="394855"/>
                  </a:cubicBezTo>
                  <a:cubicBezTo>
                    <a:pt x="74035" y="409662"/>
                    <a:pt x="83907" y="419533"/>
                    <a:pt x="98714" y="419533"/>
                  </a:cubicBezTo>
                  <a:lnTo>
                    <a:pt x="148070" y="419533"/>
                  </a:lnTo>
                  <a:cubicBezTo>
                    <a:pt x="148070" y="419533"/>
                    <a:pt x="148070" y="419533"/>
                    <a:pt x="148070" y="419533"/>
                  </a:cubicBezTo>
                  <a:cubicBezTo>
                    <a:pt x="148070" y="419533"/>
                    <a:pt x="148070" y="419533"/>
                    <a:pt x="148070" y="419533"/>
                  </a:cubicBezTo>
                  <a:lnTo>
                    <a:pt x="222106" y="419533"/>
                  </a:lnTo>
                  <a:lnTo>
                    <a:pt x="222106" y="468890"/>
                  </a:lnTo>
                  <a:cubicBezTo>
                    <a:pt x="222106" y="483697"/>
                    <a:pt x="231977" y="493568"/>
                    <a:pt x="246784" y="493568"/>
                  </a:cubicBezTo>
                  <a:lnTo>
                    <a:pt x="370176" y="493568"/>
                  </a:lnTo>
                  <a:cubicBezTo>
                    <a:pt x="370176" y="493568"/>
                    <a:pt x="370176" y="493568"/>
                    <a:pt x="370176" y="493568"/>
                  </a:cubicBezTo>
                  <a:cubicBezTo>
                    <a:pt x="370176" y="493568"/>
                    <a:pt x="370176" y="493568"/>
                    <a:pt x="370176" y="493568"/>
                  </a:cubicBezTo>
                  <a:lnTo>
                    <a:pt x="468890" y="493568"/>
                  </a:lnTo>
                  <a:cubicBezTo>
                    <a:pt x="468890" y="493568"/>
                    <a:pt x="468890" y="493568"/>
                    <a:pt x="468890" y="493568"/>
                  </a:cubicBezTo>
                  <a:cubicBezTo>
                    <a:pt x="468890" y="493568"/>
                    <a:pt x="468890" y="493568"/>
                    <a:pt x="468890" y="493568"/>
                  </a:cubicBezTo>
                  <a:lnTo>
                    <a:pt x="567603" y="493568"/>
                  </a:lnTo>
                  <a:lnTo>
                    <a:pt x="567603" y="592282"/>
                  </a:lnTo>
                  <a:lnTo>
                    <a:pt x="493568" y="592282"/>
                  </a:lnTo>
                  <a:cubicBezTo>
                    <a:pt x="478761" y="592282"/>
                    <a:pt x="468890" y="602153"/>
                    <a:pt x="468890" y="616960"/>
                  </a:cubicBezTo>
                  <a:lnTo>
                    <a:pt x="468890" y="715674"/>
                  </a:lnTo>
                  <a:cubicBezTo>
                    <a:pt x="468890" y="730481"/>
                    <a:pt x="478761" y="740352"/>
                    <a:pt x="493568" y="740352"/>
                  </a:cubicBezTo>
                  <a:cubicBezTo>
                    <a:pt x="508375" y="740352"/>
                    <a:pt x="518247" y="730481"/>
                    <a:pt x="518247" y="715674"/>
                  </a:cubicBezTo>
                  <a:lnTo>
                    <a:pt x="518247" y="641639"/>
                  </a:lnTo>
                  <a:lnTo>
                    <a:pt x="666317" y="641639"/>
                  </a:lnTo>
                  <a:lnTo>
                    <a:pt x="666317" y="715674"/>
                  </a:lnTo>
                  <a:cubicBezTo>
                    <a:pt x="666317" y="730481"/>
                    <a:pt x="676188" y="740352"/>
                    <a:pt x="690995" y="740352"/>
                  </a:cubicBezTo>
                  <a:cubicBezTo>
                    <a:pt x="705803" y="740352"/>
                    <a:pt x="715674" y="730481"/>
                    <a:pt x="715674" y="715674"/>
                  </a:cubicBezTo>
                  <a:lnTo>
                    <a:pt x="715674" y="616960"/>
                  </a:lnTo>
                  <a:cubicBezTo>
                    <a:pt x="715674" y="602153"/>
                    <a:pt x="705803" y="592282"/>
                    <a:pt x="690995" y="592282"/>
                  </a:cubicBezTo>
                  <a:lnTo>
                    <a:pt x="616960" y="592282"/>
                  </a:lnTo>
                  <a:lnTo>
                    <a:pt x="616960" y="493568"/>
                  </a:lnTo>
                  <a:lnTo>
                    <a:pt x="690995" y="493568"/>
                  </a:lnTo>
                  <a:cubicBezTo>
                    <a:pt x="705803" y="493568"/>
                    <a:pt x="715674" y="483697"/>
                    <a:pt x="715674" y="468890"/>
                  </a:cubicBezTo>
                  <a:lnTo>
                    <a:pt x="715674" y="419533"/>
                  </a:lnTo>
                  <a:lnTo>
                    <a:pt x="789709" y="419533"/>
                  </a:lnTo>
                  <a:cubicBezTo>
                    <a:pt x="789709" y="419533"/>
                    <a:pt x="789709" y="419533"/>
                    <a:pt x="789709" y="419533"/>
                  </a:cubicBezTo>
                  <a:cubicBezTo>
                    <a:pt x="789709" y="419533"/>
                    <a:pt x="789709" y="419533"/>
                    <a:pt x="789709" y="419533"/>
                  </a:cubicBezTo>
                  <a:lnTo>
                    <a:pt x="888423" y="419533"/>
                  </a:lnTo>
                  <a:lnTo>
                    <a:pt x="888423" y="468890"/>
                  </a:lnTo>
                  <a:cubicBezTo>
                    <a:pt x="888423" y="483697"/>
                    <a:pt x="898294" y="493568"/>
                    <a:pt x="913101" y="493568"/>
                  </a:cubicBezTo>
                  <a:lnTo>
                    <a:pt x="1011815" y="493568"/>
                  </a:lnTo>
                  <a:cubicBezTo>
                    <a:pt x="1026622" y="493568"/>
                    <a:pt x="1036493" y="483697"/>
                    <a:pt x="1036493" y="468890"/>
                  </a:cubicBezTo>
                  <a:cubicBezTo>
                    <a:pt x="1036493" y="454083"/>
                    <a:pt x="1026622" y="444211"/>
                    <a:pt x="1011815" y="444211"/>
                  </a:cubicBezTo>
                  <a:close/>
                  <a:moveTo>
                    <a:pt x="271463" y="345498"/>
                  </a:moveTo>
                  <a:lnTo>
                    <a:pt x="384983" y="345498"/>
                  </a:lnTo>
                  <a:lnTo>
                    <a:pt x="352901" y="444211"/>
                  </a:lnTo>
                  <a:lnTo>
                    <a:pt x="271463" y="444211"/>
                  </a:lnTo>
                  <a:lnTo>
                    <a:pt x="271463" y="345498"/>
                  </a:lnTo>
                  <a:close/>
                  <a:moveTo>
                    <a:pt x="404726" y="444211"/>
                  </a:moveTo>
                  <a:lnTo>
                    <a:pt x="436808" y="345498"/>
                  </a:lnTo>
                  <a:lnTo>
                    <a:pt x="483697" y="345498"/>
                  </a:lnTo>
                  <a:lnTo>
                    <a:pt x="451615" y="444211"/>
                  </a:lnTo>
                  <a:lnTo>
                    <a:pt x="404726" y="444211"/>
                  </a:lnTo>
                  <a:close/>
                  <a:moveTo>
                    <a:pt x="503440" y="444211"/>
                  </a:moveTo>
                  <a:lnTo>
                    <a:pt x="535522" y="345498"/>
                  </a:lnTo>
                  <a:lnTo>
                    <a:pt x="567603" y="345498"/>
                  </a:lnTo>
                  <a:lnTo>
                    <a:pt x="567603" y="444211"/>
                  </a:lnTo>
                  <a:lnTo>
                    <a:pt x="503440" y="444211"/>
                  </a:lnTo>
                  <a:close/>
                  <a:moveTo>
                    <a:pt x="666317" y="444211"/>
                  </a:moveTo>
                  <a:lnTo>
                    <a:pt x="616960" y="444211"/>
                  </a:lnTo>
                  <a:lnTo>
                    <a:pt x="616960" y="345498"/>
                  </a:lnTo>
                  <a:lnTo>
                    <a:pt x="666317" y="345498"/>
                  </a:lnTo>
                  <a:lnTo>
                    <a:pt x="666317" y="444211"/>
                  </a:lnTo>
                  <a:close/>
                  <a:moveTo>
                    <a:pt x="690995" y="296141"/>
                  </a:moveTo>
                  <a:lnTo>
                    <a:pt x="246784" y="296141"/>
                  </a:lnTo>
                  <a:cubicBezTo>
                    <a:pt x="231977" y="296141"/>
                    <a:pt x="222106" y="306012"/>
                    <a:pt x="222106" y="320819"/>
                  </a:cubicBezTo>
                  <a:lnTo>
                    <a:pt x="222106" y="370176"/>
                  </a:lnTo>
                  <a:lnTo>
                    <a:pt x="172749" y="370176"/>
                  </a:lnTo>
                  <a:lnTo>
                    <a:pt x="172749" y="246784"/>
                  </a:lnTo>
                  <a:lnTo>
                    <a:pt x="690995" y="246784"/>
                  </a:lnTo>
                  <a:cubicBezTo>
                    <a:pt x="705803" y="246784"/>
                    <a:pt x="715674" y="236913"/>
                    <a:pt x="715674" y="222106"/>
                  </a:cubicBezTo>
                  <a:cubicBezTo>
                    <a:pt x="715674" y="207299"/>
                    <a:pt x="705803" y="197427"/>
                    <a:pt x="690995" y="197427"/>
                  </a:cubicBezTo>
                  <a:lnTo>
                    <a:pt x="66632" y="197427"/>
                  </a:lnTo>
                  <a:cubicBezTo>
                    <a:pt x="56760" y="197427"/>
                    <a:pt x="49357" y="190024"/>
                    <a:pt x="49357" y="180152"/>
                  </a:cubicBezTo>
                  <a:cubicBezTo>
                    <a:pt x="49357" y="177685"/>
                    <a:pt x="49357" y="175217"/>
                    <a:pt x="49357" y="175217"/>
                  </a:cubicBezTo>
                  <a:lnTo>
                    <a:pt x="86374" y="66632"/>
                  </a:lnTo>
                  <a:cubicBezTo>
                    <a:pt x="88842" y="56760"/>
                    <a:pt x="98714" y="49357"/>
                    <a:pt x="108585" y="49357"/>
                  </a:cubicBezTo>
                  <a:lnTo>
                    <a:pt x="826727" y="49357"/>
                  </a:lnTo>
                  <a:cubicBezTo>
                    <a:pt x="836598" y="49357"/>
                    <a:pt x="846469" y="56760"/>
                    <a:pt x="848937" y="66632"/>
                  </a:cubicBezTo>
                  <a:lnTo>
                    <a:pt x="888423" y="175217"/>
                  </a:lnTo>
                  <a:cubicBezTo>
                    <a:pt x="888423" y="177685"/>
                    <a:pt x="888423" y="180152"/>
                    <a:pt x="888423" y="180152"/>
                  </a:cubicBezTo>
                  <a:cubicBezTo>
                    <a:pt x="888423" y="190024"/>
                    <a:pt x="881019" y="197427"/>
                    <a:pt x="871148" y="197427"/>
                  </a:cubicBezTo>
                  <a:lnTo>
                    <a:pt x="789709" y="197427"/>
                  </a:lnTo>
                  <a:cubicBezTo>
                    <a:pt x="774902" y="197427"/>
                    <a:pt x="765031" y="207299"/>
                    <a:pt x="765031" y="222106"/>
                  </a:cubicBezTo>
                  <a:lnTo>
                    <a:pt x="765031" y="370176"/>
                  </a:lnTo>
                  <a:lnTo>
                    <a:pt x="715674" y="370176"/>
                  </a:lnTo>
                  <a:lnTo>
                    <a:pt x="715674" y="320819"/>
                  </a:lnTo>
                  <a:cubicBezTo>
                    <a:pt x="715674" y="306012"/>
                    <a:pt x="705803" y="296141"/>
                    <a:pt x="690995" y="296141"/>
                  </a:cubicBezTo>
                  <a:close/>
                </a:path>
              </a:pathLst>
            </a:custGeom>
            <a:grpFill/>
            <a:ln w="24678"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750EA5BA-4C62-4880-98C4-582DEE236B2B}"/>
                </a:ext>
              </a:extLst>
            </p:cNvPr>
            <p:cNvSpPr/>
            <p:nvPr/>
          </p:nvSpPr>
          <p:spPr>
            <a:xfrm>
              <a:off x="4179598" y="2923081"/>
              <a:ext cx="641638" cy="49356"/>
            </a:xfrm>
            <a:custGeom>
              <a:avLst/>
              <a:gdLst>
                <a:gd name="connsiteX0" fmla="*/ 0 w 641638"/>
                <a:gd name="connsiteY0" fmla="*/ 24678 h 49356"/>
                <a:gd name="connsiteX1" fmla="*/ 24678 w 641638"/>
                <a:gd name="connsiteY1" fmla="*/ 49357 h 49356"/>
                <a:gd name="connsiteX2" fmla="*/ 616960 w 641638"/>
                <a:gd name="connsiteY2" fmla="*/ 49357 h 49356"/>
                <a:gd name="connsiteX3" fmla="*/ 641639 w 641638"/>
                <a:gd name="connsiteY3" fmla="*/ 24678 h 49356"/>
                <a:gd name="connsiteX4" fmla="*/ 616960 w 641638"/>
                <a:gd name="connsiteY4" fmla="*/ 0 h 49356"/>
                <a:gd name="connsiteX5" fmla="*/ 24678 w 641638"/>
                <a:gd name="connsiteY5" fmla="*/ 0 h 49356"/>
                <a:gd name="connsiteX6" fmla="*/ 0 w 641638"/>
                <a:gd name="connsiteY6" fmla="*/ 24678 h 49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1638" h="49356">
                  <a:moveTo>
                    <a:pt x="0" y="24678"/>
                  </a:moveTo>
                  <a:cubicBezTo>
                    <a:pt x="0" y="39485"/>
                    <a:pt x="9871" y="49357"/>
                    <a:pt x="24678" y="49357"/>
                  </a:cubicBezTo>
                  <a:lnTo>
                    <a:pt x="616960" y="49357"/>
                  </a:lnTo>
                  <a:cubicBezTo>
                    <a:pt x="631767" y="49357"/>
                    <a:pt x="641639" y="39485"/>
                    <a:pt x="641639" y="24678"/>
                  </a:cubicBezTo>
                  <a:cubicBezTo>
                    <a:pt x="641639" y="9871"/>
                    <a:pt x="631767" y="0"/>
                    <a:pt x="616960" y="0"/>
                  </a:cubicBezTo>
                  <a:lnTo>
                    <a:pt x="24678" y="0"/>
                  </a:lnTo>
                  <a:cubicBezTo>
                    <a:pt x="9871" y="0"/>
                    <a:pt x="0" y="9871"/>
                    <a:pt x="0" y="24678"/>
                  </a:cubicBezTo>
                  <a:close/>
                </a:path>
              </a:pathLst>
            </a:custGeom>
            <a:grpFill/>
            <a:ln w="24678" cap="flat">
              <a:noFill/>
              <a:prstDash val="solid"/>
              <a:miter/>
            </a:ln>
          </p:spPr>
          <p:txBody>
            <a:bodyPr rtlCol="0" anchor="ctr"/>
            <a:lstStyle/>
            <a:p>
              <a:endParaRPr lang="zh-CN" altLang="en-US"/>
            </a:p>
          </p:txBody>
        </p:sp>
      </p:grpSp>
      <p:grpSp>
        <p:nvGrpSpPr>
          <p:cNvPr id="94" name="图形 42">
            <a:extLst>
              <a:ext uri="{FF2B5EF4-FFF2-40B4-BE49-F238E27FC236}">
                <a16:creationId xmlns:a16="http://schemas.microsoft.com/office/drawing/2014/main" xmlns="" id="{B18BD7BA-A932-49B1-8F7F-35FB9177027D}"/>
              </a:ext>
            </a:extLst>
          </p:cNvPr>
          <p:cNvGrpSpPr/>
          <p:nvPr/>
        </p:nvGrpSpPr>
        <p:grpSpPr>
          <a:xfrm>
            <a:off x="10577843" y="1268413"/>
            <a:ext cx="398338" cy="517840"/>
            <a:chOff x="4130242" y="433214"/>
            <a:chExt cx="839065" cy="1090785"/>
          </a:xfrm>
          <a:solidFill>
            <a:schemeClr val="bg1"/>
          </a:solidFill>
        </p:grpSpPr>
        <p:sp>
          <p:nvSpPr>
            <p:cNvPr id="95" name="任意多边形: 形状 94">
              <a:extLst>
                <a:ext uri="{FF2B5EF4-FFF2-40B4-BE49-F238E27FC236}">
                  <a16:creationId xmlns:a16="http://schemas.microsoft.com/office/drawing/2014/main" xmlns="" id="{C110E337-BB2C-45E6-8A2C-038EC03E6C72}"/>
                </a:ext>
              </a:extLst>
            </p:cNvPr>
            <p:cNvSpPr/>
            <p:nvPr/>
          </p:nvSpPr>
          <p:spPr>
            <a:xfrm>
              <a:off x="4525096" y="1129145"/>
              <a:ext cx="49356" cy="49356"/>
            </a:xfrm>
            <a:custGeom>
              <a:avLst/>
              <a:gdLst>
                <a:gd name="connsiteX0" fmla="*/ 49357 w 49356"/>
                <a:gd name="connsiteY0" fmla="*/ 24678 h 49356"/>
                <a:gd name="connsiteX1" fmla="*/ 24678 w 49356"/>
                <a:gd name="connsiteY1" fmla="*/ 49357 h 49356"/>
                <a:gd name="connsiteX2" fmla="*/ 0 w 49356"/>
                <a:gd name="connsiteY2" fmla="*/ 24678 h 49356"/>
                <a:gd name="connsiteX3" fmla="*/ 24678 w 49356"/>
                <a:gd name="connsiteY3" fmla="*/ 0 h 49356"/>
                <a:gd name="connsiteX4" fmla="*/ 49357 w 49356"/>
                <a:gd name="connsiteY4" fmla="*/ 24678 h 4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6" h="49356">
                  <a:moveTo>
                    <a:pt x="49357" y="24678"/>
                  </a:moveTo>
                  <a:cubicBezTo>
                    <a:pt x="49357" y="38308"/>
                    <a:pt x="38308" y="49357"/>
                    <a:pt x="24678" y="49357"/>
                  </a:cubicBezTo>
                  <a:cubicBezTo>
                    <a:pt x="11049" y="49357"/>
                    <a:pt x="0" y="38308"/>
                    <a:pt x="0" y="24678"/>
                  </a:cubicBezTo>
                  <a:cubicBezTo>
                    <a:pt x="0" y="11049"/>
                    <a:pt x="11049" y="0"/>
                    <a:pt x="24678" y="0"/>
                  </a:cubicBezTo>
                  <a:cubicBezTo>
                    <a:pt x="38308" y="0"/>
                    <a:pt x="49357" y="11049"/>
                    <a:pt x="49357" y="24678"/>
                  </a:cubicBezTo>
                  <a:close/>
                </a:path>
              </a:pathLst>
            </a:custGeom>
            <a:grpFill/>
            <a:ln w="24678"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4C4580F1-D187-49E4-A004-100CB2BFBC4A}"/>
                </a:ext>
              </a:extLst>
            </p:cNvPr>
            <p:cNvSpPr/>
            <p:nvPr/>
          </p:nvSpPr>
          <p:spPr>
            <a:xfrm>
              <a:off x="4525096" y="1030431"/>
              <a:ext cx="49356" cy="49356"/>
            </a:xfrm>
            <a:custGeom>
              <a:avLst/>
              <a:gdLst>
                <a:gd name="connsiteX0" fmla="*/ 49357 w 49356"/>
                <a:gd name="connsiteY0" fmla="*/ 24678 h 49356"/>
                <a:gd name="connsiteX1" fmla="*/ 24678 w 49356"/>
                <a:gd name="connsiteY1" fmla="*/ 49357 h 49356"/>
                <a:gd name="connsiteX2" fmla="*/ 0 w 49356"/>
                <a:gd name="connsiteY2" fmla="*/ 24678 h 49356"/>
                <a:gd name="connsiteX3" fmla="*/ 24678 w 49356"/>
                <a:gd name="connsiteY3" fmla="*/ 0 h 49356"/>
                <a:gd name="connsiteX4" fmla="*/ 49357 w 49356"/>
                <a:gd name="connsiteY4" fmla="*/ 24678 h 4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6" h="49356">
                  <a:moveTo>
                    <a:pt x="49357" y="24678"/>
                  </a:moveTo>
                  <a:cubicBezTo>
                    <a:pt x="49357" y="38308"/>
                    <a:pt x="38308" y="49357"/>
                    <a:pt x="24678" y="49357"/>
                  </a:cubicBezTo>
                  <a:cubicBezTo>
                    <a:pt x="11049" y="49357"/>
                    <a:pt x="0" y="38308"/>
                    <a:pt x="0" y="24678"/>
                  </a:cubicBezTo>
                  <a:cubicBezTo>
                    <a:pt x="0" y="11049"/>
                    <a:pt x="11049" y="0"/>
                    <a:pt x="24678" y="0"/>
                  </a:cubicBezTo>
                  <a:cubicBezTo>
                    <a:pt x="38308" y="0"/>
                    <a:pt x="49357" y="11049"/>
                    <a:pt x="49357" y="24678"/>
                  </a:cubicBezTo>
                  <a:close/>
                </a:path>
              </a:pathLst>
            </a:custGeom>
            <a:grpFill/>
            <a:ln w="24678"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AE83079D-DC30-4441-A4FD-86A4A0F430BE}"/>
                </a:ext>
              </a:extLst>
            </p:cNvPr>
            <p:cNvSpPr/>
            <p:nvPr/>
          </p:nvSpPr>
          <p:spPr>
            <a:xfrm>
              <a:off x="4422218" y="465913"/>
              <a:ext cx="250177" cy="95628"/>
            </a:xfrm>
            <a:custGeom>
              <a:avLst/>
              <a:gdLst>
                <a:gd name="connsiteX0" fmla="*/ 43650 w 250177"/>
                <a:gd name="connsiteY0" fmla="*/ 90693 h 95628"/>
                <a:gd name="connsiteX1" fmla="*/ 97942 w 250177"/>
                <a:gd name="connsiteY1" fmla="*/ 56143 h 95628"/>
                <a:gd name="connsiteX2" fmla="*/ 162106 w 250177"/>
                <a:gd name="connsiteY2" fmla="*/ 56143 h 95628"/>
                <a:gd name="connsiteX3" fmla="*/ 216399 w 250177"/>
                <a:gd name="connsiteY3" fmla="*/ 90693 h 95628"/>
                <a:gd name="connsiteX4" fmla="*/ 226270 w 250177"/>
                <a:gd name="connsiteY4" fmla="*/ 95629 h 95628"/>
                <a:gd name="connsiteX5" fmla="*/ 246013 w 250177"/>
                <a:gd name="connsiteY5" fmla="*/ 85757 h 95628"/>
                <a:gd name="connsiteX6" fmla="*/ 238609 w 250177"/>
                <a:gd name="connsiteY6" fmla="*/ 51208 h 95628"/>
                <a:gd name="connsiteX7" fmla="*/ 184317 w 250177"/>
                <a:gd name="connsiteY7" fmla="*/ 16658 h 95628"/>
                <a:gd name="connsiteX8" fmla="*/ 65861 w 250177"/>
                <a:gd name="connsiteY8" fmla="*/ 16658 h 95628"/>
                <a:gd name="connsiteX9" fmla="*/ 11568 w 250177"/>
                <a:gd name="connsiteY9" fmla="*/ 51208 h 95628"/>
                <a:gd name="connsiteX10" fmla="*/ 4164 w 250177"/>
                <a:gd name="connsiteY10" fmla="*/ 85757 h 95628"/>
                <a:gd name="connsiteX11" fmla="*/ 43650 w 250177"/>
                <a:gd name="connsiteY11" fmla="*/ 90693 h 9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0177" h="95628">
                  <a:moveTo>
                    <a:pt x="43650" y="90693"/>
                  </a:moveTo>
                  <a:lnTo>
                    <a:pt x="97942" y="56143"/>
                  </a:lnTo>
                  <a:cubicBezTo>
                    <a:pt x="117685" y="43804"/>
                    <a:pt x="142364" y="43804"/>
                    <a:pt x="162106" y="56143"/>
                  </a:cubicBezTo>
                  <a:lnTo>
                    <a:pt x="216399" y="90693"/>
                  </a:lnTo>
                  <a:cubicBezTo>
                    <a:pt x="216399" y="93161"/>
                    <a:pt x="221334" y="95629"/>
                    <a:pt x="226270" y="95629"/>
                  </a:cubicBezTo>
                  <a:cubicBezTo>
                    <a:pt x="233674" y="95629"/>
                    <a:pt x="241077" y="90693"/>
                    <a:pt x="246013" y="85757"/>
                  </a:cubicBezTo>
                  <a:cubicBezTo>
                    <a:pt x="253416" y="73418"/>
                    <a:pt x="250949" y="58611"/>
                    <a:pt x="238609" y="51208"/>
                  </a:cubicBezTo>
                  <a:lnTo>
                    <a:pt x="184317" y="16658"/>
                  </a:lnTo>
                  <a:cubicBezTo>
                    <a:pt x="149767" y="-5553"/>
                    <a:pt x="100410" y="-5553"/>
                    <a:pt x="65861" y="16658"/>
                  </a:cubicBezTo>
                  <a:lnTo>
                    <a:pt x="11568" y="51208"/>
                  </a:lnTo>
                  <a:cubicBezTo>
                    <a:pt x="-771" y="58611"/>
                    <a:pt x="-3239" y="73418"/>
                    <a:pt x="4164" y="85757"/>
                  </a:cubicBezTo>
                  <a:cubicBezTo>
                    <a:pt x="16504" y="95629"/>
                    <a:pt x="31311" y="98097"/>
                    <a:pt x="43650" y="90693"/>
                  </a:cubicBezTo>
                  <a:close/>
                </a:path>
              </a:pathLst>
            </a:custGeom>
            <a:grpFill/>
            <a:ln w="24678"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A63E9338-47E4-41E2-97E6-223D1B0F6DC3}"/>
                </a:ext>
              </a:extLst>
            </p:cNvPr>
            <p:cNvSpPr/>
            <p:nvPr/>
          </p:nvSpPr>
          <p:spPr>
            <a:xfrm>
              <a:off x="4748372" y="733823"/>
              <a:ext cx="74163" cy="148538"/>
            </a:xfrm>
            <a:custGeom>
              <a:avLst/>
              <a:gdLst>
                <a:gd name="connsiteX0" fmla="*/ 18573 w 74163"/>
                <a:gd name="connsiteY0" fmla="*/ 468 h 148538"/>
                <a:gd name="connsiteX1" fmla="*/ 1298 w 74163"/>
                <a:gd name="connsiteY1" fmla="*/ 30082 h 148538"/>
                <a:gd name="connsiteX2" fmla="*/ 25976 w 74163"/>
                <a:gd name="connsiteY2" fmla="*/ 128795 h 148538"/>
                <a:gd name="connsiteX3" fmla="*/ 50655 w 74163"/>
                <a:gd name="connsiteY3" fmla="*/ 148538 h 148538"/>
                <a:gd name="connsiteX4" fmla="*/ 55590 w 74163"/>
                <a:gd name="connsiteY4" fmla="*/ 148538 h 148538"/>
                <a:gd name="connsiteX5" fmla="*/ 72865 w 74163"/>
                <a:gd name="connsiteY5" fmla="*/ 118924 h 148538"/>
                <a:gd name="connsiteX6" fmla="*/ 48187 w 74163"/>
                <a:gd name="connsiteY6" fmla="*/ 20210 h 148538"/>
                <a:gd name="connsiteX7" fmla="*/ 18573 w 74163"/>
                <a:gd name="connsiteY7" fmla="*/ 468 h 148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63" h="148538">
                  <a:moveTo>
                    <a:pt x="18573" y="468"/>
                  </a:moveTo>
                  <a:cubicBezTo>
                    <a:pt x="6234" y="2936"/>
                    <a:pt x="-3638" y="17743"/>
                    <a:pt x="1298" y="30082"/>
                  </a:cubicBezTo>
                  <a:lnTo>
                    <a:pt x="25976" y="128795"/>
                  </a:lnTo>
                  <a:cubicBezTo>
                    <a:pt x="28444" y="141135"/>
                    <a:pt x="38316" y="148538"/>
                    <a:pt x="50655" y="148538"/>
                  </a:cubicBezTo>
                  <a:cubicBezTo>
                    <a:pt x="53123" y="148538"/>
                    <a:pt x="55590" y="148538"/>
                    <a:pt x="55590" y="148538"/>
                  </a:cubicBezTo>
                  <a:cubicBezTo>
                    <a:pt x="67930" y="146070"/>
                    <a:pt x="77801" y="131263"/>
                    <a:pt x="72865" y="118924"/>
                  </a:cubicBezTo>
                  <a:lnTo>
                    <a:pt x="48187" y="20210"/>
                  </a:lnTo>
                  <a:cubicBezTo>
                    <a:pt x="43251" y="5403"/>
                    <a:pt x="30912" y="-2000"/>
                    <a:pt x="18573" y="468"/>
                  </a:cubicBezTo>
                  <a:close/>
                </a:path>
              </a:pathLst>
            </a:custGeom>
            <a:grpFill/>
            <a:ln w="24678"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136D838F-E5ED-4EBD-A51C-3B529452CEBE}"/>
                </a:ext>
              </a:extLst>
            </p:cNvPr>
            <p:cNvSpPr/>
            <p:nvPr/>
          </p:nvSpPr>
          <p:spPr>
            <a:xfrm>
              <a:off x="4280307" y="733818"/>
              <a:ext cx="72513" cy="148543"/>
            </a:xfrm>
            <a:custGeom>
              <a:avLst/>
              <a:gdLst>
                <a:gd name="connsiteX0" fmla="*/ 22683 w 72513"/>
                <a:gd name="connsiteY0" fmla="*/ 148543 h 148543"/>
                <a:gd name="connsiteX1" fmla="*/ 47362 w 72513"/>
                <a:gd name="connsiteY1" fmla="*/ 128801 h 148543"/>
                <a:gd name="connsiteX2" fmla="*/ 72040 w 72513"/>
                <a:gd name="connsiteY2" fmla="*/ 30087 h 148543"/>
                <a:gd name="connsiteX3" fmla="*/ 54765 w 72513"/>
                <a:gd name="connsiteY3" fmla="*/ 473 h 148543"/>
                <a:gd name="connsiteX4" fmla="*/ 25151 w 72513"/>
                <a:gd name="connsiteY4" fmla="*/ 17748 h 148543"/>
                <a:gd name="connsiteX5" fmla="*/ 473 w 72513"/>
                <a:gd name="connsiteY5" fmla="*/ 116461 h 148543"/>
                <a:gd name="connsiteX6" fmla="*/ 17748 w 72513"/>
                <a:gd name="connsiteY6" fmla="*/ 146075 h 148543"/>
                <a:gd name="connsiteX7" fmla="*/ 22683 w 72513"/>
                <a:gd name="connsiteY7" fmla="*/ 148543 h 1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13" h="148543">
                  <a:moveTo>
                    <a:pt x="22683" y="148543"/>
                  </a:moveTo>
                  <a:cubicBezTo>
                    <a:pt x="32555" y="148543"/>
                    <a:pt x="44894" y="141140"/>
                    <a:pt x="47362" y="128801"/>
                  </a:cubicBezTo>
                  <a:lnTo>
                    <a:pt x="72040" y="30087"/>
                  </a:lnTo>
                  <a:cubicBezTo>
                    <a:pt x="74508" y="17748"/>
                    <a:pt x="67105" y="2941"/>
                    <a:pt x="54765" y="473"/>
                  </a:cubicBezTo>
                  <a:cubicBezTo>
                    <a:pt x="42426" y="-1995"/>
                    <a:pt x="27619" y="5409"/>
                    <a:pt x="25151" y="17748"/>
                  </a:cubicBezTo>
                  <a:lnTo>
                    <a:pt x="473" y="116461"/>
                  </a:lnTo>
                  <a:cubicBezTo>
                    <a:pt x="-1995" y="128801"/>
                    <a:pt x="5409" y="143608"/>
                    <a:pt x="17748" y="146075"/>
                  </a:cubicBezTo>
                  <a:cubicBezTo>
                    <a:pt x="17748" y="148543"/>
                    <a:pt x="20216" y="148543"/>
                    <a:pt x="22683" y="148543"/>
                  </a:cubicBezTo>
                  <a:close/>
                </a:path>
              </a:pathLst>
            </a:custGeom>
            <a:grpFill/>
            <a:ln w="24678"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FBF2D6CF-24D2-4BF6-ACF0-3BD6B660FD8D}"/>
                </a:ext>
              </a:extLst>
            </p:cNvPr>
            <p:cNvSpPr/>
            <p:nvPr/>
          </p:nvSpPr>
          <p:spPr>
            <a:xfrm>
              <a:off x="4130242" y="1203180"/>
              <a:ext cx="839065" cy="320819"/>
            </a:xfrm>
            <a:custGeom>
              <a:avLst/>
              <a:gdLst>
                <a:gd name="connsiteX0" fmla="*/ 814388 w 839065"/>
                <a:gd name="connsiteY0" fmla="*/ 271463 h 320819"/>
                <a:gd name="connsiteX1" fmla="*/ 740352 w 839065"/>
                <a:gd name="connsiteY1" fmla="*/ 271463 h 320819"/>
                <a:gd name="connsiteX2" fmla="*/ 740352 w 839065"/>
                <a:gd name="connsiteY2" fmla="*/ 24678 h 320819"/>
                <a:gd name="connsiteX3" fmla="*/ 715674 w 839065"/>
                <a:gd name="connsiteY3" fmla="*/ 0 h 320819"/>
                <a:gd name="connsiteX4" fmla="*/ 690995 w 839065"/>
                <a:gd name="connsiteY4" fmla="*/ 24678 h 320819"/>
                <a:gd name="connsiteX5" fmla="*/ 690995 w 839065"/>
                <a:gd name="connsiteY5" fmla="*/ 271463 h 320819"/>
                <a:gd name="connsiteX6" fmla="*/ 518247 w 839065"/>
                <a:gd name="connsiteY6" fmla="*/ 271463 h 320819"/>
                <a:gd name="connsiteX7" fmla="*/ 518247 w 839065"/>
                <a:gd name="connsiteY7" fmla="*/ 123392 h 320819"/>
                <a:gd name="connsiteX8" fmla="*/ 444211 w 839065"/>
                <a:gd name="connsiteY8" fmla="*/ 49357 h 320819"/>
                <a:gd name="connsiteX9" fmla="*/ 394855 w 839065"/>
                <a:gd name="connsiteY9" fmla="*/ 49357 h 320819"/>
                <a:gd name="connsiteX10" fmla="*/ 320819 w 839065"/>
                <a:gd name="connsiteY10" fmla="*/ 123392 h 320819"/>
                <a:gd name="connsiteX11" fmla="*/ 320819 w 839065"/>
                <a:gd name="connsiteY11" fmla="*/ 271463 h 320819"/>
                <a:gd name="connsiteX12" fmla="*/ 148070 w 839065"/>
                <a:gd name="connsiteY12" fmla="*/ 271463 h 320819"/>
                <a:gd name="connsiteX13" fmla="*/ 148070 w 839065"/>
                <a:gd name="connsiteY13" fmla="*/ 24678 h 320819"/>
                <a:gd name="connsiteX14" fmla="*/ 123392 w 839065"/>
                <a:gd name="connsiteY14" fmla="*/ 0 h 320819"/>
                <a:gd name="connsiteX15" fmla="*/ 98714 w 839065"/>
                <a:gd name="connsiteY15" fmla="*/ 24678 h 320819"/>
                <a:gd name="connsiteX16" fmla="*/ 98714 w 839065"/>
                <a:gd name="connsiteY16" fmla="*/ 271463 h 320819"/>
                <a:gd name="connsiteX17" fmla="*/ 24678 w 839065"/>
                <a:gd name="connsiteY17" fmla="*/ 271463 h 320819"/>
                <a:gd name="connsiteX18" fmla="*/ 0 w 839065"/>
                <a:gd name="connsiteY18" fmla="*/ 296141 h 320819"/>
                <a:gd name="connsiteX19" fmla="*/ 24678 w 839065"/>
                <a:gd name="connsiteY19" fmla="*/ 320819 h 320819"/>
                <a:gd name="connsiteX20" fmla="*/ 345498 w 839065"/>
                <a:gd name="connsiteY20" fmla="*/ 320819 h 320819"/>
                <a:gd name="connsiteX21" fmla="*/ 493568 w 839065"/>
                <a:gd name="connsiteY21" fmla="*/ 320819 h 320819"/>
                <a:gd name="connsiteX22" fmla="*/ 814388 w 839065"/>
                <a:gd name="connsiteY22" fmla="*/ 320819 h 320819"/>
                <a:gd name="connsiteX23" fmla="*/ 839066 w 839065"/>
                <a:gd name="connsiteY23" fmla="*/ 296141 h 320819"/>
                <a:gd name="connsiteX24" fmla="*/ 814388 w 839065"/>
                <a:gd name="connsiteY24" fmla="*/ 271463 h 320819"/>
                <a:gd name="connsiteX25" fmla="*/ 370176 w 839065"/>
                <a:gd name="connsiteY25" fmla="*/ 271463 h 320819"/>
                <a:gd name="connsiteX26" fmla="*/ 370176 w 839065"/>
                <a:gd name="connsiteY26" fmla="*/ 123392 h 320819"/>
                <a:gd name="connsiteX27" fmla="*/ 394855 w 839065"/>
                <a:gd name="connsiteY27" fmla="*/ 98714 h 320819"/>
                <a:gd name="connsiteX28" fmla="*/ 444211 w 839065"/>
                <a:gd name="connsiteY28" fmla="*/ 98714 h 320819"/>
                <a:gd name="connsiteX29" fmla="*/ 468890 w 839065"/>
                <a:gd name="connsiteY29" fmla="*/ 123392 h 320819"/>
                <a:gd name="connsiteX30" fmla="*/ 468890 w 839065"/>
                <a:gd name="connsiteY30" fmla="*/ 271463 h 320819"/>
                <a:gd name="connsiteX31" fmla="*/ 370176 w 839065"/>
                <a:gd name="connsiteY31" fmla="*/ 271463 h 32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39065" h="320819">
                  <a:moveTo>
                    <a:pt x="814388" y="271463"/>
                  </a:moveTo>
                  <a:lnTo>
                    <a:pt x="740352" y="271463"/>
                  </a:lnTo>
                  <a:lnTo>
                    <a:pt x="740352" y="24678"/>
                  </a:lnTo>
                  <a:cubicBezTo>
                    <a:pt x="740352" y="9871"/>
                    <a:pt x="730481" y="0"/>
                    <a:pt x="715674" y="0"/>
                  </a:cubicBezTo>
                  <a:cubicBezTo>
                    <a:pt x="700867" y="0"/>
                    <a:pt x="690995" y="9871"/>
                    <a:pt x="690995" y="24678"/>
                  </a:cubicBezTo>
                  <a:lnTo>
                    <a:pt x="690995" y="271463"/>
                  </a:lnTo>
                  <a:lnTo>
                    <a:pt x="518247" y="271463"/>
                  </a:lnTo>
                  <a:lnTo>
                    <a:pt x="518247" y="123392"/>
                  </a:lnTo>
                  <a:cubicBezTo>
                    <a:pt x="518247" y="81439"/>
                    <a:pt x="486165" y="49357"/>
                    <a:pt x="444211" y="49357"/>
                  </a:cubicBezTo>
                  <a:lnTo>
                    <a:pt x="394855" y="49357"/>
                  </a:lnTo>
                  <a:cubicBezTo>
                    <a:pt x="352901" y="49357"/>
                    <a:pt x="320819" y="81439"/>
                    <a:pt x="320819" y="123392"/>
                  </a:cubicBezTo>
                  <a:lnTo>
                    <a:pt x="320819" y="271463"/>
                  </a:lnTo>
                  <a:lnTo>
                    <a:pt x="148070" y="271463"/>
                  </a:lnTo>
                  <a:lnTo>
                    <a:pt x="148070" y="24678"/>
                  </a:lnTo>
                  <a:cubicBezTo>
                    <a:pt x="148070" y="9871"/>
                    <a:pt x="138199" y="0"/>
                    <a:pt x="123392" y="0"/>
                  </a:cubicBezTo>
                  <a:cubicBezTo>
                    <a:pt x="108585" y="0"/>
                    <a:pt x="98714" y="9871"/>
                    <a:pt x="98714" y="24678"/>
                  </a:cubicBezTo>
                  <a:lnTo>
                    <a:pt x="98714" y="271463"/>
                  </a:lnTo>
                  <a:lnTo>
                    <a:pt x="24678" y="271463"/>
                  </a:lnTo>
                  <a:cubicBezTo>
                    <a:pt x="9871" y="271463"/>
                    <a:pt x="0" y="281334"/>
                    <a:pt x="0" y="296141"/>
                  </a:cubicBezTo>
                  <a:cubicBezTo>
                    <a:pt x="0" y="310948"/>
                    <a:pt x="9871" y="320819"/>
                    <a:pt x="24678" y="320819"/>
                  </a:cubicBezTo>
                  <a:lnTo>
                    <a:pt x="345498" y="320819"/>
                  </a:lnTo>
                  <a:lnTo>
                    <a:pt x="493568" y="320819"/>
                  </a:lnTo>
                  <a:lnTo>
                    <a:pt x="814388" y="320819"/>
                  </a:lnTo>
                  <a:cubicBezTo>
                    <a:pt x="829195" y="320819"/>
                    <a:pt x="839066" y="310948"/>
                    <a:pt x="839066" y="296141"/>
                  </a:cubicBezTo>
                  <a:cubicBezTo>
                    <a:pt x="839066" y="281334"/>
                    <a:pt x="829195" y="271463"/>
                    <a:pt x="814388" y="271463"/>
                  </a:cubicBezTo>
                  <a:close/>
                  <a:moveTo>
                    <a:pt x="370176" y="271463"/>
                  </a:moveTo>
                  <a:lnTo>
                    <a:pt x="370176" y="123392"/>
                  </a:lnTo>
                  <a:cubicBezTo>
                    <a:pt x="370176" y="108585"/>
                    <a:pt x="380048" y="98714"/>
                    <a:pt x="394855" y="98714"/>
                  </a:cubicBezTo>
                  <a:lnTo>
                    <a:pt x="444211" y="98714"/>
                  </a:lnTo>
                  <a:cubicBezTo>
                    <a:pt x="459018" y="98714"/>
                    <a:pt x="468890" y="108585"/>
                    <a:pt x="468890" y="123392"/>
                  </a:cubicBezTo>
                  <a:lnTo>
                    <a:pt x="468890" y="271463"/>
                  </a:lnTo>
                  <a:lnTo>
                    <a:pt x="370176" y="271463"/>
                  </a:lnTo>
                  <a:close/>
                </a:path>
              </a:pathLst>
            </a:custGeom>
            <a:grpFill/>
            <a:ln w="24678"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CC8E2CDE-4DF6-41B6-A9BD-543C61AE169E}"/>
                </a:ext>
              </a:extLst>
            </p:cNvPr>
            <p:cNvSpPr/>
            <p:nvPr/>
          </p:nvSpPr>
          <p:spPr>
            <a:xfrm>
              <a:off x="4177131" y="433214"/>
              <a:ext cx="747755" cy="745287"/>
            </a:xfrm>
            <a:custGeom>
              <a:avLst/>
              <a:gdLst>
                <a:gd name="connsiteX0" fmla="*/ 9871 w 747755"/>
                <a:gd name="connsiteY0" fmla="*/ 663849 h 745287"/>
                <a:gd name="connsiteX1" fmla="*/ 83907 w 747755"/>
                <a:gd name="connsiteY1" fmla="*/ 737884 h 745287"/>
                <a:gd name="connsiteX2" fmla="*/ 101181 w 747755"/>
                <a:gd name="connsiteY2" fmla="*/ 745288 h 745287"/>
                <a:gd name="connsiteX3" fmla="*/ 118456 w 747755"/>
                <a:gd name="connsiteY3" fmla="*/ 737884 h 745287"/>
                <a:gd name="connsiteX4" fmla="*/ 291205 w 747755"/>
                <a:gd name="connsiteY4" fmla="*/ 565136 h 745287"/>
                <a:gd name="connsiteX5" fmla="*/ 306012 w 747755"/>
                <a:gd name="connsiteY5" fmla="*/ 478761 h 745287"/>
                <a:gd name="connsiteX6" fmla="*/ 306012 w 747755"/>
                <a:gd name="connsiteY6" fmla="*/ 476293 h 745287"/>
                <a:gd name="connsiteX7" fmla="*/ 343030 w 747755"/>
                <a:gd name="connsiteY7" fmla="*/ 439276 h 745287"/>
                <a:gd name="connsiteX8" fmla="*/ 375112 w 747755"/>
                <a:gd name="connsiteY8" fmla="*/ 446679 h 745287"/>
                <a:gd name="connsiteX9" fmla="*/ 407194 w 747755"/>
                <a:gd name="connsiteY9" fmla="*/ 439276 h 745287"/>
                <a:gd name="connsiteX10" fmla="*/ 444211 w 747755"/>
                <a:gd name="connsiteY10" fmla="*/ 476293 h 745287"/>
                <a:gd name="connsiteX11" fmla="*/ 444211 w 747755"/>
                <a:gd name="connsiteY11" fmla="*/ 478761 h 745287"/>
                <a:gd name="connsiteX12" fmla="*/ 459018 w 747755"/>
                <a:gd name="connsiteY12" fmla="*/ 565136 h 745287"/>
                <a:gd name="connsiteX13" fmla="*/ 631767 w 747755"/>
                <a:gd name="connsiteY13" fmla="*/ 737884 h 745287"/>
                <a:gd name="connsiteX14" fmla="*/ 649042 w 747755"/>
                <a:gd name="connsiteY14" fmla="*/ 745288 h 745287"/>
                <a:gd name="connsiteX15" fmla="*/ 666317 w 747755"/>
                <a:gd name="connsiteY15" fmla="*/ 737884 h 745287"/>
                <a:gd name="connsiteX16" fmla="*/ 740352 w 747755"/>
                <a:gd name="connsiteY16" fmla="*/ 663849 h 745287"/>
                <a:gd name="connsiteX17" fmla="*/ 740352 w 747755"/>
                <a:gd name="connsiteY17" fmla="*/ 629299 h 745287"/>
                <a:gd name="connsiteX18" fmla="*/ 567603 w 747755"/>
                <a:gd name="connsiteY18" fmla="*/ 456551 h 745287"/>
                <a:gd name="connsiteX19" fmla="*/ 481229 w 747755"/>
                <a:gd name="connsiteY19" fmla="*/ 441744 h 745287"/>
                <a:gd name="connsiteX20" fmla="*/ 478761 w 747755"/>
                <a:gd name="connsiteY20" fmla="*/ 441744 h 745287"/>
                <a:gd name="connsiteX21" fmla="*/ 441744 w 747755"/>
                <a:gd name="connsiteY21" fmla="*/ 404726 h 745287"/>
                <a:gd name="connsiteX22" fmla="*/ 449147 w 747755"/>
                <a:gd name="connsiteY22" fmla="*/ 372644 h 745287"/>
                <a:gd name="connsiteX23" fmla="*/ 441744 w 747755"/>
                <a:gd name="connsiteY23" fmla="*/ 340562 h 745287"/>
                <a:gd name="connsiteX24" fmla="*/ 478761 w 747755"/>
                <a:gd name="connsiteY24" fmla="*/ 303544 h 745287"/>
                <a:gd name="connsiteX25" fmla="*/ 481229 w 747755"/>
                <a:gd name="connsiteY25" fmla="*/ 303544 h 745287"/>
                <a:gd name="connsiteX26" fmla="*/ 513311 w 747755"/>
                <a:gd name="connsiteY26" fmla="*/ 310948 h 745287"/>
                <a:gd name="connsiteX27" fmla="*/ 565136 w 747755"/>
                <a:gd name="connsiteY27" fmla="*/ 288737 h 745287"/>
                <a:gd name="connsiteX28" fmla="*/ 737884 w 747755"/>
                <a:gd name="connsiteY28" fmla="*/ 115989 h 745287"/>
                <a:gd name="connsiteX29" fmla="*/ 737884 w 747755"/>
                <a:gd name="connsiteY29" fmla="*/ 81439 h 745287"/>
                <a:gd name="connsiteX30" fmla="*/ 663849 w 747755"/>
                <a:gd name="connsiteY30" fmla="*/ 7404 h 745287"/>
                <a:gd name="connsiteX31" fmla="*/ 629299 w 747755"/>
                <a:gd name="connsiteY31" fmla="*/ 7404 h 745287"/>
                <a:gd name="connsiteX32" fmla="*/ 456551 w 747755"/>
                <a:gd name="connsiteY32" fmla="*/ 180152 h 745287"/>
                <a:gd name="connsiteX33" fmla="*/ 441744 w 747755"/>
                <a:gd name="connsiteY33" fmla="*/ 266527 h 745287"/>
                <a:gd name="connsiteX34" fmla="*/ 441744 w 747755"/>
                <a:gd name="connsiteY34" fmla="*/ 268995 h 745287"/>
                <a:gd name="connsiteX35" fmla="*/ 404726 w 747755"/>
                <a:gd name="connsiteY35" fmla="*/ 306012 h 745287"/>
                <a:gd name="connsiteX36" fmla="*/ 372644 w 747755"/>
                <a:gd name="connsiteY36" fmla="*/ 301077 h 745287"/>
                <a:gd name="connsiteX37" fmla="*/ 340562 w 747755"/>
                <a:gd name="connsiteY37" fmla="*/ 308480 h 745287"/>
                <a:gd name="connsiteX38" fmla="*/ 303544 w 747755"/>
                <a:gd name="connsiteY38" fmla="*/ 271463 h 745287"/>
                <a:gd name="connsiteX39" fmla="*/ 303544 w 747755"/>
                <a:gd name="connsiteY39" fmla="*/ 268995 h 745287"/>
                <a:gd name="connsiteX40" fmla="*/ 288737 w 747755"/>
                <a:gd name="connsiteY40" fmla="*/ 182620 h 745287"/>
                <a:gd name="connsiteX41" fmla="*/ 115989 w 747755"/>
                <a:gd name="connsiteY41" fmla="*/ 9871 h 745287"/>
                <a:gd name="connsiteX42" fmla="*/ 81439 w 747755"/>
                <a:gd name="connsiteY42" fmla="*/ 9871 h 745287"/>
                <a:gd name="connsiteX43" fmla="*/ 7404 w 747755"/>
                <a:gd name="connsiteY43" fmla="*/ 83907 h 745287"/>
                <a:gd name="connsiteX44" fmla="*/ 7404 w 747755"/>
                <a:gd name="connsiteY44" fmla="*/ 118456 h 745287"/>
                <a:gd name="connsiteX45" fmla="*/ 180152 w 747755"/>
                <a:gd name="connsiteY45" fmla="*/ 291205 h 745287"/>
                <a:gd name="connsiteX46" fmla="*/ 231977 w 747755"/>
                <a:gd name="connsiteY46" fmla="*/ 313416 h 745287"/>
                <a:gd name="connsiteX47" fmla="*/ 264059 w 747755"/>
                <a:gd name="connsiteY47" fmla="*/ 306012 h 745287"/>
                <a:gd name="connsiteX48" fmla="*/ 266527 w 747755"/>
                <a:gd name="connsiteY48" fmla="*/ 306012 h 745287"/>
                <a:gd name="connsiteX49" fmla="*/ 303544 w 747755"/>
                <a:gd name="connsiteY49" fmla="*/ 343030 h 745287"/>
                <a:gd name="connsiteX50" fmla="*/ 298609 w 747755"/>
                <a:gd name="connsiteY50" fmla="*/ 375112 h 745287"/>
                <a:gd name="connsiteX51" fmla="*/ 306012 w 747755"/>
                <a:gd name="connsiteY51" fmla="*/ 407194 h 745287"/>
                <a:gd name="connsiteX52" fmla="*/ 268995 w 747755"/>
                <a:gd name="connsiteY52" fmla="*/ 444211 h 745287"/>
                <a:gd name="connsiteX53" fmla="*/ 266527 w 747755"/>
                <a:gd name="connsiteY53" fmla="*/ 444211 h 745287"/>
                <a:gd name="connsiteX54" fmla="*/ 180152 w 747755"/>
                <a:gd name="connsiteY54" fmla="*/ 459018 h 745287"/>
                <a:gd name="connsiteX55" fmla="*/ 7404 w 747755"/>
                <a:gd name="connsiteY55" fmla="*/ 631767 h 745287"/>
                <a:gd name="connsiteX56" fmla="*/ 9871 w 747755"/>
                <a:gd name="connsiteY56" fmla="*/ 663849 h 745287"/>
                <a:gd name="connsiteX57" fmla="*/ 483697 w 747755"/>
                <a:gd name="connsiteY57" fmla="*/ 503440 h 745287"/>
                <a:gd name="connsiteX58" fmla="*/ 488633 w 747755"/>
                <a:gd name="connsiteY58" fmla="*/ 493568 h 745287"/>
                <a:gd name="connsiteX59" fmla="*/ 498504 w 747755"/>
                <a:gd name="connsiteY59" fmla="*/ 488633 h 745287"/>
                <a:gd name="connsiteX60" fmla="*/ 528118 w 747755"/>
                <a:gd name="connsiteY60" fmla="*/ 493568 h 745287"/>
                <a:gd name="connsiteX61" fmla="*/ 683592 w 747755"/>
                <a:gd name="connsiteY61" fmla="*/ 649042 h 745287"/>
                <a:gd name="connsiteX62" fmla="*/ 644107 w 747755"/>
                <a:gd name="connsiteY62" fmla="*/ 686060 h 745287"/>
                <a:gd name="connsiteX63" fmla="*/ 488633 w 747755"/>
                <a:gd name="connsiteY63" fmla="*/ 530586 h 745287"/>
                <a:gd name="connsiteX64" fmla="*/ 483697 w 747755"/>
                <a:gd name="connsiteY64" fmla="*/ 503440 h 745287"/>
                <a:gd name="connsiteX65" fmla="*/ 488633 w 747755"/>
                <a:gd name="connsiteY65" fmla="*/ 219638 h 745287"/>
                <a:gd name="connsiteX66" fmla="*/ 644107 w 747755"/>
                <a:gd name="connsiteY66" fmla="*/ 64164 h 745287"/>
                <a:gd name="connsiteX67" fmla="*/ 683592 w 747755"/>
                <a:gd name="connsiteY67" fmla="*/ 103649 h 745287"/>
                <a:gd name="connsiteX68" fmla="*/ 528118 w 747755"/>
                <a:gd name="connsiteY68" fmla="*/ 259123 h 745287"/>
                <a:gd name="connsiteX69" fmla="*/ 498504 w 747755"/>
                <a:gd name="connsiteY69" fmla="*/ 264059 h 745287"/>
                <a:gd name="connsiteX70" fmla="*/ 488633 w 747755"/>
                <a:gd name="connsiteY70" fmla="*/ 259123 h 745287"/>
                <a:gd name="connsiteX71" fmla="*/ 483697 w 747755"/>
                <a:gd name="connsiteY71" fmla="*/ 249252 h 745287"/>
                <a:gd name="connsiteX72" fmla="*/ 488633 w 747755"/>
                <a:gd name="connsiteY72" fmla="*/ 219638 h 745287"/>
                <a:gd name="connsiteX73" fmla="*/ 261591 w 747755"/>
                <a:gd name="connsiteY73" fmla="*/ 246784 h 745287"/>
                <a:gd name="connsiteX74" fmla="*/ 256655 w 747755"/>
                <a:gd name="connsiteY74" fmla="*/ 256655 h 745287"/>
                <a:gd name="connsiteX75" fmla="*/ 246784 w 747755"/>
                <a:gd name="connsiteY75" fmla="*/ 261591 h 745287"/>
                <a:gd name="connsiteX76" fmla="*/ 217170 w 747755"/>
                <a:gd name="connsiteY76" fmla="*/ 256655 h 745287"/>
                <a:gd name="connsiteX77" fmla="*/ 61696 w 747755"/>
                <a:gd name="connsiteY77" fmla="*/ 103649 h 745287"/>
                <a:gd name="connsiteX78" fmla="*/ 101181 w 747755"/>
                <a:gd name="connsiteY78" fmla="*/ 64164 h 745287"/>
                <a:gd name="connsiteX79" fmla="*/ 256655 w 747755"/>
                <a:gd name="connsiteY79" fmla="*/ 219638 h 745287"/>
                <a:gd name="connsiteX80" fmla="*/ 261591 w 747755"/>
                <a:gd name="connsiteY80" fmla="*/ 246784 h 745287"/>
                <a:gd name="connsiteX81" fmla="*/ 397322 w 747755"/>
                <a:gd name="connsiteY81" fmla="*/ 375112 h 745287"/>
                <a:gd name="connsiteX82" fmla="*/ 372644 w 747755"/>
                <a:gd name="connsiteY82" fmla="*/ 399790 h 745287"/>
                <a:gd name="connsiteX83" fmla="*/ 347966 w 747755"/>
                <a:gd name="connsiteY83" fmla="*/ 375112 h 745287"/>
                <a:gd name="connsiteX84" fmla="*/ 372644 w 747755"/>
                <a:gd name="connsiteY84" fmla="*/ 350433 h 745287"/>
                <a:gd name="connsiteX85" fmla="*/ 397322 w 747755"/>
                <a:gd name="connsiteY85" fmla="*/ 375112 h 745287"/>
                <a:gd name="connsiteX86" fmla="*/ 217170 w 747755"/>
                <a:gd name="connsiteY86" fmla="*/ 491100 h 745287"/>
                <a:gd name="connsiteX87" fmla="*/ 246784 w 747755"/>
                <a:gd name="connsiteY87" fmla="*/ 486165 h 745287"/>
                <a:gd name="connsiteX88" fmla="*/ 256655 w 747755"/>
                <a:gd name="connsiteY88" fmla="*/ 491100 h 745287"/>
                <a:gd name="connsiteX89" fmla="*/ 261591 w 747755"/>
                <a:gd name="connsiteY89" fmla="*/ 500972 h 745287"/>
                <a:gd name="connsiteX90" fmla="*/ 256655 w 747755"/>
                <a:gd name="connsiteY90" fmla="*/ 530586 h 745287"/>
                <a:gd name="connsiteX91" fmla="*/ 101181 w 747755"/>
                <a:gd name="connsiteY91" fmla="*/ 686060 h 745287"/>
                <a:gd name="connsiteX92" fmla="*/ 61696 w 747755"/>
                <a:gd name="connsiteY92" fmla="*/ 646574 h 745287"/>
                <a:gd name="connsiteX93" fmla="*/ 217170 w 747755"/>
                <a:gd name="connsiteY93" fmla="*/ 491100 h 74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747755" h="745287">
                  <a:moveTo>
                    <a:pt x="9871" y="663849"/>
                  </a:moveTo>
                  <a:lnTo>
                    <a:pt x="83907" y="737884"/>
                  </a:lnTo>
                  <a:cubicBezTo>
                    <a:pt x="88842" y="742820"/>
                    <a:pt x="96246" y="745288"/>
                    <a:pt x="101181" y="745288"/>
                  </a:cubicBezTo>
                  <a:cubicBezTo>
                    <a:pt x="106117" y="745288"/>
                    <a:pt x="113521" y="742820"/>
                    <a:pt x="118456" y="737884"/>
                  </a:cubicBezTo>
                  <a:lnTo>
                    <a:pt x="291205" y="565136"/>
                  </a:lnTo>
                  <a:cubicBezTo>
                    <a:pt x="313416" y="542925"/>
                    <a:pt x="318351" y="508375"/>
                    <a:pt x="306012" y="478761"/>
                  </a:cubicBezTo>
                  <a:lnTo>
                    <a:pt x="306012" y="476293"/>
                  </a:lnTo>
                  <a:lnTo>
                    <a:pt x="343030" y="439276"/>
                  </a:lnTo>
                  <a:cubicBezTo>
                    <a:pt x="352901" y="444211"/>
                    <a:pt x="362773" y="446679"/>
                    <a:pt x="375112" y="446679"/>
                  </a:cubicBezTo>
                  <a:cubicBezTo>
                    <a:pt x="387451" y="446679"/>
                    <a:pt x="397322" y="444211"/>
                    <a:pt x="407194" y="439276"/>
                  </a:cubicBezTo>
                  <a:lnTo>
                    <a:pt x="444211" y="476293"/>
                  </a:lnTo>
                  <a:lnTo>
                    <a:pt x="444211" y="478761"/>
                  </a:lnTo>
                  <a:cubicBezTo>
                    <a:pt x="429404" y="508375"/>
                    <a:pt x="434340" y="540457"/>
                    <a:pt x="459018" y="565136"/>
                  </a:cubicBezTo>
                  <a:lnTo>
                    <a:pt x="631767" y="737884"/>
                  </a:lnTo>
                  <a:cubicBezTo>
                    <a:pt x="636703" y="742820"/>
                    <a:pt x="644107" y="745288"/>
                    <a:pt x="649042" y="745288"/>
                  </a:cubicBezTo>
                  <a:cubicBezTo>
                    <a:pt x="653978" y="745288"/>
                    <a:pt x="661381" y="742820"/>
                    <a:pt x="666317" y="737884"/>
                  </a:cubicBezTo>
                  <a:lnTo>
                    <a:pt x="740352" y="663849"/>
                  </a:lnTo>
                  <a:cubicBezTo>
                    <a:pt x="750224" y="653978"/>
                    <a:pt x="750224" y="639171"/>
                    <a:pt x="740352" y="629299"/>
                  </a:cubicBezTo>
                  <a:lnTo>
                    <a:pt x="567603" y="456551"/>
                  </a:lnTo>
                  <a:cubicBezTo>
                    <a:pt x="545393" y="434340"/>
                    <a:pt x="510843" y="429404"/>
                    <a:pt x="481229" y="441744"/>
                  </a:cubicBezTo>
                  <a:lnTo>
                    <a:pt x="478761" y="441744"/>
                  </a:lnTo>
                  <a:lnTo>
                    <a:pt x="441744" y="404726"/>
                  </a:lnTo>
                  <a:cubicBezTo>
                    <a:pt x="446679" y="394855"/>
                    <a:pt x="449147" y="384983"/>
                    <a:pt x="449147" y="372644"/>
                  </a:cubicBezTo>
                  <a:cubicBezTo>
                    <a:pt x="449147" y="360305"/>
                    <a:pt x="446679" y="350433"/>
                    <a:pt x="441744" y="340562"/>
                  </a:cubicBezTo>
                  <a:lnTo>
                    <a:pt x="478761" y="303544"/>
                  </a:lnTo>
                  <a:lnTo>
                    <a:pt x="481229" y="303544"/>
                  </a:lnTo>
                  <a:cubicBezTo>
                    <a:pt x="491100" y="308480"/>
                    <a:pt x="503440" y="310948"/>
                    <a:pt x="513311" y="310948"/>
                  </a:cubicBezTo>
                  <a:cubicBezTo>
                    <a:pt x="533054" y="310948"/>
                    <a:pt x="550329" y="303544"/>
                    <a:pt x="565136" y="288737"/>
                  </a:cubicBezTo>
                  <a:lnTo>
                    <a:pt x="737884" y="115989"/>
                  </a:lnTo>
                  <a:cubicBezTo>
                    <a:pt x="747756" y="106117"/>
                    <a:pt x="747756" y="91310"/>
                    <a:pt x="737884" y="81439"/>
                  </a:cubicBezTo>
                  <a:lnTo>
                    <a:pt x="663849" y="7404"/>
                  </a:lnTo>
                  <a:cubicBezTo>
                    <a:pt x="653978" y="-2468"/>
                    <a:pt x="639171" y="-2468"/>
                    <a:pt x="629299" y="7404"/>
                  </a:cubicBezTo>
                  <a:lnTo>
                    <a:pt x="456551" y="180152"/>
                  </a:lnTo>
                  <a:cubicBezTo>
                    <a:pt x="434340" y="202363"/>
                    <a:pt x="429404" y="236913"/>
                    <a:pt x="441744" y="266527"/>
                  </a:cubicBezTo>
                  <a:lnTo>
                    <a:pt x="441744" y="268995"/>
                  </a:lnTo>
                  <a:lnTo>
                    <a:pt x="404726" y="306012"/>
                  </a:lnTo>
                  <a:cubicBezTo>
                    <a:pt x="394855" y="303544"/>
                    <a:pt x="384983" y="301077"/>
                    <a:pt x="372644" y="301077"/>
                  </a:cubicBezTo>
                  <a:cubicBezTo>
                    <a:pt x="360305" y="301077"/>
                    <a:pt x="350433" y="303544"/>
                    <a:pt x="340562" y="308480"/>
                  </a:cubicBezTo>
                  <a:lnTo>
                    <a:pt x="303544" y="271463"/>
                  </a:lnTo>
                  <a:lnTo>
                    <a:pt x="303544" y="268995"/>
                  </a:lnTo>
                  <a:cubicBezTo>
                    <a:pt x="318351" y="239381"/>
                    <a:pt x="313416" y="207299"/>
                    <a:pt x="288737" y="182620"/>
                  </a:cubicBezTo>
                  <a:lnTo>
                    <a:pt x="115989" y="9871"/>
                  </a:lnTo>
                  <a:cubicBezTo>
                    <a:pt x="106117" y="0"/>
                    <a:pt x="91310" y="0"/>
                    <a:pt x="81439" y="9871"/>
                  </a:cubicBezTo>
                  <a:lnTo>
                    <a:pt x="7404" y="83907"/>
                  </a:lnTo>
                  <a:cubicBezTo>
                    <a:pt x="-2468" y="93778"/>
                    <a:pt x="-2468" y="108585"/>
                    <a:pt x="7404" y="118456"/>
                  </a:cubicBezTo>
                  <a:lnTo>
                    <a:pt x="180152" y="291205"/>
                  </a:lnTo>
                  <a:cubicBezTo>
                    <a:pt x="194959" y="306012"/>
                    <a:pt x="212234" y="313416"/>
                    <a:pt x="231977" y="313416"/>
                  </a:cubicBezTo>
                  <a:cubicBezTo>
                    <a:pt x="244316" y="313416"/>
                    <a:pt x="254188" y="310948"/>
                    <a:pt x="264059" y="306012"/>
                  </a:cubicBezTo>
                  <a:lnTo>
                    <a:pt x="266527" y="306012"/>
                  </a:lnTo>
                  <a:lnTo>
                    <a:pt x="303544" y="343030"/>
                  </a:lnTo>
                  <a:cubicBezTo>
                    <a:pt x="301077" y="352901"/>
                    <a:pt x="298609" y="362773"/>
                    <a:pt x="298609" y="375112"/>
                  </a:cubicBezTo>
                  <a:cubicBezTo>
                    <a:pt x="298609" y="387451"/>
                    <a:pt x="301077" y="397322"/>
                    <a:pt x="306012" y="407194"/>
                  </a:cubicBezTo>
                  <a:lnTo>
                    <a:pt x="268995" y="444211"/>
                  </a:lnTo>
                  <a:lnTo>
                    <a:pt x="266527" y="444211"/>
                  </a:lnTo>
                  <a:cubicBezTo>
                    <a:pt x="236913" y="429404"/>
                    <a:pt x="204831" y="434340"/>
                    <a:pt x="180152" y="459018"/>
                  </a:cubicBezTo>
                  <a:lnTo>
                    <a:pt x="7404" y="631767"/>
                  </a:lnTo>
                  <a:cubicBezTo>
                    <a:pt x="0" y="639171"/>
                    <a:pt x="0" y="653978"/>
                    <a:pt x="9871" y="663849"/>
                  </a:cubicBezTo>
                  <a:close/>
                  <a:moveTo>
                    <a:pt x="483697" y="503440"/>
                  </a:moveTo>
                  <a:lnTo>
                    <a:pt x="488633" y="493568"/>
                  </a:lnTo>
                  <a:lnTo>
                    <a:pt x="498504" y="488633"/>
                  </a:lnTo>
                  <a:cubicBezTo>
                    <a:pt x="508375" y="483697"/>
                    <a:pt x="518247" y="486165"/>
                    <a:pt x="528118" y="493568"/>
                  </a:cubicBezTo>
                  <a:lnTo>
                    <a:pt x="683592" y="649042"/>
                  </a:lnTo>
                  <a:lnTo>
                    <a:pt x="644107" y="686060"/>
                  </a:lnTo>
                  <a:lnTo>
                    <a:pt x="488633" y="530586"/>
                  </a:lnTo>
                  <a:cubicBezTo>
                    <a:pt x="481229" y="523182"/>
                    <a:pt x="478761" y="510843"/>
                    <a:pt x="483697" y="503440"/>
                  </a:cubicBezTo>
                  <a:close/>
                  <a:moveTo>
                    <a:pt x="488633" y="219638"/>
                  </a:moveTo>
                  <a:lnTo>
                    <a:pt x="644107" y="64164"/>
                  </a:lnTo>
                  <a:lnTo>
                    <a:pt x="683592" y="103649"/>
                  </a:lnTo>
                  <a:lnTo>
                    <a:pt x="528118" y="259123"/>
                  </a:lnTo>
                  <a:cubicBezTo>
                    <a:pt x="520714" y="266527"/>
                    <a:pt x="508375" y="268995"/>
                    <a:pt x="498504" y="264059"/>
                  </a:cubicBezTo>
                  <a:lnTo>
                    <a:pt x="488633" y="259123"/>
                  </a:lnTo>
                  <a:lnTo>
                    <a:pt x="483697" y="249252"/>
                  </a:lnTo>
                  <a:cubicBezTo>
                    <a:pt x="478761" y="239381"/>
                    <a:pt x="481229" y="227041"/>
                    <a:pt x="488633" y="219638"/>
                  </a:cubicBezTo>
                  <a:close/>
                  <a:moveTo>
                    <a:pt x="261591" y="246784"/>
                  </a:moveTo>
                  <a:lnTo>
                    <a:pt x="256655" y="256655"/>
                  </a:lnTo>
                  <a:lnTo>
                    <a:pt x="246784" y="261591"/>
                  </a:lnTo>
                  <a:cubicBezTo>
                    <a:pt x="236913" y="266527"/>
                    <a:pt x="227041" y="264059"/>
                    <a:pt x="217170" y="256655"/>
                  </a:cubicBezTo>
                  <a:lnTo>
                    <a:pt x="61696" y="103649"/>
                  </a:lnTo>
                  <a:lnTo>
                    <a:pt x="101181" y="64164"/>
                  </a:lnTo>
                  <a:lnTo>
                    <a:pt x="256655" y="219638"/>
                  </a:lnTo>
                  <a:cubicBezTo>
                    <a:pt x="264059" y="227041"/>
                    <a:pt x="266527" y="239381"/>
                    <a:pt x="261591" y="246784"/>
                  </a:cubicBezTo>
                  <a:close/>
                  <a:moveTo>
                    <a:pt x="397322" y="375112"/>
                  </a:moveTo>
                  <a:cubicBezTo>
                    <a:pt x="397322" y="389919"/>
                    <a:pt x="387451" y="399790"/>
                    <a:pt x="372644" y="399790"/>
                  </a:cubicBezTo>
                  <a:cubicBezTo>
                    <a:pt x="357837" y="399790"/>
                    <a:pt x="347966" y="389919"/>
                    <a:pt x="347966" y="375112"/>
                  </a:cubicBezTo>
                  <a:cubicBezTo>
                    <a:pt x="347966" y="360305"/>
                    <a:pt x="357837" y="350433"/>
                    <a:pt x="372644" y="350433"/>
                  </a:cubicBezTo>
                  <a:cubicBezTo>
                    <a:pt x="387451" y="350433"/>
                    <a:pt x="397322" y="360305"/>
                    <a:pt x="397322" y="375112"/>
                  </a:cubicBezTo>
                  <a:close/>
                  <a:moveTo>
                    <a:pt x="217170" y="491100"/>
                  </a:moveTo>
                  <a:cubicBezTo>
                    <a:pt x="224574" y="483697"/>
                    <a:pt x="236913" y="481229"/>
                    <a:pt x="246784" y="486165"/>
                  </a:cubicBezTo>
                  <a:lnTo>
                    <a:pt x="256655" y="491100"/>
                  </a:lnTo>
                  <a:lnTo>
                    <a:pt x="261591" y="500972"/>
                  </a:lnTo>
                  <a:cubicBezTo>
                    <a:pt x="266527" y="510843"/>
                    <a:pt x="264059" y="523182"/>
                    <a:pt x="256655" y="530586"/>
                  </a:cubicBezTo>
                  <a:lnTo>
                    <a:pt x="101181" y="686060"/>
                  </a:lnTo>
                  <a:lnTo>
                    <a:pt x="61696" y="646574"/>
                  </a:lnTo>
                  <a:lnTo>
                    <a:pt x="217170" y="491100"/>
                  </a:lnTo>
                  <a:close/>
                </a:path>
              </a:pathLst>
            </a:custGeom>
            <a:grpFill/>
            <a:ln w="24678" cap="flat">
              <a:noFill/>
              <a:prstDash val="solid"/>
              <a:miter/>
            </a:ln>
          </p:spPr>
          <p:txBody>
            <a:bodyPr rtlCol="0" anchor="ctr"/>
            <a:lstStyle/>
            <a:p>
              <a:endParaRPr lang="zh-CN" altLang="en-US"/>
            </a:p>
          </p:txBody>
        </p:sp>
      </p:grpSp>
      <p:sp>
        <p:nvSpPr>
          <p:cNvPr id="102" name="矩形 101">
            <a:extLst>
              <a:ext uri="{FF2B5EF4-FFF2-40B4-BE49-F238E27FC236}">
                <a16:creationId xmlns:a16="http://schemas.microsoft.com/office/drawing/2014/main" xmlns="" id="{EFB7FEF7-02C6-4C62-AB34-9614CCC1DBBC}"/>
              </a:ext>
            </a:extLst>
          </p:cNvPr>
          <p:cNvSpPr/>
          <p:nvPr/>
        </p:nvSpPr>
        <p:spPr>
          <a:xfrm>
            <a:off x="626964" y="568470"/>
            <a:ext cx="1107996" cy="369332"/>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智慧农场</a:t>
            </a:r>
          </a:p>
        </p:txBody>
      </p:sp>
    </p:spTree>
    <p:extLst>
      <p:ext uri="{BB962C8B-B14F-4D97-AF65-F5344CB8AC3E}">
        <p14:creationId xmlns:p14="http://schemas.microsoft.com/office/powerpoint/2010/main" val="36031113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形 52">
            <a:extLst>
              <a:ext uri="{FF2B5EF4-FFF2-40B4-BE49-F238E27FC236}">
                <a16:creationId xmlns:a16="http://schemas.microsoft.com/office/drawing/2014/main" xmlns="" id="{9FFA59B0-7B3A-4DF5-B364-385D3A015D1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88274" y="1394185"/>
            <a:ext cx="515496" cy="515496"/>
          </a:xfrm>
          <a:prstGeom prst="rect">
            <a:avLst/>
          </a:prstGeom>
        </p:spPr>
      </p:pic>
      <p:pic>
        <p:nvPicPr>
          <p:cNvPr id="54" name="图形 53">
            <a:extLst>
              <a:ext uri="{FF2B5EF4-FFF2-40B4-BE49-F238E27FC236}">
                <a16:creationId xmlns:a16="http://schemas.microsoft.com/office/drawing/2014/main" xmlns="" id="{75F03091-C807-42FA-BB75-AF79A1C404B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068274" y="1394185"/>
            <a:ext cx="515496" cy="515496"/>
          </a:xfrm>
          <a:prstGeom prst="rect">
            <a:avLst/>
          </a:prstGeom>
        </p:spPr>
      </p:pic>
      <p:pic>
        <p:nvPicPr>
          <p:cNvPr id="55" name="图形 54">
            <a:extLst>
              <a:ext uri="{FF2B5EF4-FFF2-40B4-BE49-F238E27FC236}">
                <a16:creationId xmlns:a16="http://schemas.microsoft.com/office/drawing/2014/main" xmlns="" id="{E81B4192-A4CA-4435-BB90-3764A183487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148274" y="1394185"/>
            <a:ext cx="515496" cy="515496"/>
          </a:xfrm>
          <a:prstGeom prst="rect">
            <a:avLst/>
          </a:prstGeom>
        </p:spPr>
      </p:pic>
      <p:pic>
        <p:nvPicPr>
          <p:cNvPr id="56" name="图形 55">
            <a:extLst>
              <a:ext uri="{FF2B5EF4-FFF2-40B4-BE49-F238E27FC236}">
                <a16:creationId xmlns:a16="http://schemas.microsoft.com/office/drawing/2014/main" xmlns="" id="{21F1AC59-B69E-4C03-BE4B-F428CBCC7D5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228274" y="1394185"/>
            <a:ext cx="515496" cy="515496"/>
          </a:xfrm>
          <a:prstGeom prst="rect">
            <a:avLst/>
          </a:prstGeom>
        </p:spPr>
      </p:pic>
      <p:pic>
        <p:nvPicPr>
          <p:cNvPr id="57" name="图形 56">
            <a:extLst>
              <a:ext uri="{FF2B5EF4-FFF2-40B4-BE49-F238E27FC236}">
                <a16:creationId xmlns:a16="http://schemas.microsoft.com/office/drawing/2014/main" xmlns="" id="{A240C112-500A-49C0-9E6B-B550CFFB653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308274" y="1394185"/>
            <a:ext cx="515496" cy="515496"/>
          </a:xfrm>
          <a:prstGeom prst="rect">
            <a:avLst/>
          </a:prstGeom>
        </p:spPr>
      </p:pic>
      <p:pic>
        <p:nvPicPr>
          <p:cNvPr id="58" name="图形 57">
            <a:extLst>
              <a:ext uri="{FF2B5EF4-FFF2-40B4-BE49-F238E27FC236}">
                <a16:creationId xmlns:a16="http://schemas.microsoft.com/office/drawing/2014/main" xmlns="" id="{D21E4642-F64B-4CE1-9CF8-2F9E5297FC65}"/>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388274" y="1394185"/>
            <a:ext cx="515496" cy="515496"/>
          </a:xfrm>
          <a:prstGeom prst="rect">
            <a:avLst/>
          </a:prstGeom>
        </p:spPr>
      </p:pic>
      <p:pic>
        <p:nvPicPr>
          <p:cNvPr id="59" name="图形 58">
            <a:extLst>
              <a:ext uri="{FF2B5EF4-FFF2-40B4-BE49-F238E27FC236}">
                <a16:creationId xmlns:a16="http://schemas.microsoft.com/office/drawing/2014/main" xmlns="" id="{E84D98CE-82CE-4DDE-B29E-6A5E5E57622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7468274" y="1394185"/>
            <a:ext cx="515496" cy="515496"/>
          </a:xfrm>
          <a:prstGeom prst="rect">
            <a:avLst/>
          </a:prstGeom>
        </p:spPr>
      </p:pic>
      <p:pic>
        <p:nvPicPr>
          <p:cNvPr id="60" name="图形 59">
            <a:extLst>
              <a:ext uri="{FF2B5EF4-FFF2-40B4-BE49-F238E27FC236}">
                <a16:creationId xmlns:a16="http://schemas.microsoft.com/office/drawing/2014/main" xmlns="" id="{4B23DC76-B7DE-4FB0-B758-4601A3A202F6}"/>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8548274" y="1394185"/>
            <a:ext cx="515496" cy="515496"/>
          </a:xfrm>
          <a:prstGeom prst="rect">
            <a:avLst/>
          </a:prstGeom>
        </p:spPr>
      </p:pic>
      <p:pic>
        <p:nvPicPr>
          <p:cNvPr id="61" name="图形 60">
            <a:extLst>
              <a:ext uri="{FF2B5EF4-FFF2-40B4-BE49-F238E27FC236}">
                <a16:creationId xmlns:a16="http://schemas.microsoft.com/office/drawing/2014/main" xmlns="" id="{23EB758E-0D2C-437B-B60B-C9A7A7E7A3A4}"/>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9628274" y="1394185"/>
            <a:ext cx="515496" cy="515496"/>
          </a:xfrm>
          <a:prstGeom prst="rect">
            <a:avLst/>
          </a:prstGeom>
        </p:spPr>
      </p:pic>
      <p:pic>
        <p:nvPicPr>
          <p:cNvPr id="62" name="图形 61">
            <a:extLst>
              <a:ext uri="{FF2B5EF4-FFF2-40B4-BE49-F238E27FC236}">
                <a16:creationId xmlns:a16="http://schemas.microsoft.com/office/drawing/2014/main" xmlns="" id="{A12FCFCB-3396-4107-862D-3C83B75FA52F}"/>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tretch>
            <a:fillRect/>
          </a:stretch>
        </p:blipFill>
        <p:spPr>
          <a:xfrm>
            <a:off x="10708275" y="1394185"/>
            <a:ext cx="515496" cy="515496"/>
          </a:xfrm>
          <a:prstGeom prst="rect">
            <a:avLst/>
          </a:prstGeom>
        </p:spPr>
      </p:pic>
      <p:pic>
        <p:nvPicPr>
          <p:cNvPr id="63" name="图形 62">
            <a:extLst>
              <a:ext uri="{FF2B5EF4-FFF2-40B4-BE49-F238E27FC236}">
                <a16:creationId xmlns:a16="http://schemas.microsoft.com/office/drawing/2014/main" xmlns="" id="{33D42B8B-54DB-4B5A-9881-EA262E5DC4F8}"/>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tretch>
            <a:fillRect/>
          </a:stretch>
        </p:blipFill>
        <p:spPr>
          <a:xfrm>
            <a:off x="988274" y="2474185"/>
            <a:ext cx="515496" cy="515496"/>
          </a:xfrm>
          <a:prstGeom prst="rect">
            <a:avLst/>
          </a:prstGeom>
        </p:spPr>
      </p:pic>
      <p:pic>
        <p:nvPicPr>
          <p:cNvPr id="64" name="图形 63">
            <a:extLst>
              <a:ext uri="{FF2B5EF4-FFF2-40B4-BE49-F238E27FC236}">
                <a16:creationId xmlns:a16="http://schemas.microsoft.com/office/drawing/2014/main" xmlns="" id="{46F00831-F2BA-4372-A141-A00AEF4AB386}"/>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tretch>
            <a:fillRect/>
          </a:stretch>
        </p:blipFill>
        <p:spPr>
          <a:xfrm>
            <a:off x="2068274" y="2474185"/>
            <a:ext cx="515496" cy="515496"/>
          </a:xfrm>
          <a:prstGeom prst="rect">
            <a:avLst/>
          </a:prstGeom>
        </p:spPr>
      </p:pic>
      <p:pic>
        <p:nvPicPr>
          <p:cNvPr id="65" name="图形 64">
            <a:extLst>
              <a:ext uri="{FF2B5EF4-FFF2-40B4-BE49-F238E27FC236}">
                <a16:creationId xmlns:a16="http://schemas.microsoft.com/office/drawing/2014/main" xmlns="" id="{957DC782-EBC0-4D71-8085-CED10F461398}"/>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tretch>
            <a:fillRect/>
          </a:stretch>
        </p:blipFill>
        <p:spPr>
          <a:xfrm>
            <a:off x="3148274" y="2474185"/>
            <a:ext cx="515496" cy="515496"/>
          </a:xfrm>
          <a:prstGeom prst="rect">
            <a:avLst/>
          </a:prstGeom>
        </p:spPr>
      </p:pic>
      <p:pic>
        <p:nvPicPr>
          <p:cNvPr id="66" name="图形 65">
            <a:extLst>
              <a:ext uri="{FF2B5EF4-FFF2-40B4-BE49-F238E27FC236}">
                <a16:creationId xmlns:a16="http://schemas.microsoft.com/office/drawing/2014/main" xmlns="" id="{208A366C-38A4-42E4-83FE-4F3AA41A0916}"/>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tretch>
            <a:fillRect/>
          </a:stretch>
        </p:blipFill>
        <p:spPr>
          <a:xfrm>
            <a:off x="4228274" y="2474185"/>
            <a:ext cx="515496" cy="515496"/>
          </a:xfrm>
          <a:prstGeom prst="rect">
            <a:avLst/>
          </a:prstGeom>
        </p:spPr>
      </p:pic>
      <p:pic>
        <p:nvPicPr>
          <p:cNvPr id="67" name="图形 66">
            <a:extLst>
              <a:ext uri="{FF2B5EF4-FFF2-40B4-BE49-F238E27FC236}">
                <a16:creationId xmlns:a16="http://schemas.microsoft.com/office/drawing/2014/main" xmlns="" id="{6B59C6AF-D3F2-4A39-9F13-BCD2CEA2DF88}"/>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xmlns="" r:embed="rId31"/>
              </a:ext>
            </a:extLst>
          </a:blip>
          <a:stretch>
            <a:fillRect/>
          </a:stretch>
        </p:blipFill>
        <p:spPr>
          <a:xfrm>
            <a:off x="5308274" y="2474185"/>
            <a:ext cx="515496" cy="515496"/>
          </a:xfrm>
          <a:prstGeom prst="rect">
            <a:avLst/>
          </a:prstGeom>
        </p:spPr>
      </p:pic>
      <p:pic>
        <p:nvPicPr>
          <p:cNvPr id="68" name="图形 67">
            <a:extLst>
              <a:ext uri="{FF2B5EF4-FFF2-40B4-BE49-F238E27FC236}">
                <a16:creationId xmlns:a16="http://schemas.microsoft.com/office/drawing/2014/main" xmlns="" id="{F5FA2B58-C702-4B4E-8FF8-3A402516DE81}"/>
              </a:ext>
            </a:extLst>
          </p:cNvPr>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xmlns="" r:embed="rId33"/>
              </a:ext>
            </a:extLst>
          </a:blip>
          <a:stretch>
            <a:fillRect/>
          </a:stretch>
        </p:blipFill>
        <p:spPr>
          <a:xfrm>
            <a:off x="6388274" y="2474185"/>
            <a:ext cx="515496" cy="515496"/>
          </a:xfrm>
          <a:prstGeom prst="rect">
            <a:avLst/>
          </a:prstGeom>
        </p:spPr>
      </p:pic>
      <p:pic>
        <p:nvPicPr>
          <p:cNvPr id="69" name="图形 68">
            <a:extLst>
              <a:ext uri="{FF2B5EF4-FFF2-40B4-BE49-F238E27FC236}">
                <a16:creationId xmlns:a16="http://schemas.microsoft.com/office/drawing/2014/main" xmlns="" id="{8BBB89ED-38F9-41E1-86B5-0F4EBEB003B5}"/>
              </a:ext>
            </a:extLst>
          </p:cNvPr>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xmlns="" r:embed="rId35"/>
              </a:ext>
            </a:extLst>
          </a:blip>
          <a:stretch>
            <a:fillRect/>
          </a:stretch>
        </p:blipFill>
        <p:spPr>
          <a:xfrm>
            <a:off x="7468274" y="2474185"/>
            <a:ext cx="515496" cy="515496"/>
          </a:xfrm>
          <a:prstGeom prst="rect">
            <a:avLst/>
          </a:prstGeom>
        </p:spPr>
      </p:pic>
      <p:pic>
        <p:nvPicPr>
          <p:cNvPr id="70" name="图形 69">
            <a:extLst>
              <a:ext uri="{FF2B5EF4-FFF2-40B4-BE49-F238E27FC236}">
                <a16:creationId xmlns:a16="http://schemas.microsoft.com/office/drawing/2014/main" xmlns="" id="{300BBFAE-9007-4786-B3CF-08216D147991}"/>
              </a:ext>
            </a:extLst>
          </p:cNvPr>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xmlns="" r:embed="rId37"/>
              </a:ext>
            </a:extLst>
          </a:blip>
          <a:stretch>
            <a:fillRect/>
          </a:stretch>
        </p:blipFill>
        <p:spPr>
          <a:xfrm>
            <a:off x="8548274" y="2474185"/>
            <a:ext cx="515496" cy="515496"/>
          </a:xfrm>
          <a:prstGeom prst="rect">
            <a:avLst/>
          </a:prstGeom>
        </p:spPr>
      </p:pic>
      <p:pic>
        <p:nvPicPr>
          <p:cNvPr id="71" name="图形 70">
            <a:extLst>
              <a:ext uri="{FF2B5EF4-FFF2-40B4-BE49-F238E27FC236}">
                <a16:creationId xmlns:a16="http://schemas.microsoft.com/office/drawing/2014/main" xmlns="" id="{A8E3F7DC-BF87-42D2-AED3-DF5DA120BCEC}"/>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xmlns="" r:embed="rId39"/>
              </a:ext>
            </a:extLst>
          </a:blip>
          <a:stretch>
            <a:fillRect/>
          </a:stretch>
        </p:blipFill>
        <p:spPr>
          <a:xfrm>
            <a:off x="9628274" y="2474185"/>
            <a:ext cx="515496" cy="515496"/>
          </a:xfrm>
          <a:prstGeom prst="rect">
            <a:avLst/>
          </a:prstGeom>
        </p:spPr>
      </p:pic>
      <p:pic>
        <p:nvPicPr>
          <p:cNvPr id="72" name="图形 71">
            <a:extLst>
              <a:ext uri="{FF2B5EF4-FFF2-40B4-BE49-F238E27FC236}">
                <a16:creationId xmlns:a16="http://schemas.microsoft.com/office/drawing/2014/main" xmlns="" id="{BE24B810-6ADD-488E-8B88-971716B7B3B5}"/>
              </a:ext>
            </a:extLst>
          </p:cNvPr>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asvg="http://schemas.microsoft.com/office/drawing/2016/SVG/main" xmlns="" r:embed="rId41"/>
              </a:ext>
            </a:extLst>
          </a:blip>
          <a:stretch>
            <a:fillRect/>
          </a:stretch>
        </p:blipFill>
        <p:spPr>
          <a:xfrm>
            <a:off x="10708275" y="2474185"/>
            <a:ext cx="515496" cy="515496"/>
          </a:xfrm>
          <a:prstGeom prst="rect">
            <a:avLst/>
          </a:prstGeom>
        </p:spPr>
      </p:pic>
      <p:pic>
        <p:nvPicPr>
          <p:cNvPr id="73" name="图形 72">
            <a:extLst>
              <a:ext uri="{FF2B5EF4-FFF2-40B4-BE49-F238E27FC236}">
                <a16:creationId xmlns:a16="http://schemas.microsoft.com/office/drawing/2014/main" xmlns="" id="{30DB30F3-5CCB-4140-8E2E-4C28A28D8286}"/>
              </a:ext>
            </a:extLst>
          </p:cNvPr>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asvg="http://schemas.microsoft.com/office/drawing/2016/SVG/main" xmlns="" r:embed="rId43"/>
              </a:ext>
            </a:extLst>
          </a:blip>
          <a:stretch>
            <a:fillRect/>
          </a:stretch>
        </p:blipFill>
        <p:spPr>
          <a:xfrm>
            <a:off x="988274" y="3554185"/>
            <a:ext cx="515496" cy="515496"/>
          </a:xfrm>
          <a:prstGeom prst="rect">
            <a:avLst/>
          </a:prstGeom>
        </p:spPr>
      </p:pic>
      <p:pic>
        <p:nvPicPr>
          <p:cNvPr id="74" name="图形 73">
            <a:extLst>
              <a:ext uri="{FF2B5EF4-FFF2-40B4-BE49-F238E27FC236}">
                <a16:creationId xmlns:a16="http://schemas.microsoft.com/office/drawing/2014/main" xmlns="" id="{49E6C60C-567D-4020-9CCC-4C3D1038EE15}"/>
              </a:ext>
            </a:extLst>
          </p:cNvPr>
          <p:cNvPicPr>
            <a:picLocks noChangeAspect="1"/>
          </p:cNvPicPr>
          <p:nvPr/>
        </p:nvPicPr>
        <p:blipFill>
          <a:blip r:embed="rId44" cstate="print">
            <a:extLst>
              <a:ext uri="{28A0092B-C50C-407E-A947-70E740481C1C}">
                <a14:useLocalDpi xmlns:a14="http://schemas.microsoft.com/office/drawing/2010/main" val="0"/>
              </a:ext>
              <a:ext uri="{96DAC541-7B7A-43D3-8B79-37D633B846F1}">
                <asvg:svgBlip xmlns:asvg="http://schemas.microsoft.com/office/drawing/2016/SVG/main" xmlns="" r:embed="rId45"/>
              </a:ext>
            </a:extLst>
          </a:blip>
          <a:stretch>
            <a:fillRect/>
          </a:stretch>
        </p:blipFill>
        <p:spPr>
          <a:xfrm>
            <a:off x="2068274" y="3554185"/>
            <a:ext cx="515496" cy="515496"/>
          </a:xfrm>
          <a:prstGeom prst="rect">
            <a:avLst/>
          </a:prstGeom>
        </p:spPr>
      </p:pic>
      <p:pic>
        <p:nvPicPr>
          <p:cNvPr id="75" name="图形 74">
            <a:extLst>
              <a:ext uri="{FF2B5EF4-FFF2-40B4-BE49-F238E27FC236}">
                <a16:creationId xmlns:a16="http://schemas.microsoft.com/office/drawing/2014/main" xmlns="" id="{8643416D-9AE7-457E-973F-9EF1CA42E973}"/>
              </a:ext>
            </a:extLst>
          </p:cNvPr>
          <p:cNvPicPr>
            <a:picLocks noChangeAspect="1"/>
          </p:cNvPicPr>
          <p:nvPr/>
        </p:nvPicPr>
        <p:blipFill>
          <a:blip r:embed="rId46" cstate="print">
            <a:extLst>
              <a:ext uri="{28A0092B-C50C-407E-A947-70E740481C1C}">
                <a14:useLocalDpi xmlns:a14="http://schemas.microsoft.com/office/drawing/2010/main" val="0"/>
              </a:ext>
              <a:ext uri="{96DAC541-7B7A-43D3-8B79-37D633B846F1}">
                <asvg:svgBlip xmlns:asvg="http://schemas.microsoft.com/office/drawing/2016/SVG/main" xmlns="" r:embed="rId47"/>
              </a:ext>
            </a:extLst>
          </a:blip>
          <a:stretch>
            <a:fillRect/>
          </a:stretch>
        </p:blipFill>
        <p:spPr>
          <a:xfrm>
            <a:off x="3148274" y="3554185"/>
            <a:ext cx="515496" cy="515496"/>
          </a:xfrm>
          <a:prstGeom prst="rect">
            <a:avLst/>
          </a:prstGeom>
        </p:spPr>
      </p:pic>
      <p:pic>
        <p:nvPicPr>
          <p:cNvPr id="76" name="图形 75">
            <a:extLst>
              <a:ext uri="{FF2B5EF4-FFF2-40B4-BE49-F238E27FC236}">
                <a16:creationId xmlns:a16="http://schemas.microsoft.com/office/drawing/2014/main" xmlns="" id="{42A6FB29-FFB8-4446-BAFE-37B7351144AA}"/>
              </a:ext>
            </a:extLst>
          </p:cNvPr>
          <p:cNvPicPr>
            <a:picLocks noChangeAspect="1"/>
          </p:cNvPicPr>
          <p:nvPr/>
        </p:nvPicPr>
        <p:blipFill>
          <a:blip r:embed="rId48" cstate="print">
            <a:extLst>
              <a:ext uri="{28A0092B-C50C-407E-A947-70E740481C1C}">
                <a14:useLocalDpi xmlns:a14="http://schemas.microsoft.com/office/drawing/2010/main" val="0"/>
              </a:ext>
              <a:ext uri="{96DAC541-7B7A-43D3-8B79-37D633B846F1}">
                <asvg:svgBlip xmlns:asvg="http://schemas.microsoft.com/office/drawing/2016/SVG/main" xmlns="" r:embed="rId49"/>
              </a:ext>
            </a:extLst>
          </a:blip>
          <a:stretch>
            <a:fillRect/>
          </a:stretch>
        </p:blipFill>
        <p:spPr>
          <a:xfrm>
            <a:off x="4228274" y="3554185"/>
            <a:ext cx="515496" cy="515496"/>
          </a:xfrm>
          <a:prstGeom prst="rect">
            <a:avLst/>
          </a:prstGeom>
        </p:spPr>
      </p:pic>
      <p:pic>
        <p:nvPicPr>
          <p:cNvPr id="77" name="图形 76">
            <a:extLst>
              <a:ext uri="{FF2B5EF4-FFF2-40B4-BE49-F238E27FC236}">
                <a16:creationId xmlns:a16="http://schemas.microsoft.com/office/drawing/2014/main" xmlns="" id="{3D0E27F8-DFF7-4D3E-8245-D3C81BC9EBD3}"/>
              </a:ext>
            </a:extLst>
          </p:cNvPr>
          <p:cNvPicPr>
            <a:picLocks noChangeAspect="1"/>
          </p:cNvPicPr>
          <p:nvPr/>
        </p:nvPicPr>
        <p:blipFill>
          <a:blip r:embed="rId50" cstate="print">
            <a:extLst>
              <a:ext uri="{28A0092B-C50C-407E-A947-70E740481C1C}">
                <a14:useLocalDpi xmlns:a14="http://schemas.microsoft.com/office/drawing/2010/main" val="0"/>
              </a:ext>
              <a:ext uri="{96DAC541-7B7A-43D3-8B79-37D633B846F1}">
                <asvg:svgBlip xmlns:asvg="http://schemas.microsoft.com/office/drawing/2016/SVG/main" xmlns="" r:embed="rId51"/>
              </a:ext>
            </a:extLst>
          </a:blip>
          <a:stretch>
            <a:fillRect/>
          </a:stretch>
        </p:blipFill>
        <p:spPr>
          <a:xfrm>
            <a:off x="5308274" y="3554185"/>
            <a:ext cx="515496" cy="515496"/>
          </a:xfrm>
          <a:prstGeom prst="rect">
            <a:avLst/>
          </a:prstGeom>
        </p:spPr>
      </p:pic>
      <p:pic>
        <p:nvPicPr>
          <p:cNvPr id="78" name="图形 77">
            <a:extLst>
              <a:ext uri="{FF2B5EF4-FFF2-40B4-BE49-F238E27FC236}">
                <a16:creationId xmlns:a16="http://schemas.microsoft.com/office/drawing/2014/main" xmlns="" id="{590BBBFF-AC23-46B3-8475-0BEA5793E760}"/>
              </a:ext>
            </a:extLst>
          </p:cNvPr>
          <p:cNvPicPr>
            <a:picLocks noChangeAspect="1"/>
          </p:cNvPicPr>
          <p:nvPr/>
        </p:nvPicPr>
        <p:blipFill>
          <a:blip r:embed="rId52" cstate="print">
            <a:extLst>
              <a:ext uri="{28A0092B-C50C-407E-A947-70E740481C1C}">
                <a14:useLocalDpi xmlns:a14="http://schemas.microsoft.com/office/drawing/2010/main" val="0"/>
              </a:ext>
              <a:ext uri="{96DAC541-7B7A-43D3-8B79-37D633B846F1}">
                <asvg:svgBlip xmlns:asvg="http://schemas.microsoft.com/office/drawing/2016/SVG/main" xmlns="" r:embed="rId53"/>
              </a:ext>
            </a:extLst>
          </a:blip>
          <a:stretch>
            <a:fillRect/>
          </a:stretch>
        </p:blipFill>
        <p:spPr>
          <a:xfrm>
            <a:off x="6388274" y="3554185"/>
            <a:ext cx="515496" cy="515496"/>
          </a:xfrm>
          <a:prstGeom prst="rect">
            <a:avLst/>
          </a:prstGeom>
        </p:spPr>
      </p:pic>
      <p:pic>
        <p:nvPicPr>
          <p:cNvPr id="79" name="图形 78">
            <a:extLst>
              <a:ext uri="{FF2B5EF4-FFF2-40B4-BE49-F238E27FC236}">
                <a16:creationId xmlns:a16="http://schemas.microsoft.com/office/drawing/2014/main" xmlns="" id="{3B52893A-CDE0-4A51-98E9-8079B7CC2013}"/>
              </a:ext>
            </a:extLst>
          </p:cNvPr>
          <p:cNvPicPr>
            <a:picLocks noChangeAspect="1"/>
          </p:cNvPicPr>
          <p:nvPr/>
        </p:nvPicPr>
        <p:blipFill>
          <a:blip r:embed="rId54" cstate="print">
            <a:extLst>
              <a:ext uri="{28A0092B-C50C-407E-A947-70E740481C1C}">
                <a14:useLocalDpi xmlns:a14="http://schemas.microsoft.com/office/drawing/2010/main" val="0"/>
              </a:ext>
              <a:ext uri="{96DAC541-7B7A-43D3-8B79-37D633B846F1}">
                <asvg:svgBlip xmlns:asvg="http://schemas.microsoft.com/office/drawing/2016/SVG/main" xmlns="" r:embed="rId55"/>
              </a:ext>
            </a:extLst>
          </a:blip>
          <a:stretch>
            <a:fillRect/>
          </a:stretch>
        </p:blipFill>
        <p:spPr>
          <a:xfrm>
            <a:off x="7468274" y="3554185"/>
            <a:ext cx="515496" cy="515496"/>
          </a:xfrm>
          <a:prstGeom prst="rect">
            <a:avLst/>
          </a:prstGeom>
        </p:spPr>
      </p:pic>
      <p:pic>
        <p:nvPicPr>
          <p:cNvPr id="80" name="图形 79">
            <a:extLst>
              <a:ext uri="{FF2B5EF4-FFF2-40B4-BE49-F238E27FC236}">
                <a16:creationId xmlns:a16="http://schemas.microsoft.com/office/drawing/2014/main" xmlns="" id="{E0B07C70-AA71-4A60-AC59-3C036CBBE91D}"/>
              </a:ext>
            </a:extLst>
          </p:cNvPr>
          <p:cNvPicPr>
            <a:picLocks noChangeAspect="1"/>
          </p:cNvPicPr>
          <p:nvPr/>
        </p:nvPicPr>
        <p:blipFill>
          <a:blip r:embed="rId56" cstate="print">
            <a:extLst>
              <a:ext uri="{28A0092B-C50C-407E-A947-70E740481C1C}">
                <a14:useLocalDpi xmlns:a14="http://schemas.microsoft.com/office/drawing/2010/main" val="0"/>
              </a:ext>
              <a:ext uri="{96DAC541-7B7A-43D3-8B79-37D633B846F1}">
                <asvg:svgBlip xmlns:asvg="http://schemas.microsoft.com/office/drawing/2016/SVG/main" xmlns="" r:embed="rId57"/>
              </a:ext>
            </a:extLst>
          </a:blip>
          <a:stretch>
            <a:fillRect/>
          </a:stretch>
        </p:blipFill>
        <p:spPr>
          <a:xfrm>
            <a:off x="8548274" y="3554185"/>
            <a:ext cx="515496" cy="515496"/>
          </a:xfrm>
          <a:prstGeom prst="rect">
            <a:avLst/>
          </a:prstGeom>
        </p:spPr>
      </p:pic>
      <p:pic>
        <p:nvPicPr>
          <p:cNvPr id="81" name="图形 80">
            <a:extLst>
              <a:ext uri="{FF2B5EF4-FFF2-40B4-BE49-F238E27FC236}">
                <a16:creationId xmlns:a16="http://schemas.microsoft.com/office/drawing/2014/main" xmlns="" id="{1ADA53FD-BFBC-4ED7-8762-8EC7E6E10353}"/>
              </a:ext>
            </a:extLst>
          </p:cNvPr>
          <p:cNvPicPr>
            <a:picLocks noChangeAspect="1"/>
          </p:cNvPicPr>
          <p:nvPr/>
        </p:nvPicPr>
        <p:blipFill>
          <a:blip r:embed="rId58" cstate="print">
            <a:extLst>
              <a:ext uri="{28A0092B-C50C-407E-A947-70E740481C1C}">
                <a14:useLocalDpi xmlns:a14="http://schemas.microsoft.com/office/drawing/2010/main" val="0"/>
              </a:ext>
              <a:ext uri="{96DAC541-7B7A-43D3-8B79-37D633B846F1}">
                <asvg:svgBlip xmlns:asvg="http://schemas.microsoft.com/office/drawing/2016/SVG/main" xmlns="" r:embed="rId59"/>
              </a:ext>
            </a:extLst>
          </a:blip>
          <a:stretch>
            <a:fillRect/>
          </a:stretch>
        </p:blipFill>
        <p:spPr>
          <a:xfrm>
            <a:off x="9628274" y="3554185"/>
            <a:ext cx="515496" cy="515496"/>
          </a:xfrm>
          <a:prstGeom prst="rect">
            <a:avLst/>
          </a:prstGeom>
        </p:spPr>
      </p:pic>
      <p:pic>
        <p:nvPicPr>
          <p:cNvPr id="82" name="图形 81">
            <a:extLst>
              <a:ext uri="{FF2B5EF4-FFF2-40B4-BE49-F238E27FC236}">
                <a16:creationId xmlns:a16="http://schemas.microsoft.com/office/drawing/2014/main" xmlns="" id="{520AA0BC-76AF-4F1D-80A2-AA68DC62169B}"/>
              </a:ext>
            </a:extLst>
          </p:cNvPr>
          <p:cNvPicPr>
            <a:picLocks noChangeAspect="1"/>
          </p:cNvPicPr>
          <p:nvPr/>
        </p:nvPicPr>
        <p:blipFill>
          <a:blip r:embed="rId60" cstate="print">
            <a:extLst>
              <a:ext uri="{28A0092B-C50C-407E-A947-70E740481C1C}">
                <a14:useLocalDpi xmlns:a14="http://schemas.microsoft.com/office/drawing/2010/main" val="0"/>
              </a:ext>
              <a:ext uri="{96DAC541-7B7A-43D3-8B79-37D633B846F1}">
                <asvg:svgBlip xmlns:asvg="http://schemas.microsoft.com/office/drawing/2016/SVG/main" xmlns="" r:embed="rId61"/>
              </a:ext>
            </a:extLst>
          </a:blip>
          <a:stretch>
            <a:fillRect/>
          </a:stretch>
        </p:blipFill>
        <p:spPr>
          <a:xfrm>
            <a:off x="10708275" y="3554185"/>
            <a:ext cx="515496" cy="515496"/>
          </a:xfrm>
          <a:prstGeom prst="rect">
            <a:avLst/>
          </a:prstGeom>
        </p:spPr>
      </p:pic>
      <p:pic>
        <p:nvPicPr>
          <p:cNvPr id="83" name="图形 82">
            <a:extLst>
              <a:ext uri="{FF2B5EF4-FFF2-40B4-BE49-F238E27FC236}">
                <a16:creationId xmlns:a16="http://schemas.microsoft.com/office/drawing/2014/main" xmlns="" id="{CB88EB19-218C-4014-BBED-AA4B3D238842}"/>
              </a:ext>
            </a:extLst>
          </p:cNvPr>
          <p:cNvPicPr>
            <a:picLocks noChangeAspect="1"/>
          </p:cNvPicPr>
          <p:nvPr/>
        </p:nvPicPr>
        <p:blipFill>
          <a:blip r:embed="rId62" cstate="print">
            <a:extLst>
              <a:ext uri="{28A0092B-C50C-407E-A947-70E740481C1C}">
                <a14:useLocalDpi xmlns:a14="http://schemas.microsoft.com/office/drawing/2010/main" val="0"/>
              </a:ext>
              <a:ext uri="{96DAC541-7B7A-43D3-8B79-37D633B846F1}">
                <asvg:svgBlip xmlns:asvg="http://schemas.microsoft.com/office/drawing/2016/SVG/main" xmlns="" r:embed="rId63"/>
              </a:ext>
            </a:extLst>
          </a:blip>
          <a:stretch>
            <a:fillRect/>
          </a:stretch>
        </p:blipFill>
        <p:spPr>
          <a:xfrm>
            <a:off x="988274" y="4634185"/>
            <a:ext cx="515496" cy="515496"/>
          </a:xfrm>
          <a:prstGeom prst="rect">
            <a:avLst/>
          </a:prstGeom>
        </p:spPr>
      </p:pic>
      <p:pic>
        <p:nvPicPr>
          <p:cNvPr id="84" name="图形 83">
            <a:extLst>
              <a:ext uri="{FF2B5EF4-FFF2-40B4-BE49-F238E27FC236}">
                <a16:creationId xmlns:a16="http://schemas.microsoft.com/office/drawing/2014/main" xmlns="" id="{CAAA622D-4CD6-4723-B0A6-66B5947B1DCB}"/>
              </a:ext>
            </a:extLst>
          </p:cNvPr>
          <p:cNvPicPr>
            <a:picLocks noChangeAspect="1"/>
          </p:cNvPicPr>
          <p:nvPr/>
        </p:nvPicPr>
        <p:blipFill>
          <a:blip r:embed="rId64" cstate="print">
            <a:extLst>
              <a:ext uri="{28A0092B-C50C-407E-A947-70E740481C1C}">
                <a14:useLocalDpi xmlns:a14="http://schemas.microsoft.com/office/drawing/2010/main" val="0"/>
              </a:ext>
              <a:ext uri="{96DAC541-7B7A-43D3-8B79-37D633B846F1}">
                <asvg:svgBlip xmlns:asvg="http://schemas.microsoft.com/office/drawing/2016/SVG/main" xmlns="" r:embed="rId65"/>
              </a:ext>
            </a:extLst>
          </a:blip>
          <a:stretch>
            <a:fillRect/>
          </a:stretch>
        </p:blipFill>
        <p:spPr>
          <a:xfrm>
            <a:off x="2068274" y="4634185"/>
            <a:ext cx="515496" cy="515496"/>
          </a:xfrm>
          <a:prstGeom prst="rect">
            <a:avLst/>
          </a:prstGeom>
        </p:spPr>
      </p:pic>
      <p:pic>
        <p:nvPicPr>
          <p:cNvPr id="85" name="图形 84">
            <a:extLst>
              <a:ext uri="{FF2B5EF4-FFF2-40B4-BE49-F238E27FC236}">
                <a16:creationId xmlns:a16="http://schemas.microsoft.com/office/drawing/2014/main" xmlns="" id="{82C819B3-2DB0-47E0-8E71-35EE10A4F70B}"/>
              </a:ext>
            </a:extLst>
          </p:cNvPr>
          <p:cNvPicPr>
            <a:picLocks noChangeAspect="1"/>
          </p:cNvPicPr>
          <p:nvPr/>
        </p:nvPicPr>
        <p:blipFill>
          <a:blip r:embed="rId66" cstate="print">
            <a:extLst>
              <a:ext uri="{28A0092B-C50C-407E-A947-70E740481C1C}">
                <a14:useLocalDpi xmlns:a14="http://schemas.microsoft.com/office/drawing/2010/main" val="0"/>
              </a:ext>
              <a:ext uri="{96DAC541-7B7A-43D3-8B79-37D633B846F1}">
                <asvg:svgBlip xmlns:asvg="http://schemas.microsoft.com/office/drawing/2016/SVG/main" xmlns="" r:embed="rId67"/>
              </a:ext>
            </a:extLst>
          </a:blip>
          <a:stretch>
            <a:fillRect/>
          </a:stretch>
        </p:blipFill>
        <p:spPr>
          <a:xfrm>
            <a:off x="3148274" y="4634185"/>
            <a:ext cx="515496" cy="515496"/>
          </a:xfrm>
          <a:prstGeom prst="rect">
            <a:avLst/>
          </a:prstGeom>
        </p:spPr>
      </p:pic>
      <p:pic>
        <p:nvPicPr>
          <p:cNvPr id="86" name="图形 85">
            <a:extLst>
              <a:ext uri="{FF2B5EF4-FFF2-40B4-BE49-F238E27FC236}">
                <a16:creationId xmlns:a16="http://schemas.microsoft.com/office/drawing/2014/main" xmlns="" id="{F7B6FB25-9E9F-4EB2-AC2F-96057C0A4C94}"/>
              </a:ext>
            </a:extLst>
          </p:cNvPr>
          <p:cNvPicPr>
            <a:picLocks noChangeAspect="1"/>
          </p:cNvPicPr>
          <p:nvPr/>
        </p:nvPicPr>
        <p:blipFill>
          <a:blip r:embed="rId68" cstate="print">
            <a:extLst>
              <a:ext uri="{28A0092B-C50C-407E-A947-70E740481C1C}">
                <a14:useLocalDpi xmlns:a14="http://schemas.microsoft.com/office/drawing/2010/main" val="0"/>
              </a:ext>
              <a:ext uri="{96DAC541-7B7A-43D3-8B79-37D633B846F1}">
                <asvg:svgBlip xmlns:asvg="http://schemas.microsoft.com/office/drawing/2016/SVG/main" xmlns="" r:embed="rId69"/>
              </a:ext>
            </a:extLst>
          </a:blip>
          <a:stretch>
            <a:fillRect/>
          </a:stretch>
        </p:blipFill>
        <p:spPr>
          <a:xfrm>
            <a:off x="4228274" y="4634185"/>
            <a:ext cx="515496" cy="515496"/>
          </a:xfrm>
          <a:prstGeom prst="rect">
            <a:avLst/>
          </a:prstGeom>
        </p:spPr>
      </p:pic>
      <p:pic>
        <p:nvPicPr>
          <p:cNvPr id="87" name="图形 86">
            <a:extLst>
              <a:ext uri="{FF2B5EF4-FFF2-40B4-BE49-F238E27FC236}">
                <a16:creationId xmlns:a16="http://schemas.microsoft.com/office/drawing/2014/main" xmlns="" id="{81073873-7B21-4079-B7CD-186E83CCD42B}"/>
              </a:ext>
            </a:extLst>
          </p:cNvPr>
          <p:cNvPicPr>
            <a:picLocks noChangeAspect="1"/>
          </p:cNvPicPr>
          <p:nvPr/>
        </p:nvPicPr>
        <p:blipFill>
          <a:blip r:embed="rId70" cstate="print">
            <a:extLst>
              <a:ext uri="{28A0092B-C50C-407E-A947-70E740481C1C}">
                <a14:useLocalDpi xmlns:a14="http://schemas.microsoft.com/office/drawing/2010/main" val="0"/>
              </a:ext>
              <a:ext uri="{96DAC541-7B7A-43D3-8B79-37D633B846F1}">
                <asvg:svgBlip xmlns:asvg="http://schemas.microsoft.com/office/drawing/2016/SVG/main" xmlns="" r:embed="rId71"/>
              </a:ext>
            </a:extLst>
          </a:blip>
          <a:stretch>
            <a:fillRect/>
          </a:stretch>
        </p:blipFill>
        <p:spPr>
          <a:xfrm>
            <a:off x="5308274" y="4634185"/>
            <a:ext cx="515496" cy="515496"/>
          </a:xfrm>
          <a:prstGeom prst="rect">
            <a:avLst/>
          </a:prstGeom>
        </p:spPr>
      </p:pic>
      <p:pic>
        <p:nvPicPr>
          <p:cNvPr id="88" name="图形 87">
            <a:extLst>
              <a:ext uri="{FF2B5EF4-FFF2-40B4-BE49-F238E27FC236}">
                <a16:creationId xmlns:a16="http://schemas.microsoft.com/office/drawing/2014/main" xmlns="" id="{AF298FEF-FA8E-4A36-8346-3EC85734C13B}"/>
              </a:ext>
            </a:extLst>
          </p:cNvPr>
          <p:cNvPicPr>
            <a:picLocks noChangeAspect="1"/>
          </p:cNvPicPr>
          <p:nvPr/>
        </p:nvPicPr>
        <p:blipFill>
          <a:blip r:embed="rId72" cstate="print">
            <a:extLst>
              <a:ext uri="{28A0092B-C50C-407E-A947-70E740481C1C}">
                <a14:useLocalDpi xmlns:a14="http://schemas.microsoft.com/office/drawing/2010/main" val="0"/>
              </a:ext>
              <a:ext uri="{96DAC541-7B7A-43D3-8B79-37D633B846F1}">
                <asvg:svgBlip xmlns:asvg="http://schemas.microsoft.com/office/drawing/2016/SVG/main" xmlns="" r:embed="rId73"/>
              </a:ext>
            </a:extLst>
          </a:blip>
          <a:stretch>
            <a:fillRect/>
          </a:stretch>
        </p:blipFill>
        <p:spPr>
          <a:xfrm>
            <a:off x="6388274" y="4634185"/>
            <a:ext cx="515496" cy="515496"/>
          </a:xfrm>
          <a:prstGeom prst="rect">
            <a:avLst/>
          </a:prstGeom>
        </p:spPr>
      </p:pic>
      <p:pic>
        <p:nvPicPr>
          <p:cNvPr id="89" name="图形 88">
            <a:extLst>
              <a:ext uri="{FF2B5EF4-FFF2-40B4-BE49-F238E27FC236}">
                <a16:creationId xmlns:a16="http://schemas.microsoft.com/office/drawing/2014/main" xmlns="" id="{1F73DB88-ABEC-46E8-AFB9-EF403F58E871}"/>
              </a:ext>
            </a:extLst>
          </p:cNvPr>
          <p:cNvPicPr>
            <a:picLocks noChangeAspect="1"/>
          </p:cNvPicPr>
          <p:nvPr/>
        </p:nvPicPr>
        <p:blipFill>
          <a:blip r:embed="rId74" cstate="print">
            <a:extLst>
              <a:ext uri="{28A0092B-C50C-407E-A947-70E740481C1C}">
                <a14:useLocalDpi xmlns:a14="http://schemas.microsoft.com/office/drawing/2010/main" val="0"/>
              </a:ext>
              <a:ext uri="{96DAC541-7B7A-43D3-8B79-37D633B846F1}">
                <asvg:svgBlip xmlns:asvg="http://schemas.microsoft.com/office/drawing/2016/SVG/main" xmlns="" r:embed="rId75"/>
              </a:ext>
            </a:extLst>
          </a:blip>
          <a:stretch>
            <a:fillRect/>
          </a:stretch>
        </p:blipFill>
        <p:spPr>
          <a:xfrm>
            <a:off x="7468274" y="4634185"/>
            <a:ext cx="515496" cy="515496"/>
          </a:xfrm>
          <a:prstGeom prst="rect">
            <a:avLst/>
          </a:prstGeom>
        </p:spPr>
      </p:pic>
      <p:pic>
        <p:nvPicPr>
          <p:cNvPr id="90" name="图形 89">
            <a:extLst>
              <a:ext uri="{FF2B5EF4-FFF2-40B4-BE49-F238E27FC236}">
                <a16:creationId xmlns:a16="http://schemas.microsoft.com/office/drawing/2014/main" xmlns="" id="{B1C90278-D17A-4C42-B640-FA61E1D59ECA}"/>
              </a:ext>
            </a:extLst>
          </p:cNvPr>
          <p:cNvPicPr>
            <a:picLocks noChangeAspect="1"/>
          </p:cNvPicPr>
          <p:nvPr/>
        </p:nvPicPr>
        <p:blipFill>
          <a:blip r:embed="rId76" cstate="print">
            <a:extLst>
              <a:ext uri="{28A0092B-C50C-407E-A947-70E740481C1C}">
                <a14:useLocalDpi xmlns:a14="http://schemas.microsoft.com/office/drawing/2010/main" val="0"/>
              </a:ext>
              <a:ext uri="{96DAC541-7B7A-43D3-8B79-37D633B846F1}">
                <asvg:svgBlip xmlns:asvg="http://schemas.microsoft.com/office/drawing/2016/SVG/main" xmlns="" r:embed="rId77"/>
              </a:ext>
            </a:extLst>
          </a:blip>
          <a:stretch>
            <a:fillRect/>
          </a:stretch>
        </p:blipFill>
        <p:spPr>
          <a:xfrm>
            <a:off x="8548274" y="4634185"/>
            <a:ext cx="515496" cy="515496"/>
          </a:xfrm>
          <a:prstGeom prst="rect">
            <a:avLst/>
          </a:prstGeom>
        </p:spPr>
      </p:pic>
      <p:pic>
        <p:nvPicPr>
          <p:cNvPr id="91" name="图形 90">
            <a:extLst>
              <a:ext uri="{FF2B5EF4-FFF2-40B4-BE49-F238E27FC236}">
                <a16:creationId xmlns:a16="http://schemas.microsoft.com/office/drawing/2014/main" xmlns="" id="{5E6A681D-C447-423A-8E9A-1EAA880B3382}"/>
              </a:ext>
            </a:extLst>
          </p:cNvPr>
          <p:cNvPicPr>
            <a:picLocks noChangeAspect="1"/>
          </p:cNvPicPr>
          <p:nvPr/>
        </p:nvPicPr>
        <p:blipFill>
          <a:blip r:embed="rId78" cstate="print">
            <a:extLst>
              <a:ext uri="{28A0092B-C50C-407E-A947-70E740481C1C}">
                <a14:useLocalDpi xmlns:a14="http://schemas.microsoft.com/office/drawing/2010/main" val="0"/>
              </a:ext>
              <a:ext uri="{96DAC541-7B7A-43D3-8B79-37D633B846F1}">
                <asvg:svgBlip xmlns:asvg="http://schemas.microsoft.com/office/drawing/2016/SVG/main" xmlns="" r:embed="rId79"/>
              </a:ext>
            </a:extLst>
          </a:blip>
          <a:stretch>
            <a:fillRect/>
          </a:stretch>
        </p:blipFill>
        <p:spPr>
          <a:xfrm>
            <a:off x="9628274" y="4634185"/>
            <a:ext cx="515496" cy="515496"/>
          </a:xfrm>
          <a:prstGeom prst="rect">
            <a:avLst/>
          </a:prstGeom>
        </p:spPr>
      </p:pic>
      <p:pic>
        <p:nvPicPr>
          <p:cNvPr id="92" name="图形 91">
            <a:extLst>
              <a:ext uri="{FF2B5EF4-FFF2-40B4-BE49-F238E27FC236}">
                <a16:creationId xmlns:a16="http://schemas.microsoft.com/office/drawing/2014/main" xmlns="" id="{84A2F918-A06D-46FD-A731-D50ED401B3FA}"/>
              </a:ext>
            </a:extLst>
          </p:cNvPr>
          <p:cNvPicPr>
            <a:picLocks noChangeAspect="1"/>
          </p:cNvPicPr>
          <p:nvPr/>
        </p:nvPicPr>
        <p:blipFill>
          <a:blip r:embed="rId80" cstate="print">
            <a:extLst>
              <a:ext uri="{28A0092B-C50C-407E-A947-70E740481C1C}">
                <a14:useLocalDpi xmlns:a14="http://schemas.microsoft.com/office/drawing/2010/main" val="0"/>
              </a:ext>
              <a:ext uri="{96DAC541-7B7A-43D3-8B79-37D633B846F1}">
                <asvg:svgBlip xmlns:asvg="http://schemas.microsoft.com/office/drawing/2016/SVG/main" xmlns="" r:embed="rId81"/>
              </a:ext>
            </a:extLst>
          </a:blip>
          <a:stretch>
            <a:fillRect/>
          </a:stretch>
        </p:blipFill>
        <p:spPr>
          <a:xfrm>
            <a:off x="10708275" y="4634185"/>
            <a:ext cx="515496" cy="515496"/>
          </a:xfrm>
          <a:prstGeom prst="rect">
            <a:avLst/>
          </a:prstGeom>
        </p:spPr>
      </p:pic>
      <p:pic>
        <p:nvPicPr>
          <p:cNvPr id="93" name="图形 92">
            <a:extLst>
              <a:ext uri="{FF2B5EF4-FFF2-40B4-BE49-F238E27FC236}">
                <a16:creationId xmlns:a16="http://schemas.microsoft.com/office/drawing/2014/main" xmlns="" id="{DD09BD12-C48B-48F6-8F99-192F18DC190B}"/>
              </a:ext>
            </a:extLst>
          </p:cNvPr>
          <p:cNvPicPr>
            <a:picLocks noChangeAspect="1"/>
          </p:cNvPicPr>
          <p:nvPr/>
        </p:nvPicPr>
        <p:blipFill>
          <a:blip r:embed="rId82" cstate="print">
            <a:extLst>
              <a:ext uri="{28A0092B-C50C-407E-A947-70E740481C1C}">
                <a14:useLocalDpi xmlns:a14="http://schemas.microsoft.com/office/drawing/2010/main" val="0"/>
              </a:ext>
              <a:ext uri="{96DAC541-7B7A-43D3-8B79-37D633B846F1}">
                <asvg:svgBlip xmlns:asvg="http://schemas.microsoft.com/office/drawing/2016/SVG/main" xmlns="" r:embed="rId83"/>
              </a:ext>
            </a:extLst>
          </a:blip>
          <a:stretch>
            <a:fillRect/>
          </a:stretch>
        </p:blipFill>
        <p:spPr>
          <a:xfrm>
            <a:off x="988274" y="5714185"/>
            <a:ext cx="515496" cy="515496"/>
          </a:xfrm>
          <a:prstGeom prst="rect">
            <a:avLst/>
          </a:prstGeom>
        </p:spPr>
      </p:pic>
      <p:pic>
        <p:nvPicPr>
          <p:cNvPr id="94" name="图形 93">
            <a:extLst>
              <a:ext uri="{FF2B5EF4-FFF2-40B4-BE49-F238E27FC236}">
                <a16:creationId xmlns:a16="http://schemas.microsoft.com/office/drawing/2014/main" xmlns="" id="{C1259FDB-6A41-4F08-9F83-CC0FC319886B}"/>
              </a:ext>
            </a:extLst>
          </p:cNvPr>
          <p:cNvPicPr>
            <a:picLocks noChangeAspect="1"/>
          </p:cNvPicPr>
          <p:nvPr/>
        </p:nvPicPr>
        <p:blipFill>
          <a:blip r:embed="rId84" cstate="print">
            <a:extLst>
              <a:ext uri="{28A0092B-C50C-407E-A947-70E740481C1C}">
                <a14:useLocalDpi xmlns:a14="http://schemas.microsoft.com/office/drawing/2010/main" val="0"/>
              </a:ext>
              <a:ext uri="{96DAC541-7B7A-43D3-8B79-37D633B846F1}">
                <asvg:svgBlip xmlns:asvg="http://schemas.microsoft.com/office/drawing/2016/SVG/main" xmlns="" r:embed="rId85"/>
              </a:ext>
            </a:extLst>
          </a:blip>
          <a:stretch>
            <a:fillRect/>
          </a:stretch>
        </p:blipFill>
        <p:spPr>
          <a:xfrm>
            <a:off x="2068274" y="5714185"/>
            <a:ext cx="515496" cy="515496"/>
          </a:xfrm>
          <a:prstGeom prst="rect">
            <a:avLst/>
          </a:prstGeom>
        </p:spPr>
      </p:pic>
      <p:pic>
        <p:nvPicPr>
          <p:cNvPr id="95" name="图形 94">
            <a:extLst>
              <a:ext uri="{FF2B5EF4-FFF2-40B4-BE49-F238E27FC236}">
                <a16:creationId xmlns:a16="http://schemas.microsoft.com/office/drawing/2014/main" xmlns="" id="{0F9CD75D-CF98-4035-B890-BE7065A65949}"/>
              </a:ext>
            </a:extLst>
          </p:cNvPr>
          <p:cNvPicPr>
            <a:picLocks noChangeAspect="1"/>
          </p:cNvPicPr>
          <p:nvPr/>
        </p:nvPicPr>
        <p:blipFill>
          <a:blip r:embed="rId86" cstate="print">
            <a:extLst>
              <a:ext uri="{28A0092B-C50C-407E-A947-70E740481C1C}">
                <a14:useLocalDpi xmlns:a14="http://schemas.microsoft.com/office/drawing/2010/main" val="0"/>
              </a:ext>
              <a:ext uri="{96DAC541-7B7A-43D3-8B79-37D633B846F1}">
                <asvg:svgBlip xmlns:asvg="http://schemas.microsoft.com/office/drawing/2016/SVG/main" xmlns="" r:embed="rId87"/>
              </a:ext>
            </a:extLst>
          </a:blip>
          <a:stretch>
            <a:fillRect/>
          </a:stretch>
        </p:blipFill>
        <p:spPr>
          <a:xfrm>
            <a:off x="3148274" y="5714185"/>
            <a:ext cx="515496" cy="515496"/>
          </a:xfrm>
          <a:prstGeom prst="rect">
            <a:avLst/>
          </a:prstGeom>
        </p:spPr>
      </p:pic>
      <p:pic>
        <p:nvPicPr>
          <p:cNvPr id="96" name="图形 95">
            <a:extLst>
              <a:ext uri="{FF2B5EF4-FFF2-40B4-BE49-F238E27FC236}">
                <a16:creationId xmlns:a16="http://schemas.microsoft.com/office/drawing/2014/main" xmlns="" id="{E25E0E75-7773-48F3-88EA-E4E96DB8BD4A}"/>
              </a:ext>
            </a:extLst>
          </p:cNvPr>
          <p:cNvPicPr>
            <a:picLocks noChangeAspect="1"/>
          </p:cNvPicPr>
          <p:nvPr/>
        </p:nvPicPr>
        <p:blipFill>
          <a:blip r:embed="rId88" cstate="print">
            <a:extLst>
              <a:ext uri="{28A0092B-C50C-407E-A947-70E740481C1C}">
                <a14:useLocalDpi xmlns:a14="http://schemas.microsoft.com/office/drawing/2010/main" val="0"/>
              </a:ext>
              <a:ext uri="{96DAC541-7B7A-43D3-8B79-37D633B846F1}">
                <asvg:svgBlip xmlns:asvg="http://schemas.microsoft.com/office/drawing/2016/SVG/main" xmlns="" r:embed="rId89"/>
              </a:ext>
            </a:extLst>
          </a:blip>
          <a:stretch>
            <a:fillRect/>
          </a:stretch>
        </p:blipFill>
        <p:spPr>
          <a:xfrm>
            <a:off x="4228274" y="5714185"/>
            <a:ext cx="515496" cy="515496"/>
          </a:xfrm>
          <a:prstGeom prst="rect">
            <a:avLst/>
          </a:prstGeom>
        </p:spPr>
      </p:pic>
      <p:pic>
        <p:nvPicPr>
          <p:cNvPr id="97" name="图形 96">
            <a:extLst>
              <a:ext uri="{FF2B5EF4-FFF2-40B4-BE49-F238E27FC236}">
                <a16:creationId xmlns:a16="http://schemas.microsoft.com/office/drawing/2014/main" xmlns="" id="{70390C48-9510-4FC4-95F4-012C9384B335}"/>
              </a:ext>
            </a:extLst>
          </p:cNvPr>
          <p:cNvPicPr>
            <a:picLocks noChangeAspect="1"/>
          </p:cNvPicPr>
          <p:nvPr/>
        </p:nvPicPr>
        <p:blipFill>
          <a:blip r:embed="rId90" cstate="print">
            <a:extLst>
              <a:ext uri="{28A0092B-C50C-407E-A947-70E740481C1C}">
                <a14:useLocalDpi xmlns:a14="http://schemas.microsoft.com/office/drawing/2010/main" val="0"/>
              </a:ext>
              <a:ext uri="{96DAC541-7B7A-43D3-8B79-37D633B846F1}">
                <asvg:svgBlip xmlns:asvg="http://schemas.microsoft.com/office/drawing/2016/SVG/main" xmlns="" r:embed="rId91"/>
              </a:ext>
            </a:extLst>
          </a:blip>
          <a:stretch>
            <a:fillRect/>
          </a:stretch>
        </p:blipFill>
        <p:spPr>
          <a:xfrm>
            <a:off x="5308274" y="5714185"/>
            <a:ext cx="515496" cy="515496"/>
          </a:xfrm>
          <a:prstGeom prst="rect">
            <a:avLst/>
          </a:prstGeom>
        </p:spPr>
      </p:pic>
      <p:pic>
        <p:nvPicPr>
          <p:cNvPr id="98" name="图形 97">
            <a:extLst>
              <a:ext uri="{FF2B5EF4-FFF2-40B4-BE49-F238E27FC236}">
                <a16:creationId xmlns:a16="http://schemas.microsoft.com/office/drawing/2014/main" xmlns="" id="{3E3289B9-D209-4009-9C97-234256F2FFDC}"/>
              </a:ext>
            </a:extLst>
          </p:cNvPr>
          <p:cNvPicPr>
            <a:picLocks noChangeAspect="1"/>
          </p:cNvPicPr>
          <p:nvPr/>
        </p:nvPicPr>
        <p:blipFill>
          <a:blip r:embed="rId92" cstate="print">
            <a:extLst>
              <a:ext uri="{28A0092B-C50C-407E-A947-70E740481C1C}">
                <a14:useLocalDpi xmlns:a14="http://schemas.microsoft.com/office/drawing/2010/main" val="0"/>
              </a:ext>
              <a:ext uri="{96DAC541-7B7A-43D3-8B79-37D633B846F1}">
                <asvg:svgBlip xmlns:asvg="http://schemas.microsoft.com/office/drawing/2016/SVG/main" xmlns="" r:embed="rId93"/>
              </a:ext>
            </a:extLst>
          </a:blip>
          <a:stretch>
            <a:fillRect/>
          </a:stretch>
        </p:blipFill>
        <p:spPr>
          <a:xfrm>
            <a:off x="6388274" y="5714185"/>
            <a:ext cx="515496" cy="515496"/>
          </a:xfrm>
          <a:prstGeom prst="rect">
            <a:avLst/>
          </a:prstGeom>
        </p:spPr>
      </p:pic>
      <p:pic>
        <p:nvPicPr>
          <p:cNvPr id="99" name="图形 98">
            <a:extLst>
              <a:ext uri="{FF2B5EF4-FFF2-40B4-BE49-F238E27FC236}">
                <a16:creationId xmlns:a16="http://schemas.microsoft.com/office/drawing/2014/main" xmlns="" id="{04A0089F-0EFD-4CE7-93C5-F1BD675C3F69}"/>
              </a:ext>
            </a:extLst>
          </p:cNvPr>
          <p:cNvPicPr>
            <a:picLocks noChangeAspect="1"/>
          </p:cNvPicPr>
          <p:nvPr/>
        </p:nvPicPr>
        <p:blipFill>
          <a:blip r:embed="rId94" cstate="print">
            <a:extLst>
              <a:ext uri="{28A0092B-C50C-407E-A947-70E740481C1C}">
                <a14:useLocalDpi xmlns:a14="http://schemas.microsoft.com/office/drawing/2010/main" val="0"/>
              </a:ext>
              <a:ext uri="{96DAC541-7B7A-43D3-8B79-37D633B846F1}">
                <asvg:svgBlip xmlns:asvg="http://schemas.microsoft.com/office/drawing/2016/SVG/main" xmlns="" r:embed="rId95"/>
              </a:ext>
            </a:extLst>
          </a:blip>
          <a:stretch>
            <a:fillRect/>
          </a:stretch>
        </p:blipFill>
        <p:spPr>
          <a:xfrm>
            <a:off x="7468274" y="5714185"/>
            <a:ext cx="515496" cy="515496"/>
          </a:xfrm>
          <a:prstGeom prst="rect">
            <a:avLst/>
          </a:prstGeom>
        </p:spPr>
      </p:pic>
      <p:pic>
        <p:nvPicPr>
          <p:cNvPr id="100" name="图形 99">
            <a:extLst>
              <a:ext uri="{FF2B5EF4-FFF2-40B4-BE49-F238E27FC236}">
                <a16:creationId xmlns:a16="http://schemas.microsoft.com/office/drawing/2014/main" xmlns="" id="{6865B950-A85B-4DBE-AAED-3C9BC0C0AF82}"/>
              </a:ext>
            </a:extLst>
          </p:cNvPr>
          <p:cNvPicPr>
            <a:picLocks noChangeAspect="1"/>
          </p:cNvPicPr>
          <p:nvPr/>
        </p:nvPicPr>
        <p:blipFill>
          <a:blip r:embed="rId96" cstate="print">
            <a:extLst>
              <a:ext uri="{28A0092B-C50C-407E-A947-70E740481C1C}">
                <a14:useLocalDpi xmlns:a14="http://schemas.microsoft.com/office/drawing/2010/main" val="0"/>
              </a:ext>
              <a:ext uri="{96DAC541-7B7A-43D3-8B79-37D633B846F1}">
                <asvg:svgBlip xmlns:asvg="http://schemas.microsoft.com/office/drawing/2016/SVG/main" xmlns="" r:embed="rId97"/>
              </a:ext>
            </a:extLst>
          </a:blip>
          <a:stretch>
            <a:fillRect/>
          </a:stretch>
        </p:blipFill>
        <p:spPr>
          <a:xfrm>
            <a:off x="8548274" y="5714185"/>
            <a:ext cx="515496" cy="515496"/>
          </a:xfrm>
          <a:prstGeom prst="rect">
            <a:avLst/>
          </a:prstGeom>
        </p:spPr>
      </p:pic>
      <p:pic>
        <p:nvPicPr>
          <p:cNvPr id="101" name="图形 100">
            <a:extLst>
              <a:ext uri="{FF2B5EF4-FFF2-40B4-BE49-F238E27FC236}">
                <a16:creationId xmlns:a16="http://schemas.microsoft.com/office/drawing/2014/main" xmlns="" id="{39271207-F627-470D-8BB8-79EEC051E476}"/>
              </a:ext>
            </a:extLst>
          </p:cNvPr>
          <p:cNvPicPr>
            <a:picLocks noChangeAspect="1"/>
          </p:cNvPicPr>
          <p:nvPr/>
        </p:nvPicPr>
        <p:blipFill>
          <a:blip r:embed="rId98" cstate="print">
            <a:extLst>
              <a:ext uri="{28A0092B-C50C-407E-A947-70E740481C1C}">
                <a14:useLocalDpi xmlns:a14="http://schemas.microsoft.com/office/drawing/2010/main" val="0"/>
              </a:ext>
              <a:ext uri="{96DAC541-7B7A-43D3-8B79-37D633B846F1}">
                <asvg:svgBlip xmlns:asvg="http://schemas.microsoft.com/office/drawing/2016/SVG/main" xmlns="" r:embed="rId99"/>
              </a:ext>
            </a:extLst>
          </a:blip>
          <a:stretch>
            <a:fillRect/>
          </a:stretch>
        </p:blipFill>
        <p:spPr>
          <a:xfrm>
            <a:off x="9628274" y="5714185"/>
            <a:ext cx="515496" cy="515496"/>
          </a:xfrm>
          <a:prstGeom prst="rect">
            <a:avLst/>
          </a:prstGeom>
        </p:spPr>
      </p:pic>
      <p:pic>
        <p:nvPicPr>
          <p:cNvPr id="102" name="图形 101">
            <a:extLst>
              <a:ext uri="{FF2B5EF4-FFF2-40B4-BE49-F238E27FC236}">
                <a16:creationId xmlns:a16="http://schemas.microsoft.com/office/drawing/2014/main" xmlns="" id="{81626E29-F94F-426A-BBCA-3D529477CD2E}"/>
              </a:ext>
            </a:extLst>
          </p:cNvPr>
          <p:cNvPicPr>
            <a:picLocks noChangeAspect="1"/>
          </p:cNvPicPr>
          <p:nvPr/>
        </p:nvPicPr>
        <p:blipFill>
          <a:blip r:embed="rId100" cstate="print">
            <a:extLst>
              <a:ext uri="{28A0092B-C50C-407E-A947-70E740481C1C}">
                <a14:useLocalDpi xmlns:a14="http://schemas.microsoft.com/office/drawing/2010/main" val="0"/>
              </a:ext>
              <a:ext uri="{96DAC541-7B7A-43D3-8B79-37D633B846F1}">
                <asvg:svgBlip xmlns:asvg="http://schemas.microsoft.com/office/drawing/2016/SVG/main" xmlns="" r:embed="rId101"/>
              </a:ext>
            </a:extLst>
          </a:blip>
          <a:stretch>
            <a:fillRect/>
          </a:stretch>
        </p:blipFill>
        <p:spPr>
          <a:xfrm>
            <a:off x="10708275" y="5714185"/>
            <a:ext cx="515496" cy="515496"/>
          </a:xfrm>
          <a:prstGeom prst="rect">
            <a:avLst/>
          </a:prstGeom>
        </p:spPr>
      </p:pic>
      <p:sp>
        <p:nvSpPr>
          <p:cNvPr id="52" name="矩形 51">
            <a:extLst>
              <a:ext uri="{FF2B5EF4-FFF2-40B4-BE49-F238E27FC236}">
                <a16:creationId xmlns:a16="http://schemas.microsoft.com/office/drawing/2014/main" xmlns="" id="{F153FCDC-38D0-4965-8D89-AA78E257A986}"/>
              </a:ext>
            </a:extLst>
          </p:cNvPr>
          <p:cNvSpPr/>
          <p:nvPr/>
        </p:nvSpPr>
        <p:spPr>
          <a:xfrm>
            <a:off x="626964" y="568470"/>
            <a:ext cx="1107996" cy="369332"/>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演示放映</a:t>
            </a:r>
          </a:p>
        </p:txBody>
      </p:sp>
    </p:spTree>
    <p:extLst>
      <p:ext uri="{BB962C8B-B14F-4D97-AF65-F5344CB8AC3E}">
        <p14:creationId xmlns:p14="http://schemas.microsoft.com/office/powerpoint/2010/main" val="26028047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0D8D991-9567-42EA-8C5B-58C404DA4750}"/>
              </a:ext>
            </a:extLst>
          </p:cNvPr>
          <p:cNvSpPr/>
          <p:nvPr/>
        </p:nvSpPr>
        <p:spPr>
          <a:xfrm>
            <a:off x="520813" y="791957"/>
            <a:ext cx="1773242" cy="369332"/>
          </a:xfrm>
          <a:prstGeom prst="rect">
            <a:avLst/>
          </a:prstGeom>
        </p:spPr>
        <p:txBody>
          <a:bodyPr wrap="none">
            <a:spAutoFit/>
          </a:bodyPr>
          <a:lstStyle/>
          <a:p>
            <a:pPr defTabSz="609585"/>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模板使用技巧</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 1</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p:txBody>
      </p:sp>
      <p:sp>
        <p:nvSpPr>
          <p:cNvPr id="3" name="矩形 2">
            <a:extLst>
              <a:ext uri="{FF2B5EF4-FFF2-40B4-BE49-F238E27FC236}">
                <a16:creationId xmlns:a16="http://schemas.microsoft.com/office/drawing/2014/main" xmlns="" id="{4D6D6736-5685-4D75-9260-4306C2AF9872}"/>
              </a:ext>
            </a:extLst>
          </p:cNvPr>
          <p:cNvSpPr/>
          <p:nvPr/>
        </p:nvSpPr>
        <p:spPr>
          <a:xfrm>
            <a:off x="534744" y="214529"/>
            <a:ext cx="86273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OfficePLUS</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p:txBody>
      </p:sp>
      <p:sp>
        <p:nvSpPr>
          <p:cNvPr id="4" name="文本框 3">
            <a:extLst>
              <a:ext uri="{FF2B5EF4-FFF2-40B4-BE49-F238E27FC236}">
                <a16:creationId xmlns:a16="http://schemas.microsoft.com/office/drawing/2014/main" xmlns="" id="{0FFD6909-1150-44AD-ABC0-90D36305C2D2}"/>
              </a:ext>
            </a:extLst>
          </p:cNvPr>
          <p:cNvSpPr txBox="1"/>
          <p:nvPr/>
        </p:nvSpPr>
        <p:spPr>
          <a:xfrm>
            <a:off x="512010" y="1206318"/>
            <a:ext cx="3467616" cy="584775"/>
          </a:xfrm>
          <a:prstGeom prst="rect">
            <a:avLst/>
          </a:prstGeom>
          <a:noFill/>
        </p:spPr>
        <p:txBody>
          <a:bodyPr wrap="none"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一键调整模板颜色</a:t>
            </a:r>
            <a:endParaRPr lang="en-US" sz="32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a:extLst>
              <a:ext uri="{FF2B5EF4-FFF2-40B4-BE49-F238E27FC236}">
                <a16:creationId xmlns:a16="http://schemas.microsoft.com/office/drawing/2014/main" xmlns="" id="{0041D5CC-55C7-4AAD-B711-58D5D9255D68}"/>
              </a:ext>
            </a:extLst>
          </p:cNvPr>
          <p:cNvPicPr>
            <a:picLocks noChangeAspect="1"/>
          </p:cNvPicPr>
          <p:nvPr/>
        </p:nvPicPr>
        <p:blipFill>
          <a:blip r:embed="rId2"/>
          <a:stretch>
            <a:fillRect/>
          </a:stretch>
        </p:blipFill>
        <p:spPr>
          <a:xfrm>
            <a:off x="633067" y="2170979"/>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xmlns="" id="{E9263859-B2C9-4E54-8573-F0EA2867C1FA}"/>
              </a:ext>
            </a:extLst>
          </p:cNvPr>
          <p:cNvPicPr>
            <a:picLocks noChangeAspect="1"/>
          </p:cNvPicPr>
          <p:nvPr/>
        </p:nvPicPr>
        <p:blipFill>
          <a:blip r:embed="rId3"/>
          <a:stretch>
            <a:fillRect/>
          </a:stretch>
        </p:blipFill>
        <p:spPr>
          <a:xfrm>
            <a:off x="6270458" y="2170979"/>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xmlns="" id="{41D2EDA5-E2C8-4A6C-85A7-4F0BEAB158E0}"/>
              </a:ext>
            </a:extLst>
          </p:cNvPr>
          <p:cNvSpPr txBox="1"/>
          <p:nvPr/>
        </p:nvSpPr>
        <p:spPr>
          <a:xfrm>
            <a:off x="534744" y="6093086"/>
            <a:ext cx="3183885" cy="276999"/>
          </a:xfrm>
          <a:prstGeom prst="rect">
            <a:avLst/>
          </a:prstGeom>
          <a:noFill/>
        </p:spPr>
        <p:txBody>
          <a:bodyPr wrap="none" rtlCol="0">
            <a:spAutoFit/>
          </a:bodyPr>
          <a:lstStyle/>
          <a:p>
            <a:r>
              <a:rPr lang="en-US" sz="1200" spc="15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200" spc="150" dirty="0">
                <a:latin typeface="微软雅黑" panose="020B0503020204020204" pitchFamily="34" charset="-122"/>
                <a:ea typeface="微软雅黑" panose="020B0503020204020204" pitchFamily="34" charset="-122"/>
                <a:sym typeface="微软雅黑" panose="020B0503020204020204" pitchFamily="34" charset="-122"/>
              </a:rPr>
              <a:t> 选择“设计”</a:t>
            </a:r>
            <a:r>
              <a:rPr lang="en-US" altLang="zh-CN" sz="1200" spc="15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sym typeface="微软雅黑" panose="020B0503020204020204" pitchFamily="34" charset="-122"/>
              </a:rPr>
              <a:t>“变体”</a:t>
            </a:r>
            <a:r>
              <a:rPr lang="en-US" altLang="zh-CN" sz="1200" spc="15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sym typeface="微软雅黑" panose="020B0503020204020204" pitchFamily="34" charset="-122"/>
              </a:rPr>
              <a:t>“颜色”；</a:t>
            </a:r>
            <a:endParaRPr lang="en-US" sz="1200" spc="15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a:extLst>
              <a:ext uri="{FF2B5EF4-FFF2-40B4-BE49-F238E27FC236}">
                <a16:creationId xmlns:a16="http://schemas.microsoft.com/office/drawing/2014/main" xmlns="" id="{CA9A6D3F-1DFD-4B77-AF1C-21DEBFDB5F0B}"/>
              </a:ext>
            </a:extLst>
          </p:cNvPr>
          <p:cNvSpPr txBox="1"/>
          <p:nvPr/>
        </p:nvSpPr>
        <p:spPr>
          <a:xfrm>
            <a:off x="6166809" y="6093086"/>
            <a:ext cx="4562467" cy="276999"/>
          </a:xfrm>
          <a:prstGeom prst="rect">
            <a:avLst/>
          </a:prstGeom>
          <a:noFill/>
        </p:spPr>
        <p:txBody>
          <a:bodyPr wrap="none" rtlCol="0">
            <a:spAutoFit/>
          </a:bodyPr>
          <a:lstStyle/>
          <a:p>
            <a:r>
              <a:rPr lang="en-US" sz="1200" spc="15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200" spc="150" dirty="0">
                <a:latin typeface="微软雅黑" panose="020B0503020204020204" pitchFamily="34" charset="-122"/>
                <a:ea typeface="微软雅黑" panose="020B0503020204020204" pitchFamily="34" charset="-122"/>
                <a:sym typeface="微软雅黑" panose="020B0503020204020204" pitchFamily="34" charset="-122"/>
              </a:rPr>
              <a:t> 选择你喜欢的颜色搭配，模板一秒调整为你选颜色。</a:t>
            </a:r>
            <a:endParaRPr lang="en-US" sz="1200" spc="15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8">
            <a:extLst>
              <a:ext uri="{FF2B5EF4-FFF2-40B4-BE49-F238E27FC236}">
                <a16:creationId xmlns:a16="http://schemas.microsoft.com/office/drawing/2014/main" xmlns="" id="{661CD63F-FFAA-438C-B10D-AC73C78B1FFF}"/>
              </a:ext>
            </a:extLst>
          </p:cNvPr>
          <p:cNvPicPr>
            <a:picLocks noChangeAspect="1"/>
          </p:cNvPicPr>
          <p:nvPr/>
        </p:nvPicPr>
        <p:blipFill>
          <a:blip r:embed="rId4"/>
          <a:stretch>
            <a:fillRect/>
          </a:stretch>
        </p:blipFill>
        <p:spPr>
          <a:xfrm>
            <a:off x="3207195" y="2641417"/>
            <a:ext cx="819667" cy="819667"/>
          </a:xfrm>
          <a:prstGeom prst="rect">
            <a:avLst/>
          </a:prstGeom>
          <a:effectLst>
            <a:outerShdw blurRad="50800" dist="38100" dir="2700000" algn="tl" rotWithShape="0">
              <a:prstClr val="black">
                <a:alpha val="40000"/>
              </a:prstClr>
            </a:outerShdw>
          </a:effectLst>
        </p:spPr>
      </p:pic>
      <p:pic>
        <p:nvPicPr>
          <p:cNvPr id="10" name="图片 9">
            <a:extLst>
              <a:ext uri="{FF2B5EF4-FFF2-40B4-BE49-F238E27FC236}">
                <a16:creationId xmlns:a16="http://schemas.microsoft.com/office/drawing/2014/main" xmlns="" id="{6282835C-2769-4C10-B4BB-62AA87FD5AC1}"/>
              </a:ext>
            </a:extLst>
          </p:cNvPr>
          <p:cNvPicPr>
            <a:picLocks noChangeAspect="1"/>
          </p:cNvPicPr>
          <p:nvPr/>
        </p:nvPicPr>
        <p:blipFill>
          <a:blip r:embed="rId4"/>
          <a:stretch>
            <a:fillRect/>
          </a:stretch>
        </p:blipFill>
        <p:spPr>
          <a:xfrm>
            <a:off x="10787853" y="4289242"/>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664392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C286637-9317-4CF8-9BCB-06C6B95F940B}"/>
              </a:ext>
            </a:extLst>
          </p:cNvPr>
          <p:cNvSpPr/>
          <p:nvPr/>
        </p:nvSpPr>
        <p:spPr>
          <a:xfrm>
            <a:off x="520813" y="791957"/>
            <a:ext cx="1773242" cy="369332"/>
          </a:xfrm>
          <a:prstGeom prst="rect">
            <a:avLst/>
          </a:prstGeom>
        </p:spPr>
        <p:txBody>
          <a:bodyPr wrap="none">
            <a:spAutoFit/>
          </a:bodyPr>
          <a:lstStyle/>
          <a:p>
            <a:pPr defTabSz="609585"/>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模板使用技巧</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 2</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p:txBody>
      </p:sp>
      <p:sp>
        <p:nvSpPr>
          <p:cNvPr id="3" name="矩形 2">
            <a:extLst>
              <a:ext uri="{FF2B5EF4-FFF2-40B4-BE49-F238E27FC236}">
                <a16:creationId xmlns:a16="http://schemas.microsoft.com/office/drawing/2014/main" xmlns="" id="{1F925F24-0DF8-4CD3-8EB9-9E522BBC9A70}"/>
              </a:ext>
            </a:extLst>
          </p:cNvPr>
          <p:cNvSpPr/>
          <p:nvPr/>
        </p:nvSpPr>
        <p:spPr>
          <a:xfrm>
            <a:off x="520813" y="214529"/>
            <a:ext cx="86273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OfficePLUS</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p:txBody>
      </p:sp>
      <p:pic>
        <p:nvPicPr>
          <p:cNvPr id="4" name="图片 3">
            <a:extLst>
              <a:ext uri="{FF2B5EF4-FFF2-40B4-BE49-F238E27FC236}">
                <a16:creationId xmlns:a16="http://schemas.microsoft.com/office/drawing/2014/main" xmlns="" id="{8E60C7F4-D232-49E3-932F-E9B638D441FE}"/>
              </a:ext>
            </a:extLst>
          </p:cNvPr>
          <p:cNvPicPr>
            <a:picLocks noChangeAspect="1"/>
          </p:cNvPicPr>
          <p:nvPr/>
        </p:nvPicPr>
        <p:blipFill>
          <a:blip r:embed="rId2"/>
          <a:stretch>
            <a:fillRect/>
          </a:stretch>
        </p:blipFill>
        <p:spPr>
          <a:xfrm>
            <a:off x="609600" y="2170979"/>
            <a:ext cx="5295899" cy="3847021"/>
          </a:xfrm>
          <a:prstGeom prst="rect">
            <a:avLst/>
          </a:prstGeom>
          <a:ln>
            <a:solidFill>
              <a:schemeClr val="bg1">
                <a:lumMod val="65000"/>
              </a:schemeClr>
            </a:solidFill>
          </a:ln>
        </p:spPr>
      </p:pic>
      <p:pic>
        <p:nvPicPr>
          <p:cNvPr id="5" name="图片 4">
            <a:extLst>
              <a:ext uri="{FF2B5EF4-FFF2-40B4-BE49-F238E27FC236}">
                <a16:creationId xmlns:a16="http://schemas.microsoft.com/office/drawing/2014/main" xmlns="" id="{7DFD427C-3D11-414B-ABE2-4CBEFE2D4DD3}"/>
              </a:ext>
            </a:extLst>
          </p:cNvPr>
          <p:cNvPicPr>
            <a:picLocks noChangeAspect="1"/>
          </p:cNvPicPr>
          <p:nvPr/>
        </p:nvPicPr>
        <p:blipFill>
          <a:blip r:embed="rId3"/>
          <a:stretch>
            <a:fillRect/>
          </a:stretch>
        </p:blipFill>
        <p:spPr>
          <a:xfrm>
            <a:off x="6286503" y="2170979"/>
            <a:ext cx="5295900" cy="3847022"/>
          </a:xfrm>
          <a:prstGeom prst="rect">
            <a:avLst/>
          </a:prstGeom>
          <a:ln>
            <a:solidFill>
              <a:schemeClr val="bg1">
                <a:lumMod val="65000"/>
              </a:schemeClr>
            </a:solidFill>
          </a:ln>
        </p:spPr>
      </p:pic>
      <p:sp>
        <p:nvSpPr>
          <p:cNvPr id="6" name="文本框 5">
            <a:extLst>
              <a:ext uri="{FF2B5EF4-FFF2-40B4-BE49-F238E27FC236}">
                <a16:creationId xmlns:a16="http://schemas.microsoft.com/office/drawing/2014/main" xmlns="" id="{1C86B252-C9FB-4775-A726-9BF1EA46A3C5}"/>
              </a:ext>
            </a:extLst>
          </p:cNvPr>
          <p:cNvSpPr txBox="1"/>
          <p:nvPr/>
        </p:nvSpPr>
        <p:spPr>
          <a:xfrm>
            <a:off x="512010" y="1206318"/>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6">
            <a:extLst>
              <a:ext uri="{FF2B5EF4-FFF2-40B4-BE49-F238E27FC236}">
                <a16:creationId xmlns:a16="http://schemas.microsoft.com/office/drawing/2014/main" xmlns="" id="{1DD120A8-3CC7-49E0-B57E-A91C6F06F75D}"/>
              </a:ext>
            </a:extLst>
          </p:cNvPr>
          <p:cNvSpPr txBox="1"/>
          <p:nvPr/>
        </p:nvSpPr>
        <p:spPr>
          <a:xfrm>
            <a:off x="511277" y="6093086"/>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sym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sym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a:extLst>
              <a:ext uri="{FF2B5EF4-FFF2-40B4-BE49-F238E27FC236}">
                <a16:creationId xmlns:a16="http://schemas.microsoft.com/office/drawing/2014/main" xmlns="" id="{25422214-7347-4CC9-AB86-EA5ECA44C849}"/>
              </a:ext>
            </a:extLst>
          </p:cNvPr>
          <p:cNvSpPr txBox="1"/>
          <p:nvPr/>
        </p:nvSpPr>
        <p:spPr>
          <a:xfrm>
            <a:off x="6182853" y="6093086"/>
            <a:ext cx="5256567" cy="276999"/>
          </a:xfrm>
          <a:prstGeom prst="rect">
            <a:avLst/>
          </a:prstGeom>
          <a:noFill/>
        </p:spPr>
        <p:txBody>
          <a:bodyPr wrap="none" rtlCol="0">
            <a:spAutoFit/>
          </a:bodyPr>
          <a:lstStyle/>
          <a:p>
            <a:r>
              <a:rPr lang="en-US" sz="1200" spc="15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200" spc="150" dirty="0">
                <a:latin typeface="微软雅黑" panose="020B0503020204020204" pitchFamily="34" charset="-122"/>
                <a:ea typeface="微软雅黑" panose="020B0503020204020204" pitchFamily="34" charset="-122"/>
                <a:sym typeface="微软雅黑" panose="020B0503020204020204" pitchFamily="34" charset="-122"/>
              </a:rPr>
              <a:t> 选择你需要的页面，如封面页，目录页，副标题页，内容页等</a:t>
            </a:r>
            <a:r>
              <a:rPr lang="en-US" altLang="zh-CN" sz="1200" spc="150" dirty="0">
                <a:latin typeface="微软雅黑" panose="020B0503020204020204" pitchFamily="34" charset="-122"/>
                <a:ea typeface="微软雅黑" panose="020B0503020204020204" pitchFamily="34" charset="-122"/>
                <a:sym typeface="微软雅黑" panose="020B0503020204020204" pitchFamily="34" charset="-122"/>
              </a:rPr>
              <a:t>…</a:t>
            </a:r>
            <a:endParaRPr lang="en-US" sz="1200" spc="15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8">
            <a:extLst>
              <a:ext uri="{FF2B5EF4-FFF2-40B4-BE49-F238E27FC236}">
                <a16:creationId xmlns:a16="http://schemas.microsoft.com/office/drawing/2014/main" xmlns="" id="{5A4FFFBB-62A8-475E-8142-1EF724E2C650}"/>
              </a:ext>
            </a:extLst>
          </p:cNvPr>
          <p:cNvPicPr>
            <a:picLocks noChangeAspect="1"/>
          </p:cNvPicPr>
          <p:nvPr/>
        </p:nvPicPr>
        <p:blipFill>
          <a:blip r:embed="rId4"/>
          <a:stretch>
            <a:fillRect/>
          </a:stretch>
        </p:blipFill>
        <p:spPr>
          <a:xfrm>
            <a:off x="878678" y="2460442"/>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85160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xmlns="" id="{75D025E5-F50F-4849-923C-AEE0E98AB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576126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QR 代码&#10;&#10;描述已自动生成">
            <a:extLst>
              <a:ext uri="{FF2B5EF4-FFF2-40B4-BE49-F238E27FC236}">
                <a16:creationId xmlns:a16="http://schemas.microsoft.com/office/drawing/2014/main" xmlns="" id="{45809B2F-32BE-417C-A6FB-D58DEA778C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21630694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93813"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江户川同</a:t>
            </a:r>
            <a:r>
              <a:rPr lang="zh-CN" altLang="en-US" sz="1400" b="1" spc="133" dirty="0" smtClean="0">
                <a:solidFill>
                  <a:schemeClr val="accent2"/>
                </a:solidFill>
                <a:latin typeface="微软雅黑" panose="020B0503020204020204" pitchFamily="34" charset="-122"/>
                <a:ea typeface="微软雅黑" panose="020B0503020204020204" pitchFamily="34" charset="-122"/>
              </a:rPr>
              <a:t>学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422797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31393EB-5834-48A4-8A21-CDB3106D08BE}"/>
              </a:ext>
            </a:extLst>
          </p:cNvPr>
          <p:cNvPicPr>
            <a:picLocks noChangeAspect="1"/>
          </p:cNvPicPr>
          <p:nvPr/>
        </p:nvPicPr>
        <p:blipFill>
          <a:blip r:embed="rId2">
            <a:alphaModFix amt="35000"/>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3925009" y="1271686"/>
            <a:ext cx="8266892" cy="2572735"/>
          </a:xfrm>
          <a:prstGeom prst="rect">
            <a:avLst/>
          </a:prstGeom>
        </p:spPr>
      </p:pic>
      <p:sp>
        <p:nvSpPr>
          <p:cNvPr id="2" name="矩形 1">
            <a:extLst>
              <a:ext uri="{FF2B5EF4-FFF2-40B4-BE49-F238E27FC236}">
                <a16:creationId xmlns:a16="http://schemas.microsoft.com/office/drawing/2014/main" xmlns="" id="{FAB4EA88-D600-4823-AE63-4185F1B26D9E}"/>
              </a:ext>
            </a:extLst>
          </p:cNvPr>
          <p:cNvSpPr/>
          <p:nvPr/>
        </p:nvSpPr>
        <p:spPr>
          <a:xfrm>
            <a:off x="-1" y="1263091"/>
            <a:ext cx="12191901" cy="2585578"/>
          </a:xfrm>
          <a:prstGeom prst="rect">
            <a:avLst/>
          </a:prstGeom>
          <a:gradFill>
            <a:gsLst>
              <a:gs pos="100000">
                <a:schemeClr val="accent1">
                  <a:alpha val="34000"/>
                </a:schemeClr>
              </a:gs>
              <a:gs pos="55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xmlns="" id="{7E0467B4-E363-4333-AAF3-ADA655616843}"/>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项目实施背景</a:t>
            </a:r>
            <a:endParaRPr kumimoji="0" lang="zh-CN" altLang="en-US" sz="4000" i="0" u="none" strike="noStrike" kern="1200" cap="none" spc="300" normalizeH="0" baseline="0" noProof="0" dirty="0">
              <a:ln>
                <a:noFill/>
              </a:ln>
              <a:gradFill>
                <a:gsLst>
                  <a:gs pos="0">
                    <a:srgbClr val="3B3B3B">
                      <a:lumMod val="70000"/>
                      <a:lumOff val="30000"/>
                    </a:srgbClr>
                  </a:gs>
                  <a:gs pos="100000">
                    <a:srgbClr val="3B3B3B"/>
                  </a:gs>
                </a:gsLst>
                <a:lin ang="5400000" scaled="0"/>
              </a:gradFill>
              <a:uLnTx/>
              <a:uFillTx/>
              <a:latin typeface="字体圈欣意冠黑体" panose="00000500000000000000" pitchFamily="2" charset="-122"/>
              <a:ea typeface="字体圈欣意冠黑体" panose="00000500000000000000" pitchFamily="2" charset="-122"/>
            </a:endParaRPr>
          </a:p>
        </p:txBody>
      </p:sp>
      <p:sp>
        <p:nvSpPr>
          <p:cNvPr id="87" name="文本框 86">
            <a:extLst>
              <a:ext uri="{FF2B5EF4-FFF2-40B4-BE49-F238E27FC236}">
                <a16:creationId xmlns:a16="http://schemas.microsoft.com/office/drawing/2014/main" xmlns="" id="{EEEE516F-F9A0-4017-82E2-46CFCEEECAD8}"/>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Background Information</a:t>
            </a:r>
          </a:p>
        </p:txBody>
      </p:sp>
      <p:sp>
        <p:nvSpPr>
          <p:cNvPr id="51" name="矩形: 圆角 50">
            <a:extLst>
              <a:ext uri="{FF2B5EF4-FFF2-40B4-BE49-F238E27FC236}">
                <a16:creationId xmlns:a16="http://schemas.microsoft.com/office/drawing/2014/main" xmlns="" id="{E4B79190-0873-4D9B-954D-A87F951B0334}"/>
              </a:ext>
            </a:extLst>
          </p:cNvPr>
          <p:cNvSpPr/>
          <p:nvPr/>
        </p:nvSpPr>
        <p:spPr>
          <a:xfrm>
            <a:off x="1246981" y="3518329"/>
            <a:ext cx="2906001" cy="3575818"/>
          </a:xfrm>
          <a:prstGeom prst="roundRect">
            <a:avLst>
              <a:gd name="adj" fmla="val 4302"/>
            </a:avLst>
          </a:prstGeom>
          <a:solidFill>
            <a:schemeClr val="bg1"/>
          </a:solidFill>
          <a:ln w="25400">
            <a:solidFill>
              <a:schemeClr val="accent1"/>
            </a:solidFill>
          </a:ln>
          <a:effectLst>
            <a:outerShdw blurRad="317500" dist="38100" dir="5400000" sx="98000" sy="98000" algn="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3B3B"/>
              </a:solidFill>
              <a:latin typeface="等线" panose="020F0502020204030204"/>
              <a:ea typeface="等线" panose="02010600030101010101" pitchFamily="2" charset="-122"/>
            </a:endParaRPr>
          </a:p>
        </p:txBody>
      </p:sp>
      <p:grpSp>
        <p:nvGrpSpPr>
          <p:cNvPr id="56" name="图形 42">
            <a:extLst>
              <a:ext uri="{FF2B5EF4-FFF2-40B4-BE49-F238E27FC236}">
                <a16:creationId xmlns:a16="http://schemas.microsoft.com/office/drawing/2014/main" xmlns="" id="{FD53693A-2647-4035-B55F-E26ABDA1FEDC}"/>
              </a:ext>
            </a:extLst>
          </p:cNvPr>
          <p:cNvGrpSpPr/>
          <p:nvPr/>
        </p:nvGrpSpPr>
        <p:grpSpPr>
          <a:xfrm>
            <a:off x="3462549" y="3680407"/>
            <a:ext cx="556364" cy="723274"/>
            <a:chOff x="4130242" y="433214"/>
            <a:chExt cx="839065" cy="1090785"/>
          </a:xfrm>
          <a:solidFill>
            <a:schemeClr val="accent3">
              <a:alpha val="50000"/>
            </a:schemeClr>
          </a:solidFill>
        </p:grpSpPr>
        <p:sp>
          <p:nvSpPr>
            <p:cNvPr id="57" name="任意多边形: 形状 56">
              <a:extLst>
                <a:ext uri="{FF2B5EF4-FFF2-40B4-BE49-F238E27FC236}">
                  <a16:creationId xmlns:a16="http://schemas.microsoft.com/office/drawing/2014/main" xmlns="" id="{6278EFE0-7EA3-4EDC-AA3D-23A634D00124}"/>
                </a:ext>
              </a:extLst>
            </p:cNvPr>
            <p:cNvSpPr/>
            <p:nvPr/>
          </p:nvSpPr>
          <p:spPr>
            <a:xfrm>
              <a:off x="4525096" y="1129145"/>
              <a:ext cx="49356" cy="49356"/>
            </a:xfrm>
            <a:custGeom>
              <a:avLst/>
              <a:gdLst>
                <a:gd name="connsiteX0" fmla="*/ 49357 w 49356"/>
                <a:gd name="connsiteY0" fmla="*/ 24678 h 49356"/>
                <a:gd name="connsiteX1" fmla="*/ 24678 w 49356"/>
                <a:gd name="connsiteY1" fmla="*/ 49357 h 49356"/>
                <a:gd name="connsiteX2" fmla="*/ 0 w 49356"/>
                <a:gd name="connsiteY2" fmla="*/ 24678 h 49356"/>
                <a:gd name="connsiteX3" fmla="*/ 24678 w 49356"/>
                <a:gd name="connsiteY3" fmla="*/ 0 h 49356"/>
                <a:gd name="connsiteX4" fmla="*/ 49357 w 49356"/>
                <a:gd name="connsiteY4" fmla="*/ 24678 h 4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6" h="49356">
                  <a:moveTo>
                    <a:pt x="49357" y="24678"/>
                  </a:moveTo>
                  <a:cubicBezTo>
                    <a:pt x="49357" y="38308"/>
                    <a:pt x="38308" y="49357"/>
                    <a:pt x="24678" y="49357"/>
                  </a:cubicBezTo>
                  <a:cubicBezTo>
                    <a:pt x="11049" y="49357"/>
                    <a:pt x="0" y="38308"/>
                    <a:pt x="0" y="24678"/>
                  </a:cubicBezTo>
                  <a:cubicBezTo>
                    <a:pt x="0" y="11049"/>
                    <a:pt x="11049" y="0"/>
                    <a:pt x="24678" y="0"/>
                  </a:cubicBezTo>
                  <a:cubicBezTo>
                    <a:pt x="38308" y="0"/>
                    <a:pt x="49357" y="11049"/>
                    <a:pt x="49357" y="24678"/>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58" name="任意多边形: 形状 57">
              <a:extLst>
                <a:ext uri="{FF2B5EF4-FFF2-40B4-BE49-F238E27FC236}">
                  <a16:creationId xmlns:a16="http://schemas.microsoft.com/office/drawing/2014/main" xmlns="" id="{6C652BF9-AA5E-4A8B-A180-A11E87A90B84}"/>
                </a:ext>
              </a:extLst>
            </p:cNvPr>
            <p:cNvSpPr/>
            <p:nvPr/>
          </p:nvSpPr>
          <p:spPr>
            <a:xfrm>
              <a:off x="4525096" y="1030431"/>
              <a:ext cx="49356" cy="49356"/>
            </a:xfrm>
            <a:custGeom>
              <a:avLst/>
              <a:gdLst>
                <a:gd name="connsiteX0" fmla="*/ 49357 w 49356"/>
                <a:gd name="connsiteY0" fmla="*/ 24678 h 49356"/>
                <a:gd name="connsiteX1" fmla="*/ 24678 w 49356"/>
                <a:gd name="connsiteY1" fmla="*/ 49357 h 49356"/>
                <a:gd name="connsiteX2" fmla="*/ 0 w 49356"/>
                <a:gd name="connsiteY2" fmla="*/ 24678 h 49356"/>
                <a:gd name="connsiteX3" fmla="*/ 24678 w 49356"/>
                <a:gd name="connsiteY3" fmla="*/ 0 h 49356"/>
                <a:gd name="connsiteX4" fmla="*/ 49357 w 49356"/>
                <a:gd name="connsiteY4" fmla="*/ 24678 h 4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6" h="49356">
                  <a:moveTo>
                    <a:pt x="49357" y="24678"/>
                  </a:moveTo>
                  <a:cubicBezTo>
                    <a:pt x="49357" y="38308"/>
                    <a:pt x="38308" y="49357"/>
                    <a:pt x="24678" y="49357"/>
                  </a:cubicBezTo>
                  <a:cubicBezTo>
                    <a:pt x="11049" y="49357"/>
                    <a:pt x="0" y="38308"/>
                    <a:pt x="0" y="24678"/>
                  </a:cubicBezTo>
                  <a:cubicBezTo>
                    <a:pt x="0" y="11049"/>
                    <a:pt x="11049" y="0"/>
                    <a:pt x="24678" y="0"/>
                  </a:cubicBezTo>
                  <a:cubicBezTo>
                    <a:pt x="38308" y="0"/>
                    <a:pt x="49357" y="11049"/>
                    <a:pt x="49357" y="24678"/>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59" name="任意多边形: 形状 58">
              <a:extLst>
                <a:ext uri="{FF2B5EF4-FFF2-40B4-BE49-F238E27FC236}">
                  <a16:creationId xmlns:a16="http://schemas.microsoft.com/office/drawing/2014/main" xmlns="" id="{E818CDB8-E59A-4C4A-B596-44663520133C}"/>
                </a:ext>
              </a:extLst>
            </p:cNvPr>
            <p:cNvSpPr/>
            <p:nvPr/>
          </p:nvSpPr>
          <p:spPr>
            <a:xfrm>
              <a:off x="4422218" y="465913"/>
              <a:ext cx="250177" cy="95628"/>
            </a:xfrm>
            <a:custGeom>
              <a:avLst/>
              <a:gdLst>
                <a:gd name="connsiteX0" fmla="*/ 43650 w 250177"/>
                <a:gd name="connsiteY0" fmla="*/ 90693 h 95628"/>
                <a:gd name="connsiteX1" fmla="*/ 97942 w 250177"/>
                <a:gd name="connsiteY1" fmla="*/ 56143 h 95628"/>
                <a:gd name="connsiteX2" fmla="*/ 162106 w 250177"/>
                <a:gd name="connsiteY2" fmla="*/ 56143 h 95628"/>
                <a:gd name="connsiteX3" fmla="*/ 216399 w 250177"/>
                <a:gd name="connsiteY3" fmla="*/ 90693 h 95628"/>
                <a:gd name="connsiteX4" fmla="*/ 226270 w 250177"/>
                <a:gd name="connsiteY4" fmla="*/ 95629 h 95628"/>
                <a:gd name="connsiteX5" fmla="*/ 246013 w 250177"/>
                <a:gd name="connsiteY5" fmla="*/ 85757 h 95628"/>
                <a:gd name="connsiteX6" fmla="*/ 238609 w 250177"/>
                <a:gd name="connsiteY6" fmla="*/ 51208 h 95628"/>
                <a:gd name="connsiteX7" fmla="*/ 184317 w 250177"/>
                <a:gd name="connsiteY7" fmla="*/ 16658 h 95628"/>
                <a:gd name="connsiteX8" fmla="*/ 65861 w 250177"/>
                <a:gd name="connsiteY8" fmla="*/ 16658 h 95628"/>
                <a:gd name="connsiteX9" fmla="*/ 11568 w 250177"/>
                <a:gd name="connsiteY9" fmla="*/ 51208 h 95628"/>
                <a:gd name="connsiteX10" fmla="*/ 4164 w 250177"/>
                <a:gd name="connsiteY10" fmla="*/ 85757 h 95628"/>
                <a:gd name="connsiteX11" fmla="*/ 43650 w 250177"/>
                <a:gd name="connsiteY11" fmla="*/ 90693 h 9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0177" h="95628">
                  <a:moveTo>
                    <a:pt x="43650" y="90693"/>
                  </a:moveTo>
                  <a:lnTo>
                    <a:pt x="97942" y="56143"/>
                  </a:lnTo>
                  <a:cubicBezTo>
                    <a:pt x="117685" y="43804"/>
                    <a:pt x="142364" y="43804"/>
                    <a:pt x="162106" y="56143"/>
                  </a:cubicBezTo>
                  <a:lnTo>
                    <a:pt x="216399" y="90693"/>
                  </a:lnTo>
                  <a:cubicBezTo>
                    <a:pt x="216399" y="93161"/>
                    <a:pt x="221334" y="95629"/>
                    <a:pt x="226270" y="95629"/>
                  </a:cubicBezTo>
                  <a:cubicBezTo>
                    <a:pt x="233674" y="95629"/>
                    <a:pt x="241077" y="90693"/>
                    <a:pt x="246013" y="85757"/>
                  </a:cubicBezTo>
                  <a:cubicBezTo>
                    <a:pt x="253416" y="73418"/>
                    <a:pt x="250949" y="58611"/>
                    <a:pt x="238609" y="51208"/>
                  </a:cubicBezTo>
                  <a:lnTo>
                    <a:pt x="184317" y="16658"/>
                  </a:lnTo>
                  <a:cubicBezTo>
                    <a:pt x="149767" y="-5553"/>
                    <a:pt x="100410" y="-5553"/>
                    <a:pt x="65861" y="16658"/>
                  </a:cubicBezTo>
                  <a:lnTo>
                    <a:pt x="11568" y="51208"/>
                  </a:lnTo>
                  <a:cubicBezTo>
                    <a:pt x="-771" y="58611"/>
                    <a:pt x="-3239" y="73418"/>
                    <a:pt x="4164" y="85757"/>
                  </a:cubicBezTo>
                  <a:cubicBezTo>
                    <a:pt x="16504" y="95629"/>
                    <a:pt x="31311" y="98097"/>
                    <a:pt x="43650" y="90693"/>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60" name="任意多边形: 形状 59">
              <a:extLst>
                <a:ext uri="{FF2B5EF4-FFF2-40B4-BE49-F238E27FC236}">
                  <a16:creationId xmlns:a16="http://schemas.microsoft.com/office/drawing/2014/main" xmlns="" id="{6FD66DD4-6EE4-4554-BC95-03726D279FD9}"/>
                </a:ext>
              </a:extLst>
            </p:cNvPr>
            <p:cNvSpPr/>
            <p:nvPr/>
          </p:nvSpPr>
          <p:spPr>
            <a:xfrm>
              <a:off x="4748372" y="733823"/>
              <a:ext cx="74163" cy="148538"/>
            </a:xfrm>
            <a:custGeom>
              <a:avLst/>
              <a:gdLst>
                <a:gd name="connsiteX0" fmla="*/ 18573 w 74163"/>
                <a:gd name="connsiteY0" fmla="*/ 468 h 148538"/>
                <a:gd name="connsiteX1" fmla="*/ 1298 w 74163"/>
                <a:gd name="connsiteY1" fmla="*/ 30082 h 148538"/>
                <a:gd name="connsiteX2" fmla="*/ 25976 w 74163"/>
                <a:gd name="connsiteY2" fmla="*/ 128795 h 148538"/>
                <a:gd name="connsiteX3" fmla="*/ 50655 w 74163"/>
                <a:gd name="connsiteY3" fmla="*/ 148538 h 148538"/>
                <a:gd name="connsiteX4" fmla="*/ 55590 w 74163"/>
                <a:gd name="connsiteY4" fmla="*/ 148538 h 148538"/>
                <a:gd name="connsiteX5" fmla="*/ 72865 w 74163"/>
                <a:gd name="connsiteY5" fmla="*/ 118924 h 148538"/>
                <a:gd name="connsiteX6" fmla="*/ 48187 w 74163"/>
                <a:gd name="connsiteY6" fmla="*/ 20210 h 148538"/>
                <a:gd name="connsiteX7" fmla="*/ 18573 w 74163"/>
                <a:gd name="connsiteY7" fmla="*/ 468 h 148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63" h="148538">
                  <a:moveTo>
                    <a:pt x="18573" y="468"/>
                  </a:moveTo>
                  <a:cubicBezTo>
                    <a:pt x="6234" y="2936"/>
                    <a:pt x="-3638" y="17743"/>
                    <a:pt x="1298" y="30082"/>
                  </a:cubicBezTo>
                  <a:lnTo>
                    <a:pt x="25976" y="128795"/>
                  </a:lnTo>
                  <a:cubicBezTo>
                    <a:pt x="28444" y="141135"/>
                    <a:pt x="38316" y="148538"/>
                    <a:pt x="50655" y="148538"/>
                  </a:cubicBezTo>
                  <a:cubicBezTo>
                    <a:pt x="53123" y="148538"/>
                    <a:pt x="55590" y="148538"/>
                    <a:pt x="55590" y="148538"/>
                  </a:cubicBezTo>
                  <a:cubicBezTo>
                    <a:pt x="67930" y="146070"/>
                    <a:pt x="77801" y="131263"/>
                    <a:pt x="72865" y="118924"/>
                  </a:cubicBezTo>
                  <a:lnTo>
                    <a:pt x="48187" y="20210"/>
                  </a:lnTo>
                  <a:cubicBezTo>
                    <a:pt x="43251" y="5403"/>
                    <a:pt x="30912" y="-2000"/>
                    <a:pt x="18573" y="468"/>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61" name="任意多边形: 形状 60">
              <a:extLst>
                <a:ext uri="{FF2B5EF4-FFF2-40B4-BE49-F238E27FC236}">
                  <a16:creationId xmlns:a16="http://schemas.microsoft.com/office/drawing/2014/main" xmlns="" id="{88FA5728-73FC-4074-8662-21CE6A7BC011}"/>
                </a:ext>
              </a:extLst>
            </p:cNvPr>
            <p:cNvSpPr/>
            <p:nvPr/>
          </p:nvSpPr>
          <p:spPr>
            <a:xfrm>
              <a:off x="4280307" y="733818"/>
              <a:ext cx="72513" cy="148543"/>
            </a:xfrm>
            <a:custGeom>
              <a:avLst/>
              <a:gdLst>
                <a:gd name="connsiteX0" fmla="*/ 22683 w 72513"/>
                <a:gd name="connsiteY0" fmla="*/ 148543 h 148543"/>
                <a:gd name="connsiteX1" fmla="*/ 47362 w 72513"/>
                <a:gd name="connsiteY1" fmla="*/ 128801 h 148543"/>
                <a:gd name="connsiteX2" fmla="*/ 72040 w 72513"/>
                <a:gd name="connsiteY2" fmla="*/ 30087 h 148543"/>
                <a:gd name="connsiteX3" fmla="*/ 54765 w 72513"/>
                <a:gd name="connsiteY3" fmla="*/ 473 h 148543"/>
                <a:gd name="connsiteX4" fmla="*/ 25151 w 72513"/>
                <a:gd name="connsiteY4" fmla="*/ 17748 h 148543"/>
                <a:gd name="connsiteX5" fmla="*/ 473 w 72513"/>
                <a:gd name="connsiteY5" fmla="*/ 116461 h 148543"/>
                <a:gd name="connsiteX6" fmla="*/ 17748 w 72513"/>
                <a:gd name="connsiteY6" fmla="*/ 146075 h 148543"/>
                <a:gd name="connsiteX7" fmla="*/ 22683 w 72513"/>
                <a:gd name="connsiteY7" fmla="*/ 148543 h 1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13" h="148543">
                  <a:moveTo>
                    <a:pt x="22683" y="148543"/>
                  </a:moveTo>
                  <a:cubicBezTo>
                    <a:pt x="32555" y="148543"/>
                    <a:pt x="44894" y="141140"/>
                    <a:pt x="47362" y="128801"/>
                  </a:cubicBezTo>
                  <a:lnTo>
                    <a:pt x="72040" y="30087"/>
                  </a:lnTo>
                  <a:cubicBezTo>
                    <a:pt x="74508" y="17748"/>
                    <a:pt x="67105" y="2941"/>
                    <a:pt x="54765" y="473"/>
                  </a:cubicBezTo>
                  <a:cubicBezTo>
                    <a:pt x="42426" y="-1995"/>
                    <a:pt x="27619" y="5409"/>
                    <a:pt x="25151" y="17748"/>
                  </a:cubicBezTo>
                  <a:lnTo>
                    <a:pt x="473" y="116461"/>
                  </a:lnTo>
                  <a:cubicBezTo>
                    <a:pt x="-1995" y="128801"/>
                    <a:pt x="5409" y="143608"/>
                    <a:pt x="17748" y="146075"/>
                  </a:cubicBezTo>
                  <a:cubicBezTo>
                    <a:pt x="17748" y="148543"/>
                    <a:pt x="20216" y="148543"/>
                    <a:pt x="22683" y="148543"/>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62" name="任意多边形: 形状 61">
              <a:extLst>
                <a:ext uri="{FF2B5EF4-FFF2-40B4-BE49-F238E27FC236}">
                  <a16:creationId xmlns:a16="http://schemas.microsoft.com/office/drawing/2014/main" xmlns="" id="{DDD88CC4-5930-44D1-A995-C653C20C2D62}"/>
                </a:ext>
              </a:extLst>
            </p:cNvPr>
            <p:cNvSpPr/>
            <p:nvPr/>
          </p:nvSpPr>
          <p:spPr>
            <a:xfrm>
              <a:off x="4130242" y="1203180"/>
              <a:ext cx="839065" cy="320819"/>
            </a:xfrm>
            <a:custGeom>
              <a:avLst/>
              <a:gdLst>
                <a:gd name="connsiteX0" fmla="*/ 814388 w 839065"/>
                <a:gd name="connsiteY0" fmla="*/ 271463 h 320819"/>
                <a:gd name="connsiteX1" fmla="*/ 740352 w 839065"/>
                <a:gd name="connsiteY1" fmla="*/ 271463 h 320819"/>
                <a:gd name="connsiteX2" fmla="*/ 740352 w 839065"/>
                <a:gd name="connsiteY2" fmla="*/ 24678 h 320819"/>
                <a:gd name="connsiteX3" fmla="*/ 715674 w 839065"/>
                <a:gd name="connsiteY3" fmla="*/ 0 h 320819"/>
                <a:gd name="connsiteX4" fmla="*/ 690995 w 839065"/>
                <a:gd name="connsiteY4" fmla="*/ 24678 h 320819"/>
                <a:gd name="connsiteX5" fmla="*/ 690995 w 839065"/>
                <a:gd name="connsiteY5" fmla="*/ 271463 h 320819"/>
                <a:gd name="connsiteX6" fmla="*/ 518247 w 839065"/>
                <a:gd name="connsiteY6" fmla="*/ 271463 h 320819"/>
                <a:gd name="connsiteX7" fmla="*/ 518247 w 839065"/>
                <a:gd name="connsiteY7" fmla="*/ 123392 h 320819"/>
                <a:gd name="connsiteX8" fmla="*/ 444211 w 839065"/>
                <a:gd name="connsiteY8" fmla="*/ 49357 h 320819"/>
                <a:gd name="connsiteX9" fmla="*/ 394855 w 839065"/>
                <a:gd name="connsiteY9" fmla="*/ 49357 h 320819"/>
                <a:gd name="connsiteX10" fmla="*/ 320819 w 839065"/>
                <a:gd name="connsiteY10" fmla="*/ 123392 h 320819"/>
                <a:gd name="connsiteX11" fmla="*/ 320819 w 839065"/>
                <a:gd name="connsiteY11" fmla="*/ 271463 h 320819"/>
                <a:gd name="connsiteX12" fmla="*/ 148070 w 839065"/>
                <a:gd name="connsiteY12" fmla="*/ 271463 h 320819"/>
                <a:gd name="connsiteX13" fmla="*/ 148070 w 839065"/>
                <a:gd name="connsiteY13" fmla="*/ 24678 h 320819"/>
                <a:gd name="connsiteX14" fmla="*/ 123392 w 839065"/>
                <a:gd name="connsiteY14" fmla="*/ 0 h 320819"/>
                <a:gd name="connsiteX15" fmla="*/ 98714 w 839065"/>
                <a:gd name="connsiteY15" fmla="*/ 24678 h 320819"/>
                <a:gd name="connsiteX16" fmla="*/ 98714 w 839065"/>
                <a:gd name="connsiteY16" fmla="*/ 271463 h 320819"/>
                <a:gd name="connsiteX17" fmla="*/ 24678 w 839065"/>
                <a:gd name="connsiteY17" fmla="*/ 271463 h 320819"/>
                <a:gd name="connsiteX18" fmla="*/ 0 w 839065"/>
                <a:gd name="connsiteY18" fmla="*/ 296141 h 320819"/>
                <a:gd name="connsiteX19" fmla="*/ 24678 w 839065"/>
                <a:gd name="connsiteY19" fmla="*/ 320819 h 320819"/>
                <a:gd name="connsiteX20" fmla="*/ 345498 w 839065"/>
                <a:gd name="connsiteY20" fmla="*/ 320819 h 320819"/>
                <a:gd name="connsiteX21" fmla="*/ 493568 w 839065"/>
                <a:gd name="connsiteY21" fmla="*/ 320819 h 320819"/>
                <a:gd name="connsiteX22" fmla="*/ 814388 w 839065"/>
                <a:gd name="connsiteY22" fmla="*/ 320819 h 320819"/>
                <a:gd name="connsiteX23" fmla="*/ 839066 w 839065"/>
                <a:gd name="connsiteY23" fmla="*/ 296141 h 320819"/>
                <a:gd name="connsiteX24" fmla="*/ 814388 w 839065"/>
                <a:gd name="connsiteY24" fmla="*/ 271463 h 320819"/>
                <a:gd name="connsiteX25" fmla="*/ 370176 w 839065"/>
                <a:gd name="connsiteY25" fmla="*/ 271463 h 320819"/>
                <a:gd name="connsiteX26" fmla="*/ 370176 w 839065"/>
                <a:gd name="connsiteY26" fmla="*/ 123392 h 320819"/>
                <a:gd name="connsiteX27" fmla="*/ 394855 w 839065"/>
                <a:gd name="connsiteY27" fmla="*/ 98714 h 320819"/>
                <a:gd name="connsiteX28" fmla="*/ 444211 w 839065"/>
                <a:gd name="connsiteY28" fmla="*/ 98714 h 320819"/>
                <a:gd name="connsiteX29" fmla="*/ 468890 w 839065"/>
                <a:gd name="connsiteY29" fmla="*/ 123392 h 320819"/>
                <a:gd name="connsiteX30" fmla="*/ 468890 w 839065"/>
                <a:gd name="connsiteY30" fmla="*/ 271463 h 320819"/>
                <a:gd name="connsiteX31" fmla="*/ 370176 w 839065"/>
                <a:gd name="connsiteY31" fmla="*/ 271463 h 32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39065" h="320819">
                  <a:moveTo>
                    <a:pt x="814388" y="271463"/>
                  </a:moveTo>
                  <a:lnTo>
                    <a:pt x="740352" y="271463"/>
                  </a:lnTo>
                  <a:lnTo>
                    <a:pt x="740352" y="24678"/>
                  </a:lnTo>
                  <a:cubicBezTo>
                    <a:pt x="740352" y="9871"/>
                    <a:pt x="730481" y="0"/>
                    <a:pt x="715674" y="0"/>
                  </a:cubicBezTo>
                  <a:cubicBezTo>
                    <a:pt x="700867" y="0"/>
                    <a:pt x="690995" y="9871"/>
                    <a:pt x="690995" y="24678"/>
                  </a:cubicBezTo>
                  <a:lnTo>
                    <a:pt x="690995" y="271463"/>
                  </a:lnTo>
                  <a:lnTo>
                    <a:pt x="518247" y="271463"/>
                  </a:lnTo>
                  <a:lnTo>
                    <a:pt x="518247" y="123392"/>
                  </a:lnTo>
                  <a:cubicBezTo>
                    <a:pt x="518247" y="81439"/>
                    <a:pt x="486165" y="49357"/>
                    <a:pt x="444211" y="49357"/>
                  </a:cubicBezTo>
                  <a:lnTo>
                    <a:pt x="394855" y="49357"/>
                  </a:lnTo>
                  <a:cubicBezTo>
                    <a:pt x="352901" y="49357"/>
                    <a:pt x="320819" y="81439"/>
                    <a:pt x="320819" y="123392"/>
                  </a:cubicBezTo>
                  <a:lnTo>
                    <a:pt x="320819" y="271463"/>
                  </a:lnTo>
                  <a:lnTo>
                    <a:pt x="148070" y="271463"/>
                  </a:lnTo>
                  <a:lnTo>
                    <a:pt x="148070" y="24678"/>
                  </a:lnTo>
                  <a:cubicBezTo>
                    <a:pt x="148070" y="9871"/>
                    <a:pt x="138199" y="0"/>
                    <a:pt x="123392" y="0"/>
                  </a:cubicBezTo>
                  <a:cubicBezTo>
                    <a:pt x="108585" y="0"/>
                    <a:pt x="98714" y="9871"/>
                    <a:pt x="98714" y="24678"/>
                  </a:cubicBezTo>
                  <a:lnTo>
                    <a:pt x="98714" y="271463"/>
                  </a:lnTo>
                  <a:lnTo>
                    <a:pt x="24678" y="271463"/>
                  </a:lnTo>
                  <a:cubicBezTo>
                    <a:pt x="9871" y="271463"/>
                    <a:pt x="0" y="281334"/>
                    <a:pt x="0" y="296141"/>
                  </a:cubicBezTo>
                  <a:cubicBezTo>
                    <a:pt x="0" y="310948"/>
                    <a:pt x="9871" y="320819"/>
                    <a:pt x="24678" y="320819"/>
                  </a:cubicBezTo>
                  <a:lnTo>
                    <a:pt x="345498" y="320819"/>
                  </a:lnTo>
                  <a:lnTo>
                    <a:pt x="493568" y="320819"/>
                  </a:lnTo>
                  <a:lnTo>
                    <a:pt x="814388" y="320819"/>
                  </a:lnTo>
                  <a:cubicBezTo>
                    <a:pt x="829195" y="320819"/>
                    <a:pt x="839066" y="310948"/>
                    <a:pt x="839066" y="296141"/>
                  </a:cubicBezTo>
                  <a:cubicBezTo>
                    <a:pt x="839066" y="281334"/>
                    <a:pt x="829195" y="271463"/>
                    <a:pt x="814388" y="271463"/>
                  </a:cubicBezTo>
                  <a:close/>
                  <a:moveTo>
                    <a:pt x="370176" y="271463"/>
                  </a:moveTo>
                  <a:lnTo>
                    <a:pt x="370176" y="123392"/>
                  </a:lnTo>
                  <a:cubicBezTo>
                    <a:pt x="370176" y="108585"/>
                    <a:pt x="380048" y="98714"/>
                    <a:pt x="394855" y="98714"/>
                  </a:cubicBezTo>
                  <a:lnTo>
                    <a:pt x="444211" y="98714"/>
                  </a:lnTo>
                  <a:cubicBezTo>
                    <a:pt x="459018" y="98714"/>
                    <a:pt x="468890" y="108585"/>
                    <a:pt x="468890" y="123392"/>
                  </a:cubicBezTo>
                  <a:lnTo>
                    <a:pt x="468890" y="271463"/>
                  </a:lnTo>
                  <a:lnTo>
                    <a:pt x="370176" y="271463"/>
                  </a:lnTo>
                  <a:close/>
                </a:path>
              </a:pathLst>
            </a:custGeom>
            <a:grpFill/>
            <a:ln w="24678" cap="flat">
              <a:noFill/>
              <a:prstDash val="solid"/>
              <a:miter/>
            </a:ln>
          </p:spPr>
          <p:txBody>
            <a:bodyPr rtlCol="0" anchor="ctr"/>
            <a:lstStyle/>
            <a:p>
              <a:endParaRPr lang="zh-CN" altLang="en-US">
                <a:solidFill>
                  <a:srgbClr val="3B3B3B"/>
                </a:solidFill>
              </a:endParaRPr>
            </a:p>
          </p:txBody>
        </p:sp>
        <p:sp>
          <p:nvSpPr>
            <p:cNvPr id="63" name="任意多边形: 形状 62">
              <a:extLst>
                <a:ext uri="{FF2B5EF4-FFF2-40B4-BE49-F238E27FC236}">
                  <a16:creationId xmlns:a16="http://schemas.microsoft.com/office/drawing/2014/main" xmlns="" id="{4A1F5A2C-9B38-4824-B676-8CFD68D08866}"/>
                </a:ext>
              </a:extLst>
            </p:cNvPr>
            <p:cNvSpPr/>
            <p:nvPr/>
          </p:nvSpPr>
          <p:spPr>
            <a:xfrm>
              <a:off x="4177131" y="433214"/>
              <a:ext cx="747755" cy="745287"/>
            </a:xfrm>
            <a:custGeom>
              <a:avLst/>
              <a:gdLst>
                <a:gd name="connsiteX0" fmla="*/ 9871 w 747755"/>
                <a:gd name="connsiteY0" fmla="*/ 663849 h 745287"/>
                <a:gd name="connsiteX1" fmla="*/ 83907 w 747755"/>
                <a:gd name="connsiteY1" fmla="*/ 737884 h 745287"/>
                <a:gd name="connsiteX2" fmla="*/ 101181 w 747755"/>
                <a:gd name="connsiteY2" fmla="*/ 745288 h 745287"/>
                <a:gd name="connsiteX3" fmla="*/ 118456 w 747755"/>
                <a:gd name="connsiteY3" fmla="*/ 737884 h 745287"/>
                <a:gd name="connsiteX4" fmla="*/ 291205 w 747755"/>
                <a:gd name="connsiteY4" fmla="*/ 565136 h 745287"/>
                <a:gd name="connsiteX5" fmla="*/ 306012 w 747755"/>
                <a:gd name="connsiteY5" fmla="*/ 478761 h 745287"/>
                <a:gd name="connsiteX6" fmla="*/ 306012 w 747755"/>
                <a:gd name="connsiteY6" fmla="*/ 476293 h 745287"/>
                <a:gd name="connsiteX7" fmla="*/ 343030 w 747755"/>
                <a:gd name="connsiteY7" fmla="*/ 439276 h 745287"/>
                <a:gd name="connsiteX8" fmla="*/ 375112 w 747755"/>
                <a:gd name="connsiteY8" fmla="*/ 446679 h 745287"/>
                <a:gd name="connsiteX9" fmla="*/ 407194 w 747755"/>
                <a:gd name="connsiteY9" fmla="*/ 439276 h 745287"/>
                <a:gd name="connsiteX10" fmla="*/ 444211 w 747755"/>
                <a:gd name="connsiteY10" fmla="*/ 476293 h 745287"/>
                <a:gd name="connsiteX11" fmla="*/ 444211 w 747755"/>
                <a:gd name="connsiteY11" fmla="*/ 478761 h 745287"/>
                <a:gd name="connsiteX12" fmla="*/ 459018 w 747755"/>
                <a:gd name="connsiteY12" fmla="*/ 565136 h 745287"/>
                <a:gd name="connsiteX13" fmla="*/ 631767 w 747755"/>
                <a:gd name="connsiteY13" fmla="*/ 737884 h 745287"/>
                <a:gd name="connsiteX14" fmla="*/ 649042 w 747755"/>
                <a:gd name="connsiteY14" fmla="*/ 745288 h 745287"/>
                <a:gd name="connsiteX15" fmla="*/ 666317 w 747755"/>
                <a:gd name="connsiteY15" fmla="*/ 737884 h 745287"/>
                <a:gd name="connsiteX16" fmla="*/ 740352 w 747755"/>
                <a:gd name="connsiteY16" fmla="*/ 663849 h 745287"/>
                <a:gd name="connsiteX17" fmla="*/ 740352 w 747755"/>
                <a:gd name="connsiteY17" fmla="*/ 629299 h 745287"/>
                <a:gd name="connsiteX18" fmla="*/ 567603 w 747755"/>
                <a:gd name="connsiteY18" fmla="*/ 456551 h 745287"/>
                <a:gd name="connsiteX19" fmla="*/ 481229 w 747755"/>
                <a:gd name="connsiteY19" fmla="*/ 441744 h 745287"/>
                <a:gd name="connsiteX20" fmla="*/ 478761 w 747755"/>
                <a:gd name="connsiteY20" fmla="*/ 441744 h 745287"/>
                <a:gd name="connsiteX21" fmla="*/ 441744 w 747755"/>
                <a:gd name="connsiteY21" fmla="*/ 404726 h 745287"/>
                <a:gd name="connsiteX22" fmla="*/ 449147 w 747755"/>
                <a:gd name="connsiteY22" fmla="*/ 372644 h 745287"/>
                <a:gd name="connsiteX23" fmla="*/ 441744 w 747755"/>
                <a:gd name="connsiteY23" fmla="*/ 340562 h 745287"/>
                <a:gd name="connsiteX24" fmla="*/ 478761 w 747755"/>
                <a:gd name="connsiteY24" fmla="*/ 303544 h 745287"/>
                <a:gd name="connsiteX25" fmla="*/ 481229 w 747755"/>
                <a:gd name="connsiteY25" fmla="*/ 303544 h 745287"/>
                <a:gd name="connsiteX26" fmla="*/ 513311 w 747755"/>
                <a:gd name="connsiteY26" fmla="*/ 310948 h 745287"/>
                <a:gd name="connsiteX27" fmla="*/ 565136 w 747755"/>
                <a:gd name="connsiteY27" fmla="*/ 288737 h 745287"/>
                <a:gd name="connsiteX28" fmla="*/ 737884 w 747755"/>
                <a:gd name="connsiteY28" fmla="*/ 115989 h 745287"/>
                <a:gd name="connsiteX29" fmla="*/ 737884 w 747755"/>
                <a:gd name="connsiteY29" fmla="*/ 81439 h 745287"/>
                <a:gd name="connsiteX30" fmla="*/ 663849 w 747755"/>
                <a:gd name="connsiteY30" fmla="*/ 7404 h 745287"/>
                <a:gd name="connsiteX31" fmla="*/ 629299 w 747755"/>
                <a:gd name="connsiteY31" fmla="*/ 7404 h 745287"/>
                <a:gd name="connsiteX32" fmla="*/ 456551 w 747755"/>
                <a:gd name="connsiteY32" fmla="*/ 180152 h 745287"/>
                <a:gd name="connsiteX33" fmla="*/ 441744 w 747755"/>
                <a:gd name="connsiteY33" fmla="*/ 266527 h 745287"/>
                <a:gd name="connsiteX34" fmla="*/ 441744 w 747755"/>
                <a:gd name="connsiteY34" fmla="*/ 268995 h 745287"/>
                <a:gd name="connsiteX35" fmla="*/ 404726 w 747755"/>
                <a:gd name="connsiteY35" fmla="*/ 306012 h 745287"/>
                <a:gd name="connsiteX36" fmla="*/ 372644 w 747755"/>
                <a:gd name="connsiteY36" fmla="*/ 301077 h 745287"/>
                <a:gd name="connsiteX37" fmla="*/ 340562 w 747755"/>
                <a:gd name="connsiteY37" fmla="*/ 308480 h 745287"/>
                <a:gd name="connsiteX38" fmla="*/ 303544 w 747755"/>
                <a:gd name="connsiteY38" fmla="*/ 271463 h 745287"/>
                <a:gd name="connsiteX39" fmla="*/ 303544 w 747755"/>
                <a:gd name="connsiteY39" fmla="*/ 268995 h 745287"/>
                <a:gd name="connsiteX40" fmla="*/ 288737 w 747755"/>
                <a:gd name="connsiteY40" fmla="*/ 182620 h 745287"/>
                <a:gd name="connsiteX41" fmla="*/ 115989 w 747755"/>
                <a:gd name="connsiteY41" fmla="*/ 9871 h 745287"/>
                <a:gd name="connsiteX42" fmla="*/ 81439 w 747755"/>
                <a:gd name="connsiteY42" fmla="*/ 9871 h 745287"/>
                <a:gd name="connsiteX43" fmla="*/ 7404 w 747755"/>
                <a:gd name="connsiteY43" fmla="*/ 83907 h 745287"/>
                <a:gd name="connsiteX44" fmla="*/ 7404 w 747755"/>
                <a:gd name="connsiteY44" fmla="*/ 118456 h 745287"/>
                <a:gd name="connsiteX45" fmla="*/ 180152 w 747755"/>
                <a:gd name="connsiteY45" fmla="*/ 291205 h 745287"/>
                <a:gd name="connsiteX46" fmla="*/ 231977 w 747755"/>
                <a:gd name="connsiteY46" fmla="*/ 313416 h 745287"/>
                <a:gd name="connsiteX47" fmla="*/ 264059 w 747755"/>
                <a:gd name="connsiteY47" fmla="*/ 306012 h 745287"/>
                <a:gd name="connsiteX48" fmla="*/ 266527 w 747755"/>
                <a:gd name="connsiteY48" fmla="*/ 306012 h 745287"/>
                <a:gd name="connsiteX49" fmla="*/ 303544 w 747755"/>
                <a:gd name="connsiteY49" fmla="*/ 343030 h 745287"/>
                <a:gd name="connsiteX50" fmla="*/ 298609 w 747755"/>
                <a:gd name="connsiteY50" fmla="*/ 375112 h 745287"/>
                <a:gd name="connsiteX51" fmla="*/ 306012 w 747755"/>
                <a:gd name="connsiteY51" fmla="*/ 407194 h 745287"/>
                <a:gd name="connsiteX52" fmla="*/ 268995 w 747755"/>
                <a:gd name="connsiteY52" fmla="*/ 444211 h 745287"/>
                <a:gd name="connsiteX53" fmla="*/ 266527 w 747755"/>
                <a:gd name="connsiteY53" fmla="*/ 444211 h 745287"/>
                <a:gd name="connsiteX54" fmla="*/ 180152 w 747755"/>
                <a:gd name="connsiteY54" fmla="*/ 459018 h 745287"/>
                <a:gd name="connsiteX55" fmla="*/ 7404 w 747755"/>
                <a:gd name="connsiteY55" fmla="*/ 631767 h 745287"/>
                <a:gd name="connsiteX56" fmla="*/ 9871 w 747755"/>
                <a:gd name="connsiteY56" fmla="*/ 663849 h 745287"/>
                <a:gd name="connsiteX57" fmla="*/ 483697 w 747755"/>
                <a:gd name="connsiteY57" fmla="*/ 503440 h 745287"/>
                <a:gd name="connsiteX58" fmla="*/ 488633 w 747755"/>
                <a:gd name="connsiteY58" fmla="*/ 493568 h 745287"/>
                <a:gd name="connsiteX59" fmla="*/ 498504 w 747755"/>
                <a:gd name="connsiteY59" fmla="*/ 488633 h 745287"/>
                <a:gd name="connsiteX60" fmla="*/ 528118 w 747755"/>
                <a:gd name="connsiteY60" fmla="*/ 493568 h 745287"/>
                <a:gd name="connsiteX61" fmla="*/ 683592 w 747755"/>
                <a:gd name="connsiteY61" fmla="*/ 649042 h 745287"/>
                <a:gd name="connsiteX62" fmla="*/ 644107 w 747755"/>
                <a:gd name="connsiteY62" fmla="*/ 686060 h 745287"/>
                <a:gd name="connsiteX63" fmla="*/ 488633 w 747755"/>
                <a:gd name="connsiteY63" fmla="*/ 530586 h 745287"/>
                <a:gd name="connsiteX64" fmla="*/ 483697 w 747755"/>
                <a:gd name="connsiteY64" fmla="*/ 503440 h 745287"/>
                <a:gd name="connsiteX65" fmla="*/ 488633 w 747755"/>
                <a:gd name="connsiteY65" fmla="*/ 219638 h 745287"/>
                <a:gd name="connsiteX66" fmla="*/ 644107 w 747755"/>
                <a:gd name="connsiteY66" fmla="*/ 64164 h 745287"/>
                <a:gd name="connsiteX67" fmla="*/ 683592 w 747755"/>
                <a:gd name="connsiteY67" fmla="*/ 103649 h 745287"/>
                <a:gd name="connsiteX68" fmla="*/ 528118 w 747755"/>
                <a:gd name="connsiteY68" fmla="*/ 259123 h 745287"/>
                <a:gd name="connsiteX69" fmla="*/ 498504 w 747755"/>
                <a:gd name="connsiteY69" fmla="*/ 264059 h 745287"/>
                <a:gd name="connsiteX70" fmla="*/ 488633 w 747755"/>
                <a:gd name="connsiteY70" fmla="*/ 259123 h 745287"/>
                <a:gd name="connsiteX71" fmla="*/ 483697 w 747755"/>
                <a:gd name="connsiteY71" fmla="*/ 249252 h 745287"/>
                <a:gd name="connsiteX72" fmla="*/ 488633 w 747755"/>
                <a:gd name="connsiteY72" fmla="*/ 219638 h 745287"/>
                <a:gd name="connsiteX73" fmla="*/ 261591 w 747755"/>
                <a:gd name="connsiteY73" fmla="*/ 246784 h 745287"/>
                <a:gd name="connsiteX74" fmla="*/ 256655 w 747755"/>
                <a:gd name="connsiteY74" fmla="*/ 256655 h 745287"/>
                <a:gd name="connsiteX75" fmla="*/ 246784 w 747755"/>
                <a:gd name="connsiteY75" fmla="*/ 261591 h 745287"/>
                <a:gd name="connsiteX76" fmla="*/ 217170 w 747755"/>
                <a:gd name="connsiteY76" fmla="*/ 256655 h 745287"/>
                <a:gd name="connsiteX77" fmla="*/ 61696 w 747755"/>
                <a:gd name="connsiteY77" fmla="*/ 103649 h 745287"/>
                <a:gd name="connsiteX78" fmla="*/ 101181 w 747755"/>
                <a:gd name="connsiteY78" fmla="*/ 64164 h 745287"/>
                <a:gd name="connsiteX79" fmla="*/ 256655 w 747755"/>
                <a:gd name="connsiteY79" fmla="*/ 219638 h 745287"/>
                <a:gd name="connsiteX80" fmla="*/ 261591 w 747755"/>
                <a:gd name="connsiteY80" fmla="*/ 246784 h 745287"/>
                <a:gd name="connsiteX81" fmla="*/ 397322 w 747755"/>
                <a:gd name="connsiteY81" fmla="*/ 375112 h 745287"/>
                <a:gd name="connsiteX82" fmla="*/ 372644 w 747755"/>
                <a:gd name="connsiteY82" fmla="*/ 399790 h 745287"/>
                <a:gd name="connsiteX83" fmla="*/ 347966 w 747755"/>
                <a:gd name="connsiteY83" fmla="*/ 375112 h 745287"/>
                <a:gd name="connsiteX84" fmla="*/ 372644 w 747755"/>
                <a:gd name="connsiteY84" fmla="*/ 350433 h 745287"/>
                <a:gd name="connsiteX85" fmla="*/ 397322 w 747755"/>
                <a:gd name="connsiteY85" fmla="*/ 375112 h 745287"/>
                <a:gd name="connsiteX86" fmla="*/ 217170 w 747755"/>
                <a:gd name="connsiteY86" fmla="*/ 491100 h 745287"/>
                <a:gd name="connsiteX87" fmla="*/ 246784 w 747755"/>
                <a:gd name="connsiteY87" fmla="*/ 486165 h 745287"/>
                <a:gd name="connsiteX88" fmla="*/ 256655 w 747755"/>
                <a:gd name="connsiteY88" fmla="*/ 491100 h 745287"/>
                <a:gd name="connsiteX89" fmla="*/ 261591 w 747755"/>
                <a:gd name="connsiteY89" fmla="*/ 500972 h 745287"/>
                <a:gd name="connsiteX90" fmla="*/ 256655 w 747755"/>
                <a:gd name="connsiteY90" fmla="*/ 530586 h 745287"/>
                <a:gd name="connsiteX91" fmla="*/ 101181 w 747755"/>
                <a:gd name="connsiteY91" fmla="*/ 686060 h 745287"/>
                <a:gd name="connsiteX92" fmla="*/ 61696 w 747755"/>
                <a:gd name="connsiteY92" fmla="*/ 646574 h 745287"/>
                <a:gd name="connsiteX93" fmla="*/ 217170 w 747755"/>
                <a:gd name="connsiteY93" fmla="*/ 491100 h 74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747755" h="745287">
                  <a:moveTo>
                    <a:pt x="9871" y="663849"/>
                  </a:moveTo>
                  <a:lnTo>
                    <a:pt x="83907" y="737884"/>
                  </a:lnTo>
                  <a:cubicBezTo>
                    <a:pt x="88842" y="742820"/>
                    <a:pt x="96246" y="745288"/>
                    <a:pt x="101181" y="745288"/>
                  </a:cubicBezTo>
                  <a:cubicBezTo>
                    <a:pt x="106117" y="745288"/>
                    <a:pt x="113521" y="742820"/>
                    <a:pt x="118456" y="737884"/>
                  </a:cubicBezTo>
                  <a:lnTo>
                    <a:pt x="291205" y="565136"/>
                  </a:lnTo>
                  <a:cubicBezTo>
                    <a:pt x="313416" y="542925"/>
                    <a:pt x="318351" y="508375"/>
                    <a:pt x="306012" y="478761"/>
                  </a:cubicBezTo>
                  <a:lnTo>
                    <a:pt x="306012" y="476293"/>
                  </a:lnTo>
                  <a:lnTo>
                    <a:pt x="343030" y="439276"/>
                  </a:lnTo>
                  <a:cubicBezTo>
                    <a:pt x="352901" y="444211"/>
                    <a:pt x="362773" y="446679"/>
                    <a:pt x="375112" y="446679"/>
                  </a:cubicBezTo>
                  <a:cubicBezTo>
                    <a:pt x="387451" y="446679"/>
                    <a:pt x="397322" y="444211"/>
                    <a:pt x="407194" y="439276"/>
                  </a:cubicBezTo>
                  <a:lnTo>
                    <a:pt x="444211" y="476293"/>
                  </a:lnTo>
                  <a:lnTo>
                    <a:pt x="444211" y="478761"/>
                  </a:lnTo>
                  <a:cubicBezTo>
                    <a:pt x="429404" y="508375"/>
                    <a:pt x="434340" y="540457"/>
                    <a:pt x="459018" y="565136"/>
                  </a:cubicBezTo>
                  <a:lnTo>
                    <a:pt x="631767" y="737884"/>
                  </a:lnTo>
                  <a:cubicBezTo>
                    <a:pt x="636703" y="742820"/>
                    <a:pt x="644107" y="745288"/>
                    <a:pt x="649042" y="745288"/>
                  </a:cubicBezTo>
                  <a:cubicBezTo>
                    <a:pt x="653978" y="745288"/>
                    <a:pt x="661381" y="742820"/>
                    <a:pt x="666317" y="737884"/>
                  </a:cubicBezTo>
                  <a:lnTo>
                    <a:pt x="740352" y="663849"/>
                  </a:lnTo>
                  <a:cubicBezTo>
                    <a:pt x="750224" y="653978"/>
                    <a:pt x="750224" y="639171"/>
                    <a:pt x="740352" y="629299"/>
                  </a:cubicBezTo>
                  <a:lnTo>
                    <a:pt x="567603" y="456551"/>
                  </a:lnTo>
                  <a:cubicBezTo>
                    <a:pt x="545393" y="434340"/>
                    <a:pt x="510843" y="429404"/>
                    <a:pt x="481229" y="441744"/>
                  </a:cubicBezTo>
                  <a:lnTo>
                    <a:pt x="478761" y="441744"/>
                  </a:lnTo>
                  <a:lnTo>
                    <a:pt x="441744" y="404726"/>
                  </a:lnTo>
                  <a:cubicBezTo>
                    <a:pt x="446679" y="394855"/>
                    <a:pt x="449147" y="384983"/>
                    <a:pt x="449147" y="372644"/>
                  </a:cubicBezTo>
                  <a:cubicBezTo>
                    <a:pt x="449147" y="360305"/>
                    <a:pt x="446679" y="350433"/>
                    <a:pt x="441744" y="340562"/>
                  </a:cubicBezTo>
                  <a:lnTo>
                    <a:pt x="478761" y="303544"/>
                  </a:lnTo>
                  <a:lnTo>
                    <a:pt x="481229" y="303544"/>
                  </a:lnTo>
                  <a:cubicBezTo>
                    <a:pt x="491100" y="308480"/>
                    <a:pt x="503440" y="310948"/>
                    <a:pt x="513311" y="310948"/>
                  </a:cubicBezTo>
                  <a:cubicBezTo>
                    <a:pt x="533054" y="310948"/>
                    <a:pt x="550329" y="303544"/>
                    <a:pt x="565136" y="288737"/>
                  </a:cubicBezTo>
                  <a:lnTo>
                    <a:pt x="737884" y="115989"/>
                  </a:lnTo>
                  <a:cubicBezTo>
                    <a:pt x="747756" y="106117"/>
                    <a:pt x="747756" y="91310"/>
                    <a:pt x="737884" y="81439"/>
                  </a:cubicBezTo>
                  <a:lnTo>
                    <a:pt x="663849" y="7404"/>
                  </a:lnTo>
                  <a:cubicBezTo>
                    <a:pt x="653978" y="-2468"/>
                    <a:pt x="639171" y="-2468"/>
                    <a:pt x="629299" y="7404"/>
                  </a:cubicBezTo>
                  <a:lnTo>
                    <a:pt x="456551" y="180152"/>
                  </a:lnTo>
                  <a:cubicBezTo>
                    <a:pt x="434340" y="202363"/>
                    <a:pt x="429404" y="236913"/>
                    <a:pt x="441744" y="266527"/>
                  </a:cubicBezTo>
                  <a:lnTo>
                    <a:pt x="441744" y="268995"/>
                  </a:lnTo>
                  <a:lnTo>
                    <a:pt x="404726" y="306012"/>
                  </a:lnTo>
                  <a:cubicBezTo>
                    <a:pt x="394855" y="303544"/>
                    <a:pt x="384983" y="301077"/>
                    <a:pt x="372644" y="301077"/>
                  </a:cubicBezTo>
                  <a:cubicBezTo>
                    <a:pt x="360305" y="301077"/>
                    <a:pt x="350433" y="303544"/>
                    <a:pt x="340562" y="308480"/>
                  </a:cubicBezTo>
                  <a:lnTo>
                    <a:pt x="303544" y="271463"/>
                  </a:lnTo>
                  <a:lnTo>
                    <a:pt x="303544" y="268995"/>
                  </a:lnTo>
                  <a:cubicBezTo>
                    <a:pt x="318351" y="239381"/>
                    <a:pt x="313416" y="207299"/>
                    <a:pt x="288737" y="182620"/>
                  </a:cubicBezTo>
                  <a:lnTo>
                    <a:pt x="115989" y="9871"/>
                  </a:lnTo>
                  <a:cubicBezTo>
                    <a:pt x="106117" y="0"/>
                    <a:pt x="91310" y="0"/>
                    <a:pt x="81439" y="9871"/>
                  </a:cubicBezTo>
                  <a:lnTo>
                    <a:pt x="7404" y="83907"/>
                  </a:lnTo>
                  <a:cubicBezTo>
                    <a:pt x="-2468" y="93778"/>
                    <a:pt x="-2468" y="108585"/>
                    <a:pt x="7404" y="118456"/>
                  </a:cubicBezTo>
                  <a:lnTo>
                    <a:pt x="180152" y="291205"/>
                  </a:lnTo>
                  <a:cubicBezTo>
                    <a:pt x="194959" y="306012"/>
                    <a:pt x="212234" y="313416"/>
                    <a:pt x="231977" y="313416"/>
                  </a:cubicBezTo>
                  <a:cubicBezTo>
                    <a:pt x="244316" y="313416"/>
                    <a:pt x="254188" y="310948"/>
                    <a:pt x="264059" y="306012"/>
                  </a:cubicBezTo>
                  <a:lnTo>
                    <a:pt x="266527" y="306012"/>
                  </a:lnTo>
                  <a:lnTo>
                    <a:pt x="303544" y="343030"/>
                  </a:lnTo>
                  <a:cubicBezTo>
                    <a:pt x="301077" y="352901"/>
                    <a:pt x="298609" y="362773"/>
                    <a:pt x="298609" y="375112"/>
                  </a:cubicBezTo>
                  <a:cubicBezTo>
                    <a:pt x="298609" y="387451"/>
                    <a:pt x="301077" y="397322"/>
                    <a:pt x="306012" y="407194"/>
                  </a:cubicBezTo>
                  <a:lnTo>
                    <a:pt x="268995" y="444211"/>
                  </a:lnTo>
                  <a:lnTo>
                    <a:pt x="266527" y="444211"/>
                  </a:lnTo>
                  <a:cubicBezTo>
                    <a:pt x="236913" y="429404"/>
                    <a:pt x="204831" y="434340"/>
                    <a:pt x="180152" y="459018"/>
                  </a:cubicBezTo>
                  <a:lnTo>
                    <a:pt x="7404" y="631767"/>
                  </a:lnTo>
                  <a:cubicBezTo>
                    <a:pt x="0" y="639171"/>
                    <a:pt x="0" y="653978"/>
                    <a:pt x="9871" y="663849"/>
                  </a:cubicBezTo>
                  <a:close/>
                  <a:moveTo>
                    <a:pt x="483697" y="503440"/>
                  </a:moveTo>
                  <a:lnTo>
                    <a:pt x="488633" y="493568"/>
                  </a:lnTo>
                  <a:lnTo>
                    <a:pt x="498504" y="488633"/>
                  </a:lnTo>
                  <a:cubicBezTo>
                    <a:pt x="508375" y="483697"/>
                    <a:pt x="518247" y="486165"/>
                    <a:pt x="528118" y="493568"/>
                  </a:cubicBezTo>
                  <a:lnTo>
                    <a:pt x="683592" y="649042"/>
                  </a:lnTo>
                  <a:lnTo>
                    <a:pt x="644107" y="686060"/>
                  </a:lnTo>
                  <a:lnTo>
                    <a:pt x="488633" y="530586"/>
                  </a:lnTo>
                  <a:cubicBezTo>
                    <a:pt x="481229" y="523182"/>
                    <a:pt x="478761" y="510843"/>
                    <a:pt x="483697" y="503440"/>
                  </a:cubicBezTo>
                  <a:close/>
                  <a:moveTo>
                    <a:pt x="488633" y="219638"/>
                  </a:moveTo>
                  <a:lnTo>
                    <a:pt x="644107" y="64164"/>
                  </a:lnTo>
                  <a:lnTo>
                    <a:pt x="683592" y="103649"/>
                  </a:lnTo>
                  <a:lnTo>
                    <a:pt x="528118" y="259123"/>
                  </a:lnTo>
                  <a:cubicBezTo>
                    <a:pt x="520714" y="266527"/>
                    <a:pt x="508375" y="268995"/>
                    <a:pt x="498504" y="264059"/>
                  </a:cubicBezTo>
                  <a:lnTo>
                    <a:pt x="488633" y="259123"/>
                  </a:lnTo>
                  <a:lnTo>
                    <a:pt x="483697" y="249252"/>
                  </a:lnTo>
                  <a:cubicBezTo>
                    <a:pt x="478761" y="239381"/>
                    <a:pt x="481229" y="227041"/>
                    <a:pt x="488633" y="219638"/>
                  </a:cubicBezTo>
                  <a:close/>
                  <a:moveTo>
                    <a:pt x="261591" y="246784"/>
                  </a:moveTo>
                  <a:lnTo>
                    <a:pt x="256655" y="256655"/>
                  </a:lnTo>
                  <a:lnTo>
                    <a:pt x="246784" y="261591"/>
                  </a:lnTo>
                  <a:cubicBezTo>
                    <a:pt x="236913" y="266527"/>
                    <a:pt x="227041" y="264059"/>
                    <a:pt x="217170" y="256655"/>
                  </a:cubicBezTo>
                  <a:lnTo>
                    <a:pt x="61696" y="103649"/>
                  </a:lnTo>
                  <a:lnTo>
                    <a:pt x="101181" y="64164"/>
                  </a:lnTo>
                  <a:lnTo>
                    <a:pt x="256655" y="219638"/>
                  </a:lnTo>
                  <a:cubicBezTo>
                    <a:pt x="264059" y="227041"/>
                    <a:pt x="266527" y="239381"/>
                    <a:pt x="261591" y="246784"/>
                  </a:cubicBezTo>
                  <a:close/>
                  <a:moveTo>
                    <a:pt x="397322" y="375112"/>
                  </a:moveTo>
                  <a:cubicBezTo>
                    <a:pt x="397322" y="389919"/>
                    <a:pt x="387451" y="399790"/>
                    <a:pt x="372644" y="399790"/>
                  </a:cubicBezTo>
                  <a:cubicBezTo>
                    <a:pt x="357837" y="399790"/>
                    <a:pt x="347966" y="389919"/>
                    <a:pt x="347966" y="375112"/>
                  </a:cubicBezTo>
                  <a:cubicBezTo>
                    <a:pt x="347966" y="360305"/>
                    <a:pt x="357837" y="350433"/>
                    <a:pt x="372644" y="350433"/>
                  </a:cubicBezTo>
                  <a:cubicBezTo>
                    <a:pt x="387451" y="350433"/>
                    <a:pt x="397322" y="360305"/>
                    <a:pt x="397322" y="375112"/>
                  </a:cubicBezTo>
                  <a:close/>
                  <a:moveTo>
                    <a:pt x="217170" y="491100"/>
                  </a:moveTo>
                  <a:cubicBezTo>
                    <a:pt x="224574" y="483697"/>
                    <a:pt x="236913" y="481229"/>
                    <a:pt x="246784" y="486165"/>
                  </a:cubicBezTo>
                  <a:lnTo>
                    <a:pt x="256655" y="491100"/>
                  </a:lnTo>
                  <a:lnTo>
                    <a:pt x="261591" y="500972"/>
                  </a:lnTo>
                  <a:cubicBezTo>
                    <a:pt x="266527" y="510843"/>
                    <a:pt x="264059" y="523182"/>
                    <a:pt x="256655" y="530586"/>
                  </a:cubicBezTo>
                  <a:lnTo>
                    <a:pt x="101181" y="686060"/>
                  </a:lnTo>
                  <a:lnTo>
                    <a:pt x="61696" y="646574"/>
                  </a:lnTo>
                  <a:lnTo>
                    <a:pt x="217170" y="491100"/>
                  </a:lnTo>
                  <a:close/>
                </a:path>
              </a:pathLst>
            </a:custGeom>
            <a:grpFill/>
            <a:ln w="24678" cap="flat">
              <a:noFill/>
              <a:prstDash val="solid"/>
              <a:miter/>
            </a:ln>
          </p:spPr>
          <p:txBody>
            <a:bodyPr rtlCol="0" anchor="ctr"/>
            <a:lstStyle/>
            <a:p>
              <a:endParaRPr lang="zh-CN" altLang="en-US">
                <a:solidFill>
                  <a:srgbClr val="3B3B3B"/>
                </a:solidFill>
              </a:endParaRPr>
            </a:p>
          </p:txBody>
        </p:sp>
      </p:grpSp>
      <p:sp>
        <p:nvSpPr>
          <p:cNvPr id="66" name="文本框 65">
            <a:extLst>
              <a:ext uri="{FF2B5EF4-FFF2-40B4-BE49-F238E27FC236}">
                <a16:creationId xmlns:a16="http://schemas.microsoft.com/office/drawing/2014/main" xmlns="" id="{7043B405-3D3E-408D-8EAC-748881FB0197}"/>
              </a:ext>
            </a:extLst>
          </p:cNvPr>
          <p:cNvSpPr txBox="1"/>
          <p:nvPr/>
        </p:nvSpPr>
        <p:spPr>
          <a:xfrm>
            <a:off x="1437181" y="4079123"/>
            <a:ext cx="1538883" cy="369332"/>
          </a:xfrm>
          <a:prstGeom prst="rect">
            <a:avLst/>
          </a:prstGeom>
        </p:spPr>
        <p:txBody>
          <a:bodyPr wrap="non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人工成本低</a:t>
            </a:r>
          </a:p>
        </p:txBody>
      </p:sp>
      <p:sp>
        <p:nvSpPr>
          <p:cNvPr id="52" name="矩形: 圆角 51">
            <a:extLst>
              <a:ext uri="{FF2B5EF4-FFF2-40B4-BE49-F238E27FC236}">
                <a16:creationId xmlns:a16="http://schemas.microsoft.com/office/drawing/2014/main" xmlns="" id="{23B34D84-0C4B-457C-8382-C85A5D50C1AC}"/>
              </a:ext>
            </a:extLst>
          </p:cNvPr>
          <p:cNvSpPr/>
          <p:nvPr/>
        </p:nvSpPr>
        <p:spPr>
          <a:xfrm>
            <a:off x="4643000" y="3518329"/>
            <a:ext cx="2906001" cy="3575818"/>
          </a:xfrm>
          <a:prstGeom prst="roundRect">
            <a:avLst>
              <a:gd name="adj" fmla="val 4302"/>
            </a:avLst>
          </a:prstGeom>
          <a:solidFill>
            <a:schemeClr val="bg1"/>
          </a:solidFill>
          <a:ln w="25400">
            <a:solidFill>
              <a:schemeClr val="accent1"/>
            </a:solidFill>
          </a:ln>
          <a:effectLst>
            <a:outerShdw blurRad="317500" dist="38100" dir="5400000" sx="98000" sy="98000" algn="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3B3B"/>
              </a:solidFill>
              <a:latin typeface="等线" panose="020F0502020204030204"/>
              <a:ea typeface="等线" panose="02010600030101010101" pitchFamily="2" charset="-122"/>
            </a:endParaRPr>
          </a:p>
        </p:txBody>
      </p:sp>
      <p:pic>
        <p:nvPicPr>
          <p:cNvPr id="65" name="图形 64">
            <a:extLst>
              <a:ext uri="{FF2B5EF4-FFF2-40B4-BE49-F238E27FC236}">
                <a16:creationId xmlns:a16="http://schemas.microsoft.com/office/drawing/2014/main" xmlns="" id="{0727DACB-E590-4EA9-9C1A-E353C0CC18C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677733" y="3700719"/>
            <a:ext cx="702962" cy="702962"/>
          </a:xfrm>
          <a:prstGeom prst="rect">
            <a:avLst/>
          </a:prstGeom>
        </p:spPr>
      </p:pic>
      <p:sp>
        <p:nvSpPr>
          <p:cNvPr id="68" name="文本框 67">
            <a:extLst>
              <a:ext uri="{FF2B5EF4-FFF2-40B4-BE49-F238E27FC236}">
                <a16:creationId xmlns:a16="http://schemas.microsoft.com/office/drawing/2014/main" xmlns="" id="{6A05BD7C-FAA7-4F07-BC4F-C2570CD2CDA0}"/>
              </a:ext>
            </a:extLst>
          </p:cNvPr>
          <p:cNvSpPr txBox="1"/>
          <p:nvPr/>
        </p:nvSpPr>
        <p:spPr>
          <a:xfrm>
            <a:off x="4826822" y="4079123"/>
            <a:ext cx="1538883" cy="369332"/>
          </a:xfrm>
          <a:prstGeom prst="rect">
            <a:avLst/>
          </a:prstGeom>
        </p:spPr>
        <p:txBody>
          <a:bodyPr wrap="non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投资风险小</a:t>
            </a:r>
          </a:p>
        </p:txBody>
      </p:sp>
      <p:sp>
        <p:nvSpPr>
          <p:cNvPr id="53" name="矩形: 圆角 52">
            <a:extLst>
              <a:ext uri="{FF2B5EF4-FFF2-40B4-BE49-F238E27FC236}">
                <a16:creationId xmlns:a16="http://schemas.microsoft.com/office/drawing/2014/main" xmlns="" id="{8A2618DA-0957-46AB-A0FA-E8F70E58AC36}"/>
              </a:ext>
            </a:extLst>
          </p:cNvPr>
          <p:cNvSpPr/>
          <p:nvPr/>
        </p:nvSpPr>
        <p:spPr>
          <a:xfrm>
            <a:off x="8039018" y="3518329"/>
            <a:ext cx="2906001" cy="3575818"/>
          </a:xfrm>
          <a:prstGeom prst="roundRect">
            <a:avLst>
              <a:gd name="adj" fmla="val 4302"/>
            </a:avLst>
          </a:prstGeom>
          <a:solidFill>
            <a:schemeClr val="bg1"/>
          </a:solidFill>
          <a:ln w="25400">
            <a:solidFill>
              <a:schemeClr val="accent1"/>
            </a:solidFill>
          </a:ln>
          <a:effectLst>
            <a:outerShdw blurRad="317500" dist="38100" dir="5400000" sx="98000" sy="98000" algn="tr"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3B3B"/>
              </a:solidFill>
              <a:latin typeface="等线" panose="020F0502020204030204"/>
              <a:ea typeface="等线" panose="02010600030101010101" pitchFamily="2" charset="-122"/>
            </a:endParaRPr>
          </a:p>
        </p:txBody>
      </p:sp>
      <p:pic>
        <p:nvPicPr>
          <p:cNvPr id="64" name="图形 63">
            <a:extLst>
              <a:ext uri="{FF2B5EF4-FFF2-40B4-BE49-F238E27FC236}">
                <a16:creationId xmlns:a16="http://schemas.microsoft.com/office/drawing/2014/main" xmlns="" id="{73F54335-BCEE-47E0-9077-BB795D73729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094930" y="3680407"/>
            <a:ext cx="723274" cy="723274"/>
          </a:xfrm>
          <a:prstGeom prst="rect">
            <a:avLst/>
          </a:prstGeom>
        </p:spPr>
      </p:pic>
      <p:sp>
        <p:nvSpPr>
          <p:cNvPr id="70" name="文本框 69">
            <a:extLst>
              <a:ext uri="{FF2B5EF4-FFF2-40B4-BE49-F238E27FC236}">
                <a16:creationId xmlns:a16="http://schemas.microsoft.com/office/drawing/2014/main" xmlns="" id="{8C688756-BDEF-4646-ACB3-118CF27AAE7F}"/>
              </a:ext>
            </a:extLst>
          </p:cNvPr>
          <p:cNvSpPr txBox="1"/>
          <p:nvPr/>
        </p:nvSpPr>
        <p:spPr>
          <a:xfrm>
            <a:off x="8231879" y="4079123"/>
            <a:ext cx="1231106" cy="369332"/>
          </a:xfrm>
          <a:prstGeom prst="rect">
            <a:avLst/>
          </a:prstGeom>
        </p:spPr>
        <p:txBody>
          <a:bodyPr wrap="non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24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前景广阔</a:t>
            </a:r>
          </a:p>
        </p:txBody>
      </p:sp>
      <p:sp>
        <p:nvSpPr>
          <p:cNvPr id="36" name="文本框 35">
            <a:extLst>
              <a:ext uri="{FF2B5EF4-FFF2-40B4-BE49-F238E27FC236}">
                <a16:creationId xmlns:a16="http://schemas.microsoft.com/office/drawing/2014/main" xmlns="" id="{775EA70C-9E93-4072-8501-FE83D6DD73B6}"/>
              </a:ext>
            </a:extLst>
          </p:cNvPr>
          <p:cNvSpPr txBox="1"/>
          <p:nvPr/>
        </p:nvSpPr>
        <p:spPr>
          <a:xfrm>
            <a:off x="622299" y="1581445"/>
            <a:ext cx="5827487" cy="400110"/>
          </a:xfrm>
          <a:prstGeom prst="rect">
            <a:avLst/>
          </a:prstGeom>
          <a:noFill/>
        </p:spPr>
        <p:txBody>
          <a:bodyPr wrap="square" lIns="0" tIns="0" rIns="0" bIns="0" anchor="t">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marL="0" indent="0">
              <a:buNone/>
            </a:pPr>
            <a:r>
              <a:rPr lang="zh-CN" altLang="en-US" sz="2600" b="1" dirty="0">
                <a:solidFill>
                  <a:schemeClr val="bg1"/>
                </a:solidFill>
              </a:rPr>
              <a:t>今年是农业转型具有决定性成果的一年</a:t>
            </a:r>
            <a:endParaRPr lang="en-US" altLang="zh-CN" sz="2600" b="1" dirty="0">
              <a:solidFill>
                <a:schemeClr val="bg1"/>
              </a:solidFill>
            </a:endParaRPr>
          </a:p>
        </p:txBody>
      </p:sp>
      <p:sp>
        <p:nvSpPr>
          <p:cNvPr id="48" name="文本框 47">
            <a:extLst>
              <a:ext uri="{FF2B5EF4-FFF2-40B4-BE49-F238E27FC236}">
                <a16:creationId xmlns:a16="http://schemas.microsoft.com/office/drawing/2014/main" xmlns="" id="{F6C064D9-1447-46DF-A3CA-9B4936361634}"/>
              </a:ext>
            </a:extLst>
          </p:cNvPr>
          <p:cNvSpPr txBox="1"/>
          <p:nvPr/>
        </p:nvSpPr>
        <p:spPr>
          <a:xfrm>
            <a:off x="622299" y="2309414"/>
            <a:ext cx="6849861" cy="1064522"/>
          </a:xfrm>
          <a:prstGeom prst="rect">
            <a:avLst/>
          </a:prstGeom>
          <a:noFill/>
        </p:spPr>
        <p:txBody>
          <a:bodyPr wrap="square" lIns="0" tIns="0" rIns="0" bIns="0" anchor="t">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marL="0" indent="0">
              <a:lnSpc>
                <a:spcPct val="150000"/>
              </a:lnSpc>
              <a:buNone/>
            </a:pPr>
            <a:r>
              <a:rPr lang="zh-CN" altLang="en-US" sz="1600" dirty="0">
                <a:solidFill>
                  <a:schemeClr val="bg1"/>
                </a:solidFill>
              </a:rPr>
              <a:t>在全面建设小康社会之路上，中国农业生产规模和农产品销量也将检验之前所作出的一系列举措努力是否奏效。在国家政府的号召下，越来越多充满责任感的企业投身助农事业，通过自身优势形成产业新模式。</a:t>
            </a:r>
            <a:endParaRPr lang="en-US" altLang="zh-CN" sz="1600" dirty="0">
              <a:solidFill>
                <a:schemeClr val="bg1"/>
              </a:solidFill>
            </a:endParaRPr>
          </a:p>
        </p:txBody>
      </p:sp>
      <p:grpSp>
        <p:nvGrpSpPr>
          <p:cNvPr id="25" name="组合 24">
            <a:extLst>
              <a:ext uri="{FF2B5EF4-FFF2-40B4-BE49-F238E27FC236}">
                <a16:creationId xmlns:a16="http://schemas.microsoft.com/office/drawing/2014/main" xmlns="" id="{344A175B-3C92-48FF-9CEE-3A7BF8B87941}"/>
              </a:ext>
            </a:extLst>
          </p:cNvPr>
          <p:cNvGrpSpPr/>
          <p:nvPr/>
        </p:nvGrpSpPr>
        <p:grpSpPr>
          <a:xfrm>
            <a:off x="609600" y="2064615"/>
            <a:ext cx="5693229" cy="129468"/>
            <a:chOff x="609600" y="2124130"/>
            <a:chExt cx="5693229" cy="129468"/>
          </a:xfrm>
        </p:grpSpPr>
        <p:cxnSp>
          <p:nvCxnSpPr>
            <p:cNvPr id="49" name="直接连接符 48">
              <a:extLst>
                <a:ext uri="{FF2B5EF4-FFF2-40B4-BE49-F238E27FC236}">
                  <a16:creationId xmlns:a16="http://schemas.microsoft.com/office/drawing/2014/main" xmlns="" id="{618E73F1-6762-4A48-AC82-9E412589C28E}"/>
                </a:ext>
              </a:extLst>
            </p:cNvPr>
            <p:cNvCxnSpPr>
              <a:cxnSpLocks/>
            </p:cNvCxnSpPr>
            <p:nvPr/>
          </p:nvCxnSpPr>
          <p:spPr>
            <a:xfrm>
              <a:off x="609600" y="2124132"/>
              <a:ext cx="927207" cy="0"/>
            </a:xfrm>
            <a:prstGeom prst="line">
              <a:avLst/>
            </a:prstGeom>
            <a:ln w="6350"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ECA828B6-D702-4C1A-9D02-B879D582CB8E}"/>
                </a:ext>
              </a:extLst>
            </p:cNvPr>
            <p:cNvCxnSpPr>
              <a:cxnSpLocks/>
            </p:cNvCxnSpPr>
            <p:nvPr/>
          </p:nvCxnSpPr>
          <p:spPr>
            <a:xfrm>
              <a:off x="1693333" y="2124132"/>
              <a:ext cx="4609496" cy="0"/>
            </a:xfrm>
            <a:prstGeom prst="line">
              <a:avLst/>
            </a:prstGeom>
            <a:ln w="6350"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CAB1650-D3E6-43CB-96E3-B0A0B9AF9EFC}"/>
                </a:ext>
              </a:extLst>
            </p:cNvPr>
            <p:cNvCxnSpPr>
              <a:cxnSpLocks/>
            </p:cNvCxnSpPr>
            <p:nvPr/>
          </p:nvCxnSpPr>
          <p:spPr>
            <a:xfrm flipH="1">
              <a:off x="1498387" y="2124130"/>
              <a:ext cx="38420" cy="127292"/>
            </a:xfrm>
            <a:prstGeom prst="line">
              <a:avLst/>
            </a:prstGeom>
            <a:ln w="6350"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7CC9D5E7-D27A-4F8F-AE69-406F4ACA6BF0}"/>
                </a:ext>
              </a:extLst>
            </p:cNvPr>
            <p:cNvCxnSpPr>
              <a:cxnSpLocks/>
            </p:cNvCxnSpPr>
            <p:nvPr/>
          </p:nvCxnSpPr>
          <p:spPr>
            <a:xfrm flipH="1">
              <a:off x="1498387" y="2126309"/>
              <a:ext cx="194947" cy="127289"/>
            </a:xfrm>
            <a:prstGeom prst="line">
              <a:avLst/>
            </a:prstGeom>
            <a:ln w="6350"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pic>
        <p:nvPicPr>
          <p:cNvPr id="75" name="图片 74">
            <a:extLst>
              <a:ext uri="{FF2B5EF4-FFF2-40B4-BE49-F238E27FC236}">
                <a16:creationId xmlns:a16="http://schemas.microsoft.com/office/drawing/2014/main" xmlns="" id="{C0E34927-B68A-43FF-BB4A-12E459DF4AC0}"/>
              </a:ext>
            </a:extLst>
          </p:cNvPr>
          <p:cNvPicPr>
            <a:picLocks noChangeAspect="1"/>
          </p:cNvPicPr>
          <p:nvPr/>
        </p:nvPicPr>
        <p:blipFill>
          <a:blip r:embed="rId8"/>
          <a:stretch>
            <a:fillRect/>
          </a:stretch>
        </p:blipFill>
        <p:spPr>
          <a:xfrm>
            <a:off x="7015679" y="4546100"/>
            <a:ext cx="5279594" cy="2444708"/>
          </a:xfrm>
          <a:prstGeom prst="rect">
            <a:avLst/>
          </a:prstGeom>
        </p:spPr>
      </p:pic>
      <p:pic>
        <p:nvPicPr>
          <p:cNvPr id="76" name="图片 75">
            <a:extLst>
              <a:ext uri="{FF2B5EF4-FFF2-40B4-BE49-F238E27FC236}">
                <a16:creationId xmlns:a16="http://schemas.microsoft.com/office/drawing/2014/main" xmlns="" id="{069CFB3A-EC00-4982-87C6-9DC5B7D3908A}"/>
              </a:ext>
            </a:extLst>
          </p:cNvPr>
          <p:cNvPicPr>
            <a:picLocks noChangeAspect="1"/>
          </p:cNvPicPr>
          <p:nvPr/>
        </p:nvPicPr>
        <p:blipFill>
          <a:blip r:embed="rId9"/>
          <a:stretch>
            <a:fillRect/>
          </a:stretch>
        </p:blipFill>
        <p:spPr>
          <a:xfrm>
            <a:off x="-103276" y="4529575"/>
            <a:ext cx="5279594" cy="2462997"/>
          </a:xfrm>
          <a:prstGeom prst="rect">
            <a:avLst/>
          </a:prstGeom>
        </p:spPr>
      </p:pic>
      <p:sp>
        <p:nvSpPr>
          <p:cNvPr id="67" name="文本框 66">
            <a:extLst>
              <a:ext uri="{FF2B5EF4-FFF2-40B4-BE49-F238E27FC236}">
                <a16:creationId xmlns:a16="http://schemas.microsoft.com/office/drawing/2014/main" xmlns="" id="{E660CB01-58FA-438B-9D79-FA94E20DC8A0}"/>
              </a:ext>
            </a:extLst>
          </p:cNvPr>
          <p:cNvSpPr txBox="1"/>
          <p:nvPr/>
        </p:nvSpPr>
        <p:spPr>
          <a:xfrm>
            <a:off x="1437181" y="4664147"/>
            <a:ext cx="2552278"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资金与技术投入</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饲料与场地投入</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管理与维护投入</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渠道运营投入</a:t>
            </a:r>
          </a:p>
        </p:txBody>
      </p:sp>
      <p:sp>
        <p:nvSpPr>
          <p:cNvPr id="69" name="文本框 68">
            <a:extLst>
              <a:ext uri="{FF2B5EF4-FFF2-40B4-BE49-F238E27FC236}">
                <a16:creationId xmlns:a16="http://schemas.microsoft.com/office/drawing/2014/main" xmlns="" id="{202DDBCE-8291-4524-9949-6C3120FEF674}"/>
              </a:ext>
            </a:extLst>
          </p:cNvPr>
          <p:cNvSpPr txBox="1"/>
          <p:nvPr/>
        </p:nvSpPr>
        <p:spPr>
          <a:xfrm>
            <a:off x="4826822" y="4664147"/>
            <a:ext cx="2552278"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生长速度快</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抗病性强</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耐粗饲</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繁殖速度快</a:t>
            </a:r>
          </a:p>
        </p:txBody>
      </p:sp>
      <p:sp>
        <p:nvSpPr>
          <p:cNvPr id="71" name="文本框 70">
            <a:extLst>
              <a:ext uri="{FF2B5EF4-FFF2-40B4-BE49-F238E27FC236}">
                <a16:creationId xmlns:a16="http://schemas.microsoft.com/office/drawing/2014/main" xmlns="" id="{7CCFE03A-5044-429E-8297-4E91BE849740}"/>
              </a:ext>
            </a:extLst>
          </p:cNvPr>
          <p:cNvSpPr txBox="1"/>
          <p:nvPr/>
        </p:nvSpPr>
        <p:spPr>
          <a:xfrm>
            <a:off x="8231879" y="4664147"/>
            <a:ext cx="2552278"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高生物活性</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高利用度</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高附加值</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高科技含量</a:t>
            </a:r>
          </a:p>
        </p:txBody>
      </p:sp>
    </p:spTree>
    <p:extLst>
      <p:ext uri="{BB962C8B-B14F-4D97-AF65-F5344CB8AC3E}">
        <p14:creationId xmlns:p14="http://schemas.microsoft.com/office/powerpoint/2010/main" val="2500372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85">
            <a:extLst>
              <a:ext uri="{FF2B5EF4-FFF2-40B4-BE49-F238E27FC236}">
                <a16:creationId xmlns:a16="http://schemas.microsoft.com/office/drawing/2014/main" xmlns="" id="{1A55E44B-99A0-43D1-9B05-1DC28A763815}"/>
              </a:ext>
            </a:extLst>
          </p:cNvPr>
          <p:cNvSpPr/>
          <p:nvPr/>
        </p:nvSpPr>
        <p:spPr>
          <a:xfrm>
            <a:off x="0" y="4710404"/>
            <a:ext cx="12192000" cy="2147595"/>
          </a:xfrm>
          <a:prstGeom prst="rect">
            <a:avLst/>
          </a:prstGeom>
          <a:gradFill>
            <a:gsLst>
              <a:gs pos="0">
                <a:schemeClr val="accent1">
                  <a:lumMod val="80000"/>
                  <a:lumOff val="20000"/>
                </a:schemeClr>
              </a:gs>
              <a:gs pos="100000">
                <a:schemeClr val="accent1"/>
              </a:gs>
            </a:gsLst>
            <a:lin ang="5400000" scaled="1"/>
          </a:gradFill>
          <a:ln w="31750">
            <a:noFill/>
          </a:ln>
          <a:effectLst>
            <a:outerShdw blurRad="381000" dist="38100" sx="98000" sy="98000" algn="tr" rotWithShape="0">
              <a:srgbClr val="002D6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pic>
        <p:nvPicPr>
          <p:cNvPr id="55" name="图片 54">
            <a:extLst>
              <a:ext uri="{FF2B5EF4-FFF2-40B4-BE49-F238E27FC236}">
                <a16:creationId xmlns:a16="http://schemas.microsoft.com/office/drawing/2014/main" xmlns="" id="{4EF52BE4-4DCE-4B94-B587-3447457172C0}"/>
              </a:ext>
            </a:extLst>
          </p:cNvPr>
          <p:cNvPicPr>
            <a:picLocks noChangeAspect="1"/>
          </p:cNvPicPr>
          <p:nvPr/>
        </p:nvPicPr>
        <p:blipFill>
          <a:blip r:embed="rId2"/>
          <a:stretch>
            <a:fillRect/>
          </a:stretch>
        </p:blipFill>
        <p:spPr>
          <a:xfrm>
            <a:off x="7015679" y="4546100"/>
            <a:ext cx="5279594" cy="2444708"/>
          </a:xfrm>
          <a:prstGeom prst="rect">
            <a:avLst/>
          </a:prstGeom>
        </p:spPr>
      </p:pic>
      <p:pic>
        <p:nvPicPr>
          <p:cNvPr id="56" name="图片 55">
            <a:extLst>
              <a:ext uri="{FF2B5EF4-FFF2-40B4-BE49-F238E27FC236}">
                <a16:creationId xmlns:a16="http://schemas.microsoft.com/office/drawing/2014/main" xmlns="" id="{A5911A2A-D77F-4F91-8266-E8D4E076A536}"/>
              </a:ext>
            </a:extLst>
          </p:cNvPr>
          <p:cNvPicPr>
            <a:picLocks noChangeAspect="1"/>
          </p:cNvPicPr>
          <p:nvPr/>
        </p:nvPicPr>
        <p:blipFill>
          <a:blip r:embed="rId3"/>
          <a:stretch>
            <a:fillRect/>
          </a:stretch>
        </p:blipFill>
        <p:spPr>
          <a:xfrm>
            <a:off x="-103276" y="4529575"/>
            <a:ext cx="5279594" cy="2462997"/>
          </a:xfrm>
          <a:prstGeom prst="rect">
            <a:avLst/>
          </a:prstGeom>
        </p:spPr>
      </p:pic>
      <p:cxnSp>
        <p:nvCxnSpPr>
          <p:cNvPr id="144" name="直接连接符 143">
            <a:extLst>
              <a:ext uri="{FF2B5EF4-FFF2-40B4-BE49-F238E27FC236}">
                <a16:creationId xmlns:a16="http://schemas.microsoft.com/office/drawing/2014/main" xmlns="" id="{9C74F2D8-C597-4278-976F-C2A2F66B90C2}"/>
              </a:ext>
            </a:extLst>
          </p:cNvPr>
          <p:cNvCxnSpPr>
            <a:cxnSpLocks/>
          </p:cNvCxnSpPr>
          <p:nvPr/>
        </p:nvCxnSpPr>
        <p:spPr>
          <a:xfrm>
            <a:off x="609600" y="1259042"/>
            <a:ext cx="1240395" cy="150382"/>
          </a:xfrm>
          <a:prstGeom prst="line">
            <a:avLst/>
          </a:prstGeom>
          <a:ln w="12700" cap="rnd">
            <a:gradFill>
              <a:gsLst>
                <a:gs pos="0">
                  <a:schemeClr val="accent1"/>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D42CBCE7-4978-49FA-A62B-B455AAB27F1C}"/>
              </a:ext>
            </a:extLst>
          </p:cNvPr>
          <p:cNvCxnSpPr>
            <a:cxnSpLocks/>
          </p:cNvCxnSpPr>
          <p:nvPr/>
        </p:nvCxnSpPr>
        <p:spPr>
          <a:xfrm flipH="1">
            <a:off x="10301484" y="1259042"/>
            <a:ext cx="1240395" cy="150382"/>
          </a:xfrm>
          <a:prstGeom prst="line">
            <a:avLst/>
          </a:prstGeom>
          <a:ln w="12700" cap="rnd">
            <a:gradFill>
              <a:gsLst>
                <a:gs pos="0">
                  <a:schemeClr val="accent1"/>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xmlns="" id="{F9F0FF28-4A37-4E23-863A-9157944321B9}"/>
              </a:ext>
            </a:extLst>
          </p:cNvPr>
          <p:cNvCxnSpPr>
            <a:cxnSpLocks/>
          </p:cNvCxnSpPr>
          <p:nvPr/>
        </p:nvCxnSpPr>
        <p:spPr>
          <a:xfrm>
            <a:off x="4961616" y="1276302"/>
            <a:ext cx="0" cy="568798"/>
          </a:xfrm>
          <a:prstGeom prst="line">
            <a:avLst/>
          </a:prstGeom>
          <a:ln>
            <a:solidFill>
              <a:srgbClr val="3B3B3B">
                <a:alpha val="30000"/>
              </a:srgb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033B4152-9F68-4C86-BEB2-E647AE627F51}"/>
              </a:ext>
            </a:extLst>
          </p:cNvPr>
          <p:cNvCxnSpPr>
            <a:cxnSpLocks/>
          </p:cNvCxnSpPr>
          <p:nvPr/>
        </p:nvCxnSpPr>
        <p:spPr>
          <a:xfrm>
            <a:off x="7123589" y="1276302"/>
            <a:ext cx="0" cy="568798"/>
          </a:xfrm>
          <a:prstGeom prst="line">
            <a:avLst/>
          </a:prstGeom>
          <a:ln>
            <a:solidFill>
              <a:srgbClr val="3B3B3B">
                <a:alpha val="30000"/>
              </a:srgbClr>
            </a:solidFill>
          </a:ln>
        </p:spPr>
        <p:style>
          <a:lnRef idx="1">
            <a:schemeClr val="accent1"/>
          </a:lnRef>
          <a:fillRef idx="0">
            <a:schemeClr val="accent1"/>
          </a:fillRef>
          <a:effectRef idx="0">
            <a:schemeClr val="accent1"/>
          </a:effectRef>
          <a:fontRef idx="minor">
            <a:schemeClr val="tx1"/>
          </a:fontRef>
        </p:style>
      </p:cxnSp>
      <p:sp>
        <p:nvSpPr>
          <p:cNvPr id="163" name="矩形: 圆角 162">
            <a:extLst>
              <a:ext uri="{FF2B5EF4-FFF2-40B4-BE49-F238E27FC236}">
                <a16:creationId xmlns:a16="http://schemas.microsoft.com/office/drawing/2014/main" xmlns="" id="{49A857AA-A726-433F-B436-CD00B1BE17B2}"/>
              </a:ext>
            </a:extLst>
          </p:cNvPr>
          <p:cNvSpPr/>
          <p:nvPr/>
        </p:nvSpPr>
        <p:spPr>
          <a:xfrm flipH="1">
            <a:off x="7096354" y="2416252"/>
            <a:ext cx="1597047" cy="2392395"/>
          </a:xfrm>
          <a:prstGeom prst="roundRect">
            <a:avLst>
              <a:gd name="adj" fmla="val 7828"/>
            </a:avLst>
          </a:prstGeom>
          <a:gradFill flip="none" rotWithShape="1">
            <a:gsLst>
              <a:gs pos="0">
                <a:schemeClr val="accent1">
                  <a:alpha val="10000"/>
                </a:schemeClr>
              </a:gs>
              <a:gs pos="53000">
                <a:schemeClr val="accent1">
                  <a:alpha val="0"/>
                </a:schemeClr>
              </a:gs>
            </a:gsLst>
            <a:lin ang="2700000" scaled="1"/>
            <a:tileRect/>
          </a:gradFill>
          <a:ln w="6350" cap="rnd">
            <a:gradFill flip="none" rotWithShape="1">
              <a:gsLst>
                <a:gs pos="69000">
                  <a:schemeClr val="accent1">
                    <a:alpha val="0"/>
                  </a:schemeClr>
                </a:gs>
                <a:gs pos="100000">
                  <a:schemeClr val="accent1">
                    <a:alpha val="50000"/>
                  </a:schemeClr>
                </a:gs>
              </a:gsLst>
              <a:lin ang="13500000" scaled="1"/>
              <a:tileRect/>
            </a:gradFill>
            <a:round/>
          </a:ln>
          <a:scene3d>
            <a:camera prst="perspectiveLeft">
              <a:rot lat="0" lon="1500000"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圆角 164">
            <a:extLst>
              <a:ext uri="{FF2B5EF4-FFF2-40B4-BE49-F238E27FC236}">
                <a16:creationId xmlns:a16="http://schemas.microsoft.com/office/drawing/2014/main" xmlns="" id="{BE50073A-B14C-4FA2-94E3-580153E4465F}"/>
              </a:ext>
            </a:extLst>
          </p:cNvPr>
          <p:cNvSpPr/>
          <p:nvPr/>
        </p:nvSpPr>
        <p:spPr>
          <a:xfrm flipH="1">
            <a:off x="8861419" y="1576750"/>
            <a:ext cx="2455243" cy="3259716"/>
          </a:xfrm>
          <a:prstGeom prst="roundRect">
            <a:avLst>
              <a:gd name="adj" fmla="val 5092"/>
            </a:avLst>
          </a:prstGeom>
          <a:solidFill>
            <a:schemeClr val="accent1">
              <a:alpha val="2000"/>
            </a:schemeClr>
          </a:solidFill>
          <a:ln w="6350" cap="rnd">
            <a:gradFill flip="none" rotWithShape="1">
              <a:gsLst>
                <a:gs pos="31000">
                  <a:schemeClr val="accent1">
                    <a:alpha val="0"/>
                  </a:schemeClr>
                </a:gs>
                <a:gs pos="100000">
                  <a:schemeClr val="accent1"/>
                </a:gs>
              </a:gsLst>
              <a:lin ang="13500000" scaled="1"/>
              <a:tileRect/>
            </a:gradFill>
            <a:round/>
          </a:ln>
          <a:scene3d>
            <a:camera prst="perspectiveLeft" fov="3900000">
              <a:rot lat="0" lon="21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圆角 167">
            <a:extLst>
              <a:ext uri="{FF2B5EF4-FFF2-40B4-BE49-F238E27FC236}">
                <a16:creationId xmlns:a16="http://schemas.microsoft.com/office/drawing/2014/main" xmlns="" id="{1B2A71E3-1233-4D87-BB10-6726B2AF41E5}"/>
              </a:ext>
            </a:extLst>
          </p:cNvPr>
          <p:cNvSpPr/>
          <p:nvPr/>
        </p:nvSpPr>
        <p:spPr>
          <a:xfrm>
            <a:off x="3563951" y="2416252"/>
            <a:ext cx="1597047" cy="2392395"/>
          </a:xfrm>
          <a:prstGeom prst="roundRect">
            <a:avLst>
              <a:gd name="adj" fmla="val 7828"/>
            </a:avLst>
          </a:prstGeom>
          <a:gradFill flip="none" rotWithShape="1">
            <a:gsLst>
              <a:gs pos="0">
                <a:schemeClr val="accent1">
                  <a:alpha val="10000"/>
                </a:schemeClr>
              </a:gs>
              <a:gs pos="53000">
                <a:schemeClr val="accent1">
                  <a:alpha val="0"/>
                </a:schemeClr>
              </a:gs>
            </a:gsLst>
            <a:lin ang="2700000" scaled="1"/>
            <a:tileRect/>
          </a:gradFill>
          <a:ln w="6350" cap="rnd">
            <a:gradFill flip="none" rotWithShape="1">
              <a:gsLst>
                <a:gs pos="69000">
                  <a:schemeClr val="accent1">
                    <a:alpha val="0"/>
                  </a:schemeClr>
                </a:gs>
                <a:gs pos="100000">
                  <a:schemeClr val="accent1">
                    <a:alpha val="50000"/>
                  </a:schemeClr>
                </a:gs>
              </a:gsLst>
              <a:lin ang="13500000" scaled="1"/>
              <a:tileRect/>
            </a:gradFill>
            <a:round/>
          </a:ln>
          <a:scene3d>
            <a:camera prst="perspectiveLeft">
              <a:rot lat="0" lon="19800000"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圆角 168">
            <a:extLst>
              <a:ext uri="{FF2B5EF4-FFF2-40B4-BE49-F238E27FC236}">
                <a16:creationId xmlns:a16="http://schemas.microsoft.com/office/drawing/2014/main" xmlns="" id="{C998247B-A6C7-4B3F-A340-2BC3DAE2058F}"/>
              </a:ext>
            </a:extLst>
          </p:cNvPr>
          <p:cNvSpPr/>
          <p:nvPr/>
        </p:nvSpPr>
        <p:spPr>
          <a:xfrm>
            <a:off x="919207" y="1576750"/>
            <a:ext cx="2455243" cy="3259716"/>
          </a:xfrm>
          <a:prstGeom prst="roundRect">
            <a:avLst>
              <a:gd name="adj" fmla="val 5092"/>
            </a:avLst>
          </a:prstGeom>
          <a:solidFill>
            <a:schemeClr val="accent1">
              <a:alpha val="2000"/>
            </a:schemeClr>
          </a:solidFill>
          <a:ln w="6350" cap="rnd">
            <a:gradFill flip="none" rotWithShape="1">
              <a:gsLst>
                <a:gs pos="31000">
                  <a:schemeClr val="accent1">
                    <a:alpha val="0"/>
                  </a:schemeClr>
                </a:gs>
                <a:gs pos="100000">
                  <a:schemeClr val="accent1"/>
                </a:gs>
              </a:gsLst>
              <a:lin ang="13500000" scaled="1"/>
              <a:tileRect/>
            </a:gradFill>
            <a:round/>
          </a:ln>
          <a:scene3d>
            <a:camera prst="perspectiveLeft" fov="3900000">
              <a:rot lat="0" lon="19800000" rev="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1" name="直接连接符 170">
            <a:extLst>
              <a:ext uri="{FF2B5EF4-FFF2-40B4-BE49-F238E27FC236}">
                <a16:creationId xmlns:a16="http://schemas.microsoft.com/office/drawing/2014/main" xmlns="" id="{A4ECB70D-1BA0-403B-840B-12B4409E11E0}"/>
              </a:ext>
            </a:extLst>
          </p:cNvPr>
          <p:cNvCxnSpPr>
            <a:cxnSpLocks/>
          </p:cNvCxnSpPr>
          <p:nvPr/>
        </p:nvCxnSpPr>
        <p:spPr>
          <a:xfrm>
            <a:off x="3423353" y="2193189"/>
            <a:ext cx="599017" cy="45595"/>
          </a:xfrm>
          <a:prstGeom prst="line">
            <a:avLst/>
          </a:prstGeom>
          <a:ln w="12700" cap="rnd">
            <a:gradFill>
              <a:gsLst>
                <a:gs pos="0">
                  <a:schemeClr val="accent1"/>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xmlns="" id="{A6AF8ADE-FB2E-4E30-908E-4A6E1278EC65}"/>
              </a:ext>
            </a:extLst>
          </p:cNvPr>
          <p:cNvCxnSpPr>
            <a:cxnSpLocks/>
          </p:cNvCxnSpPr>
          <p:nvPr/>
        </p:nvCxnSpPr>
        <p:spPr>
          <a:xfrm flipH="1">
            <a:off x="8169631" y="2193189"/>
            <a:ext cx="599017" cy="45595"/>
          </a:xfrm>
          <a:prstGeom prst="line">
            <a:avLst/>
          </a:prstGeom>
          <a:ln w="12700" cap="rnd">
            <a:gradFill>
              <a:gsLst>
                <a:gs pos="0">
                  <a:schemeClr val="accent1"/>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pic>
        <p:nvPicPr>
          <p:cNvPr id="68" name="图片 67">
            <a:extLst>
              <a:ext uri="{FF2B5EF4-FFF2-40B4-BE49-F238E27FC236}">
                <a16:creationId xmlns:a16="http://schemas.microsoft.com/office/drawing/2014/main" xmlns="" id="{1C883F7F-7131-4549-BAB2-5D67EBFE342A}"/>
              </a:ext>
            </a:extLst>
          </p:cNvPr>
          <p:cNvPicPr>
            <a:picLocks noChangeAspect="1"/>
          </p:cNvPicPr>
          <p:nvPr/>
        </p:nvPicPr>
        <p:blipFill>
          <a:blip r:embed="rId4" cstate="screen">
            <a:duotone>
              <a:schemeClr val="accent1">
                <a:shade val="45000"/>
                <a:satMod val="135000"/>
              </a:schemeClr>
              <a:prstClr val="white"/>
            </a:duotone>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a:off x="1231094" y="1688159"/>
            <a:ext cx="2236252" cy="3166534"/>
          </a:xfrm>
          <a:prstGeom prst="roundRect">
            <a:avLst>
              <a:gd name="adj" fmla="val 5591"/>
            </a:avLst>
          </a:prstGeom>
          <a:solidFill>
            <a:schemeClr val="bg1"/>
          </a:solidFill>
          <a:ln w="28575" cap="sq">
            <a:solidFill>
              <a:schemeClr val="accent1"/>
            </a:solidFill>
            <a:miter lim="800000"/>
          </a:ln>
          <a:effectLst>
            <a:outerShdw blurRad="457200" dist="203200" dir="8100000" sx="95000" sy="95000" algn="tr" rotWithShape="0">
              <a:srgbClr val="3B3B3B">
                <a:alpha val="40000"/>
              </a:srgbClr>
            </a:outerShdw>
          </a:effectLst>
          <a:scene3d>
            <a:camera prst="perspectiveRight" fov="3900000">
              <a:rot lat="0" lon="19799985" rev="0"/>
            </a:camera>
            <a:lightRig rig="glow" dir="t"/>
          </a:scene3d>
        </p:spPr>
      </p:pic>
      <p:pic>
        <p:nvPicPr>
          <p:cNvPr id="69" name="图片 68">
            <a:extLst>
              <a:ext uri="{FF2B5EF4-FFF2-40B4-BE49-F238E27FC236}">
                <a16:creationId xmlns:a16="http://schemas.microsoft.com/office/drawing/2014/main" xmlns="" id="{83468AE6-1346-4C22-AC3E-113838A4D4A7}"/>
              </a:ext>
            </a:extLst>
          </p:cNvPr>
          <p:cNvPicPr>
            <a:picLocks noChangeAspect="1"/>
          </p:cNvPicPr>
          <p:nvPr/>
        </p:nvPicPr>
        <p:blipFill>
          <a:blip r:embed="rId6" cstate="screen">
            <a:duotone>
              <a:schemeClr val="accent1">
                <a:shade val="45000"/>
                <a:satMod val="135000"/>
              </a:schemeClr>
              <a:prstClr val="white"/>
            </a:duotone>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3955098" y="2140794"/>
            <a:ext cx="1911729" cy="2707009"/>
          </a:xfrm>
          <a:prstGeom prst="roundRect">
            <a:avLst>
              <a:gd name="adj" fmla="val 6540"/>
            </a:avLst>
          </a:prstGeom>
          <a:noFill/>
          <a:ln w="28575" cap="sq">
            <a:solidFill>
              <a:schemeClr val="accent1"/>
            </a:solidFill>
            <a:miter lim="800000"/>
          </a:ln>
          <a:effectLst>
            <a:outerShdw blurRad="457200" dist="203200" dir="8100000" sx="95000" sy="95000" algn="tr" rotWithShape="0">
              <a:srgbClr val="3B3B3B">
                <a:alpha val="40000"/>
              </a:srgbClr>
            </a:outerShdw>
          </a:effectLst>
          <a:scene3d>
            <a:camera prst="perspectiveRight">
              <a:rot lat="0" lon="19799985" rev="0"/>
            </a:camera>
            <a:lightRig rig="glow" dir="t"/>
          </a:scene3d>
        </p:spPr>
      </p:pic>
      <p:pic>
        <p:nvPicPr>
          <p:cNvPr id="71" name="图片 70">
            <a:extLst>
              <a:ext uri="{FF2B5EF4-FFF2-40B4-BE49-F238E27FC236}">
                <a16:creationId xmlns:a16="http://schemas.microsoft.com/office/drawing/2014/main" xmlns="" id="{684774FF-805E-4A8B-8B12-9DDE640F83CB}"/>
              </a:ext>
            </a:extLst>
          </p:cNvPr>
          <p:cNvPicPr>
            <a:picLocks noChangeAspect="1"/>
          </p:cNvPicPr>
          <p:nvPr/>
        </p:nvPicPr>
        <p:blipFill>
          <a:blip r:embed="rId6" cstate="screen">
            <a:duotone>
              <a:schemeClr val="accent1">
                <a:shade val="45000"/>
                <a:satMod val="135000"/>
              </a:schemeClr>
              <a:prstClr val="white"/>
            </a:duotone>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a:off x="6363155" y="2140794"/>
            <a:ext cx="1911729" cy="2707009"/>
          </a:xfrm>
          <a:prstGeom prst="roundRect">
            <a:avLst>
              <a:gd name="adj" fmla="val 6540"/>
            </a:avLst>
          </a:prstGeom>
          <a:noFill/>
          <a:ln w="28575" cap="sq">
            <a:solidFill>
              <a:schemeClr val="accent1"/>
            </a:solidFill>
            <a:miter lim="800000"/>
          </a:ln>
          <a:effectLst>
            <a:outerShdw blurRad="457200" dist="203200" dir="2700000" sx="95000" sy="95000" algn="tl" rotWithShape="0">
              <a:srgbClr val="3B3B3B">
                <a:alpha val="40000"/>
              </a:srgbClr>
            </a:outerShdw>
          </a:effectLst>
          <a:scene3d>
            <a:camera prst="perspectiveLeft">
              <a:rot lat="0" lon="1800001" rev="0"/>
            </a:camera>
            <a:lightRig rig="glow" dir="t"/>
          </a:scene3d>
        </p:spPr>
      </p:pic>
      <p:pic>
        <p:nvPicPr>
          <p:cNvPr id="70" name="图片 69">
            <a:extLst>
              <a:ext uri="{FF2B5EF4-FFF2-40B4-BE49-F238E27FC236}">
                <a16:creationId xmlns:a16="http://schemas.microsoft.com/office/drawing/2014/main" xmlns="" id="{EFCE8F18-B377-429D-B80A-0713AD6DF489}"/>
              </a:ext>
            </a:extLst>
          </p:cNvPr>
          <p:cNvPicPr>
            <a:picLocks noChangeAspect="1"/>
          </p:cNvPicPr>
          <p:nvPr/>
        </p:nvPicPr>
        <p:blipFill>
          <a:blip r:embed="rId4" cstate="screen">
            <a:duotone>
              <a:schemeClr val="accent1">
                <a:shade val="45000"/>
                <a:satMod val="135000"/>
              </a:schemeClr>
              <a:prstClr val="white"/>
            </a:duotone>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a:off x="8760708" y="1688159"/>
            <a:ext cx="2236252" cy="3166534"/>
          </a:xfrm>
          <a:prstGeom prst="roundRect">
            <a:avLst>
              <a:gd name="adj" fmla="val 5591"/>
            </a:avLst>
          </a:prstGeom>
          <a:noFill/>
          <a:ln w="28575" cap="sq">
            <a:solidFill>
              <a:schemeClr val="accent1"/>
            </a:solidFill>
            <a:miter lim="800000"/>
          </a:ln>
          <a:effectLst>
            <a:outerShdw blurRad="457200" dist="203200" dir="2700000" sx="95000" sy="95000" algn="tl" rotWithShape="0">
              <a:srgbClr val="3B3B3B">
                <a:alpha val="40000"/>
              </a:srgbClr>
            </a:outerShdw>
          </a:effectLst>
          <a:scene3d>
            <a:camera prst="perspectiveLeft" fov="3900000">
              <a:rot lat="0" lon="1800000" rev="0"/>
            </a:camera>
            <a:lightRig rig="glow" dir="t"/>
          </a:scene3d>
        </p:spPr>
      </p:pic>
      <p:sp>
        <p:nvSpPr>
          <p:cNvPr id="53" name="文本框 52">
            <a:extLst>
              <a:ext uri="{FF2B5EF4-FFF2-40B4-BE49-F238E27FC236}">
                <a16:creationId xmlns:a16="http://schemas.microsoft.com/office/drawing/2014/main" xmlns="" id="{7778B6CE-93F4-4CB0-B5BE-1C6431CDB526}"/>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政策环境利好</a:t>
            </a:r>
          </a:p>
        </p:txBody>
      </p:sp>
      <p:sp>
        <p:nvSpPr>
          <p:cNvPr id="54" name="文本框 53">
            <a:extLst>
              <a:ext uri="{FF2B5EF4-FFF2-40B4-BE49-F238E27FC236}">
                <a16:creationId xmlns:a16="http://schemas.microsoft.com/office/drawing/2014/main" xmlns="" id="{97A1A520-7EF4-4F36-B337-FD6E9F826272}"/>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Background Information</a:t>
            </a:r>
          </a:p>
        </p:txBody>
      </p:sp>
      <p:sp>
        <p:nvSpPr>
          <p:cNvPr id="151" name="矩形 150">
            <a:extLst>
              <a:ext uri="{FF2B5EF4-FFF2-40B4-BE49-F238E27FC236}">
                <a16:creationId xmlns:a16="http://schemas.microsoft.com/office/drawing/2014/main" xmlns="" id="{3F597AA0-AF32-4A90-8C26-FE62EDDEA0C5}"/>
              </a:ext>
            </a:extLst>
          </p:cNvPr>
          <p:cNvSpPr/>
          <p:nvPr/>
        </p:nvSpPr>
        <p:spPr>
          <a:xfrm>
            <a:off x="3575352" y="1262654"/>
            <a:ext cx="830357" cy="332399"/>
          </a:xfrm>
          <a:prstGeom prst="rect">
            <a:avLst/>
          </a:prstGeom>
        </p:spPr>
        <p:txBody>
          <a:bodyPr wrap="none" lIns="0" tIns="0" rIns="0" bIns="0">
            <a:spAutoFit/>
          </a:bodyPr>
          <a:lstStyle/>
          <a:p>
            <a:pPr algn="ctr">
              <a:lnSpc>
                <a:spcPct val="90000"/>
              </a:lnSpc>
              <a:spcBef>
                <a:spcPct val="0"/>
              </a:spcBef>
            </a:pPr>
            <a:r>
              <a:rPr lang="zh-CN" altLang="en-US"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rPr>
              <a:t>超</a:t>
            </a:r>
            <a:r>
              <a:rPr lang="en-US" altLang="zh-CN"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rPr>
              <a:t>X</a:t>
            </a:r>
            <a:r>
              <a:rPr lang="zh-CN" altLang="en-US"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rPr>
              <a:t>亿</a:t>
            </a:r>
            <a:endParaRPr lang="en-US" altLang="zh-CN"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sp>
        <p:nvSpPr>
          <p:cNvPr id="152" name="矩形 151">
            <a:extLst>
              <a:ext uri="{FF2B5EF4-FFF2-40B4-BE49-F238E27FC236}">
                <a16:creationId xmlns:a16="http://schemas.microsoft.com/office/drawing/2014/main" xmlns="" id="{FD602642-FCAC-4023-A406-36A5B3B7ADF4}"/>
              </a:ext>
            </a:extLst>
          </p:cNvPr>
          <p:cNvSpPr/>
          <p:nvPr/>
        </p:nvSpPr>
        <p:spPr>
          <a:xfrm>
            <a:off x="3259561" y="1639584"/>
            <a:ext cx="1461939" cy="246221"/>
          </a:xfrm>
          <a:prstGeom prst="rect">
            <a:avLst/>
          </a:prstGeom>
        </p:spPr>
        <p:txBody>
          <a:bodyPr wrap="none" lIns="0" tIns="0" rIns="0" bIns="0">
            <a:spAutoFit/>
          </a:bodyPr>
          <a:lstStyle/>
          <a:p>
            <a:pPr algn="ctr"/>
            <a:r>
              <a:rPr lang="zh-CN" altLang="en-US" sz="1600" spc="3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鼓励帮扶基金</a:t>
            </a:r>
          </a:p>
        </p:txBody>
      </p:sp>
      <p:sp>
        <p:nvSpPr>
          <p:cNvPr id="154" name="矩形 153">
            <a:extLst>
              <a:ext uri="{FF2B5EF4-FFF2-40B4-BE49-F238E27FC236}">
                <a16:creationId xmlns:a16="http://schemas.microsoft.com/office/drawing/2014/main" xmlns="" id="{23510031-DE9C-4F52-8EBF-D710C1AE9748}"/>
              </a:ext>
            </a:extLst>
          </p:cNvPr>
          <p:cNvSpPr/>
          <p:nvPr/>
        </p:nvSpPr>
        <p:spPr>
          <a:xfrm>
            <a:off x="5680820" y="1262654"/>
            <a:ext cx="830357" cy="332399"/>
          </a:xfrm>
          <a:prstGeom prst="rect">
            <a:avLst/>
          </a:prstGeom>
        </p:spPr>
        <p:txBody>
          <a:bodyPr wrap="none" lIns="0" tIns="0" rIns="0" bIns="0">
            <a:spAutoFit/>
          </a:bodyPr>
          <a:lstStyle/>
          <a:p>
            <a:pPr algn="ctr">
              <a:lnSpc>
                <a:spcPct val="90000"/>
              </a:lnSpc>
              <a:spcBef>
                <a:spcPct val="0"/>
              </a:spcBef>
            </a:pPr>
            <a:r>
              <a:rPr lang="zh-CN" altLang="en-US"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rPr>
              <a:t>超</a:t>
            </a:r>
            <a:r>
              <a:rPr lang="en-US" altLang="zh-CN"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rPr>
              <a:t>X</a:t>
            </a:r>
            <a:r>
              <a:rPr lang="zh-CN" altLang="en-US"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rPr>
              <a:t>项</a:t>
            </a:r>
            <a:endParaRPr lang="en-US" altLang="zh-CN"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sp>
        <p:nvSpPr>
          <p:cNvPr id="155" name="矩形 154">
            <a:extLst>
              <a:ext uri="{FF2B5EF4-FFF2-40B4-BE49-F238E27FC236}">
                <a16:creationId xmlns:a16="http://schemas.microsoft.com/office/drawing/2014/main" xmlns="" id="{81D2E1AC-FD93-47FF-8836-276C1A6CE773}"/>
              </a:ext>
            </a:extLst>
          </p:cNvPr>
          <p:cNvSpPr/>
          <p:nvPr/>
        </p:nvSpPr>
        <p:spPr>
          <a:xfrm>
            <a:off x="5365029" y="1639584"/>
            <a:ext cx="1461939" cy="246221"/>
          </a:xfrm>
          <a:prstGeom prst="rect">
            <a:avLst/>
          </a:prstGeom>
        </p:spPr>
        <p:txBody>
          <a:bodyPr wrap="none" lIns="0" tIns="0" rIns="0" bIns="0">
            <a:spAutoFit/>
          </a:bodyPr>
          <a:lstStyle/>
          <a:p>
            <a:pPr algn="ctr"/>
            <a:r>
              <a:rPr lang="zh-CN" altLang="en-US" sz="1600" spc="3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权威认证奖项</a:t>
            </a:r>
          </a:p>
        </p:txBody>
      </p:sp>
      <p:sp>
        <p:nvSpPr>
          <p:cNvPr id="157" name="矩形 156">
            <a:extLst>
              <a:ext uri="{FF2B5EF4-FFF2-40B4-BE49-F238E27FC236}">
                <a16:creationId xmlns:a16="http://schemas.microsoft.com/office/drawing/2014/main" xmlns="" id="{83C15C00-DC1D-4DFB-9C11-A941DF40B8B9}"/>
              </a:ext>
            </a:extLst>
          </p:cNvPr>
          <p:cNvSpPr/>
          <p:nvPr/>
        </p:nvSpPr>
        <p:spPr>
          <a:xfrm>
            <a:off x="7791463" y="1262654"/>
            <a:ext cx="830357" cy="332399"/>
          </a:xfrm>
          <a:prstGeom prst="rect">
            <a:avLst/>
          </a:prstGeom>
        </p:spPr>
        <p:txBody>
          <a:bodyPr wrap="none" lIns="0" tIns="0" rIns="0" bIns="0">
            <a:spAutoFit/>
          </a:bodyPr>
          <a:lstStyle/>
          <a:p>
            <a:pPr algn="ctr">
              <a:lnSpc>
                <a:spcPct val="90000"/>
              </a:lnSpc>
              <a:spcBef>
                <a:spcPct val="0"/>
              </a:spcBef>
            </a:pPr>
            <a:r>
              <a:rPr lang="zh-CN" altLang="en-US"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rPr>
              <a:t>超</a:t>
            </a:r>
            <a:r>
              <a:rPr lang="en-US" altLang="zh-CN"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rPr>
              <a:t>X</a:t>
            </a:r>
            <a:r>
              <a:rPr lang="zh-CN" altLang="en-US" sz="2400" b="1" dirty="0">
                <a:solidFill>
                  <a:srgbClr val="3B3B3B"/>
                </a:solidFill>
                <a:latin typeface="微软雅黑" panose="020B0503020204020204" pitchFamily="34" charset="-122"/>
                <a:ea typeface="微软雅黑" panose="020B0503020204020204" pitchFamily="34" charset="-122"/>
                <a:cs typeface="+mj-cs"/>
                <a:sym typeface="微软雅黑" panose="020B0503020204020204" pitchFamily="34" charset="-122"/>
              </a:rPr>
              <a:t>家</a:t>
            </a:r>
          </a:p>
        </p:txBody>
      </p:sp>
      <p:sp>
        <p:nvSpPr>
          <p:cNvPr id="158" name="矩形 157">
            <a:extLst>
              <a:ext uri="{FF2B5EF4-FFF2-40B4-BE49-F238E27FC236}">
                <a16:creationId xmlns:a16="http://schemas.microsoft.com/office/drawing/2014/main" xmlns="" id="{429F3B8F-9413-4FFF-BE61-943659D67A14}"/>
              </a:ext>
            </a:extLst>
          </p:cNvPr>
          <p:cNvSpPr/>
          <p:nvPr/>
        </p:nvSpPr>
        <p:spPr>
          <a:xfrm>
            <a:off x="7475672" y="1639584"/>
            <a:ext cx="1461939" cy="246221"/>
          </a:xfrm>
          <a:prstGeom prst="rect">
            <a:avLst/>
          </a:prstGeom>
        </p:spPr>
        <p:txBody>
          <a:bodyPr wrap="none" lIns="0" tIns="0" rIns="0" bIns="0">
            <a:spAutoFit/>
          </a:bodyPr>
          <a:lstStyle/>
          <a:p>
            <a:pPr algn="ctr"/>
            <a:r>
              <a:rPr lang="zh-CN" altLang="en-US" sz="1600" spc="3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专属合作平台</a:t>
            </a:r>
          </a:p>
        </p:txBody>
      </p:sp>
      <p:sp>
        <p:nvSpPr>
          <p:cNvPr id="98" name="文本框 97">
            <a:extLst>
              <a:ext uri="{FF2B5EF4-FFF2-40B4-BE49-F238E27FC236}">
                <a16:creationId xmlns:a16="http://schemas.microsoft.com/office/drawing/2014/main" xmlns="" id="{8CDAB928-6B02-4E45-BD85-9E7F0DE9EBAA}"/>
              </a:ext>
            </a:extLst>
          </p:cNvPr>
          <p:cNvSpPr txBox="1"/>
          <p:nvPr/>
        </p:nvSpPr>
        <p:spPr>
          <a:xfrm>
            <a:off x="6612810" y="5441119"/>
            <a:ext cx="4321696"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关于</a:t>
            </a: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XXXXXXXXXXXXXXXXXXXX</a:t>
            </a: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的通知</a:t>
            </a: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2" name="文本框 111">
            <a:extLst>
              <a:ext uri="{FF2B5EF4-FFF2-40B4-BE49-F238E27FC236}">
                <a16:creationId xmlns:a16="http://schemas.microsoft.com/office/drawing/2014/main" xmlns="" id="{AAE2A92A-6F75-40CF-941C-DF18ACCCA836}"/>
              </a:ext>
            </a:extLst>
          </p:cNvPr>
          <p:cNvSpPr txBox="1"/>
          <p:nvPr/>
        </p:nvSpPr>
        <p:spPr>
          <a:xfrm>
            <a:off x="6612810" y="6149062"/>
            <a:ext cx="4321696"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关于</a:t>
            </a: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XXXXXXXXXXXXXXXXXXXX</a:t>
            </a: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的意见</a:t>
            </a: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p>
        </p:txBody>
      </p:sp>
      <p:sp>
        <p:nvSpPr>
          <p:cNvPr id="124" name="文本框 123">
            <a:extLst>
              <a:ext uri="{FF2B5EF4-FFF2-40B4-BE49-F238E27FC236}">
                <a16:creationId xmlns:a16="http://schemas.microsoft.com/office/drawing/2014/main" xmlns="" id="{A0269DA2-2B53-447E-9256-32EB8A646B6A}"/>
              </a:ext>
            </a:extLst>
          </p:cNvPr>
          <p:cNvSpPr txBox="1"/>
          <p:nvPr/>
        </p:nvSpPr>
        <p:spPr>
          <a:xfrm>
            <a:off x="1443508" y="5444083"/>
            <a:ext cx="4321696"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关于</a:t>
            </a: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XXXXXXXXXXXXXXXXXXXX</a:t>
            </a: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的通知</a:t>
            </a: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p>
        </p:txBody>
      </p:sp>
      <p:grpSp>
        <p:nvGrpSpPr>
          <p:cNvPr id="125" name="组合 124">
            <a:extLst>
              <a:ext uri="{FF2B5EF4-FFF2-40B4-BE49-F238E27FC236}">
                <a16:creationId xmlns:a16="http://schemas.microsoft.com/office/drawing/2014/main" xmlns="" id="{E6210CB4-6F70-496B-9BDB-33763F370EB2}"/>
              </a:ext>
            </a:extLst>
          </p:cNvPr>
          <p:cNvGrpSpPr/>
          <p:nvPr/>
        </p:nvGrpSpPr>
        <p:grpSpPr>
          <a:xfrm>
            <a:off x="1443508" y="5103882"/>
            <a:ext cx="1139008" cy="281490"/>
            <a:chOff x="6660892" y="5149734"/>
            <a:chExt cx="742309" cy="183451"/>
          </a:xfrm>
        </p:grpSpPr>
        <p:sp>
          <p:nvSpPr>
            <p:cNvPr id="126" name="矩形: 圆角 125">
              <a:extLst>
                <a:ext uri="{FF2B5EF4-FFF2-40B4-BE49-F238E27FC236}">
                  <a16:creationId xmlns:a16="http://schemas.microsoft.com/office/drawing/2014/main" xmlns="" id="{D2F7B415-1065-4047-B855-8760D40A4BA6}"/>
                </a:ext>
              </a:extLst>
            </p:cNvPr>
            <p:cNvSpPr/>
            <p:nvPr/>
          </p:nvSpPr>
          <p:spPr>
            <a:xfrm rot="10800000" flipV="1">
              <a:off x="6660892" y="5149734"/>
              <a:ext cx="742309" cy="183451"/>
            </a:xfrm>
            <a:prstGeom prst="roundRect">
              <a:avLst>
                <a:gd name="adj" fmla="val 50000"/>
              </a:avLst>
            </a:prstGeom>
            <a:gradFill>
              <a:gsLst>
                <a:gs pos="0">
                  <a:schemeClr val="bg1"/>
                </a:gs>
                <a:gs pos="100000">
                  <a:schemeClr val="bg1">
                    <a:lumMod val="95000"/>
                  </a:schemeClr>
                </a:gs>
              </a:gsLst>
              <a:lin ang="5400000" scaled="0"/>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Roboto"/>
                <a:ea typeface="思源黑体 CN Regular"/>
                <a:cs typeface="+mn-cs"/>
              </a:endParaRPr>
            </a:p>
          </p:txBody>
        </p:sp>
        <p:grpSp>
          <p:nvGrpSpPr>
            <p:cNvPr id="127" name="组合 126">
              <a:extLst>
                <a:ext uri="{FF2B5EF4-FFF2-40B4-BE49-F238E27FC236}">
                  <a16:creationId xmlns:a16="http://schemas.microsoft.com/office/drawing/2014/main" xmlns="" id="{772C7488-BA7C-42C2-AB04-453C666E4B53}"/>
                </a:ext>
              </a:extLst>
            </p:cNvPr>
            <p:cNvGrpSpPr/>
            <p:nvPr/>
          </p:nvGrpSpPr>
          <p:grpSpPr>
            <a:xfrm>
              <a:off x="6766657" y="5151202"/>
              <a:ext cx="551362" cy="180524"/>
              <a:chOff x="6745064" y="5111574"/>
              <a:chExt cx="551362" cy="180524"/>
            </a:xfrm>
          </p:grpSpPr>
          <p:sp>
            <p:nvSpPr>
              <p:cNvPr id="128" name="文本框 127">
                <a:extLst>
                  <a:ext uri="{FF2B5EF4-FFF2-40B4-BE49-F238E27FC236}">
                    <a16:creationId xmlns:a16="http://schemas.microsoft.com/office/drawing/2014/main" xmlns="" id="{043BC48E-737F-4371-BCF3-37B6F1F58187}"/>
                  </a:ext>
                </a:extLst>
              </p:cNvPr>
              <p:cNvSpPr txBox="1"/>
              <p:nvPr/>
            </p:nvSpPr>
            <p:spPr>
              <a:xfrm>
                <a:off x="6745064" y="5111574"/>
                <a:ext cx="396987" cy="180524"/>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20XX</a:t>
                </a:r>
                <a:endPar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9" name="文本框 128">
                <a:extLst>
                  <a:ext uri="{FF2B5EF4-FFF2-40B4-BE49-F238E27FC236}">
                    <a16:creationId xmlns:a16="http://schemas.microsoft.com/office/drawing/2014/main" xmlns="" id="{94068744-7B21-4D3B-878F-145F4810BF59}"/>
                  </a:ext>
                </a:extLst>
              </p:cNvPr>
              <p:cNvSpPr txBox="1"/>
              <p:nvPr/>
            </p:nvSpPr>
            <p:spPr>
              <a:xfrm>
                <a:off x="7162704" y="5120990"/>
                <a:ext cx="133722" cy="160466"/>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年</a:t>
                </a:r>
              </a:p>
            </p:txBody>
          </p:sp>
        </p:grpSp>
      </p:grpSp>
      <p:sp>
        <p:nvSpPr>
          <p:cNvPr id="130" name="文本框 129">
            <a:extLst>
              <a:ext uri="{FF2B5EF4-FFF2-40B4-BE49-F238E27FC236}">
                <a16:creationId xmlns:a16="http://schemas.microsoft.com/office/drawing/2014/main" xmlns="" id="{0BE8A92A-FAF6-402C-A8B0-2C76BB523D00}"/>
              </a:ext>
            </a:extLst>
          </p:cNvPr>
          <p:cNvSpPr txBox="1"/>
          <p:nvPr/>
        </p:nvSpPr>
        <p:spPr>
          <a:xfrm>
            <a:off x="1443508" y="6149062"/>
            <a:ext cx="4321696"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关于</a:t>
            </a: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XXXXXXXXXXXXXXXXXXXX</a:t>
            </a: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的意见</a:t>
            </a:r>
            <a:r>
              <a:rPr kumimoji="0" lang="en-US" altLang="zh-CN"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p>
        </p:txBody>
      </p:sp>
      <p:grpSp>
        <p:nvGrpSpPr>
          <p:cNvPr id="60" name="组合 59">
            <a:extLst>
              <a:ext uri="{FF2B5EF4-FFF2-40B4-BE49-F238E27FC236}">
                <a16:creationId xmlns:a16="http://schemas.microsoft.com/office/drawing/2014/main" xmlns="" id="{C570AB84-83C8-4908-A2DF-CC92FC4C9373}"/>
              </a:ext>
            </a:extLst>
          </p:cNvPr>
          <p:cNvGrpSpPr/>
          <p:nvPr/>
        </p:nvGrpSpPr>
        <p:grpSpPr>
          <a:xfrm>
            <a:off x="1443508" y="5817260"/>
            <a:ext cx="1139008" cy="281490"/>
            <a:chOff x="6660892" y="5149734"/>
            <a:chExt cx="742309" cy="183451"/>
          </a:xfrm>
        </p:grpSpPr>
        <p:sp>
          <p:nvSpPr>
            <p:cNvPr id="61" name="矩形: 圆角 60">
              <a:extLst>
                <a:ext uri="{FF2B5EF4-FFF2-40B4-BE49-F238E27FC236}">
                  <a16:creationId xmlns:a16="http://schemas.microsoft.com/office/drawing/2014/main" xmlns="" id="{74F0BD61-F05C-4CDF-8D97-31E59B006260}"/>
                </a:ext>
              </a:extLst>
            </p:cNvPr>
            <p:cNvSpPr/>
            <p:nvPr/>
          </p:nvSpPr>
          <p:spPr>
            <a:xfrm rot="10800000" flipV="1">
              <a:off x="6660892" y="5149734"/>
              <a:ext cx="742309" cy="183451"/>
            </a:xfrm>
            <a:prstGeom prst="roundRect">
              <a:avLst>
                <a:gd name="adj" fmla="val 50000"/>
              </a:avLst>
            </a:prstGeom>
            <a:gradFill>
              <a:gsLst>
                <a:gs pos="0">
                  <a:schemeClr val="bg1"/>
                </a:gs>
                <a:gs pos="100000">
                  <a:schemeClr val="bg1">
                    <a:lumMod val="95000"/>
                  </a:schemeClr>
                </a:gs>
              </a:gsLst>
              <a:lin ang="5400000" scaled="0"/>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Roboto"/>
                <a:ea typeface="思源黑体 CN Regular"/>
                <a:cs typeface="+mn-cs"/>
              </a:endParaRPr>
            </a:p>
          </p:txBody>
        </p:sp>
        <p:grpSp>
          <p:nvGrpSpPr>
            <p:cNvPr id="62" name="组合 61">
              <a:extLst>
                <a:ext uri="{FF2B5EF4-FFF2-40B4-BE49-F238E27FC236}">
                  <a16:creationId xmlns:a16="http://schemas.microsoft.com/office/drawing/2014/main" xmlns="" id="{BDDF8E4E-5D1D-48DA-89DF-5D836C686D26}"/>
                </a:ext>
              </a:extLst>
            </p:cNvPr>
            <p:cNvGrpSpPr/>
            <p:nvPr/>
          </p:nvGrpSpPr>
          <p:grpSpPr>
            <a:xfrm>
              <a:off x="6766657" y="5151202"/>
              <a:ext cx="551362" cy="180524"/>
              <a:chOff x="6745064" y="5111574"/>
              <a:chExt cx="551362" cy="180524"/>
            </a:xfrm>
          </p:grpSpPr>
          <p:sp>
            <p:nvSpPr>
              <p:cNvPr id="63" name="文本框 62">
                <a:extLst>
                  <a:ext uri="{FF2B5EF4-FFF2-40B4-BE49-F238E27FC236}">
                    <a16:creationId xmlns:a16="http://schemas.microsoft.com/office/drawing/2014/main" xmlns="" id="{1FEC2A3E-9F58-40E1-90BA-026691ADA97A}"/>
                  </a:ext>
                </a:extLst>
              </p:cNvPr>
              <p:cNvSpPr txBox="1"/>
              <p:nvPr/>
            </p:nvSpPr>
            <p:spPr>
              <a:xfrm>
                <a:off x="6745064" y="5111574"/>
                <a:ext cx="396987" cy="180524"/>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20XX</a:t>
                </a:r>
                <a:endPar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4" name="文本框 63">
                <a:extLst>
                  <a:ext uri="{FF2B5EF4-FFF2-40B4-BE49-F238E27FC236}">
                    <a16:creationId xmlns:a16="http://schemas.microsoft.com/office/drawing/2014/main" xmlns="" id="{76E033FE-B235-453D-863E-AC7EB8617606}"/>
                  </a:ext>
                </a:extLst>
              </p:cNvPr>
              <p:cNvSpPr txBox="1"/>
              <p:nvPr/>
            </p:nvSpPr>
            <p:spPr>
              <a:xfrm>
                <a:off x="7162704" y="5120990"/>
                <a:ext cx="133722" cy="160466"/>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年</a:t>
                </a:r>
              </a:p>
            </p:txBody>
          </p:sp>
        </p:grpSp>
      </p:grpSp>
      <p:grpSp>
        <p:nvGrpSpPr>
          <p:cNvPr id="65" name="组合 64">
            <a:extLst>
              <a:ext uri="{FF2B5EF4-FFF2-40B4-BE49-F238E27FC236}">
                <a16:creationId xmlns:a16="http://schemas.microsoft.com/office/drawing/2014/main" xmlns="" id="{3BA7E892-0F4C-4324-B419-77B60A34B3A4}"/>
              </a:ext>
            </a:extLst>
          </p:cNvPr>
          <p:cNvGrpSpPr/>
          <p:nvPr/>
        </p:nvGrpSpPr>
        <p:grpSpPr>
          <a:xfrm>
            <a:off x="6612810" y="5103882"/>
            <a:ext cx="1139008" cy="281490"/>
            <a:chOff x="6660892" y="5149734"/>
            <a:chExt cx="742309" cy="183451"/>
          </a:xfrm>
        </p:grpSpPr>
        <p:sp>
          <p:nvSpPr>
            <p:cNvPr id="66" name="矩形: 圆角 65">
              <a:extLst>
                <a:ext uri="{FF2B5EF4-FFF2-40B4-BE49-F238E27FC236}">
                  <a16:creationId xmlns:a16="http://schemas.microsoft.com/office/drawing/2014/main" xmlns="" id="{0B3CBE13-A1BF-4EC9-8227-CFA8741CD6DC}"/>
                </a:ext>
              </a:extLst>
            </p:cNvPr>
            <p:cNvSpPr/>
            <p:nvPr/>
          </p:nvSpPr>
          <p:spPr>
            <a:xfrm rot="10800000" flipV="1">
              <a:off x="6660892" y="5149734"/>
              <a:ext cx="742309" cy="183451"/>
            </a:xfrm>
            <a:prstGeom prst="roundRect">
              <a:avLst>
                <a:gd name="adj" fmla="val 50000"/>
              </a:avLst>
            </a:prstGeom>
            <a:gradFill>
              <a:gsLst>
                <a:gs pos="0">
                  <a:schemeClr val="bg1"/>
                </a:gs>
                <a:gs pos="100000">
                  <a:schemeClr val="bg1">
                    <a:lumMod val="95000"/>
                  </a:schemeClr>
                </a:gs>
              </a:gsLst>
              <a:lin ang="5400000" scaled="0"/>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Roboto"/>
                <a:ea typeface="思源黑体 CN Regular"/>
                <a:cs typeface="+mn-cs"/>
              </a:endParaRPr>
            </a:p>
          </p:txBody>
        </p:sp>
        <p:grpSp>
          <p:nvGrpSpPr>
            <p:cNvPr id="67" name="组合 66">
              <a:extLst>
                <a:ext uri="{FF2B5EF4-FFF2-40B4-BE49-F238E27FC236}">
                  <a16:creationId xmlns:a16="http://schemas.microsoft.com/office/drawing/2014/main" xmlns="" id="{BA2AF696-97D2-4044-9E72-C27E8BE29B98}"/>
                </a:ext>
              </a:extLst>
            </p:cNvPr>
            <p:cNvGrpSpPr/>
            <p:nvPr/>
          </p:nvGrpSpPr>
          <p:grpSpPr>
            <a:xfrm>
              <a:off x="6766657" y="5151202"/>
              <a:ext cx="551362" cy="180524"/>
              <a:chOff x="6745064" y="5111574"/>
              <a:chExt cx="551362" cy="180524"/>
            </a:xfrm>
          </p:grpSpPr>
          <p:sp>
            <p:nvSpPr>
              <p:cNvPr id="72" name="文本框 71">
                <a:extLst>
                  <a:ext uri="{FF2B5EF4-FFF2-40B4-BE49-F238E27FC236}">
                    <a16:creationId xmlns:a16="http://schemas.microsoft.com/office/drawing/2014/main" xmlns="" id="{71E6F463-F7CE-49D5-9454-393E2C35571E}"/>
                  </a:ext>
                </a:extLst>
              </p:cNvPr>
              <p:cNvSpPr txBox="1"/>
              <p:nvPr/>
            </p:nvSpPr>
            <p:spPr>
              <a:xfrm>
                <a:off x="6745064" y="5111574"/>
                <a:ext cx="396987" cy="180524"/>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20XX</a:t>
                </a:r>
                <a:endPar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3" name="文本框 72">
                <a:extLst>
                  <a:ext uri="{FF2B5EF4-FFF2-40B4-BE49-F238E27FC236}">
                    <a16:creationId xmlns:a16="http://schemas.microsoft.com/office/drawing/2014/main" xmlns="" id="{372FD848-F57B-41CA-80E5-339C8D3EE5CA}"/>
                  </a:ext>
                </a:extLst>
              </p:cNvPr>
              <p:cNvSpPr txBox="1"/>
              <p:nvPr/>
            </p:nvSpPr>
            <p:spPr>
              <a:xfrm>
                <a:off x="7162704" y="5120990"/>
                <a:ext cx="133722" cy="160466"/>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年</a:t>
                </a:r>
              </a:p>
            </p:txBody>
          </p:sp>
        </p:grpSp>
      </p:grpSp>
      <p:grpSp>
        <p:nvGrpSpPr>
          <p:cNvPr id="84" name="组合 83">
            <a:extLst>
              <a:ext uri="{FF2B5EF4-FFF2-40B4-BE49-F238E27FC236}">
                <a16:creationId xmlns:a16="http://schemas.microsoft.com/office/drawing/2014/main" xmlns="" id="{0C503D73-791F-4C0E-A881-B61161948D1A}"/>
              </a:ext>
            </a:extLst>
          </p:cNvPr>
          <p:cNvGrpSpPr/>
          <p:nvPr/>
        </p:nvGrpSpPr>
        <p:grpSpPr>
          <a:xfrm>
            <a:off x="6612810" y="5817260"/>
            <a:ext cx="1139008" cy="281490"/>
            <a:chOff x="6660892" y="5149734"/>
            <a:chExt cx="742309" cy="183451"/>
          </a:xfrm>
        </p:grpSpPr>
        <p:sp>
          <p:nvSpPr>
            <p:cNvPr id="85" name="矩形: 圆角 84">
              <a:extLst>
                <a:ext uri="{FF2B5EF4-FFF2-40B4-BE49-F238E27FC236}">
                  <a16:creationId xmlns:a16="http://schemas.microsoft.com/office/drawing/2014/main" xmlns="" id="{C6FF23C5-3309-4FF7-8A55-9FCE0F3610D6}"/>
                </a:ext>
              </a:extLst>
            </p:cNvPr>
            <p:cNvSpPr/>
            <p:nvPr/>
          </p:nvSpPr>
          <p:spPr>
            <a:xfrm rot="10800000" flipV="1">
              <a:off x="6660892" y="5149734"/>
              <a:ext cx="742309" cy="183451"/>
            </a:xfrm>
            <a:prstGeom prst="roundRect">
              <a:avLst>
                <a:gd name="adj" fmla="val 50000"/>
              </a:avLst>
            </a:prstGeom>
            <a:gradFill>
              <a:gsLst>
                <a:gs pos="0">
                  <a:schemeClr val="bg1"/>
                </a:gs>
                <a:gs pos="100000">
                  <a:schemeClr val="bg1">
                    <a:lumMod val="95000"/>
                  </a:schemeClr>
                </a:gs>
              </a:gsLst>
              <a:lin ang="5400000" scaled="0"/>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Roboto"/>
                <a:ea typeface="思源黑体 CN Regular"/>
                <a:cs typeface="+mn-cs"/>
              </a:endParaRPr>
            </a:p>
          </p:txBody>
        </p:sp>
        <p:grpSp>
          <p:nvGrpSpPr>
            <p:cNvPr id="87" name="组合 86">
              <a:extLst>
                <a:ext uri="{FF2B5EF4-FFF2-40B4-BE49-F238E27FC236}">
                  <a16:creationId xmlns:a16="http://schemas.microsoft.com/office/drawing/2014/main" xmlns="" id="{73B72F7A-C549-4F57-99C9-2046564A41D5}"/>
                </a:ext>
              </a:extLst>
            </p:cNvPr>
            <p:cNvGrpSpPr/>
            <p:nvPr/>
          </p:nvGrpSpPr>
          <p:grpSpPr>
            <a:xfrm>
              <a:off x="6766657" y="5151202"/>
              <a:ext cx="551362" cy="180524"/>
              <a:chOff x="6745064" y="5111574"/>
              <a:chExt cx="551362" cy="180524"/>
            </a:xfrm>
          </p:grpSpPr>
          <p:sp>
            <p:nvSpPr>
              <p:cNvPr id="88" name="文本框 87">
                <a:extLst>
                  <a:ext uri="{FF2B5EF4-FFF2-40B4-BE49-F238E27FC236}">
                    <a16:creationId xmlns:a16="http://schemas.microsoft.com/office/drawing/2014/main" xmlns="" id="{2C5C1A89-22BA-4ADE-8D89-E7B93CBBC349}"/>
                  </a:ext>
                </a:extLst>
              </p:cNvPr>
              <p:cNvSpPr txBox="1"/>
              <p:nvPr/>
            </p:nvSpPr>
            <p:spPr>
              <a:xfrm>
                <a:off x="6745064" y="5111574"/>
                <a:ext cx="396987" cy="180524"/>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20XX</a:t>
                </a:r>
                <a:endParaRPr kumimoji="0" lang="zh-CN" altLang="en-US"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9" name="文本框 88">
                <a:extLst>
                  <a:ext uri="{FF2B5EF4-FFF2-40B4-BE49-F238E27FC236}">
                    <a16:creationId xmlns:a16="http://schemas.microsoft.com/office/drawing/2014/main" xmlns="" id="{BDC6C6F2-BB97-4FF4-BF2E-05F7256CBE42}"/>
                  </a:ext>
                </a:extLst>
              </p:cNvPr>
              <p:cNvSpPr txBox="1"/>
              <p:nvPr/>
            </p:nvSpPr>
            <p:spPr>
              <a:xfrm>
                <a:off x="7162704" y="5120990"/>
                <a:ext cx="133722" cy="160466"/>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年</a:t>
                </a:r>
              </a:p>
            </p:txBody>
          </p:sp>
        </p:grpSp>
      </p:grpSp>
    </p:spTree>
    <p:extLst>
      <p:ext uri="{BB962C8B-B14F-4D97-AF65-F5344CB8AC3E}">
        <p14:creationId xmlns:p14="http://schemas.microsoft.com/office/powerpoint/2010/main" val="4127396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C8E0B774-C1D7-4E7D-A61A-E8047A64EE45}"/>
              </a:ext>
            </a:extLst>
          </p:cNvPr>
          <p:cNvGrpSpPr/>
          <p:nvPr/>
        </p:nvGrpSpPr>
        <p:grpSpPr>
          <a:xfrm>
            <a:off x="6255155" y="3479564"/>
            <a:ext cx="5305852" cy="2900871"/>
            <a:chOff x="6255155" y="3479564"/>
            <a:chExt cx="5305852" cy="2900871"/>
          </a:xfrm>
        </p:grpSpPr>
        <p:sp>
          <p:nvSpPr>
            <p:cNvPr id="18" name="矩形: 圆角 17">
              <a:extLst>
                <a:ext uri="{FF2B5EF4-FFF2-40B4-BE49-F238E27FC236}">
                  <a16:creationId xmlns:a16="http://schemas.microsoft.com/office/drawing/2014/main" xmlns="" id="{AC3DF061-A341-4FE8-88DA-4AD59CC48BAF}"/>
                </a:ext>
              </a:extLst>
            </p:cNvPr>
            <p:cNvSpPr/>
            <p:nvPr/>
          </p:nvSpPr>
          <p:spPr>
            <a:xfrm>
              <a:off x="6407159" y="3655592"/>
              <a:ext cx="5153848" cy="2724843"/>
            </a:xfrm>
            <a:prstGeom prst="roundRect">
              <a:avLst>
                <a:gd name="adj" fmla="val 4969"/>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9" name="矩形: 圆角 18">
              <a:extLst>
                <a:ext uri="{FF2B5EF4-FFF2-40B4-BE49-F238E27FC236}">
                  <a16:creationId xmlns:a16="http://schemas.microsoft.com/office/drawing/2014/main" xmlns="" id="{DF1A321E-95B2-40F9-9570-230E5B665ADE}"/>
                </a:ext>
              </a:extLst>
            </p:cNvPr>
            <p:cNvSpPr/>
            <p:nvPr/>
          </p:nvSpPr>
          <p:spPr>
            <a:xfrm>
              <a:off x="6331157" y="3567578"/>
              <a:ext cx="5153848" cy="2724843"/>
            </a:xfrm>
            <a:prstGeom prst="roundRect">
              <a:avLst>
                <a:gd name="adj" fmla="val 496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0" name="矩形: 圆角 19">
              <a:extLst>
                <a:ext uri="{FF2B5EF4-FFF2-40B4-BE49-F238E27FC236}">
                  <a16:creationId xmlns:a16="http://schemas.microsoft.com/office/drawing/2014/main" xmlns="" id="{DDA643B5-2B36-4E31-B12C-463D60D8393B}"/>
                </a:ext>
              </a:extLst>
            </p:cNvPr>
            <p:cNvSpPr/>
            <p:nvPr/>
          </p:nvSpPr>
          <p:spPr>
            <a:xfrm>
              <a:off x="6255155" y="3479564"/>
              <a:ext cx="5153848" cy="2724843"/>
            </a:xfrm>
            <a:prstGeom prst="roundRect">
              <a:avLst>
                <a:gd name="adj" fmla="val 496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a:ea typeface="思源黑体 CN Regular"/>
                <a:cs typeface="+mn-cs"/>
              </a:endParaRPr>
            </a:p>
          </p:txBody>
        </p:sp>
      </p:grpSp>
      <p:grpSp>
        <p:nvGrpSpPr>
          <p:cNvPr id="5" name="组合 4">
            <a:extLst>
              <a:ext uri="{FF2B5EF4-FFF2-40B4-BE49-F238E27FC236}">
                <a16:creationId xmlns:a16="http://schemas.microsoft.com/office/drawing/2014/main" xmlns="" id="{B6C3A57C-453D-47F6-9FD4-2663430B106B}"/>
              </a:ext>
            </a:extLst>
          </p:cNvPr>
          <p:cNvGrpSpPr/>
          <p:nvPr/>
        </p:nvGrpSpPr>
        <p:grpSpPr>
          <a:xfrm>
            <a:off x="647198" y="3479564"/>
            <a:ext cx="5305852" cy="2900871"/>
            <a:chOff x="647198" y="3479564"/>
            <a:chExt cx="5305852" cy="2900871"/>
          </a:xfrm>
        </p:grpSpPr>
        <p:sp>
          <p:nvSpPr>
            <p:cNvPr id="15" name="矩形: 圆角 14">
              <a:extLst>
                <a:ext uri="{FF2B5EF4-FFF2-40B4-BE49-F238E27FC236}">
                  <a16:creationId xmlns:a16="http://schemas.microsoft.com/office/drawing/2014/main" xmlns="" id="{34E990AE-5161-4BAA-8711-48B83A937FE0}"/>
                </a:ext>
              </a:extLst>
            </p:cNvPr>
            <p:cNvSpPr/>
            <p:nvPr/>
          </p:nvSpPr>
          <p:spPr>
            <a:xfrm>
              <a:off x="799202" y="3655592"/>
              <a:ext cx="5153848" cy="2724843"/>
            </a:xfrm>
            <a:prstGeom prst="roundRect">
              <a:avLst>
                <a:gd name="adj" fmla="val 4969"/>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4" name="矩形: 圆角 13">
              <a:extLst>
                <a:ext uri="{FF2B5EF4-FFF2-40B4-BE49-F238E27FC236}">
                  <a16:creationId xmlns:a16="http://schemas.microsoft.com/office/drawing/2014/main" xmlns="" id="{D2257BD3-07AB-4D49-812C-58DC7EFE480E}"/>
                </a:ext>
              </a:extLst>
            </p:cNvPr>
            <p:cNvSpPr/>
            <p:nvPr/>
          </p:nvSpPr>
          <p:spPr>
            <a:xfrm>
              <a:off x="723200" y="3567578"/>
              <a:ext cx="5153848" cy="2724843"/>
            </a:xfrm>
            <a:prstGeom prst="roundRect">
              <a:avLst>
                <a:gd name="adj" fmla="val 496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6" name="矩形: 圆角 45">
              <a:extLst>
                <a:ext uri="{FF2B5EF4-FFF2-40B4-BE49-F238E27FC236}">
                  <a16:creationId xmlns:a16="http://schemas.microsoft.com/office/drawing/2014/main" xmlns="" id="{D101FAD1-B7B9-45AD-A8F6-7B5F909B0749}"/>
                </a:ext>
              </a:extLst>
            </p:cNvPr>
            <p:cNvSpPr/>
            <p:nvPr/>
          </p:nvSpPr>
          <p:spPr>
            <a:xfrm>
              <a:off x="647198" y="3479564"/>
              <a:ext cx="5153848" cy="2724843"/>
            </a:xfrm>
            <a:prstGeom prst="roundRect">
              <a:avLst>
                <a:gd name="adj" fmla="val 496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a:ea typeface="思源黑体 CN Regular"/>
                <a:cs typeface="+mn-cs"/>
              </a:endParaRPr>
            </a:p>
          </p:txBody>
        </p:sp>
      </p:grpSp>
      <p:sp>
        <p:nvSpPr>
          <p:cNvPr id="26" name="文本框 25">
            <a:extLst>
              <a:ext uri="{FF2B5EF4-FFF2-40B4-BE49-F238E27FC236}">
                <a16:creationId xmlns:a16="http://schemas.microsoft.com/office/drawing/2014/main" xmlns="" id="{7524ADD7-26A6-4713-922C-D1868C195248}"/>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核心营销团队</a:t>
            </a:r>
          </a:p>
        </p:txBody>
      </p:sp>
      <p:sp>
        <p:nvSpPr>
          <p:cNvPr id="21" name="文本框 20">
            <a:extLst>
              <a:ext uri="{FF2B5EF4-FFF2-40B4-BE49-F238E27FC236}">
                <a16:creationId xmlns:a16="http://schemas.microsoft.com/office/drawing/2014/main" xmlns="" id="{6F6CC1CE-B344-4A99-BE30-D5ED0DC780E1}"/>
              </a:ext>
            </a:extLst>
          </p:cNvPr>
          <p:cNvSpPr txBox="1"/>
          <p:nvPr/>
        </p:nvSpPr>
        <p:spPr>
          <a:xfrm>
            <a:off x="622299" y="1239486"/>
            <a:ext cx="5473701" cy="400110"/>
          </a:xfrm>
          <a:prstGeom prst="rect">
            <a:avLst/>
          </a:prstGeom>
          <a:noFill/>
        </p:spPr>
        <p:txBody>
          <a:bodyPr wrap="square" lIns="0" tIns="0" rIns="0" bIns="0" anchor="t">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marL="0" indent="0">
              <a:buNone/>
            </a:pPr>
            <a:r>
              <a:rPr lang="zh-CN" altLang="en-US" sz="2600" b="1" dirty="0">
                <a:solidFill>
                  <a:srgbClr val="3B3B3B"/>
                </a:solidFill>
              </a:rPr>
              <a:t>某某营销传播公司</a:t>
            </a:r>
            <a:endParaRPr lang="en-US" altLang="zh-CN" sz="2600" b="1" dirty="0">
              <a:solidFill>
                <a:srgbClr val="3B3B3B"/>
              </a:solidFill>
            </a:endParaRPr>
          </a:p>
        </p:txBody>
      </p:sp>
      <p:sp>
        <p:nvSpPr>
          <p:cNvPr id="27" name="文本框 26">
            <a:extLst>
              <a:ext uri="{FF2B5EF4-FFF2-40B4-BE49-F238E27FC236}">
                <a16:creationId xmlns:a16="http://schemas.microsoft.com/office/drawing/2014/main" xmlns="" id="{CB188473-8668-425A-B68E-3CA0A5CAA98F}"/>
              </a:ext>
            </a:extLst>
          </p:cNvPr>
          <p:cNvSpPr txBox="1"/>
          <p:nvPr/>
        </p:nvSpPr>
        <p:spPr>
          <a:xfrm>
            <a:off x="622299" y="1983784"/>
            <a:ext cx="10938708" cy="695190"/>
          </a:xfrm>
          <a:prstGeom prst="rect">
            <a:avLst/>
          </a:prstGeom>
          <a:noFill/>
        </p:spPr>
        <p:txBody>
          <a:bodyPr wrap="square" lIns="0" tIns="0" rIns="0" bIns="0" anchor="t">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marL="0" indent="0">
              <a:lnSpc>
                <a:spcPct val="150000"/>
              </a:lnSpc>
              <a:buNone/>
            </a:pPr>
            <a:r>
              <a:rPr lang="zh-CN" altLang="en-US" sz="1600"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数字化整合营销领跑者，以创造企业品牌价值与市场销量为服务导向，为国内外规模企业提供“定义级品牌洞察与营销推广解决方案”，通过数字化整合传播及专属电商平台，帮助客户在智能数字化世界中“让品牌变得更有价值”。</a:t>
            </a:r>
          </a:p>
        </p:txBody>
      </p:sp>
      <p:grpSp>
        <p:nvGrpSpPr>
          <p:cNvPr id="28" name="组合 27">
            <a:extLst>
              <a:ext uri="{FF2B5EF4-FFF2-40B4-BE49-F238E27FC236}">
                <a16:creationId xmlns:a16="http://schemas.microsoft.com/office/drawing/2014/main" xmlns="" id="{7BD9D20F-4A84-4C71-884F-E0999D7A575E}"/>
              </a:ext>
            </a:extLst>
          </p:cNvPr>
          <p:cNvGrpSpPr/>
          <p:nvPr/>
        </p:nvGrpSpPr>
        <p:grpSpPr>
          <a:xfrm>
            <a:off x="609600" y="1738985"/>
            <a:ext cx="2705100" cy="129468"/>
            <a:chOff x="609600" y="2124130"/>
            <a:chExt cx="2705100" cy="129468"/>
          </a:xfrm>
        </p:grpSpPr>
        <p:cxnSp>
          <p:nvCxnSpPr>
            <p:cNvPr id="29" name="直接连接符 28">
              <a:extLst>
                <a:ext uri="{FF2B5EF4-FFF2-40B4-BE49-F238E27FC236}">
                  <a16:creationId xmlns:a16="http://schemas.microsoft.com/office/drawing/2014/main" xmlns="" id="{C0A24A25-AE00-41AD-9AD8-C1D42975069C}"/>
                </a:ext>
              </a:extLst>
            </p:cNvPr>
            <p:cNvCxnSpPr>
              <a:cxnSpLocks/>
            </p:cNvCxnSpPr>
            <p:nvPr/>
          </p:nvCxnSpPr>
          <p:spPr>
            <a:xfrm>
              <a:off x="609600" y="2124132"/>
              <a:ext cx="927207"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372ED694-0958-470C-B3BA-2372F36E336D}"/>
                </a:ext>
              </a:extLst>
            </p:cNvPr>
            <p:cNvCxnSpPr>
              <a:cxnSpLocks/>
            </p:cNvCxnSpPr>
            <p:nvPr/>
          </p:nvCxnSpPr>
          <p:spPr>
            <a:xfrm>
              <a:off x="1693333" y="2124132"/>
              <a:ext cx="1621367" cy="0"/>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A6F76A35-97B9-4D11-BF08-3A98A19AEE2F}"/>
                </a:ext>
              </a:extLst>
            </p:cNvPr>
            <p:cNvCxnSpPr>
              <a:cxnSpLocks/>
            </p:cNvCxnSpPr>
            <p:nvPr/>
          </p:nvCxnSpPr>
          <p:spPr>
            <a:xfrm flipH="1">
              <a:off x="1498387" y="2124130"/>
              <a:ext cx="38420" cy="127292"/>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3EFA0B61-2210-43DF-A447-5659A8F67B57}"/>
                </a:ext>
              </a:extLst>
            </p:cNvPr>
            <p:cNvCxnSpPr>
              <a:cxnSpLocks/>
            </p:cNvCxnSpPr>
            <p:nvPr/>
          </p:nvCxnSpPr>
          <p:spPr>
            <a:xfrm flipH="1">
              <a:off x="1498387" y="2126309"/>
              <a:ext cx="194947" cy="127289"/>
            </a:xfrm>
            <a:prstGeom prst="line">
              <a:avLst/>
            </a:prstGeom>
            <a:ln w="6350"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grpSp>
      <p:sp>
        <p:nvSpPr>
          <p:cNvPr id="25" name="文本框 24">
            <a:extLst>
              <a:ext uri="{FF2B5EF4-FFF2-40B4-BE49-F238E27FC236}">
                <a16:creationId xmlns:a16="http://schemas.microsoft.com/office/drawing/2014/main" xmlns="" id="{A66BE3BE-DC90-448F-B76A-DB864452A590}"/>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Background Information</a:t>
            </a:r>
          </a:p>
        </p:txBody>
      </p:sp>
      <p:sp>
        <p:nvSpPr>
          <p:cNvPr id="75" name="文本框 74">
            <a:extLst>
              <a:ext uri="{FF2B5EF4-FFF2-40B4-BE49-F238E27FC236}">
                <a16:creationId xmlns:a16="http://schemas.microsoft.com/office/drawing/2014/main" xmlns="" id="{5BF9116D-328C-4788-8F6A-78972F2ED7AC}"/>
              </a:ext>
            </a:extLst>
          </p:cNvPr>
          <p:cNvSpPr txBox="1"/>
          <p:nvPr/>
        </p:nvSpPr>
        <p:spPr>
          <a:xfrm>
            <a:off x="8896268" y="3927118"/>
            <a:ext cx="923330" cy="369332"/>
          </a:xfrm>
          <a:prstGeom prst="rect">
            <a:avLst/>
          </a:prstGeom>
          <a:noFill/>
        </p:spPr>
        <p:txBody>
          <a:bodyPr wrap="non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某某某</a:t>
            </a:r>
          </a:p>
        </p:txBody>
      </p:sp>
      <p:sp>
        <p:nvSpPr>
          <p:cNvPr id="76" name="文本框 75">
            <a:extLst>
              <a:ext uri="{FF2B5EF4-FFF2-40B4-BE49-F238E27FC236}">
                <a16:creationId xmlns:a16="http://schemas.microsoft.com/office/drawing/2014/main" xmlns="" id="{4B0100FB-9E56-46E6-A1B3-56900F4580F7}"/>
              </a:ext>
            </a:extLst>
          </p:cNvPr>
          <p:cNvSpPr txBox="1"/>
          <p:nvPr/>
        </p:nvSpPr>
        <p:spPr>
          <a:xfrm>
            <a:off x="8896268" y="4357205"/>
            <a:ext cx="1288218" cy="21544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联合创始人</a:t>
            </a:r>
          </a:p>
        </p:txBody>
      </p:sp>
      <p:sp>
        <p:nvSpPr>
          <p:cNvPr id="49" name="Freeform 10">
            <a:extLst>
              <a:ext uri="{FF2B5EF4-FFF2-40B4-BE49-F238E27FC236}">
                <a16:creationId xmlns:a16="http://schemas.microsoft.com/office/drawing/2014/main" xmlns="" id="{935E18D8-991F-4955-9472-81867CE0376D}"/>
              </a:ext>
            </a:extLst>
          </p:cNvPr>
          <p:cNvSpPr>
            <a:spLocks/>
          </p:cNvSpPr>
          <p:nvPr/>
        </p:nvSpPr>
        <p:spPr bwMode="auto">
          <a:xfrm>
            <a:off x="6477626" y="2707357"/>
            <a:ext cx="2011679" cy="3497049"/>
          </a:xfrm>
          <a:custGeom>
            <a:avLst/>
            <a:gdLst>
              <a:gd name="T0" fmla="*/ 17 w 553"/>
              <a:gd name="T1" fmla="*/ 954 h 959"/>
              <a:gd name="T2" fmla="*/ 33 w 553"/>
              <a:gd name="T3" fmla="*/ 858 h 959"/>
              <a:gd name="T4" fmla="*/ 13 w 553"/>
              <a:gd name="T5" fmla="*/ 830 h 959"/>
              <a:gd name="T6" fmla="*/ 16 w 553"/>
              <a:gd name="T7" fmla="*/ 802 h 959"/>
              <a:gd name="T8" fmla="*/ 59 w 553"/>
              <a:gd name="T9" fmla="*/ 767 h 959"/>
              <a:gd name="T10" fmla="*/ 28 w 553"/>
              <a:gd name="T11" fmla="*/ 708 h 959"/>
              <a:gd name="T12" fmla="*/ 1 w 553"/>
              <a:gd name="T13" fmla="*/ 472 h 959"/>
              <a:gd name="T14" fmla="*/ 16 w 553"/>
              <a:gd name="T15" fmla="*/ 396 h 959"/>
              <a:gd name="T16" fmla="*/ 159 w 553"/>
              <a:gd name="T17" fmla="*/ 324 h 959"/>
              <a:gd name="T18" fmla="*/ 186 w 553"/>
              <a:gd name="T19" fmla="*/ 292 h 959"/>
              <a:gd name="T20" fmla="*/ 158 w 553"/>
              <a:gd name="T21" fmla="*/ 227 h 959"/>
              <a:gd name="T22" fmla="*/ 131 w 553"/>
              <a:gd name="T23" fmla="*/ 171 h 959"/>
              <a:gd name="T24" fmla="*/ 129 w 553"/>
              <a:gd name="T25" fmla="*/ 110 h 959"/>
              <a:gd name="T26" fmla="*/ 144 w 553"/>
              <a:gd name="T27" fmla="*/ 49 h 959"/>
              <a:gd name="T28" fmla="*/ 227 w 553"/>
              <a:gd name="T29" fmla="*/ 1 h 959"/>
              <a:gd name="T30" fmla="*/ 329 w 553"/>
              <a:gd name="T31" fmla="*/ 53 h 959"/>
              <a:gd name="T32" fmla="*/ 353 w 553"/>
              <a:gd name="T33" fmla="*/ 125 h 959"/>
              <a:gd name="T34" fmla="*/ 350 w 553"/>
              <a:gd name="T35" fmla="*/ 153 h 959"/>
              <a:gd name="T36" fmla="*/ 337 w 553"/>
              <a:gd name="T37" fmla="*/ 213 h 959"/>
              <a:gd name="T38" fmla="*/ 317 w 553"/>
              <a:gd name="T39" fmla="*/ 272 h 959"/>
              <a:gd name="T40" fmla="*/ 327 w 553"/>
              <a:gd name="T41" fmla="*/ 296 h 959"/>
              <a:gd name="T42" fmla="*/ 324 w 553"/>
              <a:gd name="T43" fmla="*/ 310 h 959"/>
              <a:gd name="T44" fmla="*/ 408 w 553"/>
              <a:gd name="T45" fmla="*/ 358 h 959"/>
              <a:gd name="T46" fmla="*/ 469 w 553"/>
              <a:gd name="T47" fmla="*/ 370 h 959"/>
              <a:gd name="T48" fmla="*/ 501 w 553"/>
              <a:gd name="T49" fmla="*/ 385 h 959"/>
              <a:gd name="T50" fmla="*/ 542 w 553"/>
              <a:gd name="T51" fmla="*/ 523 h 959"/>
              <a:gd name="T52" fmla="*/ 550 w 553"/>
              <a:gd name="T53" fmla="*/ 666 h 959"/>
              <a:gd name="T54" fmla="*/ 532 w 553"/>
              <a:gd name="T55" fmla="*/ 787 h 959"/>
              <a:gd name="T56" fmla="*/ 471 w 553"/>
              <a:gd name="T57" fmla="*/ 814 h 959"/>
              <a:gd name="T58" fmla="*/ 479 w 553"/>
              <a:gd name="T59" fmla="*/ 876 h 959"/>
              <a:gd name="T60" fmla="*/ 484 w 553"/>
              <a:gd name="T61" fmla="*/ 934 h 959"/>
              <a:gd name="T62" fmla="*/ 17 w 553"/>
              <a:gd name="T63" fmla="*/ 959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959">
                <a:moveTo>
                  <a:pt x="17" y="959"/>
                </a:moveTo>
                <a:cubicBezTo>
                  <a:pt x="17" y="957"/>
                  <a:pt x="16" y="956"/>
                  <a:pt x="17" y="954"/>
                </a:cubicBezTo>
                <a:cubicBezTo>
                  <a:pt x="23" y="926"/>
                  <a:pt x="30" y="898"/>
                  <a:pt x="37" y="870"/>
                </a:cubicBezTo>
                <a:cubicBezTo>
                  <a:pt x="38" y="865"/>
                  <a:pt x="38" y="862"/>
                  <a:pt x="33" y="858"/>
                </a:cubicBezTo>
                <a:cubicBezTo>
                  <a:pt x="27" y="854"/>
                  <a:pt x="21" y="848"/>
                  <a:pt x="16" y="842"/>
                </a:cubicBezTo>
                <a:cubicBezTo>
                  <a:pt x="14" y="839"/>
                  <a:pt x="13" y="834"/>
                  <a:pt x="13" y="830"/>
                </a:cubicBezTo>
                <a:cubicBezTo>
                  <a:pt x="13" y="822"/>
                  <a:pt x="14" y="814"/>
                  <a:pt x="14" y="807"/>
                </a:cubicBezTo>
                <a:cubicBezTo>
                  <a:pt x="14" y="805"/>
                  <a:pt x="15" y="803"/>
                  <a:pt x="16" y="802"/>
                </a:cubicBezTo>
                <a:cubicBezTo>
                  <a:pt x="27" y="792"/>
                  <a:pt x="32" y="774"/>
                  <a:pt x="50" y="771"/>
                </a:cubicBezTo>
                <a:cubicBezTo>
                  <a:pt x="52" y="771"/>
                  <a:pt x="55" y="769"/>
                  <a:pt x="59" y="767"/>
                </a:cubicBezTo>
                <a:cubicBezTo>
                  <a:pt x="56" y="762"/>
                  <a:pt x="53" y="757"/>
                  <a:pt x="50" y="753"/>
                </a:cubicBezTo>
                <a:cubicBezTo>
                  <a:pt x="37" y="741"/>
                  <a:pt x="30" y="727"/>
                  <a:pt x="28" y="708"/>
                </a:cubicBezTo>
                <a:cubicBezTo>
                  <a:pt x="23" y="662"/>
                  <a:pt x="14" y="615"/>
                  <a:pt x="8" y="568"/>
                </a:cubicBezTo>
                <a:cubicBezTo>
                  <a:pt x="4" y="536"/>
                  <a:pt x="3" y="504"/>
                  <a:pt x="1" y="472"/>
                </a:cubicBezTo>
                <a:cubicBezTo>
                  <a:pt x="0" y="453"/>
                  <a:pt x="1" y="435"/>
                  <a:pt x="1" y="416"/>
                </a:cubicBezTo>
                <a:cubicBezTo>
                  <a:pt x="2" y="406"/>
                  <a:pt x="6" y="400"/>
                  <a:pt x="16" y="396"/>
                </a:cubicBezTo>
                <a:cubicBezTo>
                  <a:pt x="53" y="383"/>
                  <a:pt x="89" y="368"/>
                  <a:pt x="126" y="353"/>
                </a:cubicBezTo>
                <a:cubicBezTo>
                  <a:pt x="140" y="347"/>
                  <a:pt x="151" y="337"/>
                  <a:pt x="159" y="324"/>
                </a:cubicBezTo>
                <a:cubicBezTo>
                  <a:pt x="163" y="317"/>
                  <a:pt x="168" y="312"/>
                  <a:pt x="176" y="310"/>
                </a:cubicBezTo>
                <a:cubicBezTo>
                  <a:pt x="186" y="307"/>
                  <a:pt x="189" y="303"/>
                  <a:pt x="186" y="292"/>
                </a:cubicBezTo>
                <a:cubicBezTo>
                  <a:pt x="180" y="272"/>
                  <a:pt x="173" y="251"/>
                  <a:pt x="166" y="231"/>
                </a:cubicBezTo>
                <a:cubicBezTo>
                  <a:pt x="165" y="226"/>
                  <a:pt x="162" y="224"/>
                  <a:pt x="158" y="227"/>
                </a:cubicBezTo>
                <a:cubicBezTo>
                  <a:pt x="152" y="230"/>
                  <a:pt x="149" y="227"/>
                  <a:pt x="145" y="223"/>
                </a:cubicBezTo>
                <a:cubicBezTo>
                  <a:pt x="131" y="208"/>
                  <a:pt x="128" y="191"/>
                  <a:pt x="131" y="171"/>
                </a:cubicBezTo>
                <a:cubicBezTo>
                  <a:pt x="132" y="167"/>
                  <a:pt x="136" y="164"/>
                  <a:pt x="140" y="160"/>
                </a:cubicBezTo>
                <a:cubicBezTo>
                  <a:pt x="137" y="144"/>
                  <a:pt x="136" y="126"/>
                  <a:pt x="129" y="110"/>
                </a:cubicBezTo>
                <a:cubicBezTo>
                  <a:pt x="119" y="87"/>
                  <a:pt x="128" y="70"/>
                  <a:pt x="141" y="53"/>
                </a:cubicBezTo>
                <a:cubicBezTo>
                  <a:pt x="142" y="52"/>
                  <a:pt x="143" y="51"/>
                  <a:pt x="144" y="49"/>
                </a:cubicBezTo>
                <a:cubicBezTo>
                  <a:pt x="152" y="29"/>
                  <a:pt x="171" y="20"/>
                  <a:pt x="188" y="10"/>
                </a:cubicBezTo>
                <a:cubicBezTo>
                  <a:pt x="199" y="4"/>
                  <a:pt x="214" y="2"/>
                  <a:pt x="227" y="1"/>
                </a:cubicBezTo>
                <a:cubicBezTo>
                  <a:pt x="246" y="0"/>
                  <a:pt x="266" y="3"/>
                  <a:pt x="282" y="15"/>
                </a:cubicBezTo>
                <a:cubicBezTo>
                  <a:pt x="298" y="27"/>
                  <a:pt x="316" y="38"/>
                  <a:pt x="329" y="53"/>
                </a:cubicBezTo>
                <a:cubicBezTo>
                  <a:pt x="341" y="65"/>
                  <a:pt x="348" y="82"/>
                  <a:pt x="356" y="97"/>
                </a:cubicBezTo>
                <a:cubicBezTo>
                  <a:pt x="361" y="106"/>
                  <a:pt x="359" y="115"/>
                  <a:pt x="353" y="125"/>
                </a:cubicBezTo>
                <a:cubicBezTo>
                  <a:pt x="349" y="132"/>
                  <a:pt x="343" y="141"/>
                  <a:pt x="350" y="151"/>
                </a:cubicBezTo>
                <a:cubicBezTo>
                  <a:pt x="350" y="151"/>
                  <a:pt x="350" y="152"/>
                  <a:pt x="350" y="153"/>
                </a:cubicBezTo>
                <a:cubicBezTo>
                  <a:pt x="350" y="166"/>
                  <a:pt x="351" y="179"/>
                  <a:pt x="349" y="192"/>
                </a:cubicBezTo>
                <a:cubicBezTo>
                  <a:pt x="348" y="200"/>
                  <a:pt x="347" y="210"/>
                  <a:pt x="337" y="213"/>
                </a:cubicBezTo>
                <a:cubicBezTo>
                  <a:pt x="335" y="214"/>
                  <a:pt x="334" y="217"/>
                  <a:pt x="334" y="220"/>
                </a:cubicBezTo>
                <a:cubicBezTo>
                  <a:pt x="328" y="237"/>
                  <a:pt x="322" y="254"/>
                  <a:pt x="317" y="272"/>
                </a:cubicBezTo>
                <a:cubicBezTo>
                  <a:pt x="316" y="276"/>
                  <a:pt x="314" y="282"/>
                  <a:pt x="316" y="286"/>
                </a:cubicBezTo>
                <a:cubicBezTo>
                  <a:pt x="317" y="290"/>
                  <a:pt x="323" y="292"/>
                  <a:pt x="327" y="296"/>
                </a:cubicBezTo>
                <a:cubicBezTo>
                  <a:pt x="326" y="297"/>
                  <a:pt x="325" y="299"/>
                  <a:pt x="324" y="301"/>
                </a:cubicBezTo>
                <a:cubicBezTo>
                  <a:pt x="324" y="304"/>
                  <a:pt x="323" y="309"/>
                  <a:pt x="324" y="310"/>
                </a:cubicBezTo>
                <a:cubicBezTo>
                  <a:pt x="333" y="320"/>
                  <a:pt x="341" y="331"/>
                  <a:pt x="351" y="337"/>
                </a:cubicBezTo>
                <a:cubicBezTo>
                  <a:pt x="369" y="346"/>
                  <a:pt x="389" y="351"/>
                  <a:pt x="408" y="358"/>
                </a:cubicBezTo>
                <a:cubicBezTo>
                  <a:pt x="413" y="360"/>
                  <a:pt x="419" y="360"/>
                  <a:pt x="424" y="362"/>
                </a:cubicBezTo>
                <a:cubicBezTo>
                  <a:pt x="438" y="368"/>
                  <a:pt x="452" y="372"/>
                  <a:pt x="469" y="370"/>
                </a:cubicBezTo>
                <a:cubicBezTo>
                  <a:pt x="477" y="369"/>
                  <a:pt x="487" y="375"/>
                  <a:pt x="495" y="378"/>
                </a:cubicBezTo>
                <a:cubicBezTo>
                  <a:pt x="498" y="379"/>
                  <a:pt x="500" y="382"/>
                  <a:pt x="501" y="385"/>
                </a:cubicBezTo>
                <a:cubicBezTo>
                  <a:pt x="515" y="420"/>
                  <a:pt x="533" y="454"/>
                  <a:pt x="539" y="492"/>
                </a:cubicBezTo>
                <a:cubicBezTo>
                  <a:pt x="540" y="502"/>
                  <a:pt x="540" y="513"/>
                  <a:pt x="542" y="523"/>
                </a:cubicBezTo>
                <a:cubicBezTo>
                  <a:pt x="547" y="548"/>
                  <a:pt x="546" y="574"/>
                  <a:pt x="550" y="600"/>
                </a:cubicBezTo>
                <a:cubicBezTo>
                  <a:pt x="553" y="621"/>
                  <a:pt x="551" y="644"/>
                  <a:pt x="550" y="666"/>
                </a:cubicBezTo>
                <a:cubicBezTo>
                  <a:pt x="549" y="692"/>
                  <a:pt x="548" y="718"/>
                  <a:pt x="544" y="743"/>
                </a:cubicBezTo>
                <a:cubicBezTo>
                  <a:pt x="542" y="758"/>
                  <a:pt x="536" y="772"/>
                  <a:pt x="532" y="787"/>
                </a:cubicBezTo>
                <a:cubicBezTo>
                  <a:pt x="528" y="798"/>
                  <a:pt x="519" y="805"/>
                  <a:pt x="507" y="807"/>
                </a:cubicBezTo>
                <a:cubicBezTo>
                  <a:pt x="495" y="808"/>
                  <a:pt x="483" y="812"/>
                  <a:pt x="471" y="814"/>
                </a:cubicBezTo>
                <a:cubicBezTo>
                  <a:pt x="464" y="815"/>
                  <a:pt x="463" y="819"/>
                  <a:pt x="465" y="825"/>
                </a:cubicBezTo>
                <a:cubicBezTo>
                  <a:pt x="470" y="842"/>
                  <a:pt x="474" y="859"/>
                  <a:pt x="479" y="876"/>
                </a:cubicBezTo>
                <a:cubicBezTo>
                  <a:pt x="480" y="878"/>
                  <a:pt x="481" y="880"/>
                  <a:pt x="480" y="881"/>
                </a:cubicBezTo>
                <a:cubicBezTo>
                  <a:pt x="474" y="899"/>
                  <a:pt x="485" y="916"/>
                  <a:pt x="484" y="934"/>
                </a:cubicBezTo>
                <a:cubicBezTo>
                  <a:pt x="484" y="942"/>
                  <a:pt x="485" y="950"/>
                  <a:pt x="486" y="959"/>
                </a:cubicBezTo>
                <a:cubicBezTo>
                  <a:pt x="329" y="959"/>
                  <a:pt x="173" y="959"/>
                  <a:pt x="17" y="959"/>
                </a:cubicBezTo>
                <a:close/>
              </a:path>
            </a:pathLst>
          </a:custGeom>
          <a:solidFill>
            <a:schemeClr val="bg1"/>
          </a:solidFill>
          <a:ln w="15875">
            <a:solidFill>
              <a:schemeClr val="accent1"/>
            </a:solid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Roboto"/>
            </a:endParaRPr>
          </a:p>
        </p:txBody>
      </p:sp>
      <p:sp>
        <p:nvSpPr>
          <p:cNvPr id="22" name="文本框 21">
            <a:extLst>
              <a:ext uri="{FF2B5EF4-FFF2-40B4-BE49-F238E27FC236}">
                <a16:creationId xmlns:a16="http://schemas.microsoft.com/office/drawing/2014/main" xmlns="" id="{F0B749AC-344C-44F8-9554-55BCF91D213F}"/>
              </a:ext>
            </a:extLst>
          </p:cNvPr>
          <p:cNvSpPr txBox="1"/>
          <p:nvPr/>
        </p:nvSpPr>
        <p:spPr>
          <a:xfrm>
            <a:off x="3099928" y="3927118"/>
            <a:ext cx="923330" cy="369332"/>
          </a:xfrm>
          <a:prstGeom prst="rect">
            <a:avLst/>
          </a:prstGeom>
          <a:noFill/>
        </p:spPr>
        <p:txBody>
          <a:bodyPr wrap="non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某某某</a:t>
            </a:r>
          </a:p>
        </p:txBody>
      </p:sp>
      <p:sp>
        <p:nvSpPr>
          <p:cNvPr id="23" name="文本框 22">
            <a:extLst>
              <a:ext uri="{FF2B5EF4-FFF2-40B4-BE49-F238E27FC236}">
                <a16:creationId xmlns:a16="http://schemas.microsoft.com/office/drawing/2014/main" xmlns="" id="{52119776-BF2E-4A92-B4BE-B64DAAC593FB}"/>
              </a:ext>
            </a:extLst>
          </p:cNvPr>
          <p:cNvSpPr txBox="1"/>
          <p:nvPr/>
        </p:nvSpPr>
        <p:spPr>
          <a:xfrm>
            <a:off x="3099928" y="4357205"/>
            <a:ext cx="1288218" cy="21544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创始人兼</a:t>
            </a:r>
            <a:r>
              <a:rPr kumimoji="0" lang="en-US" altLang="zh-CN" sz="14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CEO</a:t>
            </a:r>
          </a:p>
        </p:txBody>
      </p:sp>
      <p:sp>
        <p:nvSpPr>
          <p:cNvPr id="48" name="Freeform 8">
            <a:extLst>
              <a:ext uri="{FF2B5EF4-FFF2-40B4-BE49-F238E27FC236}">
                <a16:creationId xmlns:a16="http://schemas.microsoft.com/office/drawing/2014/main" xmlns="" id="{DF6B85FF-4CA3-43CC-AEB5-FCA62C6989A0}"/>
              </a:ext>
            </a:extLst>
          </p:cNvPr>
          <p:cNvSpPr>
            <a:spLocks/>
          </p:cNvSpPr>
          <p:nvPr/>
        </p:nvSpPr>
        <p:spPr bwMode="auto">
          <a:xfrm>
            <a:off x="830504" y="2703861"/>
            <a:ext cx="2009300" cy="3497049"/>
          </a:xfrm>
          <a:custGeom>
            <a:avLst/>
            <a:gdLst>
              <a:gd name="T0" fmla="*/ 60 w 538"/>
              <a:gd name="T1" fmla="*/ 934 h 934"/>
              <a:gd name="T2" fmla="*/ 94 w 538"/>
              <a:gd name="T3" fmla="*/ 813 h 934"/>
              <a:gd name="T4" fmla="*/ 76 w 538"/>
              <a:gd name="T5" fmla="*/ 815 h 934"/>
              <a:gd name="T6" fmla="*/ 63 w 538"/>
              <a:gd name="T7" fmla="*/ 811 h 934"/>
              <a:gd name="T8" fmla="*/ 62 w 538"/>
              <a:gd name="T9" fmla="*/ 788 h 934"/>
              <a:gd name="T10" fmla="*/ 77 w 538"/>
              <a:gd name="T11" fmla="*/ 753 h 934"/>
              <a:gd name="T12" fmla="*/ 62 w 538"/>
              <a:gd name="T13" fmla="*/ 753 h 934"/>
              <a:gd name="T14" fmla="*/ 23 w 538"/>
              <a:gd name="T15" fmla="*/ 731 h 934"/>
              <a:gd name="T16" fmla="*/ 6 w 538"/>
              <a:gd name="T17" fmla="*/ 678 h 934"/>
              <a:gd name="T18" fmla="*/ 1 w 538"/>
              <a:gd name="T19" fmla="*/ 648 h 934"/>
              <a:gd name="T20" fmla="*/ 1 w 538"/>
              <a:gd name="T21" fmla="*/ 636 h 934"/>
              <a:gd name="T22" fmla="*/ 20 w 538"/>
              <a:gd name="T23" fmla="*/ 520 h 934"/>
              <a:gd name="T24" fmla="*/ 36 w 538"/>
              <a:gd name="T25" fmla="*/ 429 h 934"/>
              <a:gd name="T26" fmla="*/ 50 w 538"/>
              <a:gd name="T27" fmla="*/ 389 h 934"/>
              <a:gd name="T28" fmla="*/ 84 w 538"/>
              <a:gd name="T29" fmla="*/ 366 h 934"/>
              <a:gd name="T30" fmla="*/ 85 w 538"/>
              <a:gd name="T31" fmla="*/ 366 h 934"/>
              <a:gd name="T32" fmla="*/ 108 w 538"/>
              <a:gd name="T33" fmla="*/ 345 h 934"/>
              <a:gd name="T34" fmla="*/ 119 w 538"/>
              <a:gd name="T35" fmla="*/ 270 h 934"/>
              <a:gd name="T36" fmla="*/ 130 w 538"/>
              <a:gd name="T37" fmla="*/ 165 h 934"/>
              <a:gd name="T38" fmla="*/ 140 w 538"/>
              <a:gd name="T39" fmla="*/ 99 h 934"/>
              <a:gd name="T40" fmla="*/ 179 w 538"/>
              <a:gd name="T41" fmla="*/ 28 h 934"/>
              <a:gd name="T42" fmla="*/ 244 w 538"/>
              <a:gd name="T43" fmla="*/ 5 h 934"/>
              <a:gd name="T44" fmla="*/ 284 w 538"/>
              <a:gd name="T45" fmla="*/ 12 h 934"/>
              <a:gd name="T46" fmla="*/ 348 w 538"/>
              <a:gd name="T47" fmla="*/ 82 h 934"/>
              <a:gd name="T48" fmla="*/ 367 w 538"/>
              <a:gd name="T49" fmla="*/ 187 h 934"/>
              <a:gd name="T50" fmla="*/ 377 w 538"/>
              <a:gd name="T51" fmla="*/ 305 h 934"/>
              <a:gd name="T52" fmla="*/ 377 w 538"/>
              <a:gd name="T53" fmla="*/ 320 h 934"/>
              <a:gd name="T54" fmla="*/ 392 w 538"/>
              <a:gd name="T55" fmla="*/ 337 h 934"/>
              <a:gd name="T56" fmla="*/ 430 w 538"/>
              <a:gd name="T57" fmla="*/ 340 h 934"/>
              <a:gd name="T58" fmla="*/ 472 w 538"/>
              <a:gd name="T59" fmla="*/ 374 h 934"/>
              <a:gd name="T60" fmla="*/ 494 w 538"/>
              <a:gd name="T61" fmla="*/ 507 h 934"/>
              <a:gd name="T62" fmla="*/ 496 w 538"/>
              <a:gd name="T63" fmla="*/ 528 h 934"/>
              <a:gd name="T64" fmla="*/ 515 w 538"/>
              <a:gd name="T65" fmla="*/ 533 h 934"/>
              <a:gd name="T66" fmla="*/ 510 w 538"/>
              <a:gd name="T67" fmla="*/ 539 h 934"/>
              <a:gd name="T68" fmla="*/ 504 w 538"/>
              <a:gd name="T69" fmla="*/ 553 h 934"/>
              <a:gd name="T70" fmla="*/ 515 w 538"/>
              <a:gd name="T71" fmla="*/ 562 h 934"/>
              <a:gd name="T72" fmla="*/ 538 w 538"/>
              <a:gd name="T73" fmla="*/ 571 h 934"/>
              <a:gd name="T74" fmla="*/ 510 w 538"/>
              <a:gd name="T75" fmla="*/ 577 h 934"/>
              <a:gd name="T76" fmla="*/ 521 w 538"/>
              <a:gd name="T77" fmla="*/ 603 h 934"/>
              <a:gd name="T78" fmla="*/ 530 w 538"/>
              <a:gd name="T79" fmla="*/ 613 h 934"/>
              <a:gd name="T80" fmla="*/ 518 w 538"/>
              <a:gd name="T81" fmla="*/ 619 h 934"/>
              <a:gd name="T82" fmla="*/ 508 w 538"/>
              <a:gd name="T83" fmla="*/ 711 h 934"/>
              <a:gd name="T84" fmla="*/ 494 w 538"/>
              <a:gd name="T85" fmla="*/ 743 h 934"/>
              <a:gd name="T86" fmla="*/ 458 w 538"/>
              <a:gd name="T87" fmla="*/ 755 h 934"/>
              <a:gd name="T88" fmla="*/ 439 w 538"/>
              <a:gd name="T89" fmla="*/ 796 h 934"/>
              <a:gd name="T90" fmla="*/ 430 w 538"/>
              <a:gd name="T91" fmla="*/ 827 h 934"/>
              <a:gd name="T92" fmla="*/ 436 w 538"/>
              <a:gd name="T93" fmla="*/ 855 h 934"/>
              <a:gd name="T94" fmla="*/ 446 w 538"/>
              <a:gd name="T95" fmla="*/ 885 h 934"/>
              <a:gd name="T96" fmla="*/ 458 w 538"/>
              <a:gd name="T97" fmla="*/ 934 h 934"/>
              <a:gd name="T98" fmla="*/ 60 w 538"/>
              <a:gd name="T99" fmla="*/ 934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8" h="934">
                <a:moveTo>
                  <a:pt x="60" y="934"/>
                </a:moveTo>
                <a:cubicBezTo>
                  <a:pt x="62" y="892"/>
                  <a:pt x="74" y="853"/>
                  <a:pt x="94" y="813"/>
                </a:cubicBezTo>
                <a:cubicBezTo>
                  <a:pt x="86" y="814"/>
                  <a:pt x="80" y="813"/>
                  <a:pt x="76" y="815"/>
                </a:cubicBezTo>
                <a:cubicBezTo>
                  <a:pt x="70" y="817"/>
                  <a:pt x="67" y="817"/>
                  <a:pt x="63" y="811"/>
                </a:cubicBezTo>
                <a:cubicBezTo>
                  <a:pt x="59" y="803"/>
                  <a:pt x="59" y="796"/>
                  <a:pt x="62" y="788"/>
                </a:cubicBezTo>
                <a:cubicBezTo>
                  <a:pt x="67" y="777"/>
                  <a:pt x="72" y="766"/>
                  <a:pt x="77" y="753"/>
                </a:cubicBezTo>
                <a:cubicBezTo>
                  <a:pt x="72" y="753"/>
                  <a:pt x="67" y="753"/>
                  <a:pt x="62" y="753"/>
                </a:cubicBezTo>
                <a:cubicBezTo>
                  <a:pt x="45" y="754"/>
                  <a:pt x="32" y="746"/>
                  <a:pt x="23" y="731"/>
                </a:cubicBezTo>
                <a:cubicBezTo>
                  <a:pt x="12" y="715"/>
                  <a:pt x="8" y="697"/>
                  <a:pt x="6" y="678"/>
                </a:cubicBezTo>
                <a:cubicBezTo>
                  <a:pt x="5" y="668"/>
                  <a:pt x="3" y="658"/>
                  <a:pt x="1" y="648"/>
                </a:cubicBezTo>
                <a:cubicBezTo>
                  <a:pt x="0" y="644"/>
                  <a:pt x="0" y="640"/>
                  <a:pt x="1" y="636"/>
                </a:cubicBezTo>
                <a:cubicBezTo>
                  <a:pt x="7" y="597"/>
                  <a:pt x="13" y="559"/>
                  <a:pt x="20" y="520"/>
                </a:cubicBezTo>
                <a:cubicBezTo>
                  <a:pt x="25" y="490"/>
                  <a:pt x="29" y="459"/>
                  <a:pt x="36" y="429"/>
                </a:cubicBezTo>
                <a:cubicBezTo>
                  <a:pt x="38" y="415"/>
                  <a:pt x="42" y="400"/>
                  <a:pt x="50" y="389"/>
                </a:cubicBezTo>
                <a:cubicBezTo>
                  <a:pt x="57" y="377"/>
                  <a:pt x="70" y="369"/>
                  <a:pt x="84" y="366"/>
                </a:cubicBezTo>
                <a:cubicBezTo>
                  <a:pt x="84" y="366"/>
                  <a:pt x="85" y="366"/>
                  <a:pt x="85" y="366"/>
                </a:cubicBezTo>
                <a:cubicBezTo>
                  <a:pt x="105" y="364"/>
                  <a:pt x="105" y="364"/>
                  <a:pt x="108" y="345"/>
                </a:cubicBezTo>
                <a:cubicBezTo>
                  <a:pt x="113" y="320"/>
                  <a:pt x="117" y="295"/>
                  <a:pt x="119" y="270"/>
                </a:cubicBezTo>
                <a:cubicBezTo>
                  <a:pt x="124" y="235"/>
                  <a:pt x="126" y="200"/>
                  <a:pt x="130" y="165"/>
                </a:cubicBezTo>
                <a:cubicBezTo>
                  <a:pt x="133" y="143"/>
                  <a:pt x="136" y="121"/>
                  <a:pt x="140" y="99"/>
                </a:cubicBezTo>
                <a:cubicBezTo>
                  <a:pt x="144" y="70"/>
                  <a:pt x="157" y="46"/>
                  <a:pt x="179" y="28"/>
                </a:cubicBezTo>
                <a:cubicBezTo>
                  <a:pt x="197" y="12"/>
                  <a:pt x="220" y="0"/>
                  <a:pt x="244" y="5"/>
                </a:cubicBezTo>
                <a:cubicBezTo>
                  <a:pt x="257" y="8"/>
                  <a:pt x="271" y="7"/>
                  <a:pt x="284" y="12"/>
                </a:cubicBezTo>
                <a:cubicBezTo>
                  <a:pt x="317" y="24"/>
                  <a:pt x="338" y="48"/>
                  <a:pt x="348" y="82"/>
                </a:cubicBezTo>
                <a:cubicBezTo>
                  <a:pt x="359" y="117"/>
                  <a:pt x="364" y="152"/>
                  <a:pt x="367" y="187"/>
                </a:cubicBezTo>
                <a:cubicBezTo>
                  <a:pt x="371" y="227"/>
                  <a:pt x="374" y="266"/>
                  <a:pt x="377" y="305"/>
                </a:cubicBezTo>
                <a:cubicBezTo>
                  <a:pt x="378" y="310"/>
                  <a:pt x="377" y="315"/>
                  <a:pt x="377" y="320"/>
                </a:cubicBezTo>
                <a:cubicBezTo>
                  <a:pt x="377" y="330"/>
                  <a:pt x="382" y="336"/>
                  <a:pt x="392" y="337"/>
                </a:cubicBezTo>
                <a:cubicBezTo>
                  <a:pt x="405" y="338"/>
                  <a:pt x="417" y="339"/>
                  <a:pt x="430" y="340"/>
                </a:cubicBezTo>
                <a:cubicBezTo>
                  <a:pt x="447" y="341"/>
                  <a:pt x="467" y="358"/>
                  <a:pt x="472" y="374"/>
                </a:cubicBezTo>
                <a:cubicBezTo>
                  <a:pt x="486" y="417"/>
                  <a:pt x="493" y="461"/>
                  <a:pt x="494" y="507"/>
                </a:cubicBezTo>
                <a:cubicBezTo>
                  <a:pt x="495" y="514"/>
                  <a:pt x="495" y="521"/>
                  <a:pt x="496" y="528"/>
                </a:cubicBezTo>
                <a:cubicBezTo>
                  <a:pt x="502" y="530"/>
                  <a:pt x="508" y="532"/>
                  <a:pt x="515" y="533"/>
                </a:cubicBezTo>
                <a:cubicBezTo>
                  <a:pt x="513" y="536"/>
                  <a:pt x="512" y="539"/>
                  <a:pt x="510" y="539"/>
                </a:cubicBezTo>
                <a:cubicBezTo>
                  <a:pt x="504" y="542"/>
                  <a:pt x="503" y="546"/>
                  <a:pt x="504" y="553"/>
                </a:cubicBezTo>
                <a:cubicBezTo>
                  <a:pt x="505" y="560"/>
                  <a:pt x="510" y="560"/>
                  <a:pt x="515" y="562"/>
                </a:cubicBezTo>
                <a:cubicBezTo>
                  <a:pt x="522" y="564"/>
                  <a:pt x="529" y="567"/>
                  <a:pt x="538" y="571"/>
                </a:cubicBezTo>
                <a:cubicBezTo>
                  <a:pt x="530" y="585"/>
                  <a:pt x="519" y="576"/>
                  <a:pt x="510" y="577"/>
                </a:cubicBezTo>
                <a:cubicBezTo>
                  <a:pt x="508" y="592"/>
                  <a:pt x="510" y="596"/>
                  <a:pt x="521" y="603"/>
                </a:cubicBezTo>
                <a:cubicBezTo>
                  <a:pt x="525" y="606"/>
                  <a:pt x="527" y="610"/>
                  <a:pt x="530" y="613"/>
                </a:cubicBezTo>
                <a:cubicBezTo>
                  <a:pt x="526" y="615"/>
                  <a:pt x="522" y="617"/>
                  <a:pt x="518" y="619"/>
                </a:cubicBezTo>
                <a:cubicBezTo>
                  <a:pt x="514" y="649"/>
                  <a:pt x="510" y="680"/>
                  <a:pt x="508" y="711"/>
                </a:cubicBezTo>
                <a:cubicBezTo>
                  <a:pt x="507" y="724"/>
                  <a:pt x="507" y="735"/>
                  <a:pt x="494" y="743"/>
                </a:cubicBezTo>
                <a:cubicBezTo>
                  <a:pt x="483" y="749"/>
                  <a:pt x="472" y="757"/>
                  <a:pt x="458" y="755"/>
                </a:cubicBezTo>
                <a:cubicBezTo>
                  <a:pt x="462" y="774"/>
                  <a:pt x="453" y="785"/>
                  <a:pt x="439" y="796"/>
                </a:cubicBezTo>
                <a:cubicBezTo>
                  <a:pt x="423" y="808"/>
                  <a:pt x="424" y="808"/>
                  <a:pt x="430" y="827"/>
                </a:cubicBezTo>
                <a:cubicBezTo>
                  <a:pt x="433" y="836"/>
                  <a:pt x="434" y="846"/>
                  <a:pt x="436" y="855"/>
                </a:cubicBezTo>
                <a:cubicBezTo>
                  <a:pt x="439" y="865"/>
                  <a:pt x="442" y="875"/>
                  <a:pt x="446" y="885"/>
                </a:cubicBezTo>
                <a:cubicBezTo>
                  <a:pt x="454" y="900"/>
                  <a:pt x="458" y="916"/>
                  <a:pt x="458" y="934"/>
                </a:cubicBezTo>
                <a:cubicBezTo>
                  <a:pt x="326" y="934"/>
                  <a:pt x="193" y="934"/>
                  <a:pt x="60" y="934"/>
                </a:cubicBezTo>
                <a:close/>
              </a:path>
            </a:pathLst>
          </a:custGeom>
          <a:solidFill>
            <a:schemeClr val="bg1"/>
          </a:solidFill>
          <a:ln w="15875">
            <a:solidFill>
              <a:schemeClr val="accent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pic>
        <p:nvPicPr>
          <p:cNvPr id="35" name="图片 34">
            <a:extLst>
              <a:ext uri="{FF2B5EF4-FFF2-40B4-BE49-F238E27FC236}">
                <a16:creationId xmlns:a16="http://schemas.microsoft.com/office/drawing/2014/main" xmlns="" id="{665426E4-5BDC-4A21-95AA-0EB0913BDF97}"/>
              </a:ext>
            </a:extLst>
          </p:cNvPr>
          <p:cNvPicPr>
            <a:picLocks noChangeAspect="1"/>
          </p:cNvPicPr>
          <p:nvPr/>
        </p:nvPicPr>
        <p:blipFill>
          <a:blip r:embed="rId3"/>
          <a:stretch>
            <a:fillRect/>
          </a:stretch>
        </p:blipFill>
        <p:spPr>
          <a:xfrm>
            <a:off x="7015679" y="4546100"/>
            <a:ext cx="5279594" cy="2444708"/>
          </a:xfrm>
          <a:prstGeom prst="rect">
            <a:avLst/>
          </a:prstGeom>
        </p:spPr>
      </p:pic>
      <p:pic>
        <p:nvPicPr>
          <p:cNvPr id="36" name="图片 35">
            <a:extLst>
              <a:ext uri="{FF2B5EF4-FFF2-40B4-BE49-F238E27FC236}">
                <a16:creationId xmlns:a16="http://schemas.microsoft.com/office/drawing/2014/main" xmlns="" id="{F5BD1BC4-F878-472B-A1E6-03C881BDC72F}"/>
              </a:ext>
            </a:extLst>
          </p:cNvPr>
          <p:cNvPicPr>
            <a:picLocks noChangeAspect="1"/>
          </p:cNvPicPr>
          <p:nvPr/>
        </p:nvPicPr>
        <p:blipFill>
          <a:blip r:embed="rId4"/>
          <a:stretch>
            <a:fillRect/>
          </a:stretch>
        </p:blipFill>
        <p:spPr>
          <a:xfrm>
            <a:off x="-103276" y="4529575"/>
            <a:ext cx="5279594" cy="2462997"/>
          </a:xfrm>
          <a:prstGeom prst="rect">
            <a:avLst/>
          </a:prstGeom>
        </p:spPr>
      </p:pic>
      <p:sp>
        <p:nvSpPr>
          <p:cNvPr id="24" name="文本框 23">
            <a:extLst>
              <a:ext uri="{FF2B5EF4-FFF2-40B4-BE49-F238E27FC236}">
                <a16:creationId xmlns:a16="http://schemas.microsoft.com/office/drawing/2014/main" xmlns="" id="{584A107A-3E00-4C41-9972-A988B8460531}"/>
              </a:ext>
            </a:extLst>
          </p:cNvPr>
          <p:cNvSpPr txBox="1"/>
          <p:nvPr/>
        </p:nvSpPr>
        <p:spPr>
          <a:xfrm>
            <a:off x="3099928" y="4649303"/>
            <a:ext cx="2552278"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超</a:t>
            </a:r>
            <a:r>
              <a:rPr kumimoji="0" lang="en-US" altLang="zh-CN"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10</a:t>
            </a:r>
            <a:r>
              <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年行业营销经验</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开创营销四大法则</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营销与数据分析专家</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擅长项目可行性运作</a:t>
            </a:r>
          </a:p>
        </p:txBody>
      </p:sp>
      <p:sp>
        <p:nvSpPr>
          <p:cNvPr id="77" name="文本框 76">
            <a:extLst>
              <a:ext uri="{FF2B5EF4-FFF2-40B4-BE49-F238E27FC236}">
                <a16:creationId xmlns:a16="http://schemas.microsoft.com/office/drawing/2014/main" xmlns="" id="{29F2B48E-E096-4CC6-9EB1-B36EB40CF2D5}"/>
              </a:ext>
            </a:extLst>
          </p:cNvPr>
          <p:cNvSpPr txBox="1"/>
          <p:nvPr/>
        </p:nvSpPr>
        <p:spPr>
          <a:xfrm>
            <a:off x="8896268" y="4649303"/>
            <a:ext cx="2552278"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某财经大学管理学硕士</a:t>
            </a:r>
            <a:endParaRPr kumimoji="0" lang="en-US" altLang="zh-CN"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a:p>
            <a:pPr marL="177800" indent="-17780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高级注册会计师</a:t>
            </a:r>
            <a:endParaRPr kumimoji="0" lang="en-US" altLang="zh-CN"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超</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15</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年项目规划经验</a:t>
            </a:r>
            <a:endParaRPr lang="en-US" altLang="zh-CN"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大量千万级</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项目经验</a:t>
            </a:r>
            <a:endParaRPr lang="zh-CN" altLang="en-US" sz="1600" dirty="0">
              <a:solidFill>
                <a:schemeClr val="bg1"/>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p:txBody>
      </p:sp>
    </p:spTree>
    <p:extLst>
      <p:ext uri="{BB962C8B-B14F-4D97-AF65-F5344CB8AC3E}">
        <p14:creationId xmlns:p14="http://schemas.microsoft.com/office/powerpoint/2010/main" val="692787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1050AA8-EC9E-4839-852F-19F6CF440314}"/>
              </a:ext>
            </a:extLst>
          </p:cNvPr>
          <p:cNvGrpSpPr/>
          <p:nvPr/>
        </p:nvGrpSpPr>
        <p:grpSpPr>
          <a:xfrm>
            <a:off x="917152" y="1587749"/>
            <a:ext cx="1899195" cy="2566740"/>
            <a:chOff x="917152" y="1587749"/>
            <a:chExt cx="1899195" cy="2566740"/>
          </a:xfrm>
        </p:grpSpPr>
        <p:sp>
          <p:nvSpPr>
            <p:cNvPr id="43" name="矩形: 圆角 42">
              <a:extLst>
                <a:ext uri="{FF2B5EF4-FFF2-40B4-BE49-F238E27FC236}">
                  <a16:creationId xmlns:a16="http://schemas.microsoft.com/office/drawing/2014/main" xmlns="" id="{E33ED67D-9D3C-4D4A-A307-C810013FFB12}"/>
                </a:ext>
              </a:extLst>
            </p:cNvPr>
            <p:cNvSpPr/>
            <p:nvPr/>
          </p:nvSpPr>
          <p:spPr>
            <a:xfrm>
              <a:off x="996826" y="1664998"/>
              <a:ext cx="1819521" cy="2489491"/>
            </a:xfrm>
            <a:prstGeom prst="roundRect">
              <a:avLst>
                <a:gd name="adj" fmla="val 6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圆角 43">
              <a:extLst>
                <a:ext uri="{FF2B5EF4-FFF2-40B4-BE49-F238E27FC236}">
                  <a16:creationId xmlns:a16="http://schemas.microsoft.com/office/drawing/2014/main" xmlns="" id="{06793789-AC1A-4A62-81EB-226D27F1B86C}"/>
                </a:ext>
              </a:extLst>
            </p:cNvPr>
            <p:cNvSpPr/>
            <p:nvPr/>
          </p:nvSpPr>
          <p:spPr>
            <a:xfrm>
              <a:off x="917152" y="1587749"/>
              <a:ext cx="1819521" cy="2489490"/>
            </a:xfrm>
            <a:prstGeom prst="roundRect">
              <a:avLst>
                <a:gd name="adj" fmla="val 68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 name="组合 2">
            <a:extLst>
              <a:ext uri="{FF2B5EF4-FFF2-40B4-BE49-F238E27FC236}">
                <a16:creationId xmlns:a16="http://schemas.microsoft.com/office/drawing/2014/main" xmlns="" id="{B306EC4F-783F-4418-B196-C6DCAA6437DE}"/>
              </a:ext>
            </a:extLst>
          </p:cNvPr>
          <p:cNvGrpSpPr/>
          <p:nvPr/>
        </p:nvGrpSpPr>
        <p:grpSpPr>
          <a:xfrm>
            <a:off x="3632727" y="1587749"/>
            <a:ext cx="1899195" cy="2566740"/>
            <a:chOff x="3632727" y="1587749"/>
            <a:chExt cx="1899195" cy="2566740"/>
          </a:xfrm>
        </p:grpSpPr>
        <p:sp>
          <p:nvSpPr>
            <p:cNvPr id="112" name="矩形: 圆角 111">
              <a:extLst>
                <a:ext uri="{FF2B5EF4-FFF2-40B4-BE49-F238E27FC236}">
                  <a16:creationId xmlns:a16="http://schemas.microsoft.com/office/drawing/2014/main" xmlns="" id="{5C512A73-3B2F-422C-A74E-176BE3012BDC}"/>
                </a:ext>
              </a:extLst>
            </p:cNvPr>
            <p:cNvSpPr/>
            <p:nvPr/>
          </p:nvSpPr>
          <p:spPr>
            <a:xfrm>
              <a:off x="3712401" y="1664998"/>
              <a:ext cx="1819521" cy="2489491"/>
            </a:xfrm>
            <a:prstGeom prst="roundRect">
              <a:avLst>
                <a:gd name="adj" fmla="val 6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3" name="矩形: 圆角 112">
              <a:extLst>
                <a:ext uri="{FF2B5EF4-FFF2-40B4-BE49-F238E27FC236}">
                  <a16:creationId xmlns:a16="http://schemas.microsoft.com/office/drawing/2014/main" xmlns="" id="{DAC44BD9-04DE-4BB6-BA4E-D4FBEB6D79E3}"/>
                </a:ext>
              </a:extLst>
            </p:cNvPr>
            <p:cNvSpPr/>
            <p:nvPr/>
          </p:nvSpPr>
          <p:spPr>
            <a:xfrm>
              <a:off x="3632727" y="1587749"/>
              <a:ext cx="1819521" cy="2489490"/>
            </a:xfrm>
            <a:prstGeom prst="roundRect">
              <a:avLst>
                <a:gd name="adj" fmla="val 68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5" name="组合 4">
            <a:extLst>
              <a:ext uri="{FF2B5EF4-FFF2-40B4-BE49-F238E27FC236}">
                <a16:creationId xmlns:a16="http://schemas.microsoft.com/office/drawing/2014/main" xmlns="" id="{E2430190-AC94-4FCB-9F53-8805594B5F00}"/>
              </a:ext>
            </a:extLst>
          </p:cNvPr>
          <p:cNvGrpSpPr/>
          <p:nvPr/>
        </p:nvGrpSpPr>
        <p:grpSpPr>
          <a:xfrm>
            <a:off x="6539976" y="1587749"/>
            <a:ext cx="1899195" cy="2566740"/>
            <a:chOff x="6539976" y="1587749"/>
            <a:chExt cx="1899195" cy="2566740"/>
          </a:xfrm>
        </p:grpSpPr>
        <p:sp>
          <p:nvSpPr>
            <p:cNvPr id="115" name="矩形: 圆角 114">
              <a:extLst>
                <a:ext uri="{FF2B5EF4-FFF2-40B4-BE49-F238E27FC236}">
                  <a16:creationId xmlns:a16="http://schemas.microsoft.com/office/drawing/2014/main" xmlns="" id="{C10C1649-BC70-4B81-BAF5-D2ED0247355F}"/>
                </a:ext>
              </a:extLst>
            </p:cNvPr>
            <p:cNvSpPr/>
            <p:nvPr/>
          </p:nvSpPr>
          <p:spPr>
            <a:xfrm>
              <a:off x="6619650" y="1664998"/>
              <a:ext cx="1819521" cy="2489491"/>
            </a:xfrm>
            <a:prstGeom prst="roundRect">
              <a:avLst>
                <a:gd name="adj" fmla="val 6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6" name="矩形: 圆角 115">
              <a:extLst>
                <a:ext uri="{FF2B5EF4-FFF2-40B4-BE49-F238E27FC236}">
                  <a16:creationId xmlns:a16="http://schemas.microsoft.com/office/drawing/2014/main" xmlns="" id="{E57E8CA3-DCA4-4C9F-8B32-0C5F5354D9CB}"/>
                </a:ext>
              </a:extLst>
            </p:cNvPr>
            <p:cNvSpPr/>
            <p:nvPr/>
          </p:nvSpPr>
          <p:spPr>
            <a:xfrm>
              <a:off x="6539976" y="1587749"/>
              <a:ext cx="1819521" cy="2489490"/>
            </a:xfrm>
            <a:prstGeom prst="roundRect">
              <a:avLst>
                <a:gd name="adj" fmla="val 68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 name="组合 3">
            <a:extLst>
              <a:ext uri="{FF2B5EF4-FFF2-40B4-BE49-F238E27FC236}">
                <a16:creationId xmlns:a16="http://schemas.microsoft.com/office/drawing/2014/main" xmlns="" id="{9C71EB08-1718-4317-803E-A1167520F7F9}"/>
              </a:ext>
            </a:extLst>
          </p:cNvPr>
          <p:cNvGrpSpPr/>
          <p:nvPr/>
        </p:nvGrpSpPr>
        <p:grpSpPr>
          <a:xfrm>
            <a:off x="9375654" y="1587749"/>
            <a:ext cx="1899195" cy="2566740"/>
            <a:chOff x="9375654" y="1587749"/>
            <a:chExt cx="1899195" cy="2566740"/>
          </a:xfrm>
        </p:grpSpPr>
        <p:sp>
          <p:nvSpPr>
            <p:cNvPr id="118" name="矩形: 圆角 117">
              <a:extLst>
                <a:ext uri="{FF2B5EF4-FFF2-40B4-BE49-F238E27FC236}">
                  <a16:creationId xmlns:a16="http://schemas.microsoft.com/office/drawing/2014/main" xmlns="" id="{E6AA13A5-09BD-4B3D-BAEF-28B07B04EFD8}"/>
                </a:ext>
              </a:extLst>
            </p:cNvPr>
            <p:cNvSpPr/>
            <p:nvPr/>
          </p:nvSpPr>
          <p:spPr>
            <a:xfrm>
              <a:off x="9455328" y="1664998"/>
              <a:ext cx="1819521" cy="2489491"/>
            </a:xfrm>
            <a:prstGeom prst="roundRect">
              <a:avLst>
                <a:gd name="adj" fmla="val 6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9" name="矩形: 圆角 118">
              <a:extLst>
                <a:ext uri="{FF2B5EF4-FFF2-40B4-BE49-F238E27FC236}">
                  <a16:creationId xmlns:a16="http://schemas.microsoft.com/office/drawing/2014/main" xmlns="" id="{286FB152-04C8-43EA-BFDB-4B0B9A65E33E}"/>
                </a:ext>
              </a:extLst>
            </p:cNvPr>
            <p:cNvSpPr/>
            <p:nvPr/>
          </p:nvSpPr>
          <p:spPr>
            <a:xfrm>
              <a:off x="9375654" y="1587749"/>
              <a:ext cx="1819521" cy="2489490"/>
            </a:xfrm>
            <a:prstGeom prst="roundRect">
              <a:avLst>
                <a:gd name="adj" fmla="val 68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7" name="文本框 56">
            <a:extLst>
              <a:ext uri="{FF2B5EF4-FFF2-40B4-BE49-F238E27FC236}">
                <a16:creationId xmlns:a16="http://schemas.microsoft.com/office/drawing/2014/main" xmlns="" id="{B7FB58C1-BA7E-44D7-B8B1-85B5CF47F2CB}"/>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核心营销团队</a:t>
            </a:r>
          </a:p>
        </p:txBody>
      </p:sp>
      <p:pic>
        <p:nvPicPr>
          <p:cNvPr id="40" name="图片 39">
            <a:extLst>
              <a:ext uri="{FF2B5EF4-FFF2-40B4-BE49-F238E27FC236}">
                <a16:creationId xmlns:a16="http://schemas.microsoft.com/office/drawing/2014/main" xmlns="" id="{E7228E19-488B-4CB4-B08D-E88F315B5779}"/>
              </a:ext>
            </a:extLst>
          </p:cNvPr>
          <p:cNvPicPr>
            <a:picLocks noChangeAspect="1"/>
          </p:cNvPicPr>
          <p:nvPr/>
        </p:nvPicPr>
        <p:blipFill>
          <a:blip r:embed="rId2"/>
          <a:stretch>
            <a:fillRect/>
          </a:stretch>
        </p:blipFill>
        <p:spPr>
          <a:xfrm>
            <a:off x="7015679" y="4546100"/>
            <a:ext cx="5279594" cy="2444708"/>
          </a:xfrm>
          <a:prstGeom prst="rect">
            <a:avLst/>
          </a:prstGeom>
        </p:spPr>
      </p:pic>
      <p:pic>
        <p:nvPicPr>
          <p:cNvPr id="41" name="图片 40">
            <a:extLst>
              <a:ext uri="{FF2B5EF4-FFF2-40B4-BE49-F238E27FC236}">
                <a16:creationId xmlns:a16="http://schemas.microsoft.com/office/drawing/2014/main" xmlns="" id="{164C12EF-89D1-4D5D-B9E7-CA7D90EEF20E}"/>
              </a:ext>
            </a:extLst>
          </p:cNvPr>
          <p:cNvPicPr>
            <a:picLocks noChangeAspect="1"/>
          </p:cNvPicPr>
          <p:nvPr/>
        </p:nvPicPr>
        <p:blipFill>
          <a:blip r:embed="rId3"/>
          <a:stretch>
            <a:fillRect/>
          </a:stretch>
        </p:blipFill>
        <p:spPr>
          <a:xfrm>
            <a:off x="-103276" y="4529575"/>
            <a:ext cx="5279594" cy="2462997"/>
          </a:xfrm>
          <a:prstGeom prst="rect">
            <a:avLst/>
          </a:prstGeom>
        </p:spPr>
      </p:pic>
      <p:sp>
        <p:nvSpPr>
          <p:cNvPr id="56" name="文本框 55">
            <a:extLst>
              <a:ext uri="{FF2B5EF4-FFF2-40B4-BE49-F238E27FC236}">
                <a16:creationId xmlns:a16="http://schemas.microsoft.com/office/drawing/2014/main" xmlns="" id="{5F3B727E-71B8-4C75-98CF-E535EAF5C25D}"/>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Background Information</a:t>
            </a:r>
          </a:p>
        </p:txBody>
      </p:sp>
      <p:sp>
        <p:nvSpPr>
          <p:cNvPr id="98" name="Freeform 10">
            <a:extLst>
              <a:ext uri="{FF2B5EF4-FFF2-40B4-BE49-F238E27FC236}">
                <a16:creationId xmlns:a16="http://schemas.microsoft.com/office/drawing/2014/main" xmlns="" id="{260B1695-4FC7-4710-8932-E6535A1740DF}"/>
              </a:ext>
            </a:extLst>
          </p:cNvPr>
          <p:cNvSpPr>
            <a:spLocks/>
          </p:cNvSpPr>
          <p:nvPr/>
        </p:nvSpPr>
        <p:spPr bwMode="auto">
          <a:xfrm>
            <a:off x="1057877" y="1289634"/>
            <a:ext cx="1603570" cy="2787604"/>
          </a:xfrm>
          <a:custGeom>
            <a:avLst/>
            <a:gdLst>
              <a:gd name="T0" fmla="*/ 17 w 553"/>
              <a:gd name="T1" fmla="*/ 954 h 959"/>
              <a:gd name="T2" fmla="*/ 33 w 553"/>
              <a:gd name="T3" fmla="*/ 858 h 959"/>
              <a:gd name="T4" fmla="*/ 13 w 553"/>
              <a:gd name="T5" fmla="*/ 830 h 959"/>
              <a:gd name="T6" fmla="*/ 16 w 553"/>
              <a:gd name="T7" fmla="*/ 802 h 959"/>
              <a:gd name="T8" fmla="*/ 59 w 553"/>
              <a:gd name="T9" fmla="*/ 767 h 959"/>
              <a:gd name="T10" fmla="*/ 28 w 553"/>
              <a:gd name="T11" fmla="*/ 708 h 959"/>
              <a:gd name="T12" fmla="*/ 1 w 553"/>
              <a:gd name="T13" fmla="*/ 472 h 959"/>
              <a:gd name="T14" fmla="*/ 16 w 553"/>
              <a:gd name="T15" fmla="*/ 396 h 959"/>
              <a:gd name="T16" fmla="*/ 159 w 553"/>
              <a:gd name="T17" fmla="*/ 324 h 959"/>
              <a:gd name="T18" fmla="*/ 186 w 553"/>
              <a:gd name="T19" fmla="*/ 292 h 959"/>
              <a:gd name="T20" fmla="*/ 158 w 553"/>
              <a:gd name="T21" fmla="*/ 227 h 959"/>
              <a:gd name="T22" fmla="*/ 131 w 553"/>
              <a:gd name="T23" fmla="*/ 171 h 959"/>
              <a:gd name="T24" fmla="*/ 129 w 553"/>
              <a:gd name="T25" fmla="*/ 110 h 959"/>
              <a:gd name="T26" fmla="*/ 144 w 553"/>
              <a:gd name="T27" fmla="*/ 49 h 959"/>
              <a:gd name="T28" fmla="*/ 227 w 553"/>
              <a:gd name="T29" fmla="*/ 1 h 959"/>
              <a:gd name="T30" fmla="*/ 329 w 553"/>
              <a:gd name="T31" fmla="*/ 53 h 959"/>
              <a:gd name="T32" fmla="*/ 353 w 553"/>
              <a:gd name="T33" fmla="*/ 125 h 959"/>
              <a:gd name="T34" fmla="*/ 350 w 553"/>
              <a:gd name="T35" fmla="*/ 153 h 959"/>
              <a:gd name="T36" fmla="*/ 337 w 553"/>
              <a:gd name="T37" fmla="*/ 213 h 959"/>
              <a:gd name="T38" fmla="*/ 317 w 553"/>
              <a:gd name="T39" fmla="*/ 272 h 959"/>
              <a:gd name="T40" fmla="*/ 327 w 553"/>
              <a:gd name="T41" fmla="*/ 296 h 959"/>
              <a:gd name="T42" fmla="*/ 324 w 553"/>
              <a:gd name="T43" fmla="*/ 310 h 959"/>
              <a:gd name="T44" fmla="*/ 408 w 553"/>
              <a:gd name="T45" fmla="*/ 358 h 959"/>
              <a:gd name="T46" fmla="*/ 469 w 553"/>
              <a:gd name="T47" fmla="*/ 370 h 959"/>
              <a:gd name="T48" fmla="*/ 501 w 553"/>
              <a:gd name="T49" fmla="*/ 385 h 959"/>
              <a:gd name="T50" fmla="*/ 542 w 553"/>
              <a:gd name="T51" fmla="*/ 523 h 959"/>
              <a:gd name="T52" fmla="*/ 550 w 553"/>
              <a:gd name="T53" fmla="*/ 666 h 959"/>
              <a:gd name="T54" fmla="*/ 532 w 553"/>
              <a:gd name="T55" fmla="*/ 787 h 959"/>
              <a:gd name="T56" fmla="*/ 471 w 553"/>
              <a:gd name="T57" fmla="*/ 814 h 959"/>
              <a:gd name="T58" fmla="*/ 479 w 553"/>
              <a:gd name="T59" fmla="*/ 876 h 959"/>
              <a:gd name="T60" fmla="*/ 484 w 553"/>
              <a:gd name="T61" fmla="*/ 934 h 959"/>
              <a:gd name="T62" fmla="*/ 17 w 553"/>
              <a:gd name="T63" fmla="*/ 959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959">
                <a:moveTo>
                  <a:pt x="17" y="959"/>
                </a:moveTo>
                <a:cubicBezTo>
                  <a:pt x="17" y="957"/>
                  <a:pt x="16" y="956"/>
                  <a:pt x="17" y="954"/>
                </a:cubicBezTo>
                <a:cubicBezTo>
                  <a:pt x="23" y="926"/>
                  <a:pt x="30" y="898"/>
                  <a:pt x="37" y="870"/>
                </a:cubicBezTo>
                <a:cubicBezTo>
                  <a:pt x="38" y="865"/>
                  <a:pt x="38" y="862"/>
                  <a:pt x="33" y="858"/>
                </a:cubicBezTo>
                <a:cubicBezTo>
                  <a:pt x="27" y="854"/>
                  <a:pt x="21" y="848"/>
                  <a:pt x="16" y="842"/>
                </a:cubicBezTo>
                <a:cubicBezTo>
                  <a:pt x="14" y="839"/>
                  <a:pt x="13" y="834"/>
                  <a:pt x="13" y="830"/>
                </a:cubicBezTo>
                <a:cubicBezTo>
                  <a:pt x="13" y="822"/>
                  <a:pt x="14" y="814"/>
                  <a:pt x="14" y="807"/>
                </a:cubicBezTo>
                <a:cubicBezTo>
                  <a:pt x="14" y="805"/>
                  <a:pt x="15" y="803"/>
                  <a:pt x="16" y="802"/>
                </a:cubicBezTo>
                <a:cubicBezTo>
                  <a:pt x="27" y="792"/>
                  <a:pt x="32" y="774"/>
                  <a:pt x="50" y="771"/>
                </a:cubicBezTo>
                <a:cubicBezTo>
                  <a:pt x="52" y="771"/>
                  <a:pt x="55" y="769"/>
                  <a:pt x="59" y="767"/>
                </a:cubicBezTo>
                <a:cubicBezTo>
                  <a:pt x="56" y="762"/>
                  <a:pt x="53" y="757"/>
                  <a:pt x="50" y="753"/>
                </a:cubicBezTo>
                <a:cubicBezTo>
                  <a:pt x="37" y="741"/>
                  <a:pt x="30" y="727"/>
                  <a:pt x="28" y="708"/>
                </a:cubicBezTo>
                <a:cubicBezTo>
                  <a:pt x="23" y="662"/>
                  <a:pt x="14" y="615"/>
                  <a:pt x="8" y="568"/>
                </a:cubicBezTo>
                <a:cubicBezTo>
                  <a:pt x="4" y="536"/>
                  <a:pt x="3" y="504"/>
                  <a:pt x="1" y="472"/>
                </a:cubicBezTo>
                <a:cubicBezTo>
                  <a:pt x="0" y="453"/>
                  <a:pt x="1" y="435"/>
                  <a:pt x="1" y="416"/>
                </a:cubicBezTo>
                <a:cubicBezTo>
                  <a:pt x="2" y="406"/>
                  <a:pt x="6" y="400"/>
                  <a:pt x="16" y="396"/>
                </a:cubicBezTo>
                <a:cubicBezTo>
                  <a:pt x="53" y="383"/>
                  <a:pt x="89" y="368"/>
                  <a:pt x="126" y="353"/>
                </a:cubicBezTo>
                <a:cubicBezTo>
                  <a:pt x="140" y="347"/>
                  <a:pt x="151" y="337"/>
                  <a:pt x="159" y="324"/>
                </a:cubicBezTo>
                <a:cubicBezTo>
                  <a:pt x="163" y="317"/>
                  <a:pt x="168" y="312"/>
                  <a:pt x="176" y="310"/>
                </a:cubicBezTo>
                <a:cubicBezTo>
                  <a:pt x="186" y="307"/>
                  <a:pt x="189" y="303"/>
                  <a:pt x="186" y="292"/>
                </a:cubicBezTo>
                <a:cubicBezTo>
                  <a:pt x="180" y="272"/>
                  <a:pt x="173" y="251"/>
                  <a:pt x="166" y="231"/>
                </a:cubicBezTo>
                <a:cubicBezTo>
                  <a:pt x="165" y="226"/>
                  <a:pt x="162" y="224"/>
                  <a:pt x="158" y="227"/>
                </a:cubicBezTo>
                <a:cubicBezTo>
                  <a:pt x="152" y="230"/>
                  <a:pt x="149" y="227"/>
                  <a:pt x="145" y="223"/>
                </a:cubicBezTo>
                <a:cubicBezTo>
                  <a:pt x="131" y="208"/>
                  <a:pt x="128" y="191"/>
                  <a:pt x="131" y="171"/>
                </a:cubicBezTo>
                <a:cubicBezTo>
                  <a:pt x="132" y="167"/>
                  <a:pt x="136" y="164"/>
                  <a:pt x="140" y="160"/>
                </a:cubicBezTo>
                <a:cubicBezTo>
                  <a:pt x="137" y="144"/>
                  <a:pt x="136" y="126"/>
                  <a:pt x="129" y="110"/>
                </a:cubicBezTo>
                <a:cubicBezTo>
                  <a:pt x="119" y="87"/>
                  <a:pt x="128" y="70"/>
                  <a:pt x="141" y="53"/>
                </a:cubicBezTo>
                <a:cubicBezTo>
                  <a:pt x="142" y="52"/>
                  <a:pt x="143" y="51"/>
                  <a:pt x="144" y="49"/>
                </a:cubicBezTo>
                <a:cubicBezTo>
                  <a:pt x="152" y="29"/>
                  <a:pt x="171" y="20"/>
                  <a:pt x="188" y="10"/>
                </a:cubicBezTo>
                <a:cubicBezTo>
                  <a:pt x="199" y="4"/>
                  <a:pt x="214" y="2"/>
                  <a:pt x="227" y="1"/>
                </a:cubicBezTo>
                <a:cubicBezTo>
                  <a:pt x="246" y="0"/>
                  <a:pt x="266" y="3"/>
                  <a:pt x="282" y="15"/>
                </a:cubicBezTo>
                <a:cubicBezTo>
                  <a:pt x="298" y="27"/>
                  <a:pt x="316" y="38"/>
                  <a:pt x="329" y="53"/>
                </a:cubicBezTo>
                <a:cubicBezTo>
                  <a:pt x="341" y="65"/>
                  <a:pt x="348" y="82"/>
                  <a:pt x="356" y="97"/>
                </a:cubicBezTo>
                <a:cubicBezTo>
                  <a:pt x="361" y="106"/>
                  <a:pt x="359" y="115"/>
                  <a:pt x="353" y="125"/>
                </a:cubicBezTo>
                <a:cubicBezTo>
                  <a:pt x="349" y="132"/>
                  <a:pt x="343" y="141"/>
                  <a:pt x="350" y="151"/>
                </a:cubicBezTo>
                <a:cubicBezTo>
                  <a:pt x="350" y="151"/>
                  <a:pt x="350" y="152"/>
                  <a:pt x="350" y="153"/>
                </a:cubicBezTo>
                <a:cubicBezTo>
                  <a:pt x="350" y="166"/>
                  <a:pt x="351" y="179"/>
                  <a:pt x="349" y="192"/>
                </a:cubicBezTo>
                <a:cubicBezTo>
                  <a:pt x="348" y="200"/>
                  <a:pt x="347" y="210"/>
                  <a:pt x="337" y="213"/>
                </a:cubicBezTo>
                <a:cubicBezTo>
                  <a:pt x="335" y="214"/>
                  <a:pt x="334" y="217"/>
                  <a:pt x="334" y="220"/>
                </a:cubicBezTo>
                <a:cubicBezTo>
                  <a:pt x="328" y="237"/>
                  <a:pt x="322" y="254"/>
                  <a:pt x="317" y="272"/>
                </a:cubicBezTo>
                <a:cubicBezTo>
                  <a:pt x="316" y="276"/>
                  <a:pt x="314" y="282"/>
                  <a:pt x="316" y="286"/>
                </a:cubicBezTo>
                <a:cubicBezTo>
                  <a:pt x="317" y="290"/>
                  <a:pt x="323" y="292"/>
                  <a:pt x="327" y="296"/>
                </a:cubicBezTo>
                <a:cubicBezTo>
                  <a:pt x="326" y="297"/>
                  <a:pt x="325" y="299"/>
                  <a:pt x="324" y="301"/>
                </a:cubicBezTo>
                <a:cubicBezTo>
                  <a:pt x="324" y="304"/>
                  <a:pt x="323" y="309"/>
                  <a:pt x="324" y="310"/>
                </a:cubicBezTo>
                <a:cubicBezTo>
                  <a:pt x="333" y="320"/>
                  <a:pt x="341" y="331"/>
                  <a:pt x="351" y="337"/>
                </a:cubicBezTo>
                <a:cubicBezTo>
                  <a:pt x="369" y="346"/>
                  <a:pt x="389" y="351"/>
                  <a:pt x="408" y="358"/>
                </a:cubicBezTo>
                <a:cubicBezTo>
                  <a:pt x="413" y="360"/>
                  <a:pt x="419" y="360"/>
                  <a:pt x="424" y="362"/>
                </a:cubicBezTo>
                <a:cubicBezTo>
                  <a:pt x="438" y="368"/>
                  <a:pt x="452" y="372"/>
                  <a:pt x="469" y="370"/>
                </a:cubicBezTo>
                <a:cubicBezTo>
                  <a:pt x="477" y="369"/>
                  <a:pt x="487" y="375"/>
                  <a:pt x="495" y="378"/>
                </a:cubicBezTo>
                <a:cubicBezTo>
                  <a:pt x="498" y="379"/>
                  <a:pt x="500" y="382"/>
                  <a:pt x="501" y="385"/>
                </a:cubicBezTo>
                <a:cubicBezTo>
                  <a:pt x="515" y="420"/>
                  <a:pt x="533" y="454"/>
                  <a:pt x="539" y="492"/>
                </a:cubicBezTo>
                <a:cubicBezTo>
                  <a:pt x="540" y="502"/>
                  <a:pt x="540" y="513"/>
                  <a:pt x="542" y="523"/>
                </a:cubicBezTo>
                <a:cubicBezTo>
                  <a:pt x="547" y="548"/>
                  <a:pt x="546" y="574"/>
                  <a:pt x="550" y="600"/>
                </a:cubicBezTo>
                <a:cubicBezTo>
                  <a:pt x="553" y="621"/>
                  <a:pt x="551" y="644"/>
                  <a:pt x="550" y="666"/>
                </a:cubicBezTo>
                <a:cubicBezTo>
                  <a:pt x="549" y="692"/>
                  <a:pt x="548" y="718"/>
                  <a:pt x="544" y="743"/>
                </a:cubicBezTo>
                <a:cubicBezTo>
                  <a:pt x="542" y="758"/>
                  <a:pt x="536" y="772"/>
                  <a:pt x="532" y="787"/>
                </a:cubicBezTo>
                <a:cubicBezTo>
                  <a:pt x="528" y="798"/>
                  <a:pt x="519" y="805"/>
                  <a:pt x="507" y="807"/>
                </a:cubicBezTo>
                <a:cubicBezTo>
                  <a:pt x="495" y="808"/>
                  <a:pt x="483" y="812"/>
                  <a:pt x="471" y="814"/>
                </a:cubicBezTo>
                <a:cubicBezTo>
                  <a:pt x="464" y="815"/>
                  <a:pt x="463" y="819"/>
                  <a:pt x="465" y="825"/>
                </a:cubicBezTo>
                <a:cubicBezTo>
                  <a:pt x="470" y="842"/>
                  <a:pt x="474" y="859"/>
                  <a:pt x="479" y="876"/>
                </a:cubicBezTo>
                <a:cubicBezTo>
                  <a:pt x="480" y="878"/>
                  <a:pt x="481" y="880"/>
                  <a:pt x="480" y="881"/>
                </a:cubicBezTo>
                <a:cubicBezTo>
                  <a:pt x="474" y="899"/>
                  <a:pt x="485" y="916"/>
                  <a:pt x="484" y="934"/>
                </a:cubicBezTo>
                <a:cubicBezTo>
                  <a:pt x="484" y="942"/>
                  <a:pt x="485" y="950"/>
                  <a:pt x="486" y="959"/>
                </a:cubicBezTo>
                <a:cubicBezTo>
                  <a:pt x="329" y="959"/>
                  <a:pt x="173" y="959"/>
                  <a:pt x="17" y="959"/>
                </a:cubicBezTo>
                <a:close/>
              </a:path>
            </a:pathLst>
          </a:custGeom>
          <a:solidFill>
            <a:schemeClr val="bg1"/>
          </a:solidFill>
          <a:ln w="15875">
            <a:solidFill>
              <a:schemeClr val="accent1"/>
            </a:solid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Roboto"/>
            </a:endParaRPr>
          </a:p>
        </p:txBody>
      </p:sp>
      <p:sp>
        <p:nvSpPr>
          <p:cNvPr id="99" name="Freeform 10">
            <a:extLst>
              <a:ext uri="{FF2B5EF4-FFF2-40B4-BE49-F238E27FC236}">
                <a16:creationId xmlns:a16="http://schemas.microsoft.com/office/drawing/2014/main" xmlns="" id="{4EA064A5-5A9F-45CF-A771-D666B7B92569}"/>
              </a:ext>
            </a:extLst>
          </p:cNvPr>
          <p:cNvSpPr>
            <a:spLocks/>
          </p:cNvSpPr>
          <p:nvPr/>
        </p:nvSpPr>
        <p:spPr bwMode="auto">
          <a:xfrm>
            <a:off x="3780540" y="1289634"/>
            <a:ext cx="1603570" cy="2787604"/>
          </a:xfrm>
          <a:custGeom>
            <a:avLst/>
            <a:gdLst>
              <a:gd name="T0" fmla="*/ 17 w 553"/>
              <a:gd name="T1" fmla="*/ 954 h 959"/>
              <a:gd name="T2" fmla="*/ 33 w 553"/>
              <a:gd name="T3" fmla="*/ 858 h 959"/>
              <a:gd name="T4" fmla="*/ 13 w 553"/>
              <a:gd name="T5" fmla="*/ 830 h 959"/>
              <a:gd name="T6" fmla="*/ 16 w 553"/>
              <a:gd name="T7" fmla="*/ 802 h 959"/>
              <a:gd name="T8" fmla="*/ 59 w 553"/>
              <a:gd name="T9" fmla="*/ 767 h 959"/>
              <a:gd name="T10" fmla="*/ 28 w 553"/>
              <a:gd name="T11" fmla="*/ 708 h 959"/>
              <a:gd name="T12" fmla="*/ 1 w 553"/>
              <a:gd name="T13" fmla="*/ 472 h 959"/>
              <a:gd name="T14" fmla="*/ 16 w 553"/>
              <a:gd name="T15" fmla="*/ 396 h 959"/>
              <a:gd name="T16" fmla="*/ 159 w 553"/>
              <a:gd name="T17" fmla="*/ 324 h 959"/>
              <a:gd name="T18" fmla="*/ 186 w 553"/>
              <a:gd name="T19" fmla="*/ 292 h 959"/>
              <a:gd name="T20" fmla="*/ 158 w 553"/>
              <a:gd name="T21" fmla="*/ 227 h 959"/>
              <a:gd name="T22" fmla="*/ 131 w 553"/>
              <a:gd name="T23" fmla="*/ 171 h 959"/>
              <a:gd name="T24" fmla="*/ 129 w 553"/>
              <a:gd name="T25" fmla="*/ 110 h 959"/>
              <a:gd name="T26" fmla="*/ 144 w 553"/>
              <a:gd name="T27" fmla="*/ 49 h 959"/>
              <a:gd name="T28" fmla="*/ 227 w 553"/>
              <a:gd name="T29" fmla="*/ 1 h 959"/>
              <a:gd name="T30" fmla="*/ 329 w 553"/>
              <a:gd name="T31" fmla="*/ 53 h 959"/>
              <a:gd name="T32" fmla="*/ 353 w 553"/>
              <a:gd name="T33" fmla="*/ 125 h 959"/>
              <a:gd name="T34" fmla="*/ 350 w 553"/>
              <a:gd name="T35" fmla="*/ 153 h 959"/>
              <a:gd name="T36" fmla="*/ 337 w 553"/>
              <a:gd name="T37" fmla="*/ 213 h 959"/>
              <a:gd name="T38" fmla="*/ 317 w 553"/>
              <a:gd name="T39" fmla="*/ 272 h 959"/>
              <a:gd name="T40" fmla="*/ 327 w 553"/>
              <a:gd name="T41" fmla="*/ 296 h 959"/>
              <a:gd name="T42" fmla="*/ 324 w 553"/>
              <a:gd name="T43" fmla="*/ 310 h 959"/>
              <a:gd name="T44" fmla="*/ 408 w 553"/>
              <a:gd name="T45" fmla="*/ 358 h 959"/>
              <a:gd name="T46" fmla="*/ 469 w 553"/>
              <a:gd name="T47" fmla="*/ 370 h 959"/>
              <a:gd name="T48" fmla="*/ 501 w 553"/>
              <a:gd name="T49" fmla="*/ 385 h 959"/>
              <a:gd name="T50" fmla="*/ 542 w 553"/>
              <a:gd name="T51" fmla="*/ 523 h 959"/>
              <a:gd name="T52" fmla="*/ 550 w 553"/>
              <a:gd name="T53" fmla="*/ 666 h 959"/>
              <a:gd name="T54" fmla="*/ 532 w 553"/>
              <a:gd name="T55" fmla="*/ 787 h 959"/>
              <a:gd name="T56" fmla="*/ 471 w 553"/>
              <a:gd name="T57" fmla="*/ 814 h 959"/>
              <a:gd name="T58" fmla="*/ 479 w 553"/>
              <a:gd name="T59" fmla="*/ 876 h 959"/>
              <a:gd name="T60" fmla="*/ 484 w 553"/>
              <a:gd name="T61" fmla="*/ 934 h 959"/>
              <a:gd name="T62" fmla="*/ 17 w 553"/>
              <a:gd name="T63" fmla="*/ 959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959">
                <a:moveTo>
                  <a:pt x="17" y="959"/>
                </a:moveTo>
                <a:cubicBezTo>
                  <a:pt x="17" y="957"/>
                  <a:pt x="16" y="956"/>
                  <a:pt x="17" y="954"/>
                </a:cubicBezTo>
                <a:cubicBezTo>
                  <a:pt x="23" y="926"/>
                  <a:pt x="30" y="898"/>
                  <a:pt x="37" y="870"/>
                </a:cubicBezTo>
                <a:cubicBezTo>
                  <a:pt x="38" y="865"/>
                  <a:pt x="38" y="862"/>
                  <a:pt x="33" y="858"/>
                </a:cubicBezTo>
                <a:cubicBezTo>
                  <a:pt x="27" y="854"/>
                  <a:pt x="21" y="848"/>
                  <a:pt x="16" y="842"/>
                </a:cubicBezTo>
                <a:cubicBezTo>
                  <a:pt x="14" y="839"/>
                  <a:pt x="13" y="834"/>
                  <a:pt x="13" y="830"/>
                </a:cubicBezTo>
                <a:cubicBezTo>
                  <a:pt x="13" y="822"/>
                  <a:pt x="14" y="814"/>
                  <a:pt x="14" y="807"/>
                </a:cubicBezTo>
                <a:cubicBezTo>
                  <a:pt x="14" y="805"/>
                  <a:pt x="15" y="803"/>
                  <a:pt x="16" y="802"/>
                </a:cubicBezTo>
                <a:cubicBezTo>
                  <a:pt x="27" y="792"/>
                  <a:pt x="32" y="774"/>
                  <a:pt x="50" y="771"/>
                </a:cubicBezTo>
                <a:cubicBezTo>
                  <a:pt x="52" y="771"/>
                  <a:pt x="55" y="769"/>
                  <a:pt x="59" y="767"/>
                </a:cubicBezTo>
                <a:cubicBezTo>
                  <a:pt x="56" y="762"/>
                  <a:pt x="53" y="757"/>
                  <a:pt x="50" y="753"/>
                </a:cubicBezTo>
                <a:cubicBezTo>
                  <a:pt x="37" y="741"/>
                  <a:pt x="30" y="727"/>
                  <a:pt x="28" y="708"/>
                </a:cubicBezTo>
                <a:cubicBezTo>
                  <a:pt x="23" y="662"/>
                  <a:pt x="14" y="615"/>
                  <a:pt x="8" y="568"/>
                </a:cubicBezTo>
                <a:cubicBezTo>
                  <a:pt x="4" y="536"/>
                  <a:pt x="3" y="504"/>
                  <a:pt x="1" y="472"/>
                </a:cubicBezTo>
                <a:cubicBezTo>
                  <a:pt x="0" y="453"/>
                  <a:pt x="1" y="435"/>
                  <a:pt x="1" y="416"/>
                </a:cubicBezTo>
                <a:cubicBezTo>
                  <a:pt x="2" y="406"/>
                  <a:pt x="6" y="400"/>
                  <a:pt x="16" y="396"/>
                </a:cubicBezTo>
                <a:cubicBezTo>
                  <a:pt x="53" y="383"/>
                  <a:pt x="89" y="368"/>
                  <a:pt x="126" y="353"/>
                </a:cubicBezTo>
                <a:cubicBezTo>
                  <a:pt x="140" y="347"/>
                  <a:pt x="151" y="337"/>
                  <a:pt x="159" y="324"/>
                </a:cubicBezTo>
                <a:cubicBezTo>
                  <a:pt x="163" y="317"/>
                  <a:pt x="168" y="312"/>
                  <a:pt x="176" y="310"/>
                </a:cubicBezTo>
                <a:cubicBezTo>
                  <a:pt x="186" y="307"/>
                  <a:pt x="189" y="303"/>
                  <a:pt x="186" y="292"/>
                </a:cubicBezTo>
                <a:cubicBezTo>
                  <a:pt x="180" y="272"/>
                  <a:pt x="173" y="251"/>
                  <a:pt x="166" y="231"/>
                </a:cubicBezTo>
                <a:cubicBezTo>
                  <a:pt x="165" y="226"/>
                  <a:pt x="162" y="224"/>
                  <a:pt x="158" y="227"/>
                </a:cubicBezTo>
                <a:cubicBezTo>
                  <a:pt x="152" y="230"/>
                  <a:pt x="149" y="227"/>
                  <a:pt x="145" y="223"/>
                </a:cubicBezTo>
                <a:cubicBezTo>
                  <a:pt x="131" y="208"/>
                  <a:pt x="128" y="191"/>
                  <a:pt x="131" y="171"/>
                </a:cubicBezTo>
                <a:cubicBezTo>
                  <a:pt x="132" y="167"/>
                  <a:pt x="136" y="164"/>
                  <a:pt x="140" y="160"/>
                </a:cubicBezTo>
                <a:cubicBezTo>
                  <a:pt x="137" y="144"/>
                  <a:pt x="136" y="126"/>
                  <a:pt x="129" y="110"/>
                </a:cubicBezTo>
                <a:cubicBezTo>
                  <a:pt x="119" y="87"/>
                  <a:pt x="128" y="70"/>
                  <a:pt x="141" y="53"/>
                </a:cubicBezTo>
                <a:cubicBezTo>
                  <a:pt x="142" y="52"/>
                  <a:pt x="143" y="51"/>
                  <a:pt x="144" y="49"/>
                </a:cubicBezTo>
                <a:cubicBezTo>
                  <a:pt x="152" y="29"/>
                  <a:pt x="171" y="20"/>
                  <a:pt x="188" y="10"/>
                </a:cubicBezTo>
                <a:cubicBezTo>
                  <a:pt x="199" y="4"/>
                  <a:pt x="214" y="2"/>
                  <a:pt x="227" y="1"/>
                </a:cubicBezTo>
                <a:cubicBezTo>
                  <a:pt x="246" y="0"/>
                  <a:pt x="266" y="3"/>
                  <a:pt x="282" y="15"/>
                </a:cubicBezTo>
                <a:cubicBezTo>
                  <a:pt x="298" y="27"/>
                  <a:pt x="316" y="38"/>
                  <a:pt x="329" y="53"/>
                </a:cubicBezTo>
                <a:cubicBezTo>
                  <a:pt x="341" y="65"/>
                  <a:pt x="348" y="82"/>
                  <a:pt x="356" y="97"/>
                </a:cubicBezTo>
                <a:cubicBezTo>
                  <a:pt x="361" y="106"/>
                  <a:pt x="359" y="115"/>
                  <a:pt x="353" y="125"/>
                </a:cubicBezTo>
                <a:cubicBezTo>
                  <a:pt x="349" y="132"/>
                  <a:pt x="343" y="141"/>
                  <a:pt x="350" y="151"/>
                </a:cubicBezTo>
                <a:cubicBezTo>
                  <a:pt x="350" y="151"/>
                  <a:pt x="350" y="152"/>
                  <a:pt x="350" y="153"/>
                </a:cubicBezTo>
                <a:cubicBezTo>
                  <a:pt x="350" y="166"/>
                  <a:pt x="351" y="179"/>
                  <a:pt x="349" y="192"/>
                </a:cubicBezTo>
                <a:cubicBezTo>
                  <a:pt x="348" y="200"/>
                  <a:pt x="347" y="210"/>
                  <a:pt x="337" y="213"/>
                </a:cubicBezTo>
                <a:cubicBezTo>
                  <a:pt x="335" y="214"/>
                  <a:pt x="334" y="217"/>
                  <a:pt x="334" y="220"/>
                </a:cubicBezTo>
                <a:cubicBezTo>
                  <a:pt x="328" y="237"/>
                  <a:pt x="322" y="254"/>
                  <a:pt x="317" y="272"/>
                </a:cubicBezTo>
                <a:cubicBezTo>
                  <a:pt x="316" y="276"/>
                  <a:pt x="314" y="282"/>
                  <a:pt x="316" y="286"/>
                </a:cubicBezTo>
                <a:cubicBezTo>
                  <a:pt x="317" y="290"/>
                  <a:pt x="323" y="292"/>
                  <a:pt x="327" y="296"/>
                </a:cubicBezTo>
                <a:cubicBezTo>
                  <a:pt x="326" y="297"/>
                  <a:pt x="325" y="299"/>
                  <a:pt x="324" y="301"/>
                </a:cubicBezTo>
                <a:cubicBezTo>
                  <a:pt x="324" y="304"/>
                  <a:pt x="323" y="309"/>
                  <a:pt x="324" y="310"/>
                </a:cubicBezTo>
                <a:cubicBezTo>
                  <a:pt x="333" y="320"/>
                  <a:pt x="341" y="331"/>
                  <a:pt x="351" y="337"/>
                </a:cubicBezTo>
                <a:cubicBezTo>
                  <a:pt x="369" y="346"/>
                  <a:pt x="389" y="351"/>
                  <a:pt x="408" y="358"/>
                </a:cubicBezTo>
                <a:cubicBezTo>
                  <a:pt x="413" y="360"/>
                  <a:pt x="419" y="360"/>
                  <a:pt x="424" y="362"/>
                </a:cubicBezTo>
                <a:cubicBezTo>
                  <a:pt x="438" y="368"/>
                  <a:pt x="452" y="372"/>
                  <a:pt x="469" y="370"/>
                </a:cubicBezTo>
                <a:cubicBezTo>
                  <a:pt x="477" y="369"/>
                  <a:pt x="487" y="375"/>
                  <a:pt x="495" y="378"/>
                </a:cubicBezTo>
                <a:cubicBezTo>
                  <a:pt x="498" y="379"/>
                  <a:pt x="500" y="382"/>
                  <a:pt x="501" y="385"/>
                </a:cubicBezTo>
                <a:cubicBezTo>
                  <a:pt x="515" y="420"/>
                  <a:pt x="533" y="454"/>
                  <a:pt x="539" y="492"/>
                </a:cubicBezTo>
                <a:cubicBezTo>
                  <a:pt x="540" y="502"/>
                  <a:pt x="540" y="513"/>
                  <a:pt x="542" y="523"/>
                </a:cubicBezTo>
                <a:cubicBezTo>
                  <a:pt x="547" y="548"/>
                  <a:pt x="546" y="574"/>
                  <a:pt x="550" y="600"/>
                </a:cubicBezTo>
                <a:cubicBezTo>
                  <a:pt x="553" y="621"/>
                  <a:pt x="551" y="644"/>
                  <a:pt x="550" y="666"/>
                </a:cubicBezTo>
                <a:cubicBezTo>
                  <a:pt x="549" y="692"/>
                  <a:pt x="548" y="718"/>
                  <a:pt x="544" y="743"/>
                </a:cubicBezTo>
                <a:cubicBezTo>
                  <a:pt x="542" y="758"/>
                  <a:pt x="536" y="772"/>
                  <a:pt x="532" y="787"/>
                </a:cubicBezTo>
                <a:cubicBezTo>
                  <a:pt x="528" y="798"/>
                  <a:pt x="519" y="805"/>
                  <a:pt x="507" y="807"/>
                </a:cubicBezTo>
                <a:cubicBezTo>
                  <a:pt x="495" y="808"/>
                  <a:pt x="483" y="812"/>
                  <a:pt x="471" y="814"/>
                </a:cubicBezTo>
                <a:cubicBezTo>
                  <a:pt x="464" y="815"/>
                  <a:pt x="463" y="819"/>
                  <a:pt x="465" y="825"/>
                </a:cubicBezTo>
                <a:cubicBezTo>
                  <a:pt x="470" y="842"/>
                  <a:pt x="474" y="859"/>
                  <a:pt x="479" y="876"/>
                </a:cubicBezTo>
                <a:cubicBezTo>
                  <a:pt x="480" y="878"/>
                  <a:pt x="481" y="880"/>
                  <a:pt x="480" y="881"/>
                </a:cubicBezTo>
                <a:cubicBezTo>
                  <a:pt x="474" y="899"/>
                  <a:pt x="485" y="916"/>
                  <a:pt x="484" y="934"/>
                </a:cubicBezTo>
                <a:cubicBezTo>
                  <a:pt x="484" y="942"/>
                  <a:pt x="485" y="950"/>
                  <a:pt x="486" y="959"/>
                </a:cubicBezTo>
                <a:cubicBezTo>
                  <a:pt x="329" y="959"/>
                  <a:pt x="173" y="959"/>
                  <a:pt x="17" y="959"/>
                </a:cubicBezTo>
                <a:close/>
              </a:path>
            </a:pathLst>
          </a:custGeom>
          <a:solidFill>
            <a:schemeClr val="bg1"/>
          </a:solidFill>
          <a:ln w="15875">
            <a:solidFill>
              <a:schemeClr val="accent1"/>
            </a:solid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Roboto"/>
            </a:endParaRPr>
          </a:p>
        </p:txBody>
      </p:sp>
      <p:sp>
        <p:nvSpPr>
          <p:cNvPr id="100" name="Freeform 8">
            <a:extLst>
              <a:ext uri="{FF2B5EF4-FFF2-40B4-BE49-F238E27FC236}">
                <a16:creationId xmlns:a16="http://schemas.microsoft.com/office/drawing/2014/main" xmlns="" id="{798CCC5A-7F8D-4B06-8E6A-FC973C214865}"/>
              </a:ext>
            </a:extLst>
          </p:cNvPr>
          <p:cNvSpPr>
            <a:spLocks/>
          </p:cNvSpPr>
          <p:nvPr/>
        </p:nvSpPr>
        <p:spPr bwMode="auto">
          <a:xfrm>
            <a:off x="6690544" y="1268413"/>
            <a:ext cx="1606573" cy="2796129"/>
          </a:xfrm>
          <a:custGeom>
            <a:avLst/>
            <a:gdLst>
              <a:gd name="T0" fmla="*/ 60 w 538"/>
              <a:gd name="T1" fmla="*/ 934 h 934"/>
              <a:gd name="T2" fmla="*/ 94 w 538"/>
              <a:gd name="T3" fmla="*/ 813 h 934"/>
              <a:gd name="T4" fmla="*/ 76 w 538"/>
              <a:gd name="T5" fmla="*/ 815 h 934"/>
              <a:gd name="T6" fmla="*/ 63 w 538"/>
              <a:gd name="T7" fmla="*/ 811 h 934"/>
              <a:gd name="T8" fmla="*/ 62 w 538"/>
              <a:gd name="T9" fmla="*/ 788 h 934"/>
              <a:gd name="T10" fmla="*/ 77 w 538"/>
              <a:gd name="T11" fmla="*/ 753 h 934"/>
              <a:gd name="T12" fmla="*/ 62 w 538"/>
              <a:gd name="T13" fmla="*/ 753 h 934"/>
              <a:gd name="T14" fmla="*/ 23 w 538"/>
              <a:gd name="T15" fmla="*/ 731 h 934"/>
              <a:gd name="T16" fmla="*/ 6 w 538"/>
              <a:gd name="T17" fmla="*/ 678 h 934"/>
              <a:gd name="T18" fmla="*/ 1 w 538"/>
              <a:gd name="T19" fmla="*/ 648 h 934"/>
              <a:gd name="T20" fmla="*/ 1 w 538"/>
              <a:gd name="T21" fmla="*/ 636 h 934"/>
              <a:gd name="T22" fmla="*/ 20 w 538"/>
              <a:gd name="T23" fmla="*/ 520 h 934"/>
              <a:gd name="T24" fmla="*/ 36 w 538"/>
              <a:gd name="T25" fmla="*/ 429 h 934"/>
              <a:gd name="T26" fmla="*/ 50 w 538"/>
              <a:gd name="T27" fmla="*/ 389 h 934"/>
              <a:gd name="T28" fmla="*/ 84 w 538"/>
              <a:gd name="T29" fmla="*/ 366 h 934"/>
              <a:gd name="T30" fmla="*/ 85 w 538"/>
              <a:gd name="T31" fmla="*/ 366 h 934"/>
              <a:gd name="T32" fmla="*/ 108 w 538"/>
              <a:gd name="T33" fmla="*/ 345 h 934"/>
              <a:gd name="T34" fmla="*/ 119 w 538"/>
              <a:gd name="T35" fmla="*/ 270 h 934"/>
              <a:gd name="T36" fmla="*/ 130 w 538"/>
              <a:gd name="T37" fmla="*/ 165 h 934"/>
              <a:gd name="T38" fmla="*/ 140 w 538"/>
              <a:gd name="T39" fmla="*/ 99 h 934"/>
              <a:gd name="T40" fmla="*/ 179 w 538"/>
              <a:gd name="T41" fmla="*/ 28 h 934"/>
              <a:gd name="T42" fmla="*/ 244 w 538"/>
              <a:gd name="T43" fmla="*/ 5 h 934"/>
              <a:gd name="T44" fmla="*/ 284 w 538"/>
              <a:gd name="T45" fmla="*/ 12 h 934"/>
              <a:gd name="T46" fmla="*/ 348 w 538"/>
              <a:gd name="T47" fmla="*/ 82 h 934"/>
              <a:gd name="T48" fmla="*/ 367 w 538"/>
              <a:gd name="T49" fmla="*/ 187 h 934"/>
              <a:gd name="T50" fmla="*/ 377 w 538"/>
              <a:gd name="T51" fmla="*/ 305 h 934"/>
              <a:gd name="T52" fmla="*/ 377 w 538"/>
              <a:gd name="T53" fmla="*/ 320 h 934"/>
              <a:gd name="T54" fmla="*/ 392 w 538"/>
              <a:gd name="T55" fmla="*/ 337 h 934"/>
              <a:gd name="T56" fmla="*/ 430 w 538"/>
              <a:gd name="T57" fmla="*/ 340 h 934"/>
              <a:gd name="T58" fmla="*/ 472 w 538"/>
              <a:gd name="T59" fmla="*/ 374 h 934"/>
              <a:gd name="T60" fmla="*/ 494 w 538"/>
              <a:gd name="T61" fmla="*/ 507 h 934"/>
              <a:gd name="T62" fmla="*/ 496 w 538"/>
              <a:gd name="T63" fmla="*/ 528 h 934"/>
              <a:gd name="T64" fmla="*/ 515 w 538"/>
              <a:gd name="T65" fmla="*/ 533 h 934"/>
              <a:gd name="T66" fmla="*/ 510 w 538"/>
              <a:gd name="T67" fmla="*/ 539 h 934"/>
              <a:gd name="T68" fmla="*/ 504 w 538"/>
              <a:gd name="T69" fmla="*/ 553 h 934"/>
              <a:gd name="T70" fmla="*/ 515 w 538"/>
              <a:gd name="T71" fmla="*/ 562 h 934"/>
              <a:gd name="T72" fmla="*/ 538 w 538"/>
              <a:gd name="T73" fmla="*/ 571 h 934"/>
              <a:gd name="T74" fmla="*/ 510 w 538"/>
              <a:gd name="T75" fmla="*/ 577 h 934"/>
              <a:gd name="T76" fmla="*/ 521 w 538"/>
              <a:gd name="T77" fmla="*/ 603 h 934"/>
              <a:gd name="T78" fmla="*/ 530 w 538"/>
              <a:gd name="T79" fmla="*/ 613 h 934"/>
              <a:gd name="T80" fmla="*/ 518 w 538"/>
              <a:gd name="T81" fmla="*/ 619 h 934"/>
              <a:gd name="T82" fmla="*/ 508 w 538"/>
              <a:gd name="T83" fmla="*/ 711 h 934"/>
              <a:gd name="T84" fmla="*/ 494 w 538"/>
              <a:gd name="T85" fmla="*/ 743 h 934"/>
              <a:gd name="T86" fmla="*/ 458 w 538"/>
              <a:gd name="T87" fmla="*/ 755 h 934"/>
              <a:gd name="T88" fmla="*/ 439 w 538"/>
              <a:gd name="T89" fmla="*/ 796 h 934"/>
              <a:gd name="T90" fmla="*/ 430 w 538"/>
              <a:gd name="T91" fmla="*/ 827 h 934"/>
              <a:gd name="T92" fmla="*/ 436 w 538"/>
              <a:gd name="T93" fmla="*/ 855 h 934"/>
              <a:gd name="T94" fmla="*/ 446 w 538"/>
              <a:gd name="T95" fmla="*/ 885 h 934"/>
              <a:gd name="T96" fmla="*/ 458 w 538"/>
              <a:gd name="T97" fmla="*/ 934 h 934"/>
              <a:gd name="T98" fmla="*/ 60 w 538"/>
              <a:gd name="T99" fmla="*/ 934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8" h="934">
                <a:moveTo>
                  <a:pt x="60" y="934"/>
                </a:moveTo>
                <a:cubicBezTo>
                  <a:pt x="62" y="892"/>
                  <a:pt x="74" y="853"/>
                  <a:pt x="94" y="813"/>
                </a:cubicBezTo>
                <a:cubicBezTo>
                  <a:pt x="86" y="814"/>
                  <a:pt x="80" y="813"/>
                  <a:pt x="76" y="815"/>
                </a:cubicBezTo>
                <a:cubicBezTo>
                  <a:pt x="70" y="817"/>
                  <a:pt x="67" y="817"/>
                  <a:pt x="63" y="811"/>
                </a:cubicBezTo>
                <a:cubicBezTo>
                  <a:pt x="59" y="803"/>
                  <a:pt x="59" y="796"/>
                  <a:pt x="62" y="788"/>
                </a:cubicBezTo>
                <a:cubicBezTo>
                  <a:pt x="67" y="777"/>
                  <a:pt x="72" y="766"/>
                  <a:pt x="77" y="753"/>
                </a:cubicBezTo>
                <a:cubicBezTo>
                  <a:pt x="72" y="753"/>
                  <a:pt x="67" y="753"/>
                  <a:pt x="62" y="753"/>
                </a:cubicBezTo>
                <a:cubicBezTo>
                  <a:pt x="45" y="754"/>
                  <a:pt x="32" y="746"/>
                  <a:pt x="23" y="731"/>
                </a:cubicBezTo>
                <a:cubicBezTo>
                  <a:pt x="12" y="715"/>
                  <a:pt x="8" y="697"/>
                  <a:pt x="6" y="678"/>
                </a:cubicBezTo>
                <a:cubicBezTo>
                  <a:pt x="5" y="668"/>
                  <a:pt x="3" y="658"/>
                  <a:pt x="1" y="648"/>
                </a:cubicBezTo>
                <a:cubicBezTo>
                  <a:pt x="0" y="644"/>
                  <a:pt x="0" y="640"/>
                  <a:pt x="1" y="636"/>
                </a:cubicBezTo>
                <a:cubicBezTo>
                  <a:pt x="7" y="597"/>
                  <a:pt x="13" y="559"/>
                  <a:pt x="20" y="520"/>
                </a:cubicBezTo>
                <a:cubicBezTo>
                  <a:pt x="25" y="490"/>
                  <a:pt x="29" y="459"/>
                  <a:pt x="36" y="429"/>
                </a:cubicBezTo>
                <a:cubicBezTo>
                  <a:pt x="38" y="415"/>
                  <a:pt x="42" y="400"/>
                  <a:pt x="50" y="389"/>
                </a:cubicBezTo>
                <a:cubicBezTo>
                  <a:pt x="57" y="377"/>
                  <a:pt x="70" y="369"/>
                  <a:pt x="84" y="366"/>
                </a:cubicBezTo>
                <a:cubicBezTo>
                  <a:pt x="84" y="366"/>
                  <a:pt x="85" y="366"/>
                  <a:pt x="85" y="366"/>
                </a:cubicBezTo>
                <a:cubicBezTo>
                  <a:pt x="105" y="364"/>
                  <a:pt x="105" y="364"/>
                  <a:pt x="108" y="345"/>
                </a:cubicBezTo>
                <a:cubicBezTo>
                  <a:pt x="113" y="320"/>
                  <a:pt x="117" y="295"/>
                  <a:pt x="119" y="270"/>
                </a:cubicBezTo>
                <a:cubicBezTo>
                  <a:pt x="124" y="235"/>
                  <a:pt x="126" y="200"/>
                  <a:pt x="130" y="165"/>
                </a:cubicBezTo>
                <a:cubicBezTo>
                  <a:pt x="133" y="143"/>
                  <a:pt x="136" y="121"/>
                  <a:pt x="140" y="99"/>
                </a:cubicBezTo>
                <a:cubicBezTo>
                  <a:pt x="144" y="70"/>
                  <a:pt x="157" y="46"/>
                  <a:pt x="179" y="28"/>
                </a:cubicBezTo>
                <a:cubicBezTo>
                  <a:pt x="197" y="12"/>
                  <a:pt x="220" y="0"/>
                  <a:pt x="244" y="5"/>
                </a:cubicBezTo>
                <a:cubicBezTo>
                  <a:pt x="257" y="8"/>
                  <a:pt x="271" y="7"/>
                  <a:pt x="284" y="12"/>
                </a:cubicBezTo>
                <a:cubicBezTo>
                  <a:pt x="317" y="24"/>
                  <a:pt x="338" y="48"/>
                  <a:pt x="348" y="82"/>
                </a:cubicBezTo>
                <a:cubicBezTo>
                  <a:pt x="359" y="117"/>
                  <a:pt x="364" y="152"/>
                  <a:pt x="367" y="187"/>
                </a:cubicBezTo>
                <a:cubicBezTo>
                  <a:pt x="371" y="227"/>
                  <a:pt x="374" y="266"/>
                  <a:pt x="377" y="305"/>
                </a:cubicBezTo>
                <a:cubicBezTo>
                  <a:pt x="378" y="310"/>
                  <a:pt x="377" y="315"/>
                  <a:pt x="377" y="320"/>
                </a:cubicBezTo>
                <a:cubicBezTo>
                  <a:pt x="377" y="330"/>
                  <a:pt x="382" y="336"/>
                  <a:pt x="392" y="337"/>
                </a:cubicBezTo>
                <a:cubicBezTo>
                  <a:pt x="405" y="338"/>
                  <a:pt x="417" y="339"/>
                  <a:pt x="430" y="340"/>
                </a:cubicBezTo>
                <a:cubicBezTo>
                  <a:pt x="447" y="341"/>
                  <a:pt x="467" y="358"/>
                  <a:pt x="472" y="374"/>
                </a:cubicBezTo>
                <a:cubicBezTo>
                  <a:pt x="486" y="417"/>
                  <a:pt x="493" y="461"/>
                  <a:pt x="494" y="507"/>
                </a:cubicBezTo>
                <a:cubicBezTo>
                  <a:pt x="495" y="514"/>
                  <a:pt x="495" y="521"/>
                  <a:pt x="496" y="528"/>
                </a:cubicBezTo>
                <a:cubicBezTo>
                  <a:pt x="502" y="530"/>
                  <a:pt x="508" y="532"/>
                  <a:pt x="515" y="533"/>
                </a:cubicBezTo>
                <a:cubicBezTo>
                  <a:pt x="513" y="536"/>
                  <a:pt x="512" y="539"/>
                  <a:pt x="510" y="539"/>
                </a:cubicBezTo>
                <a:cubicBezTo>
                  <a:pt x="504" y="542"/>
                  <a:pt x="503" y="546"/>
                  <a:pt x="504" y="553"/>
                </a:cubicBezTo>
                <a:cubicBezTo>
                  <a:pt x="505" y="560"/>
                  <a:pt x="510" y="560"/>
                  <a:pt x="515" y="562"/>
                </a:cubicBezTo>
                <a:cubicBezTo>
                  <a:pt x="522" y="564"/>
                  <a:pt x="529" y="567"/>
                  <a:pt x="538" y="571"/>
                </a:cubicBezTo>
                <a:cubicBezTo>
                  <a:pt x="530" y="585"/>
                  <a:pt x="519" y="576"/>
                  <a:pt x="510" y="577"/>
                </a:cubicBezTo>
                <a:cubicBezTo>
                  <a:pt x="508" y="592"/>
                  <a:pt x="510" y="596"/>
                  <a:pt x="521" y="603"/>
                </a:cubicBezTo>
                <a:cubicBezTo>
                  <a:pt x="525" y="606"/>
                  <a:pt x="527" y="610"/>
                  <a:pt x="530" y="613"/>
                </a:cubicBezTo>
                <a:cubicBezTo>
                  <a:pt x="526" y="615"/>
                  <a:pt x="522" y="617"/>
                  <a:pt x="518" y="619"/>
                </a:cubicBezTo>
                <a:cubicBezTo>
                  <a:pt x="514" y="649"/>
                  <a:pt x="510" y="680"/>
                  <a:pt x="508" y="711"/>
                </a:cubicBezTo>
                <a:cubicBezTo>
                  <a:pt x="507" y="724"/>
                  <a:pt x="507" y="735"/>
                  <a:pt x="494" y="743"/>
                </a:cubicBezTo>
                <a:cubicBezTo>
                  <a:pt x="483" y="749"/>
                  <a:pt x="472" y="757"/>
                  <a:pt x="458" y="755"/>
                </a:cubicBezTo>
                <a:cubicBezTo>
                  <a:pt x="462" y="774"/>
                  <a:pt x="453" y="785"/>
                  <a:pt x="439" y="796"/>
                </a:cubicBezTo>
                <a:cubicBezTo>
                  <a:pt x="423" y="808"/>
                  <a:pt x="424" y="808"/>
                  <a:pt x="430" y="827"/>
                </a:cubicBezTo>
                <a:cubicBezTo>
                  <a:pt x="433" y="836"/>
                  <a:pt x="434" y="846"/>
                  <a:pt x="436" y="855"/>
                </a:cubicBezTo>
                <a:cubicBezTo>
                  <a:pt x="439" y="865"/>
                  <a:pt x="442" y="875"/>
                  <a:pt x="446" y="885"/>
                </a:cubicBezTo>
                <a:cubicBezTo>
                  <a:pt x="454" y="900"/>
                  <a:pt x="458" y="916"/>
                  <a:pt x="458" y="934"/>
                </a:cubicBezTo>
                <a:cubicBezTo>
                  <a:pt x="326" y="934"/>
                  <a:pt x="193" y="934"/>
                  <a:pt x="60" y="934"/>
                </a:cubicBezTo>
                <a:close/>
              </a:path>
            </a:pathLst>
          </a:custGeom>
          <a:solidFill>
            <a:schemeClr val="bg1"/>
          </a:solidFill>
          <a:ln w="15875">
            <a:solidFill>
              <a:schemeClr val="accent1"/>
            </a:solid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Roboto"/>
            </a:endParaRPr>
          </a:p>
        </p:txBody>
      </p:sp>
      <p:sp>
        <p:nvSpPr>
          <p:cNvPr id="101" name="Freeform 8">
            <a:extLst>
              <a:ext uri="{FF2B5EF4-FFF2-40B4-BE49-F238E27FC236}">
                <a16:creationId xmlns:a16="http://schemas.microsoft.com/office/drawing/2014/main" xmlns="" id="{B36F85F0-85AE-499E-8D3A-EF1F5528CDEC}"/>
              </a:ext>
            </a:extLst>
          </p:cNvPr>
          <p:cNvSpPr>
            <a:spLocks/>
          </p:cNvSpPr>
          <p:nvPr/>
        </p:nvSpPr>
        <p:spPr bwMode="auto">
          <a:xfrm>
            <a:off x="9526222" y="1268413"/>
            <a:ext cx="1606573" cy="2796129"/>
          </a:xfrm>
          <a:custGeom>
            <a:avLst/>
            <a:gdLst>
              <a:gd name="T0" fmla="*/ 60 w 538"/>
              <a:gd name="T1" fmla="*/ 934 h 934"/>
              <a:gd name="T2" fmla="*/ 94 w 538"/>
              <a:gd name="T3" fmla="*/ 813 h 934"/>
              <a:gd name="T4" fmla="*/ 76 w 538"/>
              <a:gd name="T5" fmla="*/ 815 h 934"/>
              <a:gd name="T6" fmla="*/ 63 w 538"/>
              <a:gd name="T7" fmla="*/ 811 h 934"/>
              <a:gd name="T8" fmla="*/ 62 w 538"/>
              <a:gd name="T9" fmla="*/ 788 h 934"/>
              <a:gd name="T10" fmla="*/ 77 w 538"/>
              <a:gd name="T11" fmla="*/ 753 h 934"/>
              <a:gd name="T12" fmla="*/ 62 w 538"/>
              <a:gd name="T13" fmla="*/ 753 h 934"/>
              <a:gd name="T14" fmla="*/ 23 w 538"/>
              <a:gd name="T15" fmla="*/ 731 h 934"/>
              <a:gd name="T16" fmla="*/ 6 w 538"/>
              <a:gd name="T17" fmla="*/ 678 h 934"/>
              <a:gd name="T18" fmla="*/ 1 w 538"/>
              <a:gd name="T19" fmla="*/ 648 h 934"/>
              <a:gd name="T20" fmla="*/ 1 w 538"/>
              <a:gd name="T21" fmla="*/ 636 h 934"/>
              <a:gd name="T22" fmla="*/ 20 w 538"/>
              <a:gd name="T23" fmla="*/ 520 h 934"/>
              <a:gd name="T24" fmla="*/ 36 w 538"/>
              <a:gd name="T25" fmla="*/ 429 h 934"/>
              <a:gd name="T26" fmla="*/ 50 w 538"/>
              <a:gd name="T27" fmla="*/ 389 h 934"/>
              <a:gd name="T28" fmla="*/ 84 w 538"/>
              <a:gd name="T29" fmla="*/ 366 h 934"/>
              <a:gd name="T30" fmla="*/ 85 w 538"/>
              <a:gd name="T31" fmla="*/ 366 h 934"/>
              <a:gd name="T32" fmla="*/ 108 w 538"/>
              <a:gd name="T33" fmla="*/ 345 h 934"/>
              <a:gd name="T34" fmla="*/ 119 w 538"/>
              <a:gd name="T35" fmla="*/ 270 h 934"/>
              <a:gd name="T36" fmla="*/ 130 w 538"/>
              <a:gd name="T37" fmla="*/ 165 h 934"/>
              <a:gd name="T38" fmla="*/ 140 w 538"/>
              <a:gd name="T39" fmla="*/ 99 h 934"/>
              <a:gd name="T40" fmla="*/ 179 w 538"/>
              <a:gd name="T41" fmla="*/ 28 h 934"/>
              <a:gd name="T42" fmla="*/ 244 w 538"/>
              <a:gd name="T43" fmla="*/ 5 h 934"/>
              <a:gd name="T44" fmla="*/ 284 w 538"/>
              <a:gd name="T45" fmla="*/ 12 h 934"/>
              <a:gd name="T46" fmla="*/ 348 w 538"/>
              <a:gd name="T47" fmla="*/ 82 h 934"/>
              <a:gd name="T48" fmla="*/ 367 w 538"/>
              <a:gd name="T49" fmla="*/ 187 h 934"/>
              <a:gd name="T50" fmla="*/ 377 w 538"/>
              <a:gd name="T51" fmla="*/ 305 h 934"/>
              <a:gd name="T52" fmla="*/ 377 w 538"/>
              <a:gd name="T53" fmla="*/ 320 h 934"/>
              <a:gd name="T54" fmla="*/ 392 w 538"/>
              <a:gd name="T55" fmla="*/ 337 h 934"/>
              <a:gd name="T56" fmla="*/ 430 w 538"/>
              <a:gd name="T57" fmla="*/ 340 h 934"/>
              <a:gd name="T58" fmla="*/ 472 w 538"/>
              <a:gd name="T59" fmla="*/ 374 h 934"/>
              <a:gd name="T60" fmla="*/ 494 w 538"/>
              <a:gd name="T61" fmla="*/ 507 h 934"/>
              <a:gd name="T62" fmla="*/ 496 w 538"/>
              <a:gd name="T63" fmla="*/ 528 h 934"/>
              <a:gd name="T64" fmla="*/ 515 w 538"/>
              <a:gd name="T65" fmla="*/ 533 h 934"/>
              <a:gd name="T66" fmla="*/ 510 w 538"/>
              <a:gd name="T67" fmla="*/ 539 h 934"/>
              <a:gd name="T68" fmla="*/ 504 w 538"/>
              <a:gd name="T69" fmla="*/ 553 h 934"/>
              <a:gd name="T70" fmla="*/ 515 w 538"/>
              <a:gd name="T71" fmla="*/ 562 h 934"/>
              <a:gd name="T72" fmla="*/ 538 w 538"/>
              <a:gd name="T73" fmla="*/ 571 h 934"/>
              <a:gd name="T74" fmla="*/ 510 w 538"/>
              <a:gd name="T75" fmla="*/ 577 h 934"/>
              <a:gd name="T76" fmla="*/ 521 w 538"/>
              <a:gd name="T77" fmla="*/ 603 h 934"/>
              <a:gd name="T78" fmla="*/ 530 w 538"/>
              <a:gd name="T79" fmla="*/ 613 h 934"/>
              <a:gd name="T80" fmla="*/ 518 w 538"/>
              <a:gd name="T81" fmla="*/ 619 h 934"/>
              <a:gd name="T82" fmla="*/ 508 w 538"/>
              <a:gd name="T83" fmla="*/ 711 h 934"/>
              <a:gd name="T84" fmla="*/ 494 w 538"/>
              <a:gd name="T85" fmla="*/ 743 h 934"/>
              <a:gd name="T86" fmla="*/ 458 w 538"/>
              <a:gd name="T87" fmla="*/ 755 h 934"/>
              <a:gd name="T88" fmla="*/ 439 w 538"/>
              <a:gd name="T89" fmla="*/ 796 h 934"/>
              <a:gd name="T90" fmla="*/ 430 w 538"/>
              <a:gd name="T91" fmla="*/ 827 h 934"/>
              <a:gd name="T92" fmla="*/ 436 w 538"/>
              <a:gd name="T93" fmla="*/ 855 h 934"/>
              <a:gd name="T94" fmla="*/ 446 w 538"/>
              <a:gd name="T95" fmla="*/ 885 h 934"/>
              <a:gd name="T96" fmla="*/ 458 w 538"/>
              <a:gd name="T97" fmla="*/ 934 h 934"/>
              <a:gd name="T98" fmla="*/ 60 w 538"/>
              <a:gd name="T99" fmla="*/ 934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8" h="934">
                <a:moveTo>
                  <a:pt x="60" y="934"/>
                </a:moveTo>
                <a:cubicBezTo>
                  <a:pt x="62" y="892"/>
                  <a:pt x="74" y="853"/>
                  <a:pt x="94" y="813"/>
                </a:cubicBezTo>
                <a:cubicBezTo>
                  <a:pt x="86" y="814"/>
                  <a:pt x="80" y="813"/>
                  <a:pt x="76" y="815"/>
                </a:cubicBezTo>
                <a:cubicBezTo>
                  <a:pt x="70" y="817"/>
                  <a:pt x="67" y="817"/>
                  <a:pt x="63" y="811"/>
                </a:cubicBezTo>
                <a:cubicBezTo>
                  <a:pt x="59" y="803"/>
                  <a:pt x="59" y="796"/>
                  <a:pt x="62" y="788"/>
                </a:cubicBezTo>
                <a:cubicBezTo>
                  <a:pt x="67" y="777"/>
                  <a:pt x="72" y="766"/>
                  <a:pt x="77" y="753"/>
                </a:cubicBezTo>
                <a:cubicBezTo>
                  <a:pt x="72" y="753"/>
                  <a:pt x="67" y="753"/>
                  <a:pt x="62" y="753"/>
                </a:cubicBezTo>
                <a:cubicBezTo>
                  <a:pt x="45" y="754"/>
                  <a:pt x="32" y="746"/>
                  <a:pt x="23" y="731"/>
                </a:cubicBezTo>
                <a:cubicBezTo>
                  <a:pt x="12" y="715"/>
                  <a:pt x="8" y="697"/>
                  <a:pt x="6" y="678"/>
                </a:cubicBezTo>
                <a:cubicBezTo>
                  <a:pt x="5" y="668"/>
                  <a:pt x="3" y="658"/>
                  <a:pt x="1" y="648"/>
                </a:cubicBezTo>
                <a:cubicBezTo>
                  <a:pt x="0" y="644"/>
                  <a:pt x="0" y="640"/>
                  <a:pt x="1" y="636"/>
                </a:cubicBezTo>
                <a:cubicBezTo>
                  <a:pt x="7" y="597"/>
                  <a:pt x="13" y="559"/>
                  <a:pt x="20" y="520"/>
                </a:cubicBezTo>
                <a:cubicBezTo>
                  <a:pt x="25" y="490"/>
                  <a:pt x="29" y="459"/>
                  <a:pt x="36" y="429"/>
                </a:cubicBezTo>
                <a:cubicBezTo>
                  <a:pt x="38" y="415"/>
                  <a:pt x="42" y="400"/>
                  <a:pt x="50" y="389"/>
                </a:cubicBezTo>
                <a:cubicBezTo>
                  <a:pt x="57" y="377"/>
                  <a:pt x="70" y="369"/>
                  <a:pt x="84" y="366"/>
                </a:cubicBezTo>
                <a:cubicBezTo>
                  <a:pt x="84" y="366"/>
                  <a:pt x="85" y="366"/>
                  <a:pt x="85" y="366"/>
                </a:cubicBezTo>
                <a:cubicBezTo>
                  <a:pt x="105" y="364"/>
                  <a:pt x="105" y="364"/>
                  <a:pt x="108" y="345"/>
                </a:cubicBezTo>
                <a:cubicBezTo>
                  <a:pt x="113" y="320"/>
                  <a:pt x="117" y="295"/>
                  <a:pt x="119" y="270"/>
                </a:cubicBezTo>
                <a:cubicBezTo>
                  <a:pt x="124" y="235"/>
                  <a:pt x="126" y="200"/>
                  <a:pt x="130" y="165"/>
                </a:cubicBezTo>
                <a:cubicBezTo>
                  <a:pt x="133" y="143"/>
                  <a:pt x="136" y="121"/>
                  <a:pt x="140" y="99"/>
                </a:cubicBezTo>
                <a:cubicBezTo>
                  <a:pt x="144" y="70"/>
                  <a:pt x="157" y="46"/>
                  <a:pt x="179" y="28"/>
                </a:cubicBezTo>
                <a:cubicBezTo>
                  <a:pt x="197" y="12"/>
                  <a:pt x="220" y="0"/>
                  <a:pt x="244" y="5"/>
                </a:cubicBezTo>
                <a:cubicBezTo>
                  <a:pt x="257" y="8"/>
                  <a:pt x="271" y="7"/>
                  <a:pt x="284" y="12"/>
                </a:cubicBezTo>
                <a:cubicBezTo>
                  <a:pt x="317" y="24"/>
                  <a:pt x="338" y="48"/>
                  <a:pt x="348" y="82"/>
                </a:cubicBezTo>
                <a:cubicBezTo>
                  <a:pt x="359" y="117"/>
                  <a:pt x="364" y="152"/>
                  <a:pt x="367" y="187"/>
                </a:cubicBezTo>
                <a:cubicBezTo>
                  <a:pt x="371" y="227"/>
                  <a:pt x="374" y="266"/>
                  <a:pt x="377" y="305"/>
                </a:cubicBezTo>
                <a:cubicBezTo>
                  <a:pt x="378" y="310"/>
                  <a:pt x="377" y="315"/>
                  <a:pt x="377" y="320"/>
                </a:cubicBezTo>
                <a:cubicBezTo>
                  <a:pt x="377" y="330"/>
                  <a:pt x="382" y="336"/>
                  <a:pt x="392" y="337"/>
                </a:cubicBezTo>
                <a:cubicBezTo>
                  <a:pt x="405" y="338"/>
                  <a:pt x="417" y="339"/>
                  <a:pt x="430" y="340"/>
                </a:cubicBezTo>
                <a:cubicBezTo>
                  <a:pt x="447" y="341"/>
                  <a:pt x="467" y="358"/>
                  <a:pt x="472" y="374"/>
                </a:cubicBezTo>
                <a:cubicBezTo>
                  <a:pt x="486" y="417"/>
                  <a:pt x="493" y="461"/>
                  <a:pt x="494" y="507"/>
                </a:cubicBezTo>
                <a:cubicBezTo>
                  <a:pt x="495" y="514"/>
                  <a:pt x="495" y="521"/>
                  <a:pt x="496" y="528"/>
                </a:cubicBezTo>
                <a:cubicBezTo>
                  <a:pt x="502" y="530"/>
                  <a:pt x="508" y="532"/>
                  <a:pt x="515" y="533"/>
                </a:cubicBezTo>
                <a:cubicBezTo>
                  <a:pt x="513" y="536"/>
                  <a:pt x="512" y="539"/>
                  <a:pt x="510" y="539"/>
                </a:cubicBezTo>
                <a:cubicBezTo>
                  <a:pt x="504" y="542"/>
                  <a:pt x="503" y="546"/>
                  <a:pt x="504" y="553"/>
                </a:cubicBezTo>
                <a:cubicBezTo>
                  <a:pt x="505" y="560"/>
                  <a:pt x="510" y="560"/>
                  <a:pt x="515" y="562"/>
                </a:cubicBezTo>
                <a:cubicBezTo>
                  <a:pt x="522" y="564"/>
                  <a:pt x="529" y="567"/>
                  <a:pt x="538" y="571"/>
                </a:cubicBezTo>
                <a:cubicBezTo>
                  <a:pt x="530" y="585"/>
                  <a:pt x="519" y="576"/>
                  <a:pt x="510" y="577"/>
                </a:cubicBezTo>
                <a:cubicBezTo>
                  <a:pt x="508" y="592"/>
                  <a:pt x="510" y="596"/>
                  <a:pt x="521" y="603"/>
                </a:cubicBezTo>
                <a:cubicBezTo>
                  <a:pt x="525" y="606"/>
                  <a:pt x="527" y="610"/>
                  <a:pt x="530" y="613"/>
                </a:cubicBezTo>
                <a:cubicBezTo>
                  <a:pt x="526" y="615"/>
                  <a:pt x="522" y="617"/>
                  <a:pt x="518" y="619"/>
                </a:cubicBezTo>
                <a:cubicBezTo>
                  <a:pt x="514" y="649"/>
                  <a:pt x="510" y="680"/>
                  <a:pt x="508" y="711"/>
                </a:cubicBezTo>
                <a:cubicBezTo>
                  <a:pt x="507" y="724"/>
                  <a:pt x="507" y="735"/>
                  <a:pt x="494" y="743"/>
                </a:cubicBezTo>
                <a:cubicBezTo>
                  <a:pt x="483" y="749"/>
                  <a:pt x="472" y="757"/>
                  <a:pt x="458" y="755"/>
                </a:cubicBezTo>
                <a:cubicBezTo>
                  <a:pt x="462" y="774"/>
                  <a:pt x="453" y="785"/>
                  <a:pt x="439" y="796"/>
                </a:cubicBezTo>
                <a:cubicBezTo>
                  <a:pt x="423" y="808"/>
                  <a:pt x="424" y="808"/>
                  <a:pt x="430" y="827"/>
                </a:cubicBezTo>
                <a:cubicBezTo>
                  <a:pt x="433" y="836"/>
                  <a:pt x="434" y="846"/>
                  <a:pt x="436" y="855"/>
                </a:cubicBezTo>
                <a:cubicBezTo>
                  <a:pt x="439" y="865"/>
                  <a:pt x="442" y="875"/>
                  <a:pt x="446" y="885"/>
                </a:cubicBezTo>
                <a:cubicBezTo>
                  <a:pt x="454" y="900"/>
                  <a:pt x="458" y="916"/>
                  <a:pt x="458" y="934"/>
                </a:cubicBezTo>
                <a:cubicBezTo>
                  <a:pt x="326" y="934"/>
                  <a:pt x="193" y="934"/>
                  <a:pt x="60" y="934"/>
                </a:cubicBezTo>
                <a:close/>
              </a:path>
            </a:pathLst>
          </a:custGeom>
          <a:solidFill>
            <a:schemeClr val="bg1"/>
          </a:solidFill>
          <a:ln w="15875">
            <a:solidFill>
              <a:schemeClr val="accent1"/>
            </a:solid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Roboto"/>
            </a:endParaRPr>
          </a:p>
        </p:txBody>
      </p:sp>
      <p:sp>
        <p:nvSpPr>
          <p:cNvPr id="50" name="文本框 49">
            <a:extLst>
              <a:ext uri="{FF2B5EF4-FFF2-40B4-BE49-F238E27FC236}">
                <a16:creationId xmlns:a16="http://schemas.microsoft.com/office/drawing/2014/main" xmlns="" id="{7C4B8EFB-4F0A-4951-B835-FECFD9675765}"/>
              </a:ext>
            </a:extLst>
          </p:cNvPr>
          <p:cNvSpPr txBox="1"/>
          <p:nvPr/>
        </p:nvSpPr>
        <p:spPr>
          <a:xfrm>
            <a:off x="866784" y="4362673"/>
            <a:ext cx="923330" cy="369332"/>
          </a:xfrm>
          <a:prstGeom prst="rect">
            <a:avLst/>
          </a:prstGeom>
          <a:noFill/>
        </p:spPr>
        <p:txBody>
          <a:bodyPr wrap="non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某某某</a:t>
            </a:r>
          </a:p>
        </p:txBody>
      </p:sp>
      <p:sp>
        <p:nvSpPr>
          <p:cNvPr id="69" name="文本框 68">
            <a:extLst>
              <a:ext uri="{FF2B5EF4-FFF2-40B4-BE49-F238E27FC236}">
                <a16:creationId xmlns:a16="http://schemas.microsoft.com/office/drawing/2014/main" xmlns="" id="{7FB3937A-646C-4BBA-A4C2-15C7B9B6A40E}"/>
              </a:ext>
            </a:extLst>
          </p:cNvPr>
          <p:cNvSpPr txBox="1"/>
          <p:nvPr/>
        </p:nvSpPr>
        <p:spPr>
          <a:xfrm>
            <a:off x="1863454" y="4528998"/>
            <a:ext cx="1022520" cy="21544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营销部主管</a:t>
            </a:r>
          </a:p>
        </p:txBody>
      </p:sp>
      <p:cxnSp>
        <p:nvCxnSpPr>
          <p:cNvPr id="87" name="直接连接符 86">
            <a:extLst>
              <a:ext uri="{FF2B5EF4-FFF2-40B4-BE49-F238E27FC236}">
                <a16:creationId xmlns:a16="http://schemas.microsoft.com/office/drawing/2014/main" xmlns="" id="{FE0F17F5-FEAC-4DCF-BF21-63642D430EDE}"/>
              </a:ext>
            </a:extLst>
          </p:cNvPr>
          <p:cNvCxnSpPr/>
          <p:nvPr/>
        </p:nvCxnSpPr>
        <p:spPr>
          <a:xfrm>
            <a:off x="919230" y="4842305"/>
            <a:ext cx="1826202" cy="0"/>
          </a:xfrm>
          <a:prstGeom prst="line">
            <a:avLst/>
          </a:prstGeom>
          <a:ln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xmlns="" id="{D2440506-8D17-4E20-A59C-6D0478DC93D3}"/>
              </a:ext>
            </a:extLst>
          </p:cNvPr>
          <p:cNvSpPr txBox="1"/>
          <p:nvPr/>
        </p:nvSpPr>
        <p:spPr>
          <a:xfrm>
            <a:off x="982200" y="4930323"/>
            <a:ext cx="2552278"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年品牌营销经验</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rPr>
              <a:t>千万级品牌推广项目</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企业运营与战略规划</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具备极高营销天赋</a:t>
            </a:r>
          </a:p>
        </p:txBody>
      </p:sp>
      <p:sp>
        <p:nvSpPr>
          <p:cNvPr id="60" name="文本框 59">
            <a:extLst>
              <a:ext uri="{FF2B5EF4-FFF2-40B4-BE49-F238E27FC236}">
                <a16:creationId xmlns:a16="http://schemas.microsoft.com/office/drawing/2014/main" xmlns="" id="{E0961808-8060-4DBB-AA00-6CD24773BB6D}"/>
              </a:ext>
            </a:extLst>
          </p:cNvPr>
          <p:cNvSpPr txBox="1"/>
          <p:nvPr/>
        </p:nvSpPr>
        <p:spPr>
          <a:xfrm>
            <a:off x="3621306" y="4362673"/>
            <a:ext cx="923330" cy="369332"/>
          </a:xfrm>
          <a:prstGeom prst="rect">
            <a:avLst/>
          </a:prstGeom>
          <a:noFill/>
        </p:spPr>
        <p:txBody>
          <a:bodyPr wrap="non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某某某</a:t>
            </a:r>
          </a:p>
        </p:txBody>
      </p:sp>
      <p:sp>
        <p:nvSpPr>
          <p:cNvPr id="61" name="文本框 60">
            <a:extLst>
              <a:ext uri="{FF2B5EF4-FFF2-40B4-BE49-F238E27FC236}">
                <a16:creationId xmlns:a16="http://schemas.microsoft.com/office/drawing/2014/main" xmlns="" id="{2F74F021-0E7E-4DA5-84F9-FCA60310D272}"/>
              </a:ext>
            </a:extLst>
          </p:cNvPr>
          <p:cNvSpPr txBox="1"/>
          <p:nvPr/>
        </p:nvSpPr>
        <p:spPr>
          <a:xfrm>
            <a:off x="4617976" y="4528998"/>
            <a:ext cx="1022520" cy="21544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市场部主管</a:t>
            </a:r>
          </a:p>
        </p:txBody>
      </p:sp>
      <p:cxnSp>
        <p:nvCxnSpPr>
          <p:cNvPr id="62" name="直接连接符 61">
            <a:extLst>
              <a:ext uri="{FF2B5EF4-FFF2-40B4-BE49-F238E27FC236}">
                <a16:creationId xmlns:a16="http://schemas.microsoft.com/office/drawing/2014/main" xmlns="" id="{F66208F0-F963-44D8-8886-5B90BACB13C2}"/>
              </a:ext>
            </a:extLst>
          </p:cNvPr>
          <p:cNvCxnSpPr/>
          <p:nvPr/>
        </p:nvCxnSpPr>
        <p:spPr>
          <a:xfrm>
            <a:off x="3673752" y="4842305"/>
            <a:ext cx="1826202" cy="0"/>
          </a:xfrm>
          <a:prstGeom prst="line">
            <a:avLst/>
          </a:prstGeom>
          <a:ln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xmlns="" id="{2512DF40-6AF8-4F67-A5CB-1F50EAEFF9E1}"/>
              </a:ext>
            </a:extLst>
          </p:cNvPr>
          <p:cNvSpPr txBox="1"/>
          <p:nvPr/>
        </p:nvSpPr>
        <p:spPr>
          <a:xfrm>
            <a:off x="3736722" y="4930323"/>
            <a:ext cx="2552278"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年渠道运营经验</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rPr>
              <a:t>千万级品牌推广项目</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擅长制定可行性方案</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拥有大量的大</a:t>
            </a: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V</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资源</a:t>
            </a:r>
          </a:p>
        </p:txBody>
      </p:sp>
      <p:sp>
        <p:nvSpPr>
          <p:cNvPr id="65" name="文本框 64">
            <a:extLst>
              <a:ext uri="{FF2B5EF4-FFF2-40B4-BE49-F238E27FC236}">
                <a16:creationId xmlns:a16="http://schemas.microsoft.com/office/drawing/2014/main" xmlns="" id="{33A89066-9D67-4FB4-984B-7D057F7BCCBE}"/>
              </a:ext>
            </a:extLst>
          </p:cNvPr>
          <p:cNvSpPr txBox="1"/>
          <p:nvPr/>
        </p:nvSpPr>
        <p:spPr>
          <a:xfrm>
            <a:off x="6375828" y="4362673"/>
            <a:ext cx="923330" cy="369332"/>
          </a:xfrm>
          <a:prstGeom prst="rect">
            <a:avLst/>
          </a:prstGeom>
          <a:noFill/>
        </p:spPr>
        <p:txBody>
          <a:bodyPr wrap="non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某某某</a:t>
            </a:r>
          </a:p>
        </p:txBody>
      </p:sp>
      <p:sp>
        <p:nvSpPr>
          <p:cNvPr id="66" name="文本框 65">
            <a:extLst>
              <a:ext uri="{FF2B5EF4-FFF2-40B4-BE49-F238E27FC236}">
                <a16:creationId xmlns:a16="http://schemas.microsoft.com/office/drawing/2014/main" xmlns="" id="{B8B57F51-C00F-4FE8-A131-2F83A9F439ED}"/>
              </a:ext>
            </a:extLst>
          </p:cNvPr>
          <p:cNvSpPr txBox="1"/>
          <p:nvPr/>
        </p:nvSpPr>
        <p:spPr>
          <a:xfrm>
            <a:off x="7372498" y="4528998"/>
            <a:ext cx="1022520" cy="21544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技术部主管</a:t>
            </a:r>
          </a:p>
        </p:txBody>
      </p:sp>
      <p:cxnSp>
        <p:nvCxnSpPr>
          <p:cNvPr id="67" name="直接连接符 66">
            <a:extLst>
              <a:ext uri="{FF2B5EF4-FFF2-40B4-BE49-F238E27FC236}">
                <a16:creationId xmlns:a16="http://schemas.microsoft.com/office/drawing/2014/main" xmlns="" id="{F5CCE547-6B02-47C2-9C13-E06517A64E97}"/>
              </a:ext>
            </a:extLst>
          </p:cNvPr>
          <p:cNvCxnSpPr/>
          <p:nvPr/>
        </p:nvCxnSpPr>
        <p:spPr>
          <a:xfrm>
            <a:off x="6428274" y="4842305"/>
            <a:ext cx="1826202" cy="0"/>
          </a:xfrm>
          <a:prstGeom prst="line">
            <a:avLst/>
          </a:prstGeom>
          <a:ln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xmlns="" id="{1F577B4D-F8C5-40FD-9BE5-42C89DFD9D65}"/>
              </a:ext>
            </a:extLst>
          </p:cNvPr>
          <p:cNvSpPr txBox="1"/>
          <p:nvPr/>
        </p:nvSpPr>
        <p:spPr>
          <a:xfrm>
            <a:off x="6491244" y="4930323"/>
            <a:ext cx="2552278"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15</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年软</a:t>
            </a: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硬件工程师经验</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擅长平台功能完善发掘</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负责平台技术研发</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软</a:t>
            </a: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硬件管理工作</a:t>
            </a:r>
          </a:p>
        </p:txBody>
      </p:sp>
      <p:sp>
        <p:nvSpPr>
          <p:cNvPr id="103" name="文本框 102">
            <a:extLst>
              <a:ext uri="{FF2B5EF4-FFF2-40B4-BE49-F238E27FC236}">
                <a16:creationId xmlns:a16="http://schemas.microsoft.com/office/drawing/2014/main" xmlns="" id="{17401FB3-7F92-48C2-819A-4257BC8D292B}"/>
              </a:ext>
            </a:extLst>
          </p:cNvPr>
          <p:cNvSpPr txBox="1"/>
          <p:nvPr/>
        </p:nvSpPr>
        <p:spPr>
          <a:xfrm>
            <a:off x="9130350" y="4362673"/>
            <a:ext cx="923330" cy="369332"/>
          </a:xfrm>
          <a:prstGeom prst="rect">
            <a:avLst/>
          </a:prstGeom>
          <a:noFill/>
        </p:spPr>
        <p:txBody>
          <a:bodyPr wrap="non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某某某</a:t>
            </a:r>
          </a:p>
        </p:txBody>
      </p:sp>
      <p:sp>
        <p:nvSpPr>
          <p:cNvPr id="104" name="文本框 103">
            <a:extLst>
              <a:ext uri="{FF2B5EF4-FFF2-40B4-BE49-F238E27FC236}">
                <a16:creationId xmlns:a16="http://schemas.microsoft.com/office/drawing/2014/main" xmlns="" id="{191591EE-6873-41D3-A45F-629C39B67135}"/>
              </a:ext>
            </a:extLst>
          </p:cNvPr>
          <p:cNvSpPr txBox="1"/>
          <p:nvPr/>
        </p:nvSpPr>
        <p:spPr>
          <a:xfrm>
            <a:off x="10127020" y="4528998"/>
            <a:ext cx="1022520" cy="21544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规划部主管</a:t>
            </a:r>
          </a:p>
        </p:txBody>
      </p:sp>
      <p:cxnSp>
        <p:nvCxnSpPr>
          <p:cNvPr id="105" name="直接连接符 104">
            <a:extLst>
              <a:ext uri="{FF2B5EF4-FFF2-40B4-BE49-F238E27FC236}">
                <a16:creationId xmlns:a16="http://schemas.microsoft.com/office/drawing/2014/main" xmlns="" id="{0015A526-E3CF-4E1D-BA2E-C2203D581464}"/>
              </a:ext>
            </a:extLst>
          </p:cNvPr>
          <p:cNvCxnSpPr/>
          <p:nvPr/>
        </p:nvCxnSpPr>
        <p:spPr>
          <a:xfrm>
            <a:off x="9182796" y="4842305"/>
            <a:ext cx="1826202" cy="0"/>
          </a:xfrm>
          <a:prstGeom prst="line">
            <a:avLst/>
          </a:prstGeom>
          <a:ln cap="rnd">
            <a:solidFill>
              <a:srgbClr val="3B3B3B">
                <a:alpha val="30000"/>
              </a:srgbClr>
            </a:solidFill>
            <a:round/>
          </a:ln>
        </p:spPr>
        <p:style>
          <a:lnRef idx="1">
            <a:schemeClr val="accent1"/>
          </a:lnRef>
          <a:fillRef idx="0">
            <a:schemeClr val="accent1"/>
          </a:fillRef>
          <a:effectRef idx="0">
            <a:schemeClr val="accent1"/>
          </a:effectRef>
          <a:fontRef idx="minor">
            <a:schemeClr val="tx1"/>
          </a:fontRef>
        </p:style>
      </p:cxnSp>
      <p:sp>
        <p:nvSpPr>
          <p:cNvPr id="106" name="文本框 105">
            <a:extLst>
              <a:ext uri="{FF2B5EF4-FFF2-40B4-BE49-F238E27FC236}">
                <a16:creationId xmlns:a16="http://schemas.microsoft.com/office/drawing/2014/main" xmlns="" id="{7F5865DD-683A-416D-8195-F5356BCA2B64}"/>
              </a:ext>
            </a:extLst>
          </p:cNvPr>
          <p:cNvSpPr txBox="1"/>
          <p:nvPr/>
        </p:nvSpPr>
        <p:spPr>
          <a:xfrm>
            <a:off x="9245766" y="4930323"/>
            <a:ext cx="2552278" cy="1433854"/>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marL="177800" indent="-177800" algn="just">
              <a:lnSpc>
                <a:spcPct val="150000"/>
              </a:lnSpc>
              <a:buFont typeface="Arial" panose="020B0604020202020204" pitchFamily="34" charset="0"/>
              <a:buChar char="•"/>
            </a:pP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10</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年品牌营销经验</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rPr>
              <a:t>千万级品牌推广项目</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中国创业营特训导师</a:t>
            </a:r>
            <a:endPar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endParaRPr>
          </a:p>
          <a:p>
            <a:pPr marL="177800" indent="-177800" algn="just">
              <a:lnSpc>
                <a:spcPct val="150000"/>
              </a:lnSpc>
              <a:buFont typeface="Arial" panose="020B0604020202020204" pitchFamily="34" charset="0"/>
              <a:buChar char="•"/>
            </a:pP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极高风险分析能力</a:t>
            </a:r>
          </a:p>
        </p:txBody>
      </p:sp>
    </p:spTree>
    <p:extLst>
      <p:ext uri="{BB962C8B-B14F-4D97-AF65-F5344CB8AC3E}">
        <p14:creationId xmlns:p14="http://schemas.microsoft.com/office/powerpoint/2010/main" val="4111505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图片 90">
            <a:extLst>
              <a:ext uri="{FF2B5EF4-FFF2-40B4-BE49-F238E27FC236}">
                <a16:creationId xmlns:a16="http://schemas.microsoft.com/office/drawing/2014/main" xmlns="" id="{3CA918B6-ACDD-4CC6-AD25-CD7FF2A958F0}"/>
              </a:ext>
            </a:extLst>
          </p:cNvPr>
          <p:cNvPicPr>
            <a:picLocks noChangeAspect="1"/>
          </p:cNvPicPr>
          <p:nvPr/>
        </p:nvPicPr>
        <p:blipFill>
          <a:blip r:embed="rId2"/>
          <a:stretch>
            <a:fillRect/>
          </a:stretch>
        </p:blipFill>
        <p:spPr>
          <a:xfrm>
            <a:off x="7015679" y="4546100"/>
            <a:ext cx="5279594" cy="2444708"/>
          </a:xfrm>
          <a:prstGeom prst="rect">
            <a:avLst/>
          </a:prstGeom>
        </p:spPr>
      </p:pic>
      <p:pic>
        <p:nvPicPr>
          <p:cNvPr id="92" name="图片 91">
            <a:extLst>
              <a:ext uri="{FF2B5EF4-FFF2-40B4-BE49-F238E27FC236}">
                <a16:creationId xmlns:a16="http://schemas.microsoft.com/office/drawing/2014/main" xmlns="" id="{E6528A81-A2F9-4E69-BEDA-7C913F2E724A}"/>
              </a:ext>
            </a:extLst>
          </p:cNvPr>
          <p:cNvPicPr>
            <a:picLocks noChangeAspect="1"/>
          </p:cNvPicPr>
          <p:nvPr/>
        </p:nvPicPr>
        <p:blipFill>
          <a:blip r:embed="rId3"/>
          <a:stretch>
            <a:fillRect/>
          </a:stretch>
        </p:blipFill>
        <p:spPr>
          <a:xfrm>
            <a:off x="-103276" y="4529575"/>
            <a:ext cx="5279594" cy="2462997"/>
          </a:xfrm>
          <a:prstGeom prst="rect">
            <a:avLst/>
          </a:prstGeom>
        </p:spPr>
      </p:pic>
      <p:sp>
        <p:nvSpPr>
          <p:cNvPr id="6" name="文本框 5">
            <a:extLst>
              <a:ext uri="{FF2B5EF4-FFF2-40B4-BE49-F238E27FC236}">
                <a16:creationId xmlns:a16="http://schemas.microsoft.com/office/drawing/2014/main" xmlns="" id="{435FCA9B-0E28-4A1A-81DE-FAB3BA80362B}"/>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项目竞争优势</a:t>
            </a:r>
            <a:endParaRPr kumimoji="0" lang="zh-CN" altLang="en-US" sz="4000" i="0" u="none" strike="noStrike" kern="1200" cap="none" spc="300" normalizeH="0" baseline="0" noProof="0" dirty="0">
              <a:ln>
                <a:noFill/>
              </a:ln>
              <a:gradFill>
                <a:gsLst>
                  <a:gs pos="0">
                    <a:srgbClr val="3B3B3B">
                      <a:lumMod val="70000"/>
                      <a:lumOff val="30000"/>
                    </a:srgbClr>
                  </a:gs>
                  <a:gs pos="100000">
                    <a:srgbClr val="3B3B3B"/>
                  </a:gs>
                </a:gsLst>
                <a:lin ang="5400000" scaled="0"/>
              </a:gradFill>
              <a:uLnTx/>
              <a:uFillTx/>
              <a:latin typeface="字体圈欣意冠黑体" panose="00000500000000000000" pitchFamily="2" charset="-122"/>
              <a:ea typeface="字体圈欣意冠黑体" panose="00000500000000000000" pitchFamily="2" charset="-122"/>
            </a:endParaRPr>
          </a:p>
        </p:txBody>
      </p:sp>
      <p:sp>
        <p:nvSpPr>
          <p:cNvPr id="7" name="椭圆 6">
            <a:extLst>
              <a:ext uri="{FF2B5EF4-FFF2-40B4-BE49-F238E27FC236}">
                <a16:creationId xmlns:a16="http://schemas.microsoft.com/office/drawing/2014/main" xmlns="" id="{46AFE81A-4EC8-4C5A-B85F-B96E98CC9037}"/>
              </a:ext>
            </a:extLst>
          </p:cNvPr>
          <p:cNvSpPr/>
          <p:nvPr/>
        </p:nvSpPr>
        <p:spPr>
          <a:xfrm>
            <a:off x="1246759" y="4983512"/>
            <a:ext cx="9698482" cy="1647176"/>
          </a:xfrm>
          <a:prstGeom prst="ellipse">
            <a:avLst/>
          </a:prstGeom>
          <a:gradFill>
            <a:gsLst>
              <a:gs pos="0">
                <a:schemeClr val="accent3">
                  <a:alpha val="0"/>
                </a:schemeClr>
              </a:gs>
              <a:gs pos="100000">
                <a:schemeClr val="accent3">
                  <a:alpha val="35000"/>
                </a:schemeClr>
              </a:gs>
            </a:gsLst>
            <a:lin ang="5400000" scaled="1"/>
          </a:gradFill>
          <a:ln>
            <a:gradFill>
              <a:gsLst>
                <a:gs pos="100000">
                  <a:schemeClr val="accent1"/>
                </a:gs>
                <a:gs pos="30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7EFB7E2E-2C75-4A8C-B8E8-AF59C65BE927}"/>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Background Information</a:t>
            </a:r>
          </a:p>
        </p:txBody>
      </p:sp>
      <p:sp>
        <p:nvSpPr>
          <p:cNvPr id="8" name="椭圆 7">
            <a:extLst>
              <a:ext uri="{FF2B5EF4-FFF2-40B4-BE49-F238E27FC236}">
                <a16:creationId xmlns:a16="http://schemas.microsoft.com/office/drawing/2014/main" xmlns="" id="{E8EE80B5-09FA-4560-99B7-9F123F511C55}"/>
              </a:ext>
            </a:extLst>
          </p:cNvPr>
          <p:cNvSpPr/>
          <p:nvPr/>
        </p:nvSpPr>
        <p:spPr>
          <a:xfrm>
            <a:off x="3172992" y="5579961"/>
            <a:ext cx="5846016" cy="732975"/>
          </a:xfrm>
          <a:prstGeom prst="ellipse">
            <a:avLst/>
          </a:prstGeom>
          <a:gradFill>
            <a:gsLst>
              <a:gs pos="0">
                <a:schemeClr val="accent3">
                  <a:alpha val="0"/>
                </a:schemeClr>
              </a:gs>
              <a:gs pos="100000">
                <a:schemeClr val="accent3">
                  <a:alpha val="40000"/>
                </a:schemeClr>
              </a:gs>
            </a:gsLst>
            <a:lin ang="5400000" scaled="1"/>
          </a:gradFill>
          <a:ln>
            <a:gradFill>
              <a:gsLst>
                <a:gs pos="100000">
                  <a:schemeClr val="accent1"/>
                </a:gs>
                <a:gs pos="5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梯形 38">
            <a:extLst>
              <a:ext uri="{FF2B5EF4-FFF2-40B4-BE49-F238E27FC236}">
                <a16:creationId xmlns:a16="http://schemas.microsoft.com/office/drawing/2014/main" xmlns="" id="{2F9C5E39-A6FE-4326-9438-10A9D6CD79EA}"/>
              </a:ext>
            </a:extLst>
          </p:cNvPr>
          <p:cNvSpPr/>
          <p:nvPr/>
        </p:nvSpPr>
        <p:spPr>
          <a:xfrm rot="10800000">
            <a:off x="3326680" y="1801345"/>
            <a:ext cx="5538640" cy="4276537"/>
          </a:xfrm>
          <a:prstGeom prst="trapezoid">
            <a:avLst>
              <a:gd name="adj" fmla="val 21961"/>
            </a:avLst>
          </a:prstGeom>
          <a:gradFill flip="none" rotWithShape="1">
            <a:gsLst>
              <a:gs pos="25000">
                <a:schemeClr val="accent2">
                  <a:alpha val="0"/>
                </a:schemeClr>
              </a:gs>
              <a:gs pos="60000">
                <a:schemeClr val="accent2">
                  <a:alpha val="40000"/>
                </a:schemeClr>
              </a:gs>
              <a:gs pos="100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pic>
        <p:nvPicPr>
          <p:cNvPr id="76" name="图片 75">
            <a:extLst>
              <a:ext uri="{FF2B5EF4-FFF2-40B4-BE49-F238E27FC236}">
                <a16:creationId xmlns:a16="http://schemas.microsoft.com/office/drawing/2014/main" xmlns="" id="{6EF2C77E-1BEF-48A1-9792-882D6A719E00}"/>
              </a:ext>
            </a:extLst>
          </p:cNvPr>
          <p:cNvPicPr>
            <a:picLocks noChangeAspect="1"/>
          </p:cNvPicPr>
          <p:nvPr/>
        </p:nvPicPr>
        <p:blipFill>
          <a:blip r:embed="rId4">
            <a:alphaModFix amt="30000"/>
            <a:extLst>
              <a:ext uri="{BEBA8EAE-BF5A-486C-A8C5-ECC9F3942E4B}">
                <a14:imgProps xmlns:a14="http://schemas.microsoft.com/office/drawing/2010/main">
                  <a14:imgLayer r:embed="rId5">
                    <a14:imgEffect>
                      <a14:artisticBlur radius="15"/>
                    </a14:imgEffect>
                  </a14:imgLayer>
                </a14:imgProps>
              </a:ext>
            </a:extLst>
          </a:blip>
          <a:stretch>
            <a:fillRect/>
          </a:stretch>
        </p:blipFill>
        <p:spPr>
          <a:xfrm>
            <a:off x="5246514" y="5745566"/>
            <a:ext cx="1698973" cy="833428"/>
          </a:xfrm>
          <a:prstGeom prst="rect">
            <a:avLst/>
          </a:prstGeom>
        </p:spPr>
      </p:pic>
      <p:pic>
        <p:nvPicPr>
          <p:cNvPr id="12" name="图片 11" descr="牛在草地上吃草&#10;&#10;描述已自动生成">
            <a:extLst>
              <a:ext uri="{FF2B5EF4-FFF2-40B4-BE49-F238E27FC236}">
                <a16:creationId xmlns:a16="http://schemas.microsoft.com/office/drawing/2014/main" xmlns="" id="{F24968B2-FAD9-49C7-9682-C7926130DC88}"/>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val="0"/>
              </a:ext>
            </a:extLst>
          </a:blip>
          <a:srcRect l="12500" r="12500"/>
          <a:stretch/>
        </p:blipFill>
        <p:spPr>
          <a:xfrm>
            <a:off x="5068179" y="3727683"/>
            <a:ext cx="2055643" cy="2055643"/>
          </a:xfrm>
          <a:prstGeom prst="ellipse">
            <a:avLst/>
          </a:prstGeom>
          <a:ln w="38100">
            <a:solidFill>
              <a:schemeClr val="accent1"/>
            </a:solidFill>
          </a:ln>
          <a:effectLst>
            <a:outerShdw blurRad="317500" dist="38100" sx="98000" sy="98000" algn="ctr" rotWithShape="0">
              <a:srgbClr val="002060">
                <a:alpha val="34000"/>
              </a:srgbClr>
            </a:outerShdw>
          </a:effectLst>
        </p:spPr>
      </p:pic>
      <p:cxnSp>
        <p:nvCxnSpPr>
          <p:cNvPr id="16" name="直接连接符 15">
            <a:extLst>
              <a:ext uri="{FF2B5EF4-FFF2-40B4-BE49-F238E27FC236}">
                <a16:creationId xmlns:a16="http://schemas.microsoft.com/office/drawing/2014/main" xmlns="" id="{0BAD01A4-7FA0-40BF-B8B2-029CD29D070F}"/>
              </a:ext>
            </a:extLst>
          </p:cNvPr>
          <p:cNvCxnSpPr>
            <a:cxnSpLocks/>
          </p:cNvCxnSpPr>
          <p:nvPr/>
        </p:nvCxnSpPr>
        <p:spPr>
          <a:xfrm>
            <a:off x="3770696" y="4690744"/>
            <a:ext cx="0" cy="1452130"/>
          </a:xfrm>
          <a:prstGeom prst="line">
            <a:avLst/>
          </a:prstGeom>
          <a:ln w="6350" cap="rnd">
            <a:gradFill>
              <a:gsLst>
                <a:gs pos="0">
                  <a:schemeClr val="accent1"/>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85E42511-EDF4-4068-B2D4-79C12860D268}"/>
              </a:ext>
            </a:extLst>
          </p:cNvPr>
          <p:cNvCxnSpPr>
            <a:cxnSpLocks/>
          </p:cNvCxnSpPr>
          <p:nvPr/>
        </p:nvCxnSpPr>
        <p:spPr>
          <a:xfrm>
            <a:off x="7645316" y="5703377"/>
            <a:ext cx="0" cy="567944"/>
          </a:xfrm>
          <a:prstGeom prst="line">
            <a:avLst/>
          </a:prstGeom>
          <a:ln w="6350" cap="rnd">
            <a:gradFill>
              <a:gsLst>
                <a:gs pos="0">
                  <a:schemeClr val="accent1"/>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55A2780-D320-4F99-927E-9D73A6188361}"/>
              </a:ext>
            </a:extLst>
          </p:cNvPr>
          <p:cNvCxnSpPr>
            <a:cxnSpLocks/>
          </p:cNvCxnSpPr>
          <p:nvPr/>
        </p:nvCxnSpPr>
        <p:spPr>
          <a:xfrm>
            <a:off x="4150540" y="5265416"/>
            <a:ext cx="0" cy="558436"/>
          </a:xfrm>
          <a:prstGeom prst="line">
            <a:avLst/>
          </a:prstGeom>
          <a:ln w="6350" cap="rnd">
            <a:gradFill>
              <a:gsLst>
                <a:gs pos="0">
                  <a:schemeClr val="accent1"/>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34006E97-F757-42E6-B1EA-47B00C23ED94}"/>
              </a:ext>
            </a:extLst>
          </p:cNvPr>
          <p:cNvCxnSpPr>
            <a:cxnSpLocks/>
          </p:cNvCxnSpPr>
          <p:nvPr/>
        </p:nvCxnSpPr>
        <p:spPr>
          <a:xfrm>
            <a:off x="8397198" y="5101919"/>
            <a:ext cx="0" cy="942449"/>
          </a:xfrm>
          <a:prstGeom prst="line">
            <a:avLst/>
          </a:prstGeom>
          <a:ln w="6350" cap="rnd">
            <a:gradFill>
              <a:gsLst>
                <a:gs pos="0">
                  <a:schemeClr val="accent1"/>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sp>
        <p:nvSpPr>
          <p:cNvPr id="30" name="矩形: 圆顶角 29">
            <a:extLst>
              <a:ext uri="{FF2B5EF4-FFF2-40B4-BE49-F238E27FC236}">
                <a16:creationId xmlns:a16="http://schemas.microsoft.com/office/drawing/2014/main" xmlns="" id="{BA6F44FE-3CE5-4D96-A9F9-20DC2F25C0BE}"/>
              </a:ext>
            </a:extLst>
          </p:cNvPr>
          <p:cNvSpPr/>
          <p:nvPr/>
        </p:nvSpPr>
        <p:spPr>
          <a:xfrm rot="16200000">
            <a:off x="2367599" y="1316377"/>
            <a:ext cx="822094" cy="3098629"/>
          </a:xfrm>
          <a:prstGeom prst="round2SameRect">
            <a:avLst>
              <a:gd name="adj1" fmla="val 5023"/>
              <a:gd name="adj2" fmla="val 6816"/>
            </a:avLst>
          </a:prstGeom>
          <a:solidFill>
            <a:schemeClr val="bg1"/>
          </a:solidFill>
          <a:ln w="12700">
            <a:solidFill>
              <a:schemeClr val="accent1"/>
            </a:solid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xmlns="" id="{4FD8FFB6-1D64-43AE-AF76-4711F23FF7EF}"/>
              </a:ext>
            </a:extLst>
          </p:cNvPr>
          <p:cNvSpPr txBox="1"/>
          <p:nvPr/>
        </p:nvSpPr>
        <p:spPr>
          <a:xfrm>
            <a:off x="2244148" y="2559762"/>
            <a:ext cx="1538883" cy="307777"/>
          </a:xfrm>
          <a:prstGeom prst="rect">
            <a:avLst/>
          </a:prstGeom>
        </p:spPr>
        <p:txBody>
          <a:bodyPr wrap="non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成熟</a:t>
            </a:r>
            <a:r>
              <a:rPr lang="zh-CN" altLang="en-US" sz="2000" b="1" dirty="0">
                <a:solidFill>
                  <a:srgbClr val="3B3B3B"/>
                </a:solidFill>
                <a:latin typeface="微软雅黑" panose="020B0503020204020204" pitchFamily="34" charset="-122"/>
                <a:ea typeface="微软雅黑" panose="020B0503020204020204" pitchFamily="34" charset="-122"/>
              </a:rPr>
              <a:t>监管</a:t>
            </a:r>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体系</a:t>
            </a:r>
          </a:p>
        </p:txBody>
      </p:sp>
      <p:sp>
        <p:nvSpPr>
          <p:cNvPr id="72" name="文本框 71">
            <a:extLst>
              <a:ext uri="{FF2B5EF4-FFF2-40B4-BE49-F238E27FC236}">
                <a16:creationId xmlns:a16="http://schemas.microsoft.com/office/drawing/2014/main" xmlns="" id="{82F638BF-F6EC-4810-8A0C-0F1F48F06D76}"/>
              </a:ext>
            </a:extLst>
          </p:cNvPr>
          <p:cNvSpPr txBox="1"/>
          <p:nvPr/>
        </p:nvSpPr>
        <p:spPr>
          <a:xfrm>
            <a:off x="2244148" y="2922747"/>
            <a:ext cx="2140853" cy="246221"/>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简要内容介绍说明</a:t>
            </a:r>
          </a:p>
        </p:txBody>
      </p:sp>
      <p:grpSp>
        <p:nvGrpSpPr>
          <p:cNvPr id="15" name="组合 14">
            <a:extLst>
              <a:ext uri="{FF2B5EF4-FFF2-40B4-BE49-F238E27FC236}">
                <a16:creationId xmlns:a16="http://schemas.microsoft.com/office/drawing/2014/main" xmlns="" id="{78A8668A-56EE-42EB-BB3D-05DF0F3CE35C}"/>
              </a:ext>
            </a:extLst>
          </p:cNvPr>
          <p:cNvGrpSpPr/>
          <p:nvPr/>
        </p:nvGrpSpPr>
        <p:grpSpPr>
          <a:xfrm>
            <a:off x="1393440" y="2498414"/>
            <a:ext cx="757430" cy="757430"/>
            <a:chOff x="1393440" y="2629046"/>
            <a:chExt cx="757430" cy="757430"/>
          </a:xfrm>
        </p:grpSpPr>
        <p:sp>
          <p:nvSpPr>
            <p:cNvPr id="77" name="椭圆 76">
              <a:extLst>
                <a:ext uri="{FF2B5EF4-FFF2-40B4-BE49-F238E27FC236}">
                  <a16:creationId xmlns:a16="http://schemas.microsoft.com/office/drawing/2014/main" xmlns="" id="{79BFA0C6-349C-4507-8EFF-8733D8887A6C}"/>
                </a:ext>
              </a:extLst>
            </p:cNvPr>
            <p:cNvSpPr/>
            <p:nvPr/>
          </p:nvSpPr>
          <p:spPr>
            <a:xfrm>
              <a:off x="1393440" y="2629046"/>
              <a:ext cx="757430" cy="757430"/>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3B3B"/>
                </a:solidFill>
              </a:endParaRPr>
            </a:p>
          </p:txBody>
        </p:sp>
        <p:sp>
          <p:nvSpPr>
            <p:cNvPr id="78" name="椭圆 77">
              <a:extLst>
                <a:ext uri="{FF2B5EF4-FFF2-40B4-BE49-F238E27FC236}">
                  <a16:creationId xmlns:a16="http://schemas.microsoft.com/office/drawing/2014/main" xmlns="" id="{BDD5CF2D-544F-4E29-B565-056610C3B896}"/>
                </a:ext>
              </a:extLst>
            </p:cNvPr>
            <p:cNvSpPr/>
            <p:nvPr/>
          </p:nvSpPr>
          <p:spPr>
            <a:xfrm>
              <a:off x="1489470" y="2725076"/>
              <a:ext cx="565371" cy="565371"/>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形 40">
              <a:extLst>
                <a:ext uri="{FF2B5EF4-FFF2-40B4-BE49-F238E27FC236}">
                  <a16:creationId xmlns:a16="http://schemas.microsoft.com/office/drawing/2014/main" xmlns="" id="{0077BE2C-F2A2-4140-8FE6-8CB3C4CC438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563589" y="2799195"/>
              <a:ext cx="417133" cy="417133"/>
            </a:xfrm>
            <a:prstGeom prst="rect">
              <a:avLst/>
            </a:prstGeom>
          </p:spPr>
        </p:pic>
      </p:grpSp>
      <p:sp>
        <p:nvSpPr>
          <p:cNvPr id="23" name="矩形: 圆顶角 22">
            <a:extLst>
              <a:ext uri="{FF2B5EF4-FFF2-40B4-BE49-F238E27FC236}">
                <a16:creationId xmlns:a16="http://schemas.microsoft.com/office/drawing/2014/main" xmlns="" id="{E65090E4-B423-4D51-8F01-FD7452610C70}"/>
              </a:ext>
            </a:extLst>
          </p:cNvPr>
          <p:cNvSpPr/>
          <p:nvPr/>
        </p:nvSpPr>
        <p:spPr>
          <a:xfrm rot="16200000">
            <a:off x="2367599" y="173971"/>
            <a:ext cx="822094" cy="3098629"/>
          </a:xfrm>
          <a:prstGeom prst="round2SameRect">
            <a:avLst>
              <a:gd name="adj1" fmla="val 5023"/>
              <a:gd name="adj2" fmla="val 6816"/>
            </a:avLst>
          </a:prstGeom>
          <a:solidFill>
            <a:schemeClr val="bg1"/>
          </a:solidFill>
          <a:ln w="12700">
            <a:solidFill>
              <a:schemeClr val="accent1"/>
            </a:solid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xmlns="" id="{C97538B2-24EF-44D5-BEA6-4DBEB8D00889}"/>
              </a:ext>
            </a:extLst>
          </p:cNvPr>
          <p:cNvSpPr txBox="1"/>
          <p:nvPr/>
        </p:nvSpPr>
        <p:spPr>
          <a:xfrm>
            <a:off x="2242108" y="1412306"/>
            <a:ext cx="1538883" cy="307777"/>
          </a:xfrm>
          <a:prstGeom prst="rect">
            <a:avLst/>
          </a:prstGeom>
        </p:spPr>
        <p:txBody>
          <a:bodyPr wrap="non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资深技术团队</a:t>
            </a:r>
          </a:p>
        </p:txBody>
      </p:sp>
      <p:sp>
        <p:nvSpPr>
          <p:cNvPr id="62" name="文本框 61">
            <a:extLst>
              <a:ext uri="{FF2B5EF4-FFF2-40B4-BE49-F238E27FC236}">
                <a16:creationId xmlns:a16="http://schemas.microsoft.com/office/drawing/2014/main" xmlns="" id="{F82C910B-EBE8-42A5-9FB0-075DAB6A4C66}"/>
              </a:ext>
            </a:extLst>
          </p:cNvPr>
          <p:cNvSpPr txBox="1"/>
          <p:nvPr/>
        </p:nvSpPr>
        <p:spPr>
          <a:xfrm>
            <a:off x="2242108" y="1788251"/>
            <a:ext cx="2140853" cy="246221"/>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超</a:t>
            </a:r>
            <a:r>
              <a:rPr lang="en-US" altLang="zh-CN"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XX</a:t>
            </a:r>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位养殖学科专家</a:t>
            </a:r>
          </a:p>
        </p:txBody>
      </p:sp>
      <p:grpSp>
        <p:nvGrpSpPr>
          <p:cNvPr id="14" name="组合 13">
            <a:extLst>
              <a:ext uri="{FF2B5EF4-FFF2-40B4-BE49-F238E27FC236}">
                <a16:creationId xmlns:a16="http://schemas.microsoft.com/office/drawing/2014/main" xmlns="" id="{B4284C8B-4485-4EE3-B5EF-1A432A31EEFA}"/>
              </a:ext>
            </a:extLst>
          </p:cNvPr>
          <p:cNvGrpSpPr/>
          <p:nvPr/>
        </p:nvGrpSpPr>
        <p:grpSpPr>
          <a:xfrm>
            <a:off x="1407834" y="1350694"/>
            <a:ext cx="757430" cy="757430"/>
            <a:chOff x="1407834" y="1481326"/>
            <a:chExt cx="757430" cy="757430"/>
          </a:xfrm>
        </p:grpSpPr>
        <p:sp>
          <p:nvSpPr>
            <p:cNvPr id="73" name="椭圆 72">
              <a:extLst>
                <a:ext uri="{FF2B5EF4-FFF2-40B4-BE49-F238E27FC236}">
                  <a16:creationId xmlns:a16="http://schemas.microsoft.com/office/drawing/2014/main" xmlns="" id="{FEEE8C89-A662-4503-A7AF-371BA6B161B2}"/>
                </a:ext>
              </a:extLst>
            </p:cNvPr>
            <p:cNvSpPr/>
            <p:nvPr/>
          </p:nvSpPr>
          <p:spPr>
            <a:xfrm>
              <a:off x="1407834" y="1481326"/>
              <a:ext cx="757430" cy="757430"/>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3B3B"/>
                </a:solidFill>
              </a:endParaRPr>
            </a:p>
          </p:txBody>
        </p:sp>
        <p:sp>
          <p:nvSpPr>
            <p:cNvPr id="74" name="椭圆 73">
              <a:extLst>
                <a:ext uri="{FF2B5EF4-FFF2-40B4-BE49-F238E27FC236}">
                  <a16:creationId xmlns:a16="http://schemas.microsoft.com/office/drawing/2014/main" xmlns="" id="{D1ACE928-F06C-42B0-844E-54D377FBE25D}"/>
                </a:ext>
              </a:extLst>
            </p:cNvPr>
            <p:cNvSpPr/>
            <p:nvPr/>
          </p:nvSpPr>
          <p:spPr>
            <a:xfrm>
              <a:off x="1503864" y="1577356"/>
              <a:ext cx="565371" cy="565371"/>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形 42">
              <a:extLst>
                <a:ext uri="{FF2B5EF4-FFF2-40B4-BE49-F238E27FC236}">
                  <a16:creationId xmlns:a16="http://schemas.microsoft.com/office/drawing/2014/main" xmlns="" id="{33B348C9-D7EE-4D74-BEBD-A15EA56BBE2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576466" y="1637926"/>
              <a:ext cx="420166" cy="420166"/>
            </a:xfrm>
            <a:prstGeom prst="rect">
              <a:avLst/>
            </a:prstGeom>
          </p:spPr>
        </p:pic>
      </p:grpSp>
      <p:sp>
        <p:nvSpPr>
          <p:cNvPr id="32" name="矩形: 圆顶角 31">
            <a:extLst>
              <a:ext uri="{FF2B5EF4-FFF2-40B4-BE49-F238E27FC236}">
                <a16:creationId xmlns:a16="http://schemas.microsoft.com/office/drawing/2014/main" xmlns="" id="{4AD68DEF-DF55-448E-BCF5-187C935FEB08}"/>
              </a:ext>
            </a:extLst>
          </p:cNvPr>
          <p:cNvSpPr/>
          <p:nvPr/>
        </p:nvSpPr>
        <p:spPr>
          <a:xfrm rot="16200000">
            <a:off x="5684954" y="1316378"/>
            <a:ext cx="822094" cy="3098629"/>
          </a:xfrm>
          <a:prstGeom prst="round2SameRect">
            <a:avLst>
              <a:gd name="adj1" fmla="val 5023"/>
              <a:gd name="adj2" fmla="val 6816"/>
            </a:avLst>
          </a:prstGeom>
          <a:solidFill>
            <a:schemeClr val="bg1"/>
          </a:solidFill>
          <a:ln w="12700">
            <a:solidFill>
              <a:schemeClr val="accent1"/>
            </a:solid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67" name="文本框 66">
            <a:extLst>
              <a:ext uri="{FF2B5EF4-FFF2-40B4-BE49-F238E27FC236}">
                <a16:creationId xmlns:a16="http://schemas.microsoft.com/office/drawing/2014/main" xmlns="" id="{D2B53372-48AC-48AA-B4D5-DB8289D21DF0}"/>
              </a:ext>
            </a:extLst>
          </p:cNvPr>
          <p:cNvSpPr txBox="1"/>
          <p:nvPr/>
        </p:nvSpPr>
        <p:spPr>
          <a:xfrm>
            <a:off x="5557525" y="2559762"/>
            <a:ext cx="1538883" cy="307777"/>
          </a:xfrm>
          <a:prstGeom prst="rect">
            <a:avLst/>
          </a:prstGeom>
        </p:spPr>
        <p:txBody>
          <a:bodyPr wrap="non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优选饲育品种</a:t>
            </a:r>
          </a:p>
        </p:txBody>
      </p:sp>
      <p:sp>
        <p:nvSpPr>
          <p:cNvPr id="68" name="文本框 67">
            <a:extLst>
              <a:ext uri="{FF2B5EF4-FFF2-40B4-BE49-F238E27FC236}">
                <a16:creationId xmlns:a16="http://schemas.microsoft.com/office/drawing/2014/main" xmlns="" id="{1E6AD71F-F097-4E58-BC28-CCF0988077CA}"/>
              </a:ext>
            </a:extLst>
          </p:cNvPr>
          <p:cNvSpPr txBox="1"/>
          <p:nvPr/>
        </p:nvSpPr>
        <p:spPr>
          <a:xfrm>
            <a:off x="5557525" y="2922747"/>
            <a:ext cx="2140853" cy="246221"/>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简要内容介绍说明</a:t>
            </a:r>
          </a:p>
        </p:txBody>
      </p:sp>
      <p:grpSp>
        <p:nvGrpSpPr>
          <p:cNvPr id="20" name="组合 19">
            <a:extLst>
              <a:ext uri="{FF2B5EF4-FFF2-40B4-BE49-F238E27FC236}">
                <a16:creationId xmlns:a16="http://schemas.microsoft.com/office/drawing/2014/main" xmlns="" id="{405789CD-18A5-4BB3-AF28-3ADF6ACF7E89}"/>
              </a:ext>
            </a:extLst>
          </p:cNvPr>
          <p:cNvGrpSpPr/>
          <p:nvPr/>
        </p:nvGrpSpPr>
        <p:grpSpPr>
          <a:xfrm>
            <a:off x="4703185" y="2498414"/>
            <a:ext cx="757430" cy="757430"/>
            <a:chOff x="4703185" y="2629046"/>
            <a:chExt cx="757430" cy="757430"/>
          </a:xfrm>
        </p:grpSpPr>
        <p:sp>
          <p:nvSpPr>
            <p:cNvPr id="80" name="椭圆 79">
              <a:extLst>
                <a:ext uri="{FF2B5EF4-FFF2-40B4-BE49-F238E27FC236}">
                  <a16:creationId xmlns:a16="http://schemas.microsoft.com/office/drawing/2014/main" xmlns="" id="{154E3110-7504-4DBF-A70E-46E4E755D59E}"/>
                </a:ext>
              </a:extLst>
            </p:cNvPr>
            <p:cNvSpPr/>
            <p:nvPr/>
          </p:nvSpPr>
          <p:spPr>
            <a:xfrm>
              <a:off x="4703185" y="2629046"/>
              <a:ext cx="757430" cy="757430"/>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3B3B"/>
                </a:solidFill>
              </a:endParaRPr>
            </a:p>
          </p:txBody>
        </p:sp>
        <p:sp>
          <p:nvSpPr>
            <p:cNvPr id="81" name="椭圆 80">
              <a:extLst>
                <a:ext uri="{FF2B5EF4-FFF2-40B4-BE49-F238E27FC236}">
                  <a16:creationId xmlns:a16="http://schemas.microsoft.com/office/drawing/2014/main" xmlns="" id="{0BBDE937-09F4-4981-B451-09CD1BDBF69C}"/>
                </a:ext>
              </a:extLst>
            </p:cNvPr>
            <p:cNvSpPr/>
            <p:nvPr/>
          </p:nvSpPr>
          <p:spPr>
            <a:xfrm>
              <a:off x="4799215" y="2725076"/>
              <a:ext cx="565371" cy="565371"/>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形 43">
              <a:extLst>
                <a:ext uri="{FF2B5EF4-FFF2-40B4-BE49-F238E27FC236}">
                  <a16:creationId xmlns:a16="http://schemas.microsoft.com/office/drawing/2014/main" xmlns="" id="{B604810D-DAED-478B-B782-F3A7964C310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4881027" y="2806888"/>
              <a:ext cx="401746" cy="401746"/>
            </a:xfrm>
            <a:prstGeom prst="rect">
              <a:avLst/>
            </a:prstGeom>
          </p:spPr>
        </p:pic>
      </p:grpSp>
      <p:sp>
        <p:nvSpPr>
          <p:cNvPr id="27" name="矩形: 圆顶角 26">
            <a:extLst>
              <a:ext uri="{FF2B5EF4-FFF2-40B4-BE49-F238E27FC236}">
                <a16:creationId xmlns:a16="http://schemas.microsoft.com/office/drawing/2014/main" xmlns="" id="{6E61E63B-5EA9-4B0F-BB12-E3A7DD8EE707}"/>
              </a:ext>
            </a:extLst>
          </p:cNvPr>
          <p:cNvSpPr/>
          <p:nvPr/>
        </p:nvSpPr>
        <p:spPr>
          <a:xfrm rot="16200000">
            <a:off x="9002308" y="173972"/>
            <a:ext cx="822094" cy="3098629"/>
          </a:xfrm>
          <a:prstGeom prst="round2SameRect">
            <a:avLst>
              <a:gd name="adj1" fmla="val 5023"/>
              <a:gd name="adj2" fmla="val 6816"/>
            </a:avLst>
          </a:prstGeom>
          <a:solidFill>
            <a:schemeClr val="bg1"/>
          </a:solidFill>
          <a:ln w="12700">
            <a:solidFill>
              <a:schemeClr val="accent1"/>
            </a:solid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xmlns="" id="{D83E034A-AA8C-4780-8966-C4823376741C}"/>
              </a:ext>
            </a:extLst>
          </p:cNvPr>
          <p:cNvSpPr txBox="1"/>
          <p:nvPr/>
        </p:nvSpPr>
        <p:spPr>
          <a:xfrm>
            <a:off x="8859806" y="1412306"/>
            <a:ext cx="1538883" cy="307777"/>
          </a:xfrm>
          <a:prstGeom prst="rect">
            <a:avLst/>
          </a:prstGeom>
        </p:spPr>
        <p:txBody>
          <a:bodyPr wrap="non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创新合作模式</a:t>
            </a:r>
          </a:p>
        </p:txBody>
      </p:sp>
      <p:sp>
        <p:nvSpPr>
          <p:cNvPr id="66" name="文本框 65">
            <a:extLst>
              <a:ext uri="{FF2B5EF4-FFF2-40B4-BE49-F238E27FC236}">
                <a16:creationId xmlns:a16="http://schemas.microsoft.com/office/drawing/2014/main" xmlns="" id="{707F215C-FD95-4B7F-8F24-33C8CCBE81F8}"/>
              </a:ext>
            </a:extLst>
          </p:cNvPr>
          <p:cNvSpPr txBox="1"/>
          <p:nvPr/>
        </p:nvSpPr>
        <p:spPr>
          <a:xfrm>
            <a:off x="8859806" y="1788251"/>
            <a:ext cx="2140853" cy="246221"/>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简要内容介绍说明</a:t>
            </a:r>
          </a:p>
        </p:txBody>
      </p:sp>
      <p:grpSp>
        <p:nvGrpSpPr>
          <p:cNvPr id="26" name="组合 25">
            <a:extLst>
              <a:ext uri="{FF2B5EF4-FFF2-40B4-BE49-F238E27FC236}">
                <a16:creationId xmlns:a16="http://schemas.microsoft.com/office/drawing/2014/main" xmlns="" id="{BA954C11-A9FD-440D-9DF4-D65D4C875FE5}"/>
              </a:ext>
            </a:extLst>
          </p:cNvPr>
          <p:cNvGrpSpPr/>
          <p:nvPr/>
        </p:nvGrpSpPr>
        <p:grpSpPr>
          <a:xfrm>
            <a:off x="7990634" y="1350694"/>
            <a:ext cx="757430" cy="757430"/>
            <a:chOff x="7990634" y="1481326"/>
            <a:chExt cx="757430" cy="757430"/>
          </a:xfrm>
        </p:grpSpPr>
        <p:sp>
          <p:nvSpPr>
            <p:cNvPr id="89" name="椭圆 88">
              <a:extLst>
                <a:ext uri="{FF2B5EF4-FFF2-40B4-BE49-F238E27FC236}">
                  <a16:creationId xmlns:a16="http://schemas.microsoft.com/office/drawing/2014/main" xmlns="" id="{098EC5F9-9DB3-4587-908C-B4B7DBB0C3AC}"/>
                </a:ext>
              </a:extLst>
            </p:cNvPr>
            <p:cNvSpPr/>
            <p:nvPr/>
          </p:nvSpPr>
          <p:spPr>
            <a:xfrm>
              <a:off x="7990634" y="1481326"/>
              <a:ext cx="757430" cy="757430"/>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3B3B"/>
                </a:solidFill>
              </a:endParaRPr>
            </a:p>
          </p:txBody>
        </p:sp>
        <p:sp>
          <p:nvSpPr>
            <p:cNvPr id="90" name="椭圆 89">
              <a:extLst>
                <a:ext uri="{FF2B5EF4-FFF2-40B4-BE49-F238E27FC236}">
                  <a16:creationId xmlns:a16="http://schemas.microsoft.com/office/drawing/2014/main" xmlns="" id="{B933A26B-6FE4-4FC8-8587-3C783BD7C051}"/>
                </a:ext>
              </a:extLst>
            </p:cNvPr>
            <p:cNvSpPr/>
            <p:nvPr/>
          </p:nvSpPr>
          <p:spPr>
            <a:xfrm>
              <a:off x="8086664" y="1577356"/>
              <a:ext cx="565371" cy="565371"/>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图形 24">
              <a:extLst>
                <a:ext uri="{FF2B5EF4-FFF2-40B4-BE49-F238E27FC236}">
                  <a16:creationId xmlns:a16="http://schemas.microsoft.com/office/drawing/2014/main" xmlns="" id="{2B13B5C0-1746-4424-BF13-708019A84EB2}"/>
                </a:ext>
              </a:extLst>
            </p:cNvPr>
            <p:cNvGrpSpPr/>
            <p:nvPr/>
          </p:nvGrpSpPr>
          <p:grpSpPr>
            <a:xfrm>
              <a:off x="8110361" y="1671686"/>
              <a:ext cx="517976" cy="376710"/>
              <a:chOff x="10699750" y="2281670"/>
              <a:chExt cx="1085850" cy="789709"/>
            </a:xfrm>
            <a:solidFill>
              <a:schemeClr val="bg1"/>
            </a:solidFill>
          </p:grpSpPr>
          <p:sp>
            <p:nvSpPr>
              <p:cNvPr id="46" name="任意多边形: 形状 45">
                <a:extLst>
                  <a:ext uri="{FF2B5EF4-FFF2-40B4-BE49-F238E27FC236}">
                    <a16:creationId xmlns:a16="http://schemas.microsoft.com/office/drawing/2014/main" xmlns="" id="{D757C1ED-825B-4C20-B7F0-3E84C8C16ECD}"/>
                  </a:ext>
                </a:extLst>
              </p:cNvPr>
              <p:cNvSpPr/>
              <p:nvPr/>
            </p:nvSpPr>
            <p:spPr>
              <a:xfrm>
                <a:off x="11489459" y="2577811"/>
                <a:ext cx="49356" cy="49356"/>
              </a:xfrm>
              <a:custGeom>
                <a:avLst/>
                <a:gdLst>
                  <a:gd name="connsiteX0" fmla="*/ 49357 w 49356"/>
                  <a:gd name="connsiteY0" fmla="*/ 24678 h 49356"/>
                  <a:gd name="connsiteX1" fmla="*/ 24678 w 49356"/>
                  <a:gd name="connsiteY1" fmla="*/ 49357 h 49356"/>
                  <a:gd name="connsiteX2" fmla="*/ 0 w 49356"/>
                  <a:gd name="connsiteY2" fmla="*/ 24678 h 49356"/>
                  <a:gd name="connsiteX3" fmla="*/ 24678 w 49356"/>
                  <a:gd name="connsiteY3" fmla="*/ 0 h 49356"/>
                  <a:gd name="connsiteX4" fmla="*/ 49357 w 49356"/>
                  <a:gd name="connsiteY4" fmla="*/ 24678 h 4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6" h="49356">
                    <a:moveTo>
                      <a:pt x="49357" y="24678"/>
                    </a:moveTo>
                    <a:cubicBezTo>
                      <a:pt x="49357" y="38308"/>
                      <a:pt x="38308" y="49357"/>
                      <a:pt x="24678" y="49357"/>
                    </a:cubicBezTo>
                    <a:cubicBezTo>
                      <a:pt x="11049" y="49357"/>
                      <a:pt x="0" y="38308"/>
                      <a:pt x="0" y="24678"/>
                    </a:cubicBezTo>
                    <a:cubicBezTo>
                      <a:pt x="0" y="11049"/>
                      <a:pt x="11049" y="0"/>
                      <a:pt x="24678" y="0"/>
                    </a:cubicBezTo>
                    <a:cubicBezTo>
                      <a:pt x="38308" y="0"/>
                      <a:pt x="49357" y="11049"/>
                      <a:pt x="49357" y="24678"/>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47" name="任意多边形: 形状 46">
                <a:extLst>
                  <a:ext uri="{FF2B5EF4-FFF2-40B4-BE49-F238E27FC236}">
                    <a16:creationId xmlns:a16="http://schemas.microsoft.com/office/drawing/2014/main" xmlns="" id="{F2C231D5-CBFB-4D98-B59E-8DAA0F05457B}"/>
                  </a:ext>
                </a:extLst>
              </p:cNvPr>
              <p:cNvSpPr/>
              <p:nvPr/>
            </p:nvSpPr>
            <p:spPr>
              <a:xfrm>
                <a:off x="10773785" y="2676525"/>
                <a:ext cx="271935" cy="394854"/>
              </a:xfrm>
              <a:custGeom>
                <a:avLst/>
                <a:gdLst>
                  <a:gd name="connsiteX0" fmla="*/ 177685 w 271935"/>
                  <a:gd name="connsiteY0" fmla="*/ 227041 h 394854"/>
                  <a:gd name="connsiteX1" fmla="*/ 271463 w 271935"/>
                  <a:gd name="connsiteY1" fmla="*/ 56760 h 394854"/>
                  <a:gd name="connsiteX2" fmla="*/ 254188 w 271935"/>
                  <a:gd name="connsiteY2" fmla="*/ 27146 h 394854"/>
                  <a:gd name="connsiteX3" fmla="*/ 224574 w 271935"/>
                  <a:gd name="connsiteY3" fmla="*/ 44421 h 394854"/>
                  <a:gd name="connsiteX4" fmla="*/ 133263 w 271935"/>
                  <a:gd name="connsiteY4" fmla="*/ 204831 h 394854"/>
                  <a:gd name="connsiteX5" fmla="*/ 130796 w 271935"/>
                  <a:gd name="connsiteY5" fmla="*/ 207299 h 394854"/>
                  <a:gd name="connsiteX6" fmla="*/ 125860 w 271935"/>
                  <a:gd name="connsiteY6" fmla="*/ 236913 h 394854"/>
                  <a:gd name="connsiteX7" fmla="*/ 170281 w 271935"/>
                  <a:gd name="connsiteY7" fmla="*/ 328223 h 394854"/>
                  <a:gd name="connsiteX8" fmla="*/ 172749 w 271935"/>
                  <a:gd name="connsiteY8" fmla="*/ 335626 h 394854"/>
                  <a:gd name="connsiteX9" fmla="*/ 157942 w 271935"/>
                  <a:gd name="connsiteY9" fmla="*/ 350433 h 394854"/>
                  <a:gd name="connsiteX10" fmla="*/ 130796 w 271935"/>
                  <a:gd name="connsiteY10" fmla="*/ 350433 h 394854"/>
                  <a:gd name="connsiteX11" fmla="*/ 108585 w 271935"/>
                  <a:gd name="connsiteY11" fmla="*/ 335626 h 394854"/>
                  <a:gd name="connsiteX12" fmla="*/ 49357 w 271935"/>
                  <a:gd name="connsiteY12" fmla="*/ 192492 h 394854"/>
                  <a:gd name="connsiteX13" fmla="*/ 49357 w 271935"/>
                  <a:gd name="connsiteY13" fmla="*/ 24678 h 394854"/>
                  <a:gd name="connsiteX14" fmla="*/ 24678 w 271935"/>
                  <a:gd name="connsiteY14" fmla="*/ 0 h 394854"/>
                  <a:gd name="connsiteX15" fmla="*/ 0 w 271935"/>
                  <a:gd name="connsiteY15" fmla="*/ 24678 h 394854"/>
                  <a:gd name="connsiteX16" fmla="*/ 0 w 271935"/>
                  <a:gd name="connsiteY16" fmla="*/ 197427 h 394854"/>
                  <a:gd name="connsiteX17" fmla="*/ 2468 w 271935"/>
                  <a:gd name="connsiteY17" fmla="*/ 207299 h 394854"/>
                  <a:gd name="connsiteX18" fmla="*/ 64164 w 271935"/>
                  <a:gd name="connsiteY18" fmla="*/ 350433 h 394854"/>
                  <a:gd name="connsiteX19" fmla="*/ 130796 w 271935"/>
                  <a:gd name="connsiteY19" fmla="*/ 394855 h 394854"/>
                  <a:gd name="connsiteX20" fmla="*/ 157942 w 271935"/>
                  <a:gd name="connsiteY20" fmla="*/ 394855 h 394854"/>
                  <a:gd name="connsiteX21" fmla="*/ 222106 w 271935"/>
                  <a:gd name="connsiteY21" fmla="*/ 330691 h 394854"/>
                  <a:gd name="connsiteX22" fmla="*/ 214702 w 271935"/>
                  <a:gd name="connsiteY22" fmla="*/ 301077 h 394854"/>
                  <a:gd name="connsiteX23" fmla="*/ 177685 w 271935"/>
                  <a:gd name="connsiteY23" fmla="*/ 227041 h 394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1935" h="394854">
                    <a:moveTo>
                      <a:pt x="177685" y="227041"/>
                    </a:moveTo>
                    <a:cubicBezTo>
                      <a:pt x="222106" y="177685"/>
                      <a:pt x="254188" y="120924"/>
                      <a:pt x="271463" y="56760"/>
                    </a:cubicBezTo>
                    <a:cubicBezTo>
                      <a:pt x="273930" y="44421"/>
                      <a:pt x="266527" y="29614"/>
                      <a:pt x="254188" y="27146"/>
                    </a:cubicBezTo>
                    <a:cubicBezTo>
                      <a:pt x="241848" y="24678"/>
                      <a:pt x="227041" y="32082"/>
                      <a:pt x="224574" y="44421"/>
                    </a:cubicBezTo>
                    <a:cubicBezTo>
                      <a:pt x="209766" y="103649"/>
                      <a:pt x="177685" y="160410"/>
                      <a:pt x="133263" y="204831"/>
                    </a:cubicBezTo>
                    <a:lnTo>
                      <a:pt x="130796" y="207299"/>
                    </a:lnTo>
                    <a:cubicBezTo>
                      <a:pt x="123392" y="214702"/>
                      <a:pt x="120924" y="227041"/>
                      <a:pt x="125860" y="236913"/>
                    </a:cubicBezTo>
                    <a:lnTo>
                      <a:pt x="170281" y="328223"/>
                    </a:lnTo>
                    <a:cubicBezTo>
                      <a:pt x="170281" y="330691"/>
                      <a:pt x="172749" y="333159"/>
                      <a:pt x="172749" y="335626"/>
                    </a:cubicBezTo>
                    <a:cubicBezTo>
                      <a:pt x="172749" y="343030"/>
                      <a:pt x="165345" y="350433"/>
                      <a:pt x="157942" y="350433"/>
                    </a:cubicBezTo>
                    <a:lnTo>
                      <a:pt x="130796" y="350433"/>
                    </a:lnTo>
                    <a:cubicBezTo>
                      <a:pt x="120924" y="350433"/>
                      <a:pt x="111053" y="345498"/>
                      <a:pt x="108585" y="335626"/>
                    </a:cubicBezTo>
                    <a:lnTo>
                      <a:pt x="49357" y="192492"/>
                    </a:lnTo>
                    <a:lnTo>
                      <a:pt x="49357" y="24678"/>
                    </a:lnTo>
                    <a:cubicBezTo>
                      <a:pt x="49357" y="9871"/>
                      <a:pt x="39485" y="0"/>
                      <a:pt x="24678" y="0"/>
                    </a:cubicBezTo>
                    <a:cubicBezTo>
                      <a:pt x="9871" y="0"/>
                      <a:pt x="0" y="9871"/>
                      <a:pt x="0" y="24678"/>
                    </a:cubicBezTo>
                    <a:lnTo>
                      <a:pt x="0" y="197427"/>
                    </a:lnTo>
                    <a:cubicBezTo>
                      <a:pt x="0" y="199895"/>
                      <a:pt x="0" y="204831"/>
                      <a:pt x="2468" y="207299"/>
                    </a:cubicBezTo>
                    <a:lnTo>
                      <a:pt x="64164" y="350433"/>
                    </a:lnTo>
                    <a:cubicBezTo>
                      <a:pt x="74035" y="377580"/>
                      <a:pt x="101181" y="394855"/>
                      <a:pt x="130796" y="394855"/>
                    </a:cubicBezTo>
                    <a:lnTo>
                      <a:pt x="157942" y="394855"/>
                    </a:lnTo>
                    <a:cubicBezTo>
                      <a:pt x="192492" y="394855"/>
                      <a:pt x="222106" y="365240"/>
                      <a:pt x="222106" y="330691"/>
                    </a:cubicBezTo>
                    <a:cubicBezTo>
                      <a:pt x="222106" y="320819"/>
                      <a:pt x="219638" y="310948"/>
                      <a:pt x="214702" y="301077"/>
                    </a:cubicBezTo>
                    <a:lnTo>
                      <a:pt x="177685" y="227041"/>
                    </a:lnTo>
                    <a:close/>
                  </a:path>
                </a:pathLst>
              </a:custGeom>
              <a:grpFill/>
              <a:ln w="24678" cap="flat">
                <a:noFill/>
                <a:prstDash val="solid"/>
                <a:miter/>
              </a:ln>
            </p:spPr>
            <p:txBody>
              <a:bodyPr rtlCol="0" anchor="ctr"/>
              <a:lstStyle/>
              <a:p>
                <a:endParaRPr lang="zh-CN" altLang="en-US">
                  <a:solidFill>
                    <a:srgbClr val="3B3B3B"/>
                  </a:solidFill>
                </a:endParaRPr>
              </a:p>
            </p:txBody>
          </p:sp>
          <p:sp>
            <p:nvSpPr>
              <p:cNvPr id="48" name="任意多边形: 形状 47">
                <a:extLst>
                  <a:ext uri="{FF2B5EF4-FFF2-40B4-BE49-F238E27FC236}">
                    <a16:creationId xmlns:a16="http://schemas.microsoft.com/office/drawing/2014/main" xmlns="" id="{D667BC86-B30C-456B-BCCA-18318A6878EC}"/>
                  </a:ext>
                </a:extLst>
              </p:cNvPr>
              <p:cNvSpPr/>
              <p:nvPr/>
            </p:nvSpPr>
            <p:spPr>
              <a:xfrm>
                <a:off x="11265656" y="2405062"/>
                <a:ext cx="224458" cy="160409"/>
              </a:xfrm>
              <a:custGeom>
                <a:avLst/>
                <a:gdLst>
                  <a:gd name="connsiteX0" fmla="*/ 70796 w 224458"/>
                  <a:gd name="connsiteY0" fmla="*/ 98714 h 160409"/>
                  <a:gd name="connsiteX1" fmla="*/ 38714 w 224458"/>
                  <a:gd name="connsiteY1" fmla="*/ 78971 h 160409"/>
                  <a:gd name="connsiteX2" fmla="*/ 4165 w 224458"/>
                  <a:gd name="connsiteY2" fmla="*/ 86374 h 160409"/>
                  <a:gd name="connsiteX3" fmla="*/ 11568 w 224458"/>
                  <a:gd name="connsiteY3" fmla="*/ 120924 h 160409"/>
                  <a:gd name="connsiteX4" fmla="*/ 43650 w 224458"/>
                  <a:gd name="connsiteY4" fmla="*/ 140667 h 160409"/>
                  <a:gd name="connsiteX5" fmla="*/ 107814 w 224458"/>
                  <a:gd name="connsiteY5" fmla="*/ 160410 h 160409"/>
                  <a:gd name="connsiteX6" fmla="*/ 159638 w 224458"/>
                  <a:gd name="connsiteY6" fmla="*/ 148070 h 160409"/>
                  <a:gd name="connsiteX7" fmla="*/ 211463 w 224458"/>
                  <a:gd name="connsiteY7" fmla="*/ 120924 h 160409"/>
                  <a:gd name="connsiteX8" fmla="*/ 223802 w 224458"/>
                  <a:gd name="connsiteY8" fmla="*/ 103649 h 160409"/>
                  <a:gd name="connsiteX9" fmla="*/ 216399 w 224458"/>
                  <a:gd name="connsiteY9" fmla="*/ 81439 h 160409"/>
                  <a:gd name="connsiteX10" fmla="*/ 169510 w 224458"/>
                  <a:gd name="connsiteY10" fmla="*/ 34550 h 160409"/>
                  <a:gd name="connsiteX11" fmla="*/ 85603 w 224458"/>
                  <a:gd name="connsiteY11" fmla="*/ 0 h 160409"/>
                  <a:gd name="connsiteX12" fmla="*/ 75732 w 224458"/>
                  <a:gd name="connsiteY12" fmla="*/ 0 h 160409"/>
                  <a:gd name="connsiteX13" fmla="*/ 51053 w 224458"/>
                  <a:gd name="connsiteY13" fmla="*/ 24678 h 160409"/>
                  <a:gd name="connsiteX14" fmla="*/ 75732 w 224458"/>
                  <a:gd name="connsiteY14" fmla="*/ 49357 h 160409"/>
                  <a:gd name="connsiteX15" fmla="*/ 85603 w 224458"/>
                  <a:gd name="connsiteY15" fmla="*/ 49357 h 160409"/>
                  <a:gd name="connsiteX16" fmla="*/ 134960 w 224458"/>
                  <a:gd name="connsiteY16" fmla="*/ 69100 h 160409"/>
                  <a:gd name="connsiteX17" fmla="*/ 157171 w 224458"/>
                  <a:gd name="connsiteY17" fmla="*/ 91310 h 160409"/>
                  <a:gd name="connsiteX18" fmla="*/ 134960 w 224458"/>
                  <a:gd name="connsiteY18" fmla="*/ 101181 h 160409"/>
                  <a:gd name="connsiteX19" fmla="*/ 70796 w 224458"/>
                  <a:gd name="connsiteY19" fmla="*/ 98714 h 16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4458" h="160409">
                    <a:moveTo>
                      <a:pt x="70796" y="98714"/>
                    </a:moveTo>
                    <a:lnTo>
                      <a:pt x="38714" y="78971"/>
                    </a:lnTo>
                    <a:cubicBezTo>
                      <a:pt x="26375" y="71567"/>
                      <a:pt x="11568" y="74035"/>
                      <a:pt x="4165" y="86374"/>
                    </a:cubicBezTo>
                    <a:cubicBezTo>
                      <a:pt x="-3239" y="98714"/>
                      <a:pt x="-771" y="113521"/>
                      <a:pt x="11568" y="120924"/>
                    </a:cubicBezTo>
                    <a:lnTo>
                      <a:pt x="43650" y="140667"/>
                    </a:lnTo>
                    <a:cubicBezTo>
                      <a:pt x="63393" y="153006"/>
                      <a:pt x="85603" y="160410"/>
                      <a:pt x="107814" y="160410"/>
                    </a:cubicBezTo>
                    <a:cubicBezTo>
                      <a:pt x="125089" y="160410"/>
                      <a:pt x="142364" y="155474"/>
                      <a:pt x="159638" y="148070"/>
                    </a:cubicBezTo>
                    <a:lnTo>
                      <a:pt x="211463" y="120924"/>
                    </a:lnTo>
                    <a:cubicBezTo>
                      <a:pt x="218867" y="118456"/>
                      <a:pt x="223802" y="111053"/>
                      <a:pt x="223802" y="103649"/>
                    </a:cubicBezTo>
                    <a:cubicBezTo>
                      <a:pt x="226270" y="96246"/>
                      <a:pt x="221334" y="88842"/>
                      <a:pt x="216399" y="81439"/>
                    </a:cubicBezTo>
                    <a:lnTo>
                      <a:pt x="169510" y="34550"/>
                    </a:lnTo>
                    <a:cubicBezTo>
                      <a:pt x="147299" y="12339"/>
                      <a:pt x="117685" y="0"/>
                      <a:pt x="85603" y="0"/>
                    </a:cubicBezTo>
                    <a:lnTo>
                      <a:pt x="75732" y="0"/>
                    </a:lnTo>
                    <a:cubicBezTo>
                      <a:pt x="60925" y="0"/>
                      <a:pt x="51053" y="9871"/>
                      <a:pt x="51053" y="24678"/>
                    </a:cubicBezTo>
                    <a:cubicBezTo>
                      <a:pt x="51053" y="39485"/>
                      <a:pt x="60925" y="49357"/>
                      <a:pt x="75732" y="49357"/>
                    </a:cubicBezTo>
                    <a:lnTo>
                      <a:pt x="85603" y="49357"/>
                    </a:lnTo>
                    <a:cubicBezTo>
                      <a:pt x="102878" y="49357"/>
                      <a:pt x="120153" y="56760"/>
                      <a:pt x="134960" y="69100"/>
                    </a:cubicBezTo>
                    <a:lnTo>
                      <a:pt x="157171" y="91310"/>
                    </a:lnTo>
                    <a:lnTo>
                      <a:pt x="134960" y="101181"/>
                    </a:lnTo>
                    <a:cubicBezTo>
                      <a:pt x="115217" y="113521"/>
                      <a:pt x="90539" y="111053"/>
                      <a:pt x="70796" y="98714"/>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49" name="任意多边形: 形状 48">
                <a:extLst>
                  <a:ext uri="{FF2B5EF4-FFF2-40B4-BE49-F238E27FC236}">
                    <a16:creationId xmlns:a16="http://schemas.microsoft.com/office/drawing/2014/main" xmlns="" id="{73C4C63E-15D3-46FD-9FE9-43446356536D}"/>
                  </a:ext>
                </a:extLst>
              </p:cNvPr>
              <p:cNvSpPr/>
              <p:nvPr/>
            </p:nvSpPr>
            <p:spPr>
              <a:xfrm>
                <a:off x="10699750" y="2281670"/>
                <a:ext cx="1085850" cy="787241"/>
              </a:xfrm>
              <a:custGeom>
                <a:avLst/>
                <a:gdLst>
                  <a:gd name="connsiteX0" fmla="*/ 1066107 w 1085850"/>
                  <a:gd name="connsiteY0" fmla="*/ 345498 h 787241"/>
                  <a:gd name="connsiteX1" fmla="*/ 1053768 w 1085850"/>
                  <a:gd name="connsiteY1" fmla="*/ 343030 h 787241"/>
                  <a:gd name="connsiteX2" fmla="*/ 910633 w 1085850"/>
                  <a:gd name="connsiteY2" fmla="*/ 234445 h 787241"/>
                  <a:gd name="connsiteX3" fmla="*/ 888423 w 1085850"/>
                  <a:gd name="connsiteY3" fmla="*/ 194959 h 787241"/>
                  <a:gd name="connsiteX4" fmla="*/ 819323 w 1085850"/>
                  <a:gd name="connsiteY4" fmla="*/ 103649 h 787241"/>
                  <a:gd name="connsiteX5" fmla="*/ 839066 w 1085850"/>
                  <a:gd name="connsiteY5" fmla="*/ 83907 h 787241"/>
                  <a:gd name="connsiteX6" fmla="*/ 922973 w 1085850"/>
                  <a:gd name="connsiteY6" fmla="*/ 49357 h 787241"/>
                  <a:gd name="connsiteX7" fmla="*/ 937780 w 1085850"/>
                  <a:gd name="connsiteY7" fmla="*/ 49357 h 787241"/>
                  <a:gd name="connsiteX8" fmla="*/ 903230 w 1085850"/>
                  <a:gd name="connsiteY8" fmla="*/ 101181 h 787241"/>
                  <a:gd name="connsiteX9" fmla="*/ 893358 w 1085850"/>
                  <a:gd name="connsiteY9" fmla="*/ 133263 h 787241"/>
                  <a:gd name="connsiteX10" fmla="*/ 915569 w 1085850"/>
                  <a:gd name="connsiteY10" fmla="*/ 148070 h 787241"/>
                  <a:gd name="connsiteX11" fmla="*/ 925440 w 1085850"/>
                  <a:gd name="connsiteY11" fmla="*/ 145603 h 787241"/>
                  <a:gd name="connsiteX12" fmla="*/ 987136 w 1085850"/>
                  <a:gd name="connsiteY12" fmla="*/ 44421 h 787241"/>
                  <a:gd name="connsiteX13" fmla="*/ 987136 w 1085850"/>
                  <a:gd name="connsiteY13" fmla="*/ 24678 h 787241"/>
                  <a:gd name="connsiteX14" fmla="*/ 962458 w 1085850"/>
                  <a:gd name="connsiteY14" fmla="*/ 0 h 787241"/>
                  <a:gd name="connsiteX15" fmla="*/ 922973 w 1085850"/>
                  <a:gd name="connsiteY15" fmla="*/ 0 h 787241"/>
                  <a:gd name="connsiteX16" fmla="*/ 806984 w 1085850"/>
                  <a:gd name="connsiteY16" fmla="*/ 49357 h 787241"/>
                  <a:gd name="connsiteX17" fmla="*/ 782306 w 1085850"/>
                  <a:gd name="connsiteY17" fmla="*/ 74035 h 787241"/>
                  <a:gd name="connsiteX18" fmla="*/ 621896 w 1085850"/>
                  <a:gd name="connsiteY18" fmla="*/ 24678 h 787241"/>
                  <a:gd name="connsiteX19" fmla="*/ 320819 w 1085850"/>
                  <a:gd name="connsiteY19" fmla="*/ 24678 h 787241"/>
                  <a:gd name="connsiteX20" fmla="*/ 74035 w 1085850"/>
                  <a:gd name="connsiteY20" fmla="*/ 271463 h 787241"/>
                  <a:gd name="connsiteX21" fmla="*/ 74035 w 1085850"/>
                  <a:gd name="connsiteY21" fmla="*/ 296141 h 787241"/>
                  <a:gd name="connsiteX22" fmla="*/ 61696 w 1085850"/>
                  <a:gd name="connsiteY22" fmla="*/ 308480 h 787241"/>
                  <a:gd name="connsiteX23" fmla="*/ 49357 w 1085850"/>
                  <a:gd name="connsiteY23" fmla="*/ 296141 h 787241"/>
                  <a:gd name="connsiteX24" fmla="*/ 24678 w 1085850"/>
                  <a:gd name="connsiteY24" fmla="*/ 271463 h 787241"/>
                  <a:gd name="connsiteX25" fmla="*/ 0 w 1085850"/>
                  <a:gd name="connsiteY25" fmla="*/ 296141 h 787241"/>
                  <a:gd name="connsiteX26" fmla="*/ 61696 w 1085850"/>
                  <a:gd name="connsiteY26" fmla="*/ 357837 h 787241"/>
                  <a:gd name="connsiteX27" fmla="*/ 123392 w 1085850"/>
                  <a:gd name="connsiteY27" fmla="*/ 296141 h 787241"/>
                  <a:gd name="connsiteX28" fmla="*/ 123392 w 1085850"/>
                  <a:gd name="connsiteY28" fmla="*/ 271463 h 787241"/>
                  <a:gd name="connsiteX29" fmla="*/ 320819 w 1085850"/>
                  <a:gd name="connsiteY29" fmla="*/ 74035 h 787241"/>
                  <a:gd name="connsiteX30" fmla="*/ 621896 w 1085850"/>
                  <a:gd name="connsiteY30" fmla="*/ 74035 h 787241"/>
                  <a:gd name="connsiteX31" fmla="*/ 774902 w 1085850"/>
                  <a:gd name="connsiteY31" fmla="*/ 128328 h 787241"/>
                  <a:gd name="connsiteX32" fmla="*/ 846469 w 1085850"/>
                  <a:gd name="connsiteY32" fmla="*/ 217170 h 787241"/>
                  <a:gd name="connsiteX33" fmla="*/ 866212 w 1085850"/>
                  <a:gd name="connsiteY33" fmla="*/ 256655 h 787241"/>
                  <a:gd name="connsiteX34" fmla="*/ 1036493 w 1085850"/>
                  <a:gd name="connsiteY34" fmla="*/ 389919 h 787241"/>
                  <a:gd name="connsiteX35" fmla="*/ 1036493 w 1085850"/>
                  <a:gd name="connsiteY35" fmla="*/ 500972 h 787241"/>
                  <a:gd name="connsiteX36" fmla="*/ 1016751 w 1085850"/>
                  <a:gd name="connsiteY36" fmla="*/ 525650 h 787241"/>
                  <a:gd name="connsiteX37" fmla="*/ 848937 w 1085850"/>
                  <a:gd name="connsiteY37" fmla="*/ 560200 h 787241"/>
                  <a:gd name="connsiteX38" fmla="*/ 789709 w 1085850"/>
                  <a:gd name="connsiteY38" fmla="*/ 631767 h 787241"/>
                  <a:gd name="connsiteX39" fmla="*/ 789709 w 1085850"/>
                  <a:gd name="connsiteY39" fmla="*/ 715674 h 787241"/>
                  <a:gd name="connsiteX40" fmla="*/ 765031 w 1085850"/>
                  <a:gd name="connsiteY40" fmla="*/ 740352 h 787241"/>
                  <a:gd name="connsiteX41" fmla="*/ 755159 w 1085850"/>
                  <a:gd name="connsiteY41" fmla="*/ 740352 h 787241"/>
                  <a:gd name="connsiteX42" fmla="*/ 730481 w 1085850"/>
                  <a:gd name="connsiteY42" fmla="*/ 720610 h 787241"/>
                  <a:gd name="connsiteX43" fmla="*/ 705803 w 1085850"/>
                  <a:gd name="connsiteY43" fmla="*/ 621896 h 787241"/>
                  <a:gd name="connsiteX44" fmla="*/ 666317 w 1085850"/>
                  <a:gd name="connsiteY44" fmla="*/ 572539 h 787241"/>
                  <a:gd name="connsiteX45" fmla="*/ 607089 w 1085850"/>
                  <a:gd name="connsiteY45" fmla="*/ 570071 h 787241"/>
                  <a:gd name="connsiteX46" fmla="*/ 375112 w 1085850"/>
                  <a:gd name="connsiteY46" fmla="*/ 567603 h 787241"/>
                  <a:gd name="connsiteX47" fmla="*/ 343030 w 1085850"/>
                  <a:gd name="connsiteY47" fmla="*/ 579943 h 787241"/>
                  <a:gd name="connsiteX48" fmla="*/ 355369 w 1085850"/>
                  <a:gd name="connsiteY48" fmla="*/ 612025 h 787241"/>
                  <a:gd name="connsiteX49" fmla="*/ 624364 w 1085850"/>
                  <a:gd name="connsiteY49" fmla="*/ 614492 h 787241"/>
                  <a:gd name="connsiteX50" fmla="*/ 644107 w 1085850"/>
                  <a:gd name="connsiteY50" fmla="*/ 614492 h 787241"/>
                  <a:gd name="connsiteX51" fmla="*/ 656446 w 1085850"/>
                  <a:gd name="connsiteY51" fmla="*/ 631767 h 787241"/>
                  <a:gd name="connsiteX52" fmla="*/ 681124 w 1085850"/>
                  <a:gd name="connsiteY52" fmla="*/ 730481 h 787241"/>
                  <a:gd name="connsiteX53" fmla="*/ 752692 w 1085850"/>
                  <a:gd name="connsiteY53" fmla="*/ 787241 h 787241"/>
                  <a:gd name="connsiteX54" fmla="*/ 765031 w 1085850"/>
                  <a:gd name="connsiteY54" fmla="*/ 787241 h 787241"/>
                  <a:gd name="connsiteX55" fmla="*/ 839066 w 1085850"/>
                  <a:gd name="connsiteY55" fmla="*/ 713206 h 787241"/>
                  <a:gd name="connsiteX56" fmla="*/ 839066 w 1085850"/>
                  <a:gd name="connsiteY56" fmla="*/ 629299 h 787241"/>
                  <a:gd name="connsiteX57" fmla="*/ 858809 w 1085850"/>
                  <a:gd name="connsiteY57" fmla="*/ 604621 h 787241"/>
                  <a:gd name="connsiteX58" fmla="*/ 1026622 w 1085850"/>
                  <a:gd name="connsiteY58" fmla="*/ 570071 h 787241"/>
                  <a:gd name="connsiteX59" fmla="*/ 1085850 w 1085850"/>
                  <a:gd name="connsiteY59" fmla="*/ 503440 h 787241"/>
                  <a:gd name="connsiteX60" fmla="*/ 1085850 w 1085850"/>
                  <a:gd name="connsiteY60" fmla="*/ 370176 h 787241"/>
                  <a:gd name="connsiteX61" fmla="*/ 1066107 w 1085850"/>
                  <a:gd name="connsiteY61" fmla="*/ 345498 h 787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085850" h="787241">
                    <a:moveTo>
                      <a:pt x="1066107" y="345498"/>
                    </a:moveTo>
                    <a:lnTo>
                      <a:pt x="1053768" y="343030"/>
                    </a:lnTo>
                    <a:cubicBezTo>
                      <a:pt x="992072" y="330691"/>
                      <a:pt x="940247" y="291205"/>
                      <a:pt x="910633" y="234445"/>
                    </a:cubicBezTo>
                    <a:lnTo>
                      <a:pt x="888423" y="194959"/>
                    </a:lnTo>
                    <a:cubicBezTo>
                      <a:pt x="871148" y="160410"/>
                      <a:pt x="846469" y="130796"/>
                      <a:pt x="819323" y="103649"/>
                    </a:cubicBezTo>
                    <a:lnTo>
                      <a:pt x="839066" y="83907"/>
                    </a:lnTo>
                    <a:cubicBezTo>
                      <a:pt x="861277" y="61696"/>
                      <a:pt x="890891" y="49357"/>
                      <a:pt x="922973" y="49357"/>
                    </a:cubicBezTo>
                    <a:lnTo>
                      <a:pt x="937780" y="49357"/>
                    </a:lnTo>
                    <a:cubicBezTo>
                      <a:pt x="935312" y="71567"/>
                      <a:pt x="922973" y="91310"/>
                      <a:pt x="903230" y="101181"/>
                    </a:cubicBezTo>
                    <a:cubicBezTo>
                      <a:pt x="890891" y="106117"/>
                      <a:pt x="885955" y="120924"/>
                      <a:pt x="893358" y="133263"/>
                    </a:cubicBezTo>
                    <a:cubicBezTo>
                      <a:pt x="898294" y="143135"/>
                      <a:pt x="905698" y="148070"/>
                      <a:pt x="915569" y="148070"/>
                    </a:cubicBezTo>
                    <a:cubicBezTo>
                      <a:pt x="918037" y="148070"/>
                      <a:pt x="922973" y="148070"/>
                      <a:pt x="925440" y="145603"/>
                    </a:cubicBezTo>
                    <a:cubicBezTo>
                      <a:pt x="962458" y="125860"/>
                      <a:pt x="987136" y="86374"/>
                      <a:pt x="987136" y="44421"/>
                    </a:cubicBezTo>
                    <a:lnTo>
                      <a:pt x="987136" y="24678"/>
                    </a:lnTo>
                    <a:cubicBezTo>
                      <a:pt x="987136" y="9871"/>
                      <a:pt x="977265" y="0"/>
                      <a:pt x="962458" y="0"/>
                    </a:cubicBezTo>
                    <a:lnTo>
                      <a:pt x="922973" y="0"/>
                    </a:lnTo>
                    <a:cubicBezTo>
                      <a:pt x="878551" y="0"/>
                      <a:pt x="836598" y="17275"/>
                      <a:pt x="806984" y="49357"/>
                    </a:cubicBezTo>
                    <a:lnTo>
                      <a:pt x="782306" y="74035"/>
                    </a:lnTo>
                    <a:cubicBezTo>
                      <a:pt x="732949" y="41953"/>
                      <a:pt x="678656" y="24678"/>
                      <a:pt x="621896" y="24678"/>
                    </a:cubicBezTo>
                    <a:lnTo>
                      <a:pt x="320819" y="24678"/>
                    </a:lnTo>
                    <a:cubicBezTo>
                      <a:pt x="185088" y="24678"/>
                      <a:pt x="74035" y="135731"/>
                      <a:pt x="74035" y="271463"/>
                    </a:cubicBezTo>
                    <a:lnTo>
                      <a:pt x="74035" y="296141"/>
                    </a:lnTo>
                    <a:cubicBezTo>
                      <a:pt x="74035" y="303544"/>
                      <a:pt x="69100" y="308480"/>
                      <a:pt x="61696" y="308480"/>
                    </a:cubicBezTo>
                    <a:cubicBezTo>
                      <a:pt x="54293" y="308480"/>
                      <a:pt x="49357" y="303544"/>
                      <a:pt x="49357" y="296141"/>
                    </a:cubicBezTo>
                    <a:cubicBezTo>
                      <a:pt x="49357" y="281334"/>
                      <a:pt x="39485" y="271463"/>
                      <a:pt x="24678" y="271463"/>
                    </a:cubicBezTo>
                    <a:cubicBezTo>
                      <a:pt x="9871" y="271463"/>
                      <a:pt x="0" y="281334"/>
                      <a:pt x="0" y="296141"/>
                    </a:cubicBezTo>
                    <a:cubicBezTo>
                      <a:pt x="0" y="330691"/>
                      <a:pt x="27146" y="357837"/>
                      <a:pt x="61696" y="357837"/>
                    </a:cubicBezTo>
                    <a:cubicBezTo>
                      <a:pt x="96246" y="357837"/>
                      <a:pt x="123392" y="330691"/>
                      <a:pt x="123392" y="296141"/>
                    </a:cubicBezTo>
                    <a:lnTo>
                      <a:pt x="123392" y="271463"/>
                    </a:lnTo>
                    <a:cubicBezTo>
                      <a:pt x="123392" y="162878"/>
                      <a:pt x="212234" y="74035"/>
                      <a:pt x="320819" y="74035"/>
                    </a:cubicBezTo>
                    <a:lnTo>
                      <a:pt x="621896" y="74035"/>
                    </a:lnTo>
                    <a:cubicBezTo>
                      <a:pt x="676188" y="74035"/>
                      <a:pt x="730481" y="93778"/>
                      <a:pt x="774902" y="128328"/>
                    </a:cubicBezTo>
                    <a:cubicBezTo>
                      <a:pt x="804516" y="153006"/>
                      <a:pt x="829195" y="182620"/>
                      <a:pt x="846469" y="217170"/>
                    </a:cubicBezTo>
                    <a:lnTo>
                      <a:pt x="866212" y="256655"/>
                    </a:lnTo>
                    <a:cubicBezTo>
                      <a:pt x="900762" y="325755"/>
                      <a:pt x="962458" y="375112"/>
                      <a:pt x="1036493" y="389919"/>
                    </a:cubicBezTo>
                    <a:lnTo>
                      <a:pt x="1036493" y="500972"/>
                    </a:lnTo>
                    <a:cubicBezTo>
                      <a:pt x="1036493" y="513311"/>
                      <a:pt x="1029090" y="523182"/>
                      <a:pt x="1016751" y="525650"/>
                    </a:cubicBezTo>
                    <a:lnTo>
                      <a:pt x="848937" y="560200"/>
                    </a:lnTo>
                    <a:cubicBezTo>
                      <a:pt x="814388" y="567603"/>
                      <a:pt x="789709" y="597218"/>
                      <a:pt x="789709" y="631767"/>
                    </a:cubicBezTo>
                    <a:lnTo>
                      <a:pt x="789709" y="715674"/>
                    </a:lnTo>
                    <a:cubicBezTo>
                      <a:pt x="789709" y="730481"/>
                      <a:pt x="779838" y="740352"/>
                      <a:pt x="765031" y="740352"/>
                    </a:cubicBezTo>
                    <a:lnTo>
                      <a:pt x="755159" y="740352"/>
                    </a:lnTo>
                    <a:cubicBezTo>
                      <a:pt x="742820" y="740352"/>
                      <a:pt x="732949" y="732949"/>
                      <a:pt x="730481" y="720610"/>
                    </a:cubicBezTo>
                    <a:lnTo>
                      <a:pt x="705803" y="621896"/>
                    </a:lnTo>
                    <a:cubicBezTo>
                      <a:pt x="700867" y="599685"/>
                      <a:pt x="686060" y="582410"/>
                      <a:pt x="666317" y="572539"/>
                    </a:cubicBezTo>
                    <a:cubicBezTo>
                      <a:pt x="646574" y="562668"/>
                      <a:pt x="626832" y="562668"/>
                      <a:pt x="607089" y="570071"/>
                    </a:cubicBezTo>
                    <a:cubicBezTo>
                      <a:pt x="535522" y="599685"/>
                      <a:pt x="446679" y="597218"/>
                      <a:pt x="375112" y="567603"/>
                    </a:cubicBezTo>
                    <a:cubicBezTo>
                      <a:pt x="362773" y="562668"/>
                      <a:pt x="347966" y="567603"/>
                      <a:pt x="343030" y="579943"/>
                    </a:cubicBezTo>
                    <a:cubicBezTo>
                      <a:pt x="338094" y="592282"/>
                      <a:pt x="343030" y="607089"/>
                      <a:pt x="355369" y="612025"/>
                    </a:cubicBezTo>
                    <a:cubicBezTo>
                      <a:pt x="436808" y="646574"/>
                      <a:pt x="540457" y="646574"/>
                      <a:pt x="624364" y="614492"/>
                    </a:cubicBezTo>
                    <a:cubicBezTo>
                      <a:pt x="631767" y="612025"/>
                      <a:pt x="639171" y="614492"/>
                      <a:pt x="644107" y="614492"/>
                    </a:cubicBezTo>
                    <a:cubicBezTo>
                      <a:pt x="651510" y="616960"/>
                      <a:pt x="656446" y="624364"/>
                      <a:pt x="656446" y="631767"/>
                    </a:cubicBezTo>
                    <a:lnTo>
                      <a:pt x="681124" y="730481"/>
                    </a:lnTo>
                    <a:cubicBezTo>
                      <a:pt x="688528" y="762563"/>
                      <a:pt x="718142" y="787241"/>
                      <a:pt x="752692" y="787241"/>
                    </a:cubicBezTo>
                    <a:lnTo>
                      <a:pt x="765031" y="787241"/>
                    </a:lnTo>
                    <a:cubicBezTo>
                      <a:pt x="806984" y="787241"/>
                      <a:pt x="839066" y="755159"/>
                      <a:pt x="839066" y="713206"/>
                    </a:cubicBezTo>
                    <a:lnTo>
                      <a:pt x="839066" y="629299"/>
                    </a:lnTo>
                    <a:cubicBezTo>
                      <a:pt x="839066" y="616960"/>
                      <a:pt x="846469" y="607089"/>
                      <a:pt x="858809" y="604621"/>
                    </a:cubicBezTo>
                    <a:lnTo>
                      <a:pt x="1026622" y="570071"/>
                    </a:lnTo>
                    <a:cubicBezTo>
                      <a:pt x="1061172" y="567603"/>
                      <a:pt x="1085850" y="537989"/>
                      <a:pt x="1085850" y="503440"/>
                    </a:cubicBezTo>
                    <a:lnTo>
                      <a:pt x="1085850" y="370176"/>
                    </a:lnTo>
                    <a:cubicBezTo>
                      <a:pt x="1085850" y="357837"/>
                      <a:pt x="1078447" y="347966"/>
                      <a:pt x="1066107" y="345498"/>
                    </a:cubicBezTo>
                    <a:close/>
                  </a:path>
                </a:pathLst>
              </a:custGeom>
              <a:grpFill/>
              <a:ln w="24678" cap="flat">
                <a:noFill/>
                <a:prstDash val="solid"/>
                <a:miter/>
              </a:ln>
            </p:spPr>
            <p:txBody>
              <a:bodyPr rtlCol="0" anchor="ctr"/>
              <a:lstStyle/>
              <a:p>
                <a:endParaRPr lang="zh-CN" altLang="en-US">
                  <a:solidFill>
                    <a:srgbClr val="3B3B3B"/>
                  </a:solidFill>
                </a:endParaRPr>
              </a:p>
            </p:txBody>
          </p:sp>
        </p:grpSp>
      </p:grpSp>
      <p:sp>
        <p:nvSpPr>
          <p:cNvPr id="25" name="矩形: 圆顶角 24">
            <a:extLst>
              <a:ext uri="{FF2B5EF4-FFF2-40B4-BE49-F238E27FC236}">
                <a16:creationId xmlns:a16="http://schemas.microsoft.com/office/drawing/2014/main" xmlns="" id="{46B3610D-2E4F-4486-B2B8-601584F1414F}"/>
              </a:ext>
            </a:extLst>
          </p:cNvPr>
          <p:cNvSpPr/>
          <p:nvPr/>
        </p:nvSpPr>
        <p:spPr>
          <a:xfrm rot="16200000">
            <a:off x="5684954" y="173972"/>
            <a:ext cx="822094" cy="3098629"/>
          </a:xfrm>
          <a:prstGeom prst="round2SameRect">
            <a:avLst>
              <a:gd name="adj1" fmla="val 5023"/>
              <a:gd name="adj2" fmla="val 6816"/>
            </a:avLst>
          </a:prstGeom>
          <a:solidFill>
            <a:schemeClr val="bg1"/>
          </a:solidFill>
          <a:ln w="12700">
            <a:solidFill>
              <a:schemeClr val="accent1"/>
            </a:solid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63" name="文本框 62">
            <a:extLst>
              <a:ext uri="{FF2B5EF4-FFF2-40B4-BE49-F238E27FC236}">
                <a16:creationId xmlns:a16="http://schemas.microsoft.com/office/drawing/2014/main" xmlns="" id="{311EB4F5-08BF-4EF7-A8C1-81949618D806}"/>
              </a:ext>
            </a:extLst>
          </p:cNvPr>
          <p:cNvSpPr txBox="1"/>
          <p:nvPr/>
        </p:nvSpPr>
        <p:spPr>
          <a:xfrm>
            <a:off x="5558923" y="1412306"/>
            <a:ext cx="1538883" cy="307777"/>
          </a:xfrm>
          <a:prstGeom prst="rect">
            <a:avLst/>
          </a:prstGeom>
        </p:spPr>
        <p:txBody>
          <a:bodyPr wrap="non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专项资金支持</a:t>
            </a:r>
          </a:p>
        </p:txBody>
      </p:sp>
      <p:sp>
        <p:nvSpPr>
          <p:cNvPr id="64" name="文本框 63">
            <a:extLst>
              <a:ext uri="{FF2B5EF4-FFF2-40B4-BE49-F238E27FC236}">
                <a16:creationId xmlns:a16="http://schemas.microsoft.com/office/drawing/2014/main" xmlns="" id="{FE88968C-04E9-4D5C-A12D-428363EA0071}"/>
              </a:ext>
            </a:extLst>
          </p:cNvPr>
          <p:cNvSpPr txBox="1"/>
          <p:nvPr/>
        </p:nvSpPr>
        <p:spPr>
          <a:xfrm>
            <a:off x="5558923" y="1788251"/>
            <a:ext cx="2140853" cy="246221"/>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简要内容介绍说明</a:t>
            </a:r>
          </a:p>
        </p:txBody>
      </p:sp>
      <p:grpSp>
        <p:nvGrpSpPr>
          <p:cNvPr id="18" name="组合 17">
            <a:extLst>
              <a:ext uri="{FF2B5EF4-FFF2-40B4-BE49-F238E27FC236}">
                <a16:creationId xmlns:a16="http://schemas.microsoft.com/office/drawing/2014/main" xmlns="" id="{CF9C1D06-5575-4C89-8C5B-815B536E9691}"/>
              </a:ext>
            </a:extLst>
          </p:cNvPr>
          <p:cNvGrpSpPr/>
          <p:nvPr/>
        </p:nvGrpSpPr>
        <p:grpSpPr>
          <a:xfrm>
            <a:off x="4712331" y="1350694"/>
            <a:ext cx="757430" cy="757430"/>
            <a:chOff x="4712331" y="1481326"/>
            <a:chExt cx="757430" cy="757430"/>
          </a:xfrm>
        </p:grpSpPr>
        <p:sp>
          <p:nvSpPr>
            <p:cNvPr id="86" name="椭圆 85">
              <a:extLst>
                <a:ext uri="{FF2B5EF4-FFF2-40B4-BE49-F238E27FC236}">
                  <a16:creationId xmlns:a16="http://schemas.microsoft.com/office/drawing/2014/main" xmlns="" id="{53DF2DCA-53C7-463D-927D-B7D2B7E1EAE2}"/>
                </a:ext>
              </a:extLst>
            </p:cNvPr>
            <p:cNvSpPr/>
            <p:nvPr/>
          </p:nvSpPr>
          <p:spPr>
            <a:xfrm>
              <a:off x="4712331" y="1481326"/>
              <a:ext cx="757430" cy="757430"/>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3B3B"/>
                </a:solidFill>
              </a:endParaRPr>
            </a:p>
          </p:txBody>
        </p:sp>
        <p:sp>
          <p:nvSpPr>
            <p:cNvPr id="87" name="椭圆 86">
              <a:extLst>
                <a:ext uri="{FF2B5EF4-FFF2-40B4-BE49-F238E27FC236}">
                  <a16:creationId xmlns:a16="http://schemas.microsoft.com/office/drawing/2014/main" xmlns="" id="{2B8AAF29-F5C6-4B2C-AE11-43552A0201C4}"/>
                </a:ext>
              </a:extLst>
            </p:cNvPr>
            <p:cNvSpPr/>
            <p:nvPr/>
          </p:nvSpPr>
          <p:spPr>
            <a:xfrm>
              <a:off x="4808361" y="1577356"/>
              <a:ext cx="565371" cy="565371"/>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图形 30">
              <a:extLst>
                <a:ext uri="{FF2B5EF4-FFF2-40B4-BE49-F238E27FC236}">
                  <a16:creationId xmlns:a16="http://schemas.microsoft.com/office/drawing/2014/main" xmlns="" id="{BC1B2B0A-75A9-4644-9B09-5B3955148DF7}"/>
                </a:ext>
              </a:extLst>
            </p:cNvPr>
            <p:cNvGrpSpPr/>
            <p:nvPr/>
          </p:nvGrpSpPr>
          <p:grpSpPr>
            <a:xfrm>
              <a:off x="4843087" y="1668871"/>
              <a:ext cx="495919" cy="382341"/>
              <a:chOff x="7334250" y="536142"/>
              <a:chExt cx="1088317" cy="839065"/>
            </a:xfrm>
            <a:solidFill>
              <a:schemeClr val="bg1"/>
            </a:solidFill>
          </p:grpSpPr>
          <p:sp>
            <p:nvSpPr>
              <p:cNvPr id="51" name="任意多边形: 形状 50">
                <a:extLst>
                  <a:ext uri="{FF2B5EF4-FFF2-40B4-BE49-F238E27FC236}">
                    <a16:creationId xmlns:a16="http://schemas.microsoft.com/office/drawing/2014/main" xmlns="" id="{C10EA88D-EE91-4B8D-9809-C8AC36A3C598}"/>
                  </a:ext>
                </a:extLst>
              </p:cNvPr>
              <p:cNvSpPr/>
              <p:nvPr/>
            </p:nvSpPr>
            <p:spPr>
              <a:xfrm rot="-1055761">
                <a:off x="8197977" y="856996"/>
                <a:ext cx="49356" cy="49356"/>
              </a:xfrm>
              <a:custGeom>
                <a:avLst/>
                <a:gdLst>
                  <a:gd name="connsiteX0" fmla="*/ 49356 w 49356"/>
                  <a:gd name="connsiteY0" fmla="*/ 24678 h 49356"/>
                  <a:gd name="connsiteX1" fmla="*/ 24678 w 49356"/>
                  <a:gd name="connsiteY1" fmla="*/ 49356 h 49356"/>
                  <a:gd name="connsiteX2" fmla="*/ 0 w 49356"/>
                  <a:gd name="connsiteY2" fmla="*/ 24678 h 49356"/>
                  <a:gd name="connsiteX3" fmla="*/ 24678 w 49356"/>
                  <a:gd name="connsiteY3" fmla="*/ 0 h 49356"/>
                  <a:gd name="connsiteX4" fmla="*/ 49356 w 49356"/>
                  <a:gd name="connsiteY4" fmla="*/ 24678 h 4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6" h="49356">
                    <a:moveTo>
                      <a:pt x="49356" y="24678"/>
                    </a:moveTo>
                    <a:cubicBezTo>
                      <a:pt x="49356" y="38307"/>
                      <a:pt x="38307" y="49356"/>
                      <a:pt x="24678" y="49356"/>
                    </a:cubicBezTo>
                    <a:cubicBezTo>
                      <a:pt x="11049" y="49356"/>
                      <a:pt x="0" y="38307"/>
                      <a:pt x="0" y="24678"/>
                    </a:cubicBezTo>
                    <a:cubicBezTo>
                      <a:pt x="0" y="11049"/>
                      <a:pt x="11049" y="0"/>
                      <a:pt x="24678" y="0"/>
                    </a:cubicBezTo>
                    <a:cubicBezTo>
                      <a:pt x="38307" y="0"/>
                      <a:pt x="49356" y="11049"/>
                      <a:pt x="49356" y="24678"/>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52" name="任意多边形: 形状 51">
                <a:extLst>
                  <a:ext uri="{FF2B5EF4-FFF2-40B4-BE49-F238E27FC236}">
                    <a16:creationId xmlns:a16="http://schemas.microsoft.com/office/drawing/2014/main" xmlns="" id="{84F78BB4-5897-4F41-B739-07EEEE3F942B}"/>
                  </a:ext>
                </a:extLst>
              </p:cNvPr>
              <p:cNvSpPr/>
              <p:nvPr/>
            </p:nvSpPr>
            <p:spPr>
              <a:xfrm>
                <a:off x="7457642" y="808375"/>
                <a:ext cx="964925" cy="566832"/>
              </a:xfrm>
              <a:custGeom>
                <a:avLst/>
                <a:gdLst>
                  <a:gd name="connsiteX0" fmla="*/ 910633 w 964925"/>
                  <a:gd name="connsiteY0" fmla="*/ 26375 h 566832"/>
                  <a:gd name="connsiteX1" fmla="*/ 876084 w 964925"/>
                  <a:gd name="connsiteY1" fmla="*/ 4165 h 566832"/>
                  <a:gd name="connsiteX2" fmla="*/ 841534 w 964925"/>
                  <a:gd name="connsiteY2" fmla="*/ 11568 h 566832"/>
                  <a:gd name="connsiteX3" fmla="*/ 848937 w 964925"/>
                  <a:gd name="connsiteY3" fmla="*/ 46118 h 566832"/>
                  <a:gd name="connsiteX4" fmla="*/ 883487 w 964925"/>
                  <a:gd name="connsiteY4" fmla="*/ 68328 h 566832"/>
                  <a:gd name="connsiteX5" fmla="*/ 913101 w 964925"/>
                  <a:gd name="connsiteY5" fmla="*/ 122621 h 566832"/>
                  <a:gd name="connsiteX6" fmla="*/ 890891 w 964925"/>
                  <a:gd name="connsiteY6" fmla="*/ 171978 h 566832"/>
                  <a:gd name="connsiteX7" fmla="*/ 841534 w 964925"/>
                  <a:gd name="connsiteY7" fmla="*/ 189253 h 566832"/>
                  <a:gd name="connsiteX8" fmla="*/ 718142 w 964925"/>
                  <a:gd name="connsiteY8" fmla="*/ 174446 h 566832"/>
                  <a:gd name="connsiteX9" fmla="*/ 698399 w 964925"/>
                  <a:gd name="connsiteY9" fmla="*/ 179381 h 566832"/>
                  <a:gd name="connsiteX10" fmla="*/ 690995 w 964925"/>
                  <a:gd name="connsiteY10" fmla="*/ 196656 h 566832"/>
                  <a:gd name="connsiteX11" fmla="*/ 668785 w 964925"/>
                  <a:gd name="connsiteY11" fmla="*/ 258352 h 566832"/>
                  <a:gd name="connsiteX12" fmla="*/ 663849 w 964925"/>
                  <a:gd name="connsiteY12" fmla="*/ 280563 h 566832"/>
                  <a:gd name="connsiteX13" fmla="*/ 666317 w 964925"/>
                  <a:gd name="connsiteY13" fmla="*/ 295370 h 566832"/>
                  <a:gd name="connsiteX14" fmla="*/ 616960 w 964925"/>
                  <a:gd name="connsiteY14" fmla="*/ 344727 h 566832"/>
                  <a:gd name="connsiteX15" fmla="*/ 609557 w 964925"/>
                  <a:gd name="connsiteY15" fmla="*/ 344727 h 566832"/>
                  <a:gd name="connsiteX16" fmla="*/ 587346 w 964925"/>
                  <a:gd name="connsiteY16" fmla="*/ 352130 h 566832"/>
                  <a:gd name="connsiteX17" fmla="*/ 436808 w 964925"/>
                  <a:gd name="connsiteY17" fmla="*/ 379276 h 566832"/>
                  <a:gd name="connsiteX18" fmla="*/ 407194 w 964925"/>
                  <a:gd name="connsiteY18" fmla="*/ 384212 h 566832"/>
                  <a:gd name="connsiteX19" fmla="*/ 320819 w 964925"/>
                  <a:gd name="connsiteY19" fmla="*/ 418762 h 566832"/>
                  <a:gd name="connsiteX20" fmla="*/ 219638 w 964925"/>
                  <a:gd name="connsiteY20" fmla="*/ 364469 h 566832"/>
                  <a:gd name="connsiteX21" fmla="*/ 187556 w 964925"/>
                  <a:gd name="connsiteY21" fmla="*/ 357066 h 566832"/>
                  <a:gd name="connsiteX22" fmla="*/ 150538 w 964925"/>
                  <a:gd name="connsiteY22" fmla="*/ 366937 h 566832"/>
                  <a:gd name="connsiteX23" fmla="*/ 76503 w 964925"/>
                  <a:gd name="connsiteY23" fmla="*/ 292902 h 566832"/>
                  <a:gd name="connsiteX24" fmla="*/ 76503 w 964925"/>
                  <a:gd name="connsiteY24" fmla="*/ 283031 h 566832"/>
                  <a:gd name="connsiteX25" fmla="*/ 66632 w 964925"/>
                  <a:gd name="connsiteY25" fmla="*/ 258352 h 566832"/>
                  <a:gd name="connsiteX26" fmla="*/ 39485 w 964925"/>
                  <a:gd name="connsiteY26" fmla="*/ 258352 h 566832"/>
                  <a:gd name="connsiteX27" fmla="*/ 19743 w 964925"/>
                  <a:gd name="connsiteY27" fmla="*/ 265756 h 566832"/>
                  <a:gd name="connsiteX28" fmla="*/ 0 w 964925"/>
                  <a:gd name="connsiteY28" fmla="*/ 292902 h 566832"/>
                  <a:gd name="connsiteX29" fmla="*/ 0 w 964925"/>
                  <a:gd name="connsiteY29" fmla="*/ 505136 h 566832"/>
                  <a:gd name="connsiteX30" fmla="*/ 61696 w 964925"/>
                  <a:gd name="connsiteY30" fmla="*/ 566832 h 566832"/>
                  <a:gd name="connsiteX31" fmla="*/ 123392 w 964925"/>
                  <a:gd name="connsiteY31" fmla="*/ 505136 h 566832"/>
                  <a:gd name="connsiteX32" fmla="*/ 123392 w 964925"/>
                  <a:gd name="connsiteY32" fmla="*/ 482926 h 566832"/>
                  <a:gd name="connsiteX33" fmla="*/ 140667 w 964925"/>
                  <a:gd name="connsiteY33" fmla="*/ 460715 h 566832"/>
                  <a:gd name="connsiteX34" fmla="*/ 199895 w 964925"/>
                  <a:gd name="connsiteY34" fmla="*/ 416294 h 566832"/>
                  <a:gd name="connsiteX35" fmla="*/ 323287 w 964925"/>
                  <a:gd name="connsiteY35" fmla="*/ 468119 h 566832"/>
                  <a:gd name="connsiteX36" fmla="*/ 431872 w 964925"/>
                  <a:gd name="connsiteY36" fmla="*/ 431101 h 566832"/>
                  <a:gd name="connsiteX37" fmla="*/ 496036 w 964925"/>
                  <a:gd name="connsiteY37" fmla="*/ 443440 h 566832"/>
                  <a:gd name="connsiteX38" fmla="*/ 520714 w 964925"/>
                  <a:gd name="connsiteY38" fmla="*/ 440972 h 566832"/>
                  <a:gd name="connsiteX39" fmla="*/ 520714 w 964925"/>
                  <a:gd name="connsiteY39" fmla="*/ 505136 h 566832"/>
                  <a:gd name="connsiteX40" fmla="*/ 582410 w 964925"/>
                  <a:gd name="connsiteY40" fmla="*/ 566832 h 566832"/>
                  <a:gd name="connsiteX41" fmla="*/ 644107 w 964925"/>
                  <a:gd name="connsiteY41" fmla="*/ 505136 h 566832"/>
                  <a:gd name="connsiteX42" fmla="*/ 644107 w 964925"/>
                  <a:gd name="connsiteY42" fmla="*/ 448376 h 566832"/>
                  <a:gd name="connsiteX43" fmla="*/ 666317 w 964925"/>
                  <a:gd name="connsiteY43" fmla="*/ 381744 h 566832"/>
                  <a:gd name="connsiteX44" fmla="*/ 718142 w 964925"/>
                  <a:gd name="connsiteY44" fmla="*/ 295370 h 566832"/>
                  <a:gd name="connsiteX45" fmla="*/ 715674 w 964925"/>
                  <a:gd name="connsiteY45" fmla="*/ 280563 h 566832"/>
                  <a:gd name="connsiteX46" fmla="*/ 740352 w 964925"/>
                  <a:gd name="connsiteY46" fmla="*/ 223802 h 566832"/>
                  <a:gd name="connsiteX47" fmla="*/ 839066 w 964925"/>
                  <a:gd name="connsiteY47" fmla="*/ 233674 h 566832"/>
                  <a:gd name="connsiteX48" fmla="*/ 927908 w 964925"/>
                  <a:gd name="connsiteY48" fmla="*/ 204060 h 566832"/>
                  <a:gd name="connsiteX49" fmla="*/ 964926 w 964925"/>
                  <a:gd name="connsiteY49" fmla="*/ 117685 h 566832"/>
                  <a:gd name="connsiteX50" fmla="*/ 910633 w 964925"/>
                  <a:gd name="connsiteY50" fmla="*/ 26375 h 566832"/>
                  <a:gd name="connsiteX51" fmla="*/ 74035 w 964925"/>
                  <a:gd name="connsiteY51" fmla="*/ 482926 h 566832"/>
                  <a:gd name="connsiteX52" fmla="*/ 74035 w 964925"/>
                  <a:gd name="connsiteY52" fmla="*/ 505136 h 566832"/>
                  <a:gd name="connsiteX53" fmla="*/ 61696 w 964925"/>
                  <a:gd name="connsiteY53" fmla="*/ 517475 h 566832"/>
                  <a:gd name="connsiteX54" fmla="*/ 49357 w 964925"/>
                  <a:gd name="connsiteY54" fmla="*/ 505136 h 566832"/>
                  <a:gd name="connsiteX55" fmla="*/ 49357 w 964925"/>
                  <a:gd name="connsiteY55" fmla="*/ 369405 h 566832"/>
                  <a:gd name="connsiteX56" fmla="*/ 120924 w 964925"/>
                  <a:gd name="connsiteY56" fmla="*/ 416294 h 566832"/>
                  <a:gd name="connsiteX57" fmla="*/ 74035 w 964925"/>
                  <a:gd name="connsiteY57" fmla="*/ 482926 h 566832"/>
                  <a:gd name="connsiteX58" fmla="*/ 592282 w 964925"/>
                  <a:gd name="connsiteY58" fmla="*/ 443440 h 566832"/>
                  <a:gd name="connsiteX59" fmla="*/ 592282 w 964925"/>
                  <a:gd name="connsiteY59" fmla="*/ 505136 h 566832"/>
                  <a:gd name="connsiteX60" fmla="*/ 579943 w 964925"/>
                  <a:gd name="connsiteY60" fmla="*/ 517475 h 566832"/>
                  <a:gd name="connsiteX61" fmla="*/ 567603 w 964925"/>
                  <a:gd name="connsiteY61" fmla="*/ 505136 h 566832"/>
                  <a:gd name="connsiteX62" fmla="*/ 567603 w 964925"/>
                  <a:gd name="connsiteY62" fmla="*/ 426165 h 566832"/>
                  <a:gd name="connsiteX63" fmla="*/ 604621 w 964925"/>
                  <a:gd name="connsiteY63" fmla="*/ 401487 h 566832"/>
                  <a:gd name="connsiteX64" fmla="*/ 592282 w 964925"/>
                  <a:gd name="connsiteY64" fmla="*/ 436037 h 566832"/>
                  <a:gd name="connsiteX65" fmla="*/ 592282 w 964925"/>
                  <a:gd name="connsiteY65" fmla="*/ 443440 h 56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64925" h="566832">
                    <a:moveTo>
                      <a:pt x="910633" y="26375"/>
                    </a:moveTo>
                    <a:lnTo>
                      <a:pt x="876084" y="4165"/>
                    </a:lnTo>
                    <a:cubicBezTo>
                      <a:pt x="863744" y="-3239"/>
                      <a:pt x="848937" y="-771"/>
                      <a:pt x="841534" y="11568"/>
                    </a:cubicBezTo>
                    <a:cubicBezTo>
                      <a:pt x="834130" y="23907"/>
                      <a:pt x="836598" y="38714"/>
                      <a:pt x="848937" y="46118"/>
                    </a:cubicBezTo>
                    <a:lnTo>
                      <a:pt x="883487" y="68328"/>
                    </a:lnTo>
                    <a:cubicBezTo>
                      <a:pt x="900762" y="80668"/>
                      <a:pt x="913101" y="100410"/>
                      <a:pt x="913101" y="122621"/>
                    </a:cubicBezTo>
                    <a:cubicBezTo>
                      <a:pt x="913101" y="142364"/>
                      <a:pt x="905698" y="159638"/>
                      <a:pt x="890891" y="171978"/>
                    </a:cubicBezTo>
                    <a:cubicBezTo>
                      <a:pt x="876084" y="184317"/>
                      <a:pt x="858809" y="189253"/>
                      <a:pt x="841534" y="189253"/>
                    </a:cubicBezTo>
                    <a:lnTo>
                      <a:pt x="718142" y="174446"/>
                    </a:lnTo>
                    <a:cubicBezTo>
                      <a:pt x="710738" y="174446"/>
                      <a:pt x="703335" y="176913"/>
                      <a:pt x="698399" y="179381"/>
                    </a:cubicBezTo>
                    <a:cubicBezTo>
                      <a:pt x="693463" y="181849"/>
                      <a:pt x="690995" y="189253"/>
                      <a:pt x="690995" y="196656"/>
                    </a:cubicBezTo>
                    <a:cubicBezTo>
                      <a:pt x="690995" y="218867"/>
                      <a:pt x="683592" y="241077"/>
                      <a:pt x="668785" y="258352"/>
                    </a:cubicBezTo>
                    <a:cubicBezTo>
                      <a:pt x="663849" y="265756"/>
                      <a:pt x="661381" y="273159"/>
                      <a:pt x="663849" y="280563"/>
                    </a:cubicBezTo>
                    <a:cubicBezTo>
                      <a:pt x="666317" y="287966"/>
                      <a:pt x="666317" y="290434"/>
                      <a:pt x="666317" y="295370"/>
                    </a:cubicBezTo>
                    <a:cubicBezTo>
                      <a:pt x="666317" y="322516"/>
                      <a:pt x="644107" y="344727"/>
                      <a:pt x="616960" y="344727"/>
                    </a:cubicBezTo>
                    <a:cubicBezTo>
                      <a:pt x="614492" y="344727"/>
                      <a:pt x="612025" y="344727"/>
                      <a:pt x="609557" y="344727"/>
                    </a:cubicBezTo>
                    <a:cubicBezTo>
                      <a:pt x="602153" y="342259"/>
                      <a:pt x="592282" y="347194"/>
                      <a:pt x="587346" y="352130"/>
                    </a:cubicBezTo>
                    <a:cubicBezTo>
                      <a:pt x="550329" y="394083"/>
                      <a:pt x="486165" y="406423"/>
                      <a:pt x="436808" y="379276"/>
                    </a:cubicBezTo>
                    <a:cubicBezTo>
                      <a:pt x="426936" y="374341"/>
                      <a:pt x="414597" y="376808"/>
                      <a:pt x="407194" y="384212"/>
                    </a:cubicBezTo>
                    <a:cubicBezTo>
                      <a:pt x="382515" y="406423"/>
                      <a:pt x="352901" y="418762"/>
                      <a:pt x="320819" y="418762"/>
                    </a:cubicBezTo>
                    <a:cubicBezTo>
                      <a:pt x="281334" y="418762"/>
                      <a:pt x="241848" y="399019"/>
                      <a:pt x="219638" y="364469"/>
                    </a:cubicBezTo>
                    <a:cubicBezTo>
                      <a:pt x="212234" y="354598"/>
                      <a:pt x="197427" y="349662"/>
                      <a:pt x="187556" y="357066"/>
                    </a:cubicBezTo>
                    <a:cubicBezTo>
                      <a:pt x="175217" y="364469"/>
                      <a:pt x="162878" y="366937"/>
                      <a:pt x="150538" y="366937"/>
                    </a:cubicBezTo>
                    <a:cubicBezTo>
                      <a:pt x="108585" y="366937"/>
                      <a:pt x="76503" y="334855"/>
                      <a:pt x="76503" y="292902"/>
                    </a:cubicBezTo>
                    <a:cubicBezTo>
                      <a:pt x="76503" y="290434"/>
                      <a:pt x="76503" y="285498"/>
                      <a:pt x="76503" y="283031"/>
                    </a:cubicBezTo>
                    <a:cubicBezTo>
                      <a:pt x="78971" y="273159"/>
                      <a:pt x="74035" y="263288"/>
                      <a:pt x="66632" y="258352"/>
                    </a:cubicBezTo>
                    <a:cubicBezTo>
                      <a:pt x="59228" y="253416"/>
                      <a:pt x="49357" y="253416"/>
                      <a:pt x="39485" y="258352"/>
                    </a:cubicBezTo>
                    <a:cubicBezTo>
                      <a:pt x="32082" y="263288"/>
                      <a:pt x="27146" y="265756"/>
                      <a:pt x="19743" y="265756"/>
                    </a:cubicBezTo>
                    <a:cubicBezTo>
                      <a:pt x="7404" y="270691"/>
                      <a:pt x="0" y="280563"/>
                      <a:pt x="0" y="292902"/>
                    </a:cubicBezTo>
                    <a:lnTo>
                      <a:pt x="0" y="505136"/>
                    </a:lnTo>
                    <a:cubicBezTo>
                      <a:pt x="0" y="539686"/>
                      <a:pt x="27146" y="566832"/>
                      <a:pt x="61696" y="566832"/>
                    </a:cubicBezTo>
                    <a:cubicBezTo>
                      <a:pt x="96246" y="566832"/>
                      <a:pt x="123392" y="539686"/>
                      <a:pt x="123392" y="505136"/>
                    </a:cubicBezTo>
                    <a:lnTo>
                      <a:pt x="123392" y="482926"/>
                    </a:lnTo>
                    <a:cubicBezTo>
                      <a:pt x="123392" y="473054"/>
                      <a:pt x="130796" y="465651"/>
                      <a:pt x="140667" y="460715"/>
                    </a:cubicBezTo>
                    <a:cubicBezTo>
                      <a:pt x="162878" y="453312"/>
                      <a:pt x="185088" y="436037"/>
                      <a:pt x="199895" y="416294"/>
                    </a:cubicBezTo>
                    <a:cubicBezTo>
                      <a:pt x="231977" y="448376"/>
                      <a:pt x="276398" y="468119"/>
                      <a:pt x="323287" y="468119"/>
                    </a:cubicBezTo>
                    <a:cubicBezTo>
                      <a:pt x="362773" y="468119"/>
                      <a:pt x="399790" y="455779"/>
                      <a:pt x="431872" y="431101"/>
                    </a:cubicBezTo>
                    <a:cubicBezTo>
                      <a:pt x="451615" y="438504"/>
                      <a:pt x="473825" y="443440"/>
                      <a:pt x="496036" y="443440"/>
                    </a:cubicBezTo>
                    <a:cubicBezTo>
                      <a:pt x="503440" y="443440"/>
                      <a:pt x="513311" y="443440"/>
                      <a:pt x="520714" y="440972"/>
                    </a:cubicBezTo>
                    <a:lnTo>
                      <a:pt x="520714" y="505136"/>
                    </a:lnTo>
                    <a:cubicBezTo>
                      <a:pt x="520714" y="539686"/>
                      <a:pt x="547861" y="566832"/>
                      <a:pt x="582410" y="566832"/>
                    </a:cubicBezTo>
                    <a:cubicBezTo>
                      <a:pt x="616960" y="566832"/>
                      <a:pt x="644107" y="539686"/>
                      <a:pt x="644107" y="505136"/>
                    </a:cubicBezTo>
                    <a:lnTo>
                      <a:pt x="644107" y="448376"/>
                    </a:lnTo>
                    <a:lnTo>
                      <a:pt x="666317" y="381744"/>
                    </a:lnTo>
                    <a:cubicBezTo>
                      <a:pt x="695931" y="364469"/>
                      <a:pt x="718142" y="332387"/>
                      <a:pt x="718142" y="295370"/>
                    </a:cubicBezTo>
                    <a:cubicBezTo>
                      <a:pt x="718142" y="290434"/>
                      <a:pt x="718142" y="285498"/>
                      <a:pt x="715674" y="280563"/>
                    </a:cubicBezTo>
                    <a:cubicBezTo>
                      <a:pt x="728013" y="263288"/>
                      <a:pt x="735417" y="243545"/>
                      <a:pt x="740352" y="223802"/>
                    </a:cubicBezTo>
                    <a:lnTo>
                      <a:pt x="839066" y="233674"/>
                    </a:lnTo>
                    <a:cubicBezTo>
                      <a:pt x="871148" y="236142"/>
                      <a:pt x="903230" y="226270"/>
                      <a:pt x="927908" y="204060"/>
                    </a:cubicBezTo>
                    <a:cubicBezTo>
                      <a:pt x="952587" y="181849"/>
                      <a:pt x="964926" y="152235"/>
                      <a:pt x="964926" y="117685"/>
                    </a:cubicBezTo>
                    <a:cubicBezTo>
                      <a:pt x="962458" y="83135"/>
                      <a:pt x="942715" y="48586"/>
                      <a:pt x="910633" y="26375"/>
                    </a:cubicBezTo>
                    <a:close/>
                    <a:moveTo>
                      <a:pt x="74035" y="482926"/>
                    </a:moveTo>
                    <a:lnTo>
                      <a:pt x="74035" y="505136"/>
                    </a:lnTo>
                    <a:cubicBezTo>
                      <a:pt x="74035" y="512540"/>
                      <a:pt x="69100" y="517475"/>
                      <a:pt x="61696" y="517475"/>
                    </a:cubicBezTo>
                    <a:cubicBezTo>
                      <a:pt x="54292" y="517475"/>
                      <a:pt x="49357" y="512540"/>
                      <a:pt x="49357" y="505136"/>
                    </a:cubicBezTo>
                    <a:lnTo>
                      <a:pt x="49357" y="369405"/>
                    </a:lnTo>
                    <a:cubicBezTo>
                      <a:pt x="66632" y="391616"/>
                      <a:pt x="91310" y="408890"/>
                      <a:pt x="120924" y="416294"/>
                    </a:cubicBezTo>
                    <a:cubicBezTo>
                      <a:pt x="91310" y="426165"/>
                      <a:pt x="74035" y="453312"/>
                      <a:pt x="74035" y="482926"/>
                    </a:cubicBezTo>
                    <a:close/>
                    <a:moveTo>
                      <a:pt x="592282" y="443440"/>
                    </a:moveTo>
                    <a:lnTo>
                      <a:pt x="592282" y="505136"/>
                    </a:lnTo>
                    <a:cubicBezTo>
                      <a:pt x="592282" y="512540"/>
                      <a:pt x="587346" y="517475"/>
                      <a:pt x="579943" y="517475"/>
                    </a:cubicBezTo>
                    <a:cubicBezTo>
                      <a:pt x="572539" y="517475"/>
                      <a:pt x="567603" y="512540"/>
                      <a:pt x="567603" y="505136"/>
                    </a:cubicBezTo>
                    <a:lnTo>
                      <a:pt x="567603" y="426165"/>
                    </a:lnTo>
                    <a:cubicBezTo>
                      <a:pt x="579943" y="418762"/>
                      <a:pt x="592282" y="411358"/>
                      <a:pt x="604621" y="401487"/>
                    </a:cubicBezTo>
                    <a:lnTo>
                      <a:pt x="592282" y="436037"/>
                    </a:lnTo>
                    <a:cubicBezTo>
                      <a:pt x="592282" y="438504"/>
                      <a:pt x="592282" y="440972"/>
                      <a:pt x="592282" y="443440"/>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53" name="任意多边形: 形状 52">
                <a:extLst>
                  <a:ext uri="{FF2B5EF4-FFF2-40B4-BE49-F238E27FC236}">
                    <a16:creationId xmlns:a16="http://schemas.microsoft.com/office/drawing/2014/main" xmlns="" id="{FDD3B97E-D5B7-49D9-A58F-25CEB159D52A}"/>
                  </a:ext>
                </a:extLst>
              </p:cNvPr>
              <p:cNvSpPr/>
              <p:nvPr/>
            </p:nvSpPr>
            <p:spPr>
              <a:xfrm>
                <a:off x="7334250" y="536142"/>
                <a:ext cx="987136" cy="567603"/>
              </a:xfrm>
              <a:custGeom>
                <a:avLst/>
                <a:gdLst>
                  <a:gd name="connsiteX0" fmla="*/ 125860 w 987136"/>
                  <a:gd name="connsiteY0" fmla="*/ 264059 h 567603"/>
                  <a:gd name="connsiteX1" fmla="*/ 123392 w 987136"/>
                  <a:gd name="connsiteY1" fmla="*/ 246784 h 567603"/>
                  <a:gd name="connsiteX2" fmla="*/ 197427 w 987136"/>
                  <a:gd name="connsiteY2" fmla="*/ 172749 h 567603"/>
                  <a:gd name="connsiteX3" fmla="*/ 234445 w 987136"/>
                  <a:gd name="connsiteY3" fmla="*/ 182620 h 567603"/>
                  <a:gd name="connsiteX4" fmla="*/ 261591 w 987136"/>
                  <a:gd name="connsiteY4" fmla="*/ 182620 h 567603"/>
                  <a:gd name="connsiteX5" fmla="*/ 271463 w 987136"/>
                  <a:gd name="connsiteY5" fmla="*/ 157942 h 567603"/>
                  <a:gd name="connsiteX6" fmla="*/ 271463 w 987136"/>
                  <a:gd name="connsiteY6" fmla="*/ 148070 h 567603"/>
                  <a:gd name="connsiteX7" fmla="*/ 345498 w 987136"/>
                  <a:gd name="connsiteY7" fmla="*/ 74035 h 567603"/>
                  <a:gd name="connsiteX8" fmla="*/ 382515 w 987136"/>
                  <a:gd name="connsiteY8" fmla="*/ 83907 h 567603"/>
                  <a:gd name="connsiteX9" fmla="*/ 409662 w 987136"/>
                  <a:gd name="connsiteY9" fmla="*/ 81439 h 567603"/>
                  <a:gd name="connsiteX10" fmla="*/ 412129 w 987136"/>
                  <a:gd name="connsiteY10" fmla="*/ 78971 h 567603"/>
                  <a:gd name="connsiteX11" fmla="*/ 493568 w 987136"/>
                  <a:gd name="connsiteY11" fmla="*/ 49357 h 567603"/>
                  <a:gd name="connsiteX12" fmla="*/ 589814 w 987136"/>
                  <a:gd name="connsiteY12" fmla="*/ 96246 h 567603"/>
                  <a:gd name="connsiteX13" fmla="*/ 607089 w 987136"/>
                  <a:gd name="connsiteY13" fmla="*/ 106117 h 567603"/>
                  <a:gd name="connsiteX14" fmla="*/ 626832 w 987136"/>
                  <a:gd name="connsiteY14" fmla="*/ 101181 h 567603"/>
                  <a:gd name="connsiteX15" fmla="*/ 690995 w 987136"/>
                  <a:gd name="connsiteY15" fmla="*/ 74035 h 567603"/>
                  <a:gd name="connsiteX16" fmla="*/ 774902 w 987136"/>
                  <a:gd name="connsiteY16" fmla="*/ 123392 h 567603"/>
                  <a:gd name="connsiteX17" fmla="*/ 789709 w 987136"/>
                  <a:gd name="connsiteY17" fmla="*/ 135731 h 567603"/>
                  <a:gd name="connsiteX18" fmla="*/ 809452 w 987136"/>
                  <a:gd name="connsiteY18" fmla="*/ 133263 h 567603"/>
                  <a:gd name="connsiteX19" fmla="*/ 836598 w 987136"/>
                  <a:gd name="connsiteY19" fmla="*/ 125860 h 567603"/>
                  <a:gd name="connsiteX20" fmla="*/ 883487 w 987136"/>
                  <a:gd name="connsiteY20" fmla="*/ 157942 h 567603"/>
                  <a:gd name="connsiteX21" fmla="*/ 913101 w 987136"/>
                  <a:gd name="connsiteY21" fmla="*/ 172749 h 567603"/>
                  <a:gd name="connsiteX22" fmla="*/ 937780 w 987136"/>
                  <a:gd name="connsiteY22" fmla="*/ 197427 h 567603"/>
                  <a:gd name="connsiteX23" fmla="*/ 913101 w 987136"/>
                  <a:gd name="connsiteY23" fmla="*/ 222106 h 567603"/>
                  <a:gd name="connsiteX24" fmla="*/ 888423 w 987136"/>
                  <a:gd name="connsiteY24" fmla="*/ 222106 h 567603"/>
                  <a:gd name="connsiteX25" fmla="*/ 765031 w 987136"/>
                  <a:gd name="connsiteY25" fmla="*/ 345498 h 567603"/>
                  <a:gd name="connsiteX26" fmla="*/ 789709 w 987136"/>
                  <a:gd name="connsiteY26" fmla="*/ 370176 h 567603"/>
                  <a:gd name="connsiteX27" fmla="*/ 814388 w 987136"/>
                  <a:gd name="connsiteY27" fmla="*/ 345498 h 567603"/>
                  <a:gd name="connsiteX28" fmla="*/ 888423 w 987136"/>
                  <a:gd name="connsiteY28" fmla="*/ 271463 h 567603"/>
                  <a:gd name="connsiteX29" fmla="*/ 913101 w 987136"/>
                  <a:gd name="connsiteY29" fmla="*/ 271463 h 567603"/>
                  <a:gd name="connsiteX30" fmla="*/ 987136 w 987136"/>
                  <a:gd name="connsiteY30" fmla="*/ 197427 h 567603"/>
                  <a:gd name="connsiteX31" fmla="*/ 925440 w 987136"/>
                  <a:gd name="connsiteY31" fmla="*/ 123392 h 567603"/>
                  <a:gd name="connsiteX32" fmla="*/ 839066 w 987136"/>
                  <a:gd name="connsiteY32" fmla="*/ 74035 h 567603"/>
                  <a:gd name="connsiteX33" fmla="*/ 804516 w 987136"/>
                  <a:gd name="connsiteY33" fmla="*/ 78971 h 567603"/>
                  <a:gd name="connsiteX34" fmla="*/ 690995 w 987136"/>
                  <a:gd name="connsiteY34" fmla="*/ 24678 h 567603"/>
                  <a:gd name="connsiteX35" fmla="*/ 612025 w 987136"/>
                  <a:gd name="connsiteY35" fmla="*/ 46889 h 567603"/>
                  <a:gd name="connsiteX36" fmla="*/ 493568 w 987136"/>
                  <a:gd name="connsiteY36" fmla="*/ 0 h 567603"/>
                  <a:gd name="connsiteX37" fmla="*/ 392387 w 987136"/>
                  <a:gd name="connsiteY37" fmla="*/ 34550 h 567603"/>
                  <a:gd name="connsiteX38" fmla="*/ 345498 w 987136"/>
                  <a:gd name="connsiteY38" fmla="*/ 24678 h 567603"/>
                  <a:gd name="connsiteX39" fmla="*/ 224574 w 987136"/>
                  <a:gd name="connsiteY39" fmla="*/ 125860 h 567603"/>
                  <a:gd name="connsiteX40" fmla="*/ 197427 w 987136"/>
                  <a:gd name="connsiteY40" fmla="*/ 123392 h 567603"/>
                  <a:gd name="connsiteX41" fmla="*/ 74035 w 987136"/>
                  <a:gd name="connsiteY41" fmla="*/ 246784 h 567603"/>
                  <a:gd name="connsiteX42" fmla="*/ 74035 w 987136"/>
                  <a:gd name="connsiteY42" fmla="*/ 249252 h 567603"/>
                  <a:gd name="connsiteX43" fmla="*/ 0 w 987136"/>
                  <a:gd name="connsiteY43" fmla="*/ 345498 h 567603"/>
                  <a:gd name="connsiteX44" fmla="*/ 19743 w 987136"/>
                  <a:gd name="connsiteY44" fmla="*/ 402258 h 567603"/>
                  <a:gd name="connsiteX45" fmla="*/ 0 w 987136"/>
                  <a:gd name="connsiteY45" fmla="*/ 468890 h 567603"/>
                  <a:gd name="connsiteX46" fmla="*/ 41953 w 987136"/>
                  <a:gd name="connsiteY46" fmla="*/ 562668 h 567603"/>
                  <a:gd name="connsiteX47" fmla="*/ 59228 w 987136"/>
                  <a:gd name="connsiteY47" fmla="*/ 567603 h 567603"/>
                  <a:gd name="connsiteX48" fmla="*/ 78971 w 987136"/>
                  <a:gd name="connsiteY48" fmla="*/ 560200 h 567603"/>
                  <a:gd name="connsiteX49" fmla="*/ 76503 w 987136"/>
                  <a:gd name="connsiteY49" fmla="*/ 525650 h 567603"/>
                  <a:gd name="connsiteX50" fmla="*/ 51825 w 987136"/>
                  <a:gd name="connsiteY50" fmla="*/ 468890 h 567603"/>
                  <a:gd name="connsiteX51" fmla="*/ 71567 w 987136"/>
                  <a:gd name="connsiteY51" fmla="*/ 419533 h 567603"/>
                  <a:gd name="connsiteX52" fmla="*/ 78971 w 987136"/>
                  <a:gd name="connsiteY52" fmla="*/ 402258 h 567603"/>
                  <a:gd name="connsiteX53" fmla="*/ 69100 w 987136"/>
                  <a:gd name="connsiteY53" fmla="*/ 384983 h 567603"/>
                  <a:gd name="connsiteX54" fmla="*/ 49357 w 987136"/>
                  <a:gd name="connsiteY54" fmla="*/ 345498 h 567603"/>
                  <a:gd name="connsiteX55" fmla="*/ 98714 w 987136"/>
                  <a:gd name="connsiteY55" fmla="*/ 296141 h 567603"/>
                  <a:gd name="connsiteX56" fmla="*/ 113521 w 987136"/>
                  <a:gd name="connsiteY56" fmla="*/ 291205 h 567603"/>
                  <a:gd name="connsiteX57" fmla="*/ 115989 w 987136"/>
                  <a:gd name="connsiteY57" fmla="*/ 288737 h 567603"/>
                  <a:gd name="connsiteX58" fmla="*/ 125860 w 987136"/>
                  <a:gd name="connsiteY58" fmla="*/ 264059 h 56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87136" h="567603">
                    <a:moveTo>
                      <a:pt x="125860" y="264059"/>
                    </a:moveTo>
                    <a:cubicBezTo>
                      <a:pt x="123392" y="256655"/>
                      <a:pt x="123392" y="251720"/>
                      <a:pt x="123392" y="246784"/>
                    </a:cubicBezTo>
                    <a:cubicBezTo>
                      <a:pt x="123392" y="204831"/>
                      <a:pt x="155474" y="172749"/>
                      <a:pt x="197427" y="172749"/>
                    </a:cubicBezTo>
                    <a:cubicBezTo>
                      <a:pt x="209766" y="172749"/>
                      <a:pt x="224574" y="175217"/>
                      <a:pt x="234445" y="182620"/>
                    </a:cubicBezTo>
                    <a:cubicBezTo>
                      <a:pt x="241848" y="187556"/>
                      <a:pt x="251720" y="187556"/>
                      <a:pt x="261591" y="182620"/>
                    </a:cubicBezTo>
                    <a:cubicBezTo>
                      <a:pt x="268995" y="177685"/>
                      <a:pt x="273930" y="167813"/>
                      <a:pt x="271463" y="157942"/>
                    </a:cubicBezTo>
                    <a:cubicBezTo>
                      <a:pt x="271463" y="155474"/>
                      <a:pt x="271463" y="150538"/>
                      <a:pt x="271463" y="148070"/>
                    </a:cubicBezTo>
                    <a:cubicBezTo>
                      <a:pt x="271463" y="106117"/>
                      <a:pt x="303544" y="74035"/>
                      <a:pt x="345498" y="74035"/>
                    </a:cubicBezTo>
                    <a:cubicBezTo>
                      <a:pt x="357837" y="74035"/>
                      <a:pt x="370176" y="76503"/>
                      <a:pt x="382515" y="83907"/>
                    </a:cubicBezTo>
                    <a:cubicBezTo>
                      <a:pt x="389919" y="88842"/>
                      <a:pt x="402258" y="88842"/>
                      <a:pt x="409662" y="81439"/>
                    </a:cubicBezTo>
                    <a:cubicBezTo>
                      <a:pt x="409662" y="81439"/>
                      <a:pt x="412129" y="81439"/>
                      <a:pt x="412129" y="78971"/>
                    </a:cubicBezTo>
                    <a:cubicBezTo>
                      <a:pt x="434340" y="61696"/>
                      <a:pt x="463954" y="49357"/>
                      <a:pt x="493568" y="49357"/>
                    </a:cubicBezTo>
                    <a:cubicBezTo>
                      <a:pt x="530586" y="49357"/>
                      <a:pt x="567603" y="66632"/>
                      <a:pt x="589814" y="96246"/>
                    </a:cubicBezTo>
                    <a:cubicBezTo>
                      <a:pt x="594750" y="101181"/>
                      <a:pt x="599685" y="106117"/>
                      <a:pt x="607089" y="106117"/>
                    </a:cubicBezTo>
                    <a:cubicBezTo>
                      <a:pt x="614492" y="106117"/>
                      <a:pt x="619428" y="103649"/>
                      <a:pt x="626832" y="101181"/>
                    </a:cubicBezTo>
                    <a:cubicBezTo>
                      <a:pt x="644107" y="83907"/>
                      <a:pt x="666317" y="74035"/>
                      <a:pt x="690995" y="74035"/>
                    </a:cubicBezTo>
                    <a:cubicBezTo>
                      <a:pt x="725545" y="74035"/>
                      <a:pt x="757627" y="93778"/>
                      <a:pt x="774902" y="123392"/>
                    </a:cubicBezTo>
                    <a:cubicBezTo>
                      <a:pt x="777370" y="128328"/>
                      <a:pt x="784773" y="133263"/>
                      <a:pt x="789709" y="135731"/>
                    </a:cubicBezTo>
                    <a:cubicBezTo>
                      <a:pt x="797113" y="138199"/>
                      <a:pt x="804516" y="135731"/>
                      <a:pt x="809452" y="133263"/>
                    </a:cubicBezTo>
                    <a:cubicBezTo>
                      <a:pt x="816855" y="128328"/>
                      <a:pt x="826727" y="125860"/>
                      <a:pt x="836598" y="125860"/>
                    </a:cubicBezTo>
                    <a:cubicBezTo>
                      <a:pt x="856341" y="125860"/>
                      <a:pt x="876084" y="138199"/>
                      <a:pt x="883487" y="157942"/>
                    </a:cubicBezTo>
                    <a:cubicBezTo>
                      <a:pt x="888423" y="167813"/>
                      <a:pt x="900762" y="172749"/>
                      <a:pt x="913101" y="172749"/>
                    </a:cubicBezTo>
                    <a:cubicBezTo>
                      <a:pt x="927908" y="172749"/>
                      <a:pt x="937780" y="182620"/>
                      <a:pt x="937780" y="197427"/>
                    </a:cubicBezTo>
                    <a:cubicBezTo>
                      <a:pt x="937780" y="212234"/>
                      <a:pt x="927908" y="222106"/>
                      <a:pt x="913101" y="222106"/>
                    </a:cubicBezTo>
                    <a:lnTo>
                      <a:pt x="888423" y="222106"/>
                    </a:lnTo>
                    <a:cubicBezTo>
                      <a:pt x="819323" y="222106"/>
                      <a:pt x="765031" y="276398"/>
                      <a:pt x="765031" y="345498"/>
                    </a:cubicBezTo>
                    <a:cubicBezTo>
                      <a:pt x="765031" y="360305"/>
                      <a:pt x="774902" y="370176"/>
                      <a:pt x="789709" y="370176"/>
                    </a:cubicBezTo>
                    <a:cubicBezTo>
                      <a:pt x="804516" y="370176"/>
                      <a:pt x="814388" y="360305"/>
                      <a:pt x="814388" y="345498"/>
                    </a:cubicBezTo>
                    <a:cubicBezTo>
                      <a:pt x="814388" y="303544"/>
                      <a:pt x="846469" y="271463"/>
                      <a:pt x="888423" y="271463"/>
                    </a:cubicBezTo>
                    <a:lnTo>
                      <a:pt x="913101" y="271463"/>
                    </a:lnTo>
                    <a:cubicBezTo>
                      <a:pt x="955054" y="271463"/>
                      <a:pt x="987136" y="239381"/>
                      <a:pt x="987136" y="197427"/>
                    </a:cubicBezTo>
                    <a:cubicBezTo>
                      <a:pt x="987136" y="160410"/>
                      <a:pt x="959990" y="130796"/>
                      <a:pt x="925440" y="123392"/>
                    </a:cubicBezTo>
                    <a:cubicBezTo>
                      <a:pt x="908165" y="93778"/>
                      <a:pt x="876084" y="74035"/>
                      <a:pt x="839066" y="74035"/>
                    </a:cubicBezTo>
                    <a:cubicBezTo>
                      <a:pt x="826727" y="74035"/>
                      <a:pt x="816855" y="76503"/>
                      <a:pt x="804516" y="78971"/>
                    </a:cubicBezTo>
                    <a:cubicBezTo>
                      <a:pt x="777370" y="44421"/>
                      <a:pt x="735417" y="24678"/>
                      <a:pt x="690995" y="24678"/>
                    </a:cubicBezTo>
                    <a:cubicBezTo>
                      <a:pt x="663849" y="24678"/>
                      <a:pt x="636703" y="32082"/>
                      <a:pt x="612025" y="46889"/>
                    </a:cubicBezTo>
                    <a:cubicBezTo>
                      <a:pt x="579943" y="17275"/>
                      <a:pt x="537989" y="0"/>
                      <a:pt x="493568" y="0"/>
                    </a:cubicBezTo>
                    <a:cubicBezTo>
                      <a:pt x="456551" y="0"/>
                      <a:pt x="422001" y="12339"/>
                      <a:pt x="392387" y="34550"/>
                    </a:cubicBezTo>
                    <a:cubicBezTo>
                      <a:pt x="377580" y="27146"/>
                      <a:pt x="360305" y="24678"/>
                      <a:pt x="345498" y="24678"/>
                    </a:cubicBezTo>
                    <a:cubicBezTo>
                      <a:pt x="283802" y="24678"/>
                      <a:pt x="234445" y="69100"/>
                      <a:pt x="224574" y="125860"/>
                    </a:cubicBezTo>
                    <a:cubicBezTo>
                      <a:pt x="214702" y="123392"/>
                      <a:pt x="207299" y="123392"/>
                      <a:pt x="197427" y="123392"/>
                    </a:cubicBezTo>
                    <a:cubicBezTo>
                      <a:pt x="128328" y="123392"/>
                      <a:pt x="74035" y="177685"/>
                      <a:pt x="74035" y="246784"/>
                    </a:cubicBezTo>
                    <a:cubicBezTo>
                      <a:pt x="74035" y="246784"/>
                      <a:pt x="74035" y="249252"/>
                      <a:pt x="74035" y="249252"/>
                    </a:cubicBezTo>
                    <a:cubicBezTo>
                      <a:pt x="32082" y="259123"/>
                      <a:pt x="0" y="298609"/>
                      <a:pt x="0" y="345498"/>
                    </a:cubicBezTo>
                    <a:cubicBezTo>
                      <a:pt x="0" y="365240"/>
                      <a:pt x="7404" y="387451"/>
                      <a:pt x="19743" y="402258"/>
                    </a:cubicBezTo>
                    <a:cubicBezTo>
                      <a:pt x="7404" y="422001"/>
                      <a:pt x="0" y="446679"/>
                      <a:pt x="0" y="468890"/>
                    </a:cubicBezTo>
                    <a:cubicBezTo>
                      <a:pt x="0" y="503440"/>
                      <a:pt x="14807" y="537989"/>
                      <a:pt x="41953" y="562668"/>
                    </a:cubicBezTo>
                    <a:cubicBezTo>
                      <a:pt x="46889" y="565136"/>
                      <a:pt x="51825" y="567603"/>
                      <a:pt x="59228" y="567603"/>
                    </a:cubicBezTo>
                    <a:cubicBezTo>
                      <a:pt x="66632" y="567603"/>
                      <a:pt x="74035" y="565136"/>
                      <a:pt x="78971" y="560200"/>
                    </a:cubicBezTo>
                    <a:cubicBezTo>
                      <a:pt x="88842" y="550329"/>
                      <a:pt x="86374" y="535522"/>
                      <a:pt x="76503" y="525650"/>
                    </a:cubicBezTo>
                    <a:cubicBezTo>
                      <a:pt x="61696" y="510843"/>
                      <a:pt x="51825" y="491100"/>
                      <a:pt x="51825" y="468890"/>
                    </a:cubicBezTo>
                    <a:cubicBezTo>
                      <a:pt x="51825" y="451615"/>
                      <a:pt x="59228" y="431872"/>
                      <a:pt x="71567" y="419533"/>
                    </a:cubicBezTo>
                    <a:cubicBezTo>
                      <a:pt x="76503" y="414597"/>
                      <a:pt x="78971" y="407194"/>
                      <a:pt x="78971" y="402258"/>
                    </a:cubicBezTo>
                    <a:cubicBezTo>
                      <a:pt x="78971" y="394855"/>
                      <a:pt x="76503" y="389919"/>
                      <a:pt x="69100" y="384983"/>
                    </a:cubicBezTo>
                    <a:cubicBezTo>
                      <a:pt x="56760" y="372644"/>
                      <a:pt x="49357" y="360305"/>
                      <a:pt x="49357" y="345498"/>
                    </a:cubicBezTo>
                    <a:cubicBezTo>
                      <a:pt x="49357" y="318351"/>
                      <a:pt x="71567" y="296141"/>
                      <a:pt x="98714" y="296141"/>
                    </a:cubicBezTo>
                    <a:cubicBezTo>
                      <a:pt x="103649" y="296141"/>
                      <a:pt x="108585" y="293673"/>
                      <a:pt x="113521" y="291205"/>
                    </a:cubicBezTo>
                    <a:lnTo>
                      <a:pt x="115989" y="288737"/>
                    </a:lnTo>
                    <a:cubicBezTo>
                      <a:pt x="123392" y="283802"/>
                      <a:pt x="128328" y="273930"/>
                      <a:pt x="125860" y="264059"/>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54" name="任意多边形: 形状 53">
                <a:extLst>
                  <a:ext uri="{FF2B5EF4-FFF2-40B4-BE49-F238E27FC236}">
                    <a16:creationId xmlns:a16="http://schemas.microsoft.com/office/drawing/2014/main" xmlns="" id="{55DE680F-0788-41ED-BCB0-249E89132CE2}"/>
                  </a:ext>
                </a:extLst>
              </p:cNvPr>
              <p:cNvSpPr/>
              <p:nvPr/>
            </p:nvSpPr>
            <p:spPr>
              <a:xfrm>
                <a:off x="7729104" y="684212"/>
                <a:ext cx="123392" cy="123392"/>
              </a:xfrm>
              <a:custGeom>
                <a:avLst/>
                <a:gdLst>
                  <a:gd name="connsiteX0" fmla="*/ 98714 w 123392"/>
                  <a:gd name="connsiteY0" fmla="*/ 74035 h 123392"/>
                  <a:gd name="connsiteX1" fmla="*/ 49357 w 123392"/>
                  <a:gd name="connsiteY1" fmla="*/ 24678 h 123392"/>
                  <a:gd name="connsiteX2" fmla="*/ 24678 w 123392"/>
                  <a:gd name="connsiteY2" fmla="*/ 0 h 123392"/>
                  <a:gd name="connsiteX3" fmla="*/ 0 w 123392"/>
                  <a:gd name="connsiteY3" fmla="*/ 24678 h 123392"/>
                  <a:gd name="connsiteX4" fmla="*/ 98714 w 123392"/>
                  <a:gd name="connsiteY4" fmla="*/ 123392 h 123392"/>
                  <a:gd name="connsiteX5" fmla="*/ 123392 w 123392"/>
                  <a:gd name="connsiteY5" fmla="*/ 98714 h 123392"/>
                  <a:gd name="connsiteX6" fmla="*/ 98714 w 123392"/>
                  <a:gd name="connsiteY6" fmla="*/ 74035 h 12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392" h="123392">
                    <a:moveTo>
                      <a:pt x="98714" y="74035"/>
                    </a:moveTo>
                    <a:cubicBezTo>
                      <a:pt x="71567" y="74035"/>
                      <a:pt x="49357" y="51825"/>
                      <a:pt x="49357" y="24678"/>
                    </a:cubicBezTo>
                    <a:cubicBezTo>
                      <a:pt x="49357" y="9871"/>
                      <a:pt x="39485" y="0"/>
                      <a:pt x="24678" y="0"/>
                    </a:cubicBezTo>
                    <a:cubicBezTo>
                      <a:pt x="9871" y="0"/>
                      <a:pt x="0" y="9871"/>
                      <a:pt x="0" y="24678"/>
                    </a:cubicBezTo>
                    <a:cubicBezTo>
                      <a:pt x="0" y="78971"/>
                      <a:pt x="44421" y="123392"/>
                      <a:pt x="98714" y="123392"/>
                    </a:cubicBezTo>
                    <a:cubicBezTo>
                      <a:pt x="113521" y="123392"/>
                      <a:pt x="123392" y="113521"/>
                      <a:pt x="123392" y="98714"/>
                    </a:cubicBezTo>
                    <a:cubicBezTo>
                      <a:pt x="123392" y="83907"/>
                      <a:pt x="113521" y="74035"/>
                      <a:pt x="98714" y="74035"/>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55" name="任意多边形: 形状 54">
                <a:extLst>
                  <a:ext uri="{FF2B5EF4-FFF2-40B4-BE49-F238E27FC236}">
                    <a16:creationId xmlns:a16="http://schemas.microsoft.com/office/drawing/2014/main" xmlns="" id="{F1A1978F-66A0-4048-A8AC-AC4F50A6D5CA}"/>
                  </a:ext>
                </a:extLst>
              </p:cNvPr>
              <p:cNvSpPr/>
              <p:nvPr/>
            </p:nvSpPr>
            <p:spPr>
              <a:xfrm>
                <a:off x="7581034" y="906095"/>
                <a:ext cx="270831" cy="123614"/>
              </a:xfrm>
              <a:custGeom>
                <a:avLst/>
                <a:gdLst>
                  <a:gd name="connsiteX0" fmla="*/ 231977 w 270831"/>
                  <a:gd name="connsiteY0" fmla="*/ 5158 h 123614"/>
                  <a:gd name="connsiteX1" fmla="*/ 113521 w 270831"/>
                  <a:gd name="connsiteY1" fmla="*/ 5158 h 123614"/>
                  <a:gd name="connsiteX2" fmla="*/ 86374 w 270831"/>
                  <a:gd name="connsiteY2" fmla="*/ 2690 h 123614"/>
                  <a:gd name="connsiteX3" fmla="*/ 74035 w 270831"/>
                  <a:gd name="connsiteY3" fmla="*/ 24901 h 123614"/>
                  <a:gd name="connsiteX4" fmla="*/ 24678 w 270831"/>
                  <a:gd name="connsiteY4" fmla="*/ 74258 h 123614"/>
                  <a:gd name="connsiteX5" fmla="*/ 0 w 270831"/>
                  <a:gd name="connsiteY5" fmla="*/ 98936 h 123614"/>
                  <a:gd name="connsiteX6" fmla="*/ 24678 w 270831"/>
                  <a:gd name="connsiteY6" fmla="*/ 123615 h 123614"/>
                  <a:gd name="connsiteX7" fmla="*/ 115989 w 270831"/>
                  <a:gd name="connsiteY7" fmla="*/ 61919 h 123614"/>
                  <a:gd name="connsiteX8" fmla="*/ 261591 w 270831"/>
                  <a:gd name="connsiteY8" fmla="*/ 42176 h 123614"/>
                  <a:gd name="connsiteX9" fmla="*/ 266527 w 270831"/>
                  <a:gd name="connsiteY9" fmla="*/ 7626 h 123614"/>
                  <a:gd name="connsiteX10" fmla="*/ 231977 w 270831"/>
                  <a:gd name="connsiteY10" fmla="*/ 5158 h 123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31" h="123614">
                    <a:moveTo>
                      <a:pt x="231977" y="5158"/>
                    </a:moveTo>
                    <a:cubicBezTo>
                      <a:pt x="197427" y="32304"/>
                      <a:pt x="148070" y="32304"/>
                      <a:pt x="113521" y="5158"/>
                    </a:cubicBezTo>
                    <a:cubicBezTo>
                      <a:pt x="106117" y="223"/>
                      <a:pt x="96246" y="-2245"/>
                      <a:pt x="86374" y="2690"/>
                    </a:cubicBezTo>
                    <a:cubicBezTo>
                      <a:pt x="78971" y="7626"/>
                      <a:pt x="74035" y="15030"/>
                      <a:pt x="74035" y="24901"/>
                    </a:cubicBezTo>
                    <a:cubicBezTo>
                      <a:pt x="74035" y="52047"/>
                      <a:pt x="51825" y="74258"/>
                      <a:pt x="24678" y="74258"/>
                    </a:cubicBezTo>
                    <a:cubicBezTo>
                      <a:pt x="9871" y="74258"/>
                      <a:pt x="0" y="84129"/>
                      <a:pt x="0" y="98936"/>
                    </a:cubicBezTo>
                    <a:cubicBezTo>
                      <a:pt x="0" y="113743"/>
                      <a:pt x="9871" y="123615"/>
                      <a:pt x="24678" y="123615"/>
                    </a:cubicBezTo>
                    <a:cubicBezTo>
                      <a:pt x="66632" y="123615"/>
                      <a:pt x="101181" y="98936"/>
                      <a:pt x="115989" y="61919"/>
                    </a:cubicBezTo>
                    <a:cubicBezTo>
                      <a:pt x="162878" y="81661"/>
                      <a:pt x="219638" y="74258"/>
                      <a:pt x="261591" y="42176"/>
                    </a:cubicBezTo>
                    <a:cubicBezTo>
                      <a:pt x="271463" y="34772"/>
                      <a:pt x="273930" y="17497"/>
                      <a:pt x="266527" y="7626"/>
                    </a:cubicBezTo>
                    <a:cubicBezTo>
                      <a:pt x="259123" y="223"/>
                      <a:pt x="241848" y="-2245"/>
                      <a:pt x="231977" y="5158"/>
                    </a:cubicBezTo>
                    <a:close/>
                  </a:path>
                </a:pathLst>
              </a:custGeom>
              <a:grpFill/>
              <a:ln w="24678" cap="flat">
                <a:noFill/>
                <a:prstDash val="solid"/>
                <a:miter/>
              </a:ln>
            </p:spPr>
            <p:txBody>
              <a:bodyPr rtlCol="0" anchor="ctr"/>
              <a:lstStyle/>
              <a:p>
                <a:endParaRPr lang="zh-CN" altLang="en-US">
                  <a:solidFill>
                    <a:srgbClr val="3B3B3B"/>
                  </a:solidFill>
                </a:endParaRPr>
              </a:p>
            </p:txBody>
          </p:sp>
          <p:sp>
            <p:nvSpPr>
              <p:cNvPr id="56" name="任意多边形: 形状 55">
                <a:extLst>
                  <a:ext uri="{FF2B5EF4-FFF2-40B4-BE49-F238E27FC236}">
                    <a16:creationId xmlns:a16="http://schemas.microsoft.com/office/drawing/2014/main" xmlns="" id="{417D5903-B417-4DD2-B77E-60BE4223D0D1}"/>
                  </a:ext>
                </a:extLst>
              </p:cNvPr>
              <p:cNvSpPr/>
              <p:nvPr/>
            </p:nvSpPr>
            <p:spPr>
              <a:xfrm>
                <a:off x="7852379" y="1029593"/>
                <a:ext cx="196913" cy="74152"/>
              </a:xfrm>
              <a:custGeom>
                <a:avLst/>
                <a:gdLst>
                  <a:gd name="connsiteX0" fmla="*/ 158059 w 196913"/>
                  <a:gd name="connsiteY0" fmla="*/ 5053 h 74152"/>
                  <a:gd name="connsiteX1" fmla="*/ 39602 w 196913"/>
                  <a:gd name="connsiteY1" fmla="*/ 5053 h 74152"/>
                  <a:gd name="connsiteX2" fmla="*/ 5053 w 196913"/>
                  <a:gd name="connsiteY2" fmla="*/ 9988 h 74152"/>
                  <a:gd name="connsiteX3" fmla="*/ 9988 w 196913"/>
                  <a:gd name="connsiteY3" fmla="*/ 44538 h 74152"/>
                  <a:gd name="connsiteX4" fmla="*/ 98831 w 196913"/>
                  <a:gd name="connsiteY4" fmla="*/ 74152 h 74152"/>
                  <a:gd name="connsiteX5" fmla="*/ 187673 w 196913"/>
                  <a:gd name="connsiteY5" fmla="*/ 44538 h 74152"/>
                  <a:gd name="connsiteX6" fmla="*/ 192608 w 196913"/>
                  <a:gd name="connsiteY6" fmla="*/ 9988 h 74152"/>
                  <a:gd name="connsiteX7" fmla="*/ 158059 w 196913"/>
                  <a:gd name="connsiteY7" fmla="*/ 5053 h 7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913" h="74152">
                    <a:moveTo>
                      <a:pt x="158059" y="5053"/>
                    </a:moveTo>
                    <a:cubicBezTo>
                      <a:pt x="123509" y="32199"/>
                      <a:pt x="74152" y="32199"/>
                      <a:pt x="39602" y="5053"/>
                    </a:cubicBezTo>
                    <a:cubicBezTo>
                      <a:pt x="29731" y="-2351"/>
                      <a:pt x="12456" y="-2351"/>
                      <a:pt x="5053" y="9988"/>
                    </a:cubicBezTo>
                    <a:cubicBezTo>
                      <a:pt x="-2351" y="19860"/>
                      <a:pt x="-2351" y="37135"/>
                      <a:pt x="9988" y="44538"/>
                    </a:cubicBezTo>
                    <a:cubicBezTo>
                      <a:pt x="34667" y="64281"/>
                      <a:pt x="66749" y="74152"/>
                      <a:pt x="98831" y="74152"/>
                    </a:cubicBezTo>
                    <a:cubicBezTo>
                      <a:pt x="130912" y="74152"/>
                      <a:pt x="162994" y="64281"/>
                      <a:pt x="187673" y="44538"/>
                    </a:cubicBezTo>
                    <a:cubicBezTo>
                      <a:pt x="197544" y="37135"/>
                      <a:pt x="200012" y="19860"/>
                      <a:pt x="192608" y="9988"/>
                    </a:cubicBezTo>
                    <a:cubicBezTo>
                      <a:pt x="185205" y="117"/>
                      <a:pt x="167930" y="-2351"/>
                      <a:pt x="158059" y="5053"/>
                    </a:cubicBezTo>
                    <a:close/>
                  </a:path>
                </a:pathLst>
              </a:custGeom>
              <a:grpFill/>
              <a:ln w="24678" cap="flat">
                <a:noFill/>
                <a:prstDash val="solid"/>
                <a:miter/>
              </a:ln>
            </p:spPr>
            <p:txBody>
              <a:bodyPr rtlCol="0" anchor="ctr"/>
              <a:lstStyle/>
              <a:p>
                <a:endParaRPr lang="zh-CN" altLang="en-US" dirty="0">
                  <a:solidFill>
                    <a:srgbClr val="3B3B3B"/>
                  </a:solidFill>
                </a:endParaRPr>
              </a:p>
            </p:txBody>
          </p:sp>
        </p:grpSp>
      </p:grpSp>
      <p:sp>
        <p:nvSpPr>
          <p:cNvPr id="34" name="矩形: 圆顶角 33">
            <a:extLst>
              <a:ext uri="{FF2B5EF4-FFF2-40B4-BE49-F238E27FC236}">
                <a16:creationId xmlns:a16="http://schemas.microsoft.com/office/drawing/2014/main" xmlns="" id="{8A84387B-CB2C-4DFB-8DC6-15899A11A9F0}"/>
              </a:ext>
            </a:extLst>
          </p:cNvPr>
          <p:cNvSpPr/>
          <p:nvPr/>
        </p:nvSpPr>
        <p:spPr>
          <a:xfrm rot="16200000">
            <a:off x="9002308" y="1316378"/>
            <a:ext cx="822094" cy="3098629"/>
          </a:xfrm>
          <a:prstGeom prst="round2SameRect">
            <a:avLst>
              <a:gd name="adj1" fmla="val 5023"/>
              <a:gd name="adj2" fmla="val 6816"/>
            </a:avLst>
          </a:prstGeom>
          <a:solidFill>
            <a:schemeClr val="bg1"/>
          </a:solidFill>
          <a:ln w="12700">
            <a:solidFill>
              <a:schemeClr val="accent1"/>
            </a:solidFill>
          </a:ln>
          <a:effectLst>
            <a:outerShdw blurRad="317500" dist="38100" dir="5400000" sx="98000" sy="98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xmlns="" id="{9701CAD6-7EAA-4D9C-8950-AB1DCDF59277}"/>
              </a:ext>
            </a:extLst>
          </p:cNvPr>
          <p:cNvSpPr txBox="1"/>
          <p:nvPr/>
        </p:nvSpPr>
        <p:spPr>
          <a:xfrm>
            <a:off x="8859806" y="2922747"/>
            <a:ext cx="2140853" cy="246221"/>
          </a:xfrm>
          <a:prstGeom prst="rect">
            <a:avLst/>
          </a:prstGeom>
        </p:spPr>
        <p:txBody>
          <a:bodyPr wrap="squar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1600" dirty="0">
                <a:solidFill>
                  <a:srgbClr val="3B3B3B"/>
                </a:solidFill>
                <a:latin typeface="微软雅黑" panose="020B0503020204020204" pitchFamily="34" charset="-122"/>
                <a:ea typeface="微软雅黑" panose="020B0503020204020204" pitchFamily="34" charset="-122"/>
                <a:cs typeface="OPPOSans R" panose="00020600040101010101" pitchFamily="18" charset="-122"/>
                <a:sym typeface="微软雅黑" panose="020B0503020204020204" pitchFamily="34" charset="-122"/>
              </a:rPr>
              <a:t>简要内容介绍说明</a:t>
            </a:r>
          </a:p>
        </p:txBody>
      </p:sp>
      <p:grpSp>
        <p:nvGrpSpPr>
          <p:cNvPr id="24" name="组合 23">
            <a:extLst>
              <a:ext uri="{FF2B5EF4-FFF2-40B4-BE49-F238E27FC236}">
                <a16:creationId xmlns:a16="http://schemas.microsoft.com/office/drawing/2014/main" xmlns="" id="{0E6A02C8-1AF4-4AFE-8175-FEF7DA12DD8A}"/>
              </a:ext>
            </a:extLst>
          </p:cNvPr>
          <p:cNvGrpSpPr/>
          <p:nvPr/>
        </p:nvGrpSpPr>
        <p:grpSpPr>
          <a:xfrm>
            <a:off x="7977426" y="2498414"/>
            <a:ext cx="757430" cy="757430"/>
            <a:chOff x="7977426" y="2629046"/>
            <a:chExt cx="757430" cy="757430"/>
          </a:xfrm>
        </p:grpSpPr>
        <p:sp>
          <p:nvSpPr>
            <p:cNvPr id="83" name="椭圆 82">
              <a:extLst>
                <a:ext uri="{FF2B5EF4-FFF2-40B4-BE49-F238E27FC236}">
                  <a16:creationId xmlns:a16="http://schemas.microsoft.com/office/drawing/2014/main" xmlns="" id="{151F15BF-A58B-4AAF-BC8B-444FD02C380D}"/>
                </a:ext>
              </a:extLst>
            </p:cNvPr>
            <p:cNvSpPr/>
            <p:nvPr/>
          </p:nvSpPr>
          <p:spPr>
            <a:xfrm>
              <a:off x="7977426" y="2629046"/>
              <a:ext cx="757430" cy="757430"/>
            </a:xfrm>
            <a:prstGeom prst="ellipse">
              <a:avLst/>
            </a:prstGeom>
            <a:gradFill flip="none" rotWithShape="1">
              <a:gsLst>
                <a:gs pos="61000">
                  <a:schemeClr val="bg1">
                    <a:alpha val="24000"/>
                  </a:schemeClr>
                </a:gs>
                <a:gs pos="100000">
                  <a:schemeClr val="accent3"/>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3B3B"/>
                </a:solidFill>
              </a:endParaRPr>
            </a:p>
          </p:txBody>
        </p:sp>
        <p:sp>
          <p:nvSpPr>
            <p:cNvPr id="84" name="椭圆 83">
              <a:extLst>
                <a:ext uri="{FF2B5EF4-FFF2-40B4-BE49-F238E27FC236}">
                  <a16:creationId xmlns:a16="http://schemas.microsoft.com/office/drawing/2014/main" xmlns="" id="{718311DA-4EDD-44F7-9106-C0E36067CE05}"/>
                </a:ext>
              </a:extLst>
            </p:cNvPr>
            <p:cNvSpPr/>
            <p:nvPr/>
          </p:nvSpPr>
          <p:spPr>
            <a:xfrm>
              <a:off x="8073456" y="2725076"/>
              <a:ext cx="565371" cy="565371"/>
            </a:xfrm>
            <a:prstGeom prst="ellipse">
              <a:avLst/>
            </a:prstGeom>
            <a:gradFill flip="none" rotWithShape="1">
              <a:gsLst>
                <a:gs pos="0">
                  <a:schemeClr val="accent1">
                    <a:lumMod val="80000"/>
                    <a:lumOff val="20000"/>
                  </a:schemeClr>
                </a:gs>
                <a:gs pos="100000">
                  <a:schemeClr val="accent1"/>
                </a:gs>
              </a:gsLst>
              <a:lin ang="5400000" scaled="0"/>
              <a:tileRect/>
            </a:gradFill>
            <a:ln>
              <a:noFill/>
            </a:ln>
            <a:effectLst>
              <a:outerShdw blurRad="317500" dist="38100" dir="5400000" sx="97000" sy="97000" algn="t" rotWithShape="0">
                <a:srgbClr val="00206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形 41">
              <a:extLst>
                <a:ext uri="{FF2B5EF4-FFF2-40B4-BE49-F238E27FC236}">
                  <a16:creationId xmlns:a16="http://schemas.microsoft.com/office/drawing/2014/main" xmlns="" id="{2EF777EF-3340-432A-B651-2055B9A0432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8163483" y="2815103"/>
              <a:ext cx="385316" cy="385316"/>
            </a:xfrm>
            <a:prstGeom prst="rect">
              <a:avLst/>
            </a:prstGeom>
          </p:spPr>
        </p:pic>
      </p:grpSp>
      <p:sp>
        <p:nvSpPr>
          <p:cNvPr id="69" name="文本框 68">
            <a:extLst>
              <a:ext uri="{FF2B5EF4-FFF2-40B4-BE49-F238E27FC236}">
                <a16:creationId xmlns:a16="http://schemas.microsoft.com/office/drawing/2014/main" xmlns="" id="{E5093CD3-6673-4A06-9EC6-9FE54E9807A7}"/>
              </a:ext>
            </a:extLst>
          </p:cNvPr>
          <p:cNvSpPr txBox="1"/>
          <p:nvPr/>
        </p:nvSpPr>
        <p:spPr>
          <a:xfrm>
            <a:off x="8859806" y="2559762"/>
            <a:ext cx="1538883" cy="307777"/>
          </a:xfrm>
          <a:prstGeom prst="rect">
            <a:avLst/>
          </a:prstGeom>
        </p:spPr>
        <p:txBody>
          <a:bodyPr wrap="none" lIns="0" tIns="0" rIns="0" bIns="0">
            <a:spAutoFit/>
          </a:bodyPr>
          <a:lstStyle>
            <a:defPPr>
              <a:defRPr lang="zh-CN"/>
            </a:defPPr>
            <a:lvl1pPr lvl="0">
              <a:defRPr sz="3200">
                <a:latin typeface="OPPOSans H" panose="00020600040101010101" pitchFamily="18" charset="-122"/>
                <a:ea typeface="OPPOSans H" panose="00020600040101010101" pitchFamily="18" charset="-122"/>
                <a:cs typeface="OPPOSans H" panose="00020600040101010101" pitchFamily="18" charset="-122"/>
              </a:defRPr>
            </a:lvl1pPr>
          </a:lstStyle>
          <a:p>
            <a:pPr algn="just"/>
            <a:r>
              <a:rPr lang="zh-CN" altLang="en-US" sz="2000" b="1" dirty="0">
                <a:solidFill>
                  <a:srgbClr val="3B3B3B"/>
                </a:solidFill>
                <a:latin typeface="微软雅黑" panose="020B0503020204020204" pitchFamily="34" charset="-122"/>
                <a:ea typeface="微软雅黑" panose="020B0503020204020204" pitchFamily="34" charset="-122"/>
                <a:sym typeface="微软雅黑" panose="020B0503020204020204" pitchFamily="34" charset="-122"/>
              </a:rPr>
              <a:t>配套产业规划</a:t>
            </a:r>
          </a:p>
        </p:txBody>
      </p:sp>
    </p:spTree>
    <p:extLst>
      <p:ext uri="{BB962C8B-B14F-4D97-AF65-F5344CB8AC3E}">
        <p14:creationId xmlns:p14="http://schemas.microsoft.com/office/powerpoint/2010/main" val="7431789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ED22E31F-E8E2-4C7F-B46D-B24ABC05637F}"/>
              </a:ext>
            </a:extLst>
          </p:cNvPr>
          <p:cNvSpPr txBox="1"/>
          <p:nvPr/>
        </p:nvSpPr>
        <p:spPr>
          <a:xfrm>
            <a:off x="609600" y="225803"/>
            <a:ext cx="4963244" cy="615553"/>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4000" spc="300" dirty="0">
                <a:gradFill>
                  <a:gsLst>
                    <a:gs pos="0">
                      <a:srgbClr val="3B3B3B">
                        <a:lumMod val="70000"/>
                        <a:lumOff val="30000"/>
                      </a:srgbClr>
                    </a:gs>
                    <a:gs pos="100000">
                      <a:srgbClr val="3B3B3B"/>
                    </a:gs>
                  </a:gsLst>
                  <a:lin ang="5400000" scaled="0"/>
                </a:gradFill>
                <a:latin typeface="字体圈欣意冠黑体" panose="00000500000000000000" pitchFamily="2" charset="-122"/>
                <a:ea typeface="字体圈欣意冠黑体" panose="00000500000000000000" pitchFamily="2" charset="-122"/>
              </a:rPr>
              <a:t>荣誉资质背书</a:t>
            </a:r>
            <a:endParaRPr kumimoji="0" lang="zh-CN" altLang="en-US" sz="4000" i="0" u="none" strike="noStrike" kern="1200" cap="none" spc="300" normalizeH="0" baseline="0" noProof="0" dirty="0">
              <a:ln>
                <a:noFill/>
              </a:ln>
              <a:gradFill>
                <a:gsLst>
                  <a:gs pos="0">
                    <a:srgbClr val="3B3B3B">
                      <a:lumMod val="70000"/>
                      <a:lumOff val="30000"/>
                    </a:srgbClr>
                  </a:gs>
                  <a:gs pos="100000">
                    <a:srgbClr val="3B3B3B"/>
                  </a:gs>
                </a:gsLst>
                <a:lin ang="5400000" scaled="0"/>
              </a:gradFill>
              <a:uLnTx/>
              <a:uFillTx/>
              <a:latin typeface="字体圈欣意冠黑体" panose="00000500000000000000" pitchFamily="2" charset="-122"/>
              <a:ea typeface="字体圈欣意冠黑体" panose="00000500000000000000" pitchFamily="2" charset="-122"/>
            </a:endParaRPr>
          </a:p>
        </p:txBody>
      </p:sp>
      <p:pic>
        <p:nvPicPr>
          <p:cNvPr id="15" name="Picture 12">
            <a:extLst>
              <a:ext uri="{FF2B5EF4-FFF2-40B4-BE49-F238E27FC236}">
                <a16:creationId xmlns:a16="http://schemas.microsoft.com/office/drawing/2014/main" xmlns="" id="{19FE17A3-A062-44DA-BBA9-AAA0F1E70990}"/>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5485412" y="1269493"/>
            <a:ext cx="6701082" cy="2804403"/>
          </a:xfrm>
          <a:prstGeom prst="rect">
            <a:avLst/>
          </a:prstGeom>
        </p:spPr>
      </p:pic>
      <p:sp>
        <p:nvSpPr>
          <p:cNvPr id="7" name="矩形 6">
            <a:extLst>
              <a:ext uri="{FF2B5EF4-FFF2-40B4-BE49-F238E27FC236}">
                <a16:creationId xmlns:a16="http://schemas.microsoft.com/office/drawing/2014/main" xmlns="" id="{A21F218D-067D-486D-AE9A-209C9D0C2FDD}"/>
              </a:ext>
            </a:extLst>
          </p:cNvPr>
          <p:cNvSpPr>
            <a:spLocks/>
          </p:cNvSpPr>
          <p:nvPr/>
        </p:nvSpPr>
        <p:spPr>
          <a:xfrm>
            <a:off x="0" y="1268414"/>
            <a:ext cx="12186494" cy="2802598"/>
          </a:xfrm>
          <a:prstGeom prst="rect">
            <a:avLst/>
          </a:prstGeom>
          <a:gradFill>
            <a:gsLst>
              <a:gs pos="55000">
                <a:schemeClr val="accent1"/>
              </a:gs>
              <a:gs pos="100000">
                <a:schemeClr val="accent1">
                  <a:alpha val="34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52" name="组合 51">
            <a:extLst>
              <a:ext uri="{FF2B5EF4-FFF2-40B4-BE49-F238E27FC236}">
                <a16:creationId xmlns:a16="http://schemas.microsoft.com/office/drawing/2014/main" xmlns="" id="{884ADF95-07A5-4144-9873-82A7CE9725FA}"/>
              </a:ext>
            </a:extLst>
          </p:cNvPr>
          <p:cNvGrpSpPr/>
          <p:nvPr/>
        </p:nvGrpSpPr>
        <p:grpSpPr>
          <a:xfrm>
            <a:off x="122270" y="3994812"/>
            <a:ext cx="3576989" cy="2486006"/>
            <a:chOff x="9019735" y="1814923"/>
            <a:chExt cx="2627783" cy="1826308"/>
          </a:xfrm>
          <a:scene3d>
            <a:camera prst="perspectiveRight" fov="3900000">
              <a:rot lat="0" lon="19800000" rev="0"/>
            </a:camera>
            <a:lightRig rig="glow" dir="t"/>
          </a:scene3d>
        </p:grpSpPr>
        <p:pic>
          <p:nvPicPr>
            <p:cNvPr id="50" name="图片 49" descr="社交网络的手机截图&#10;&#10;中度可信度描述已自动生成">
              <a:extLst>
                <a:ext uri="{FF2B5EF4-FFF2-40B4-BE49-F238E27FC236}">
                  <a16:creationId xmlns:a16="http://schemas.microsoft.com/office/drawing/2014/main" xmlns="" id="{07367E76-7C3C-4215-8BDA-6735EE94291D}"/>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Blur radius="25"/>
                      </a14:imgEffect>
                    </a14:imgLayer>
                  </a14:imgProps>
                </a:ext>
                <a:ext uri="{28A0092B-C50C-407E-A947-70E740481C1C}">
                  <a14:useLocalDpi xmlns:a14="http://schemas.microsoft.com/office/drawing/2010/main" val="0"/>
                </a:ext>
              </a:extLst>
            </a:blip>
            <a:stretch>
              <a:fillRect/>
            </a:stretch>
          </p:blipFill>
          <p:spPr>
            <a:xfrm>
              <a:off x="9476813" y="2135188"/>
              <a:ext cx="1696694" cy="1200837"/>
            </a:xfrm>
            <a:prstGeom prst="roundRect">
              <a:avLst>
                <a:gd name="adj" fmla="val 5051"/>
              </a:avLst>
            </a:prstGeom>
            <a:ln w="6350">
              <a:noFill/>
            </a:ln>
            <a:effectLst>
              <a:outerShdw blurRad="673100" sx="102000" sy="102000" algn="ctr" rotWithShape="0">
                <a:prstClr val="black">
                  <a:alpha val="32000"/>
                </a:prstClr>
              </a:outerShdw>
            </a:effectLst>
          </p:spPr>
        </p:pic>
        <p:pic>
          <p:nvPicPr>
            <p:cNvPr id="51" name="图片 50" descr="墙上挂着一幅画&#10;&#10;中度可信度描述已自动生成">
              <a:extLst>
                <a:ext uri="{FF2B5EF4-FFF2-40B4-BE49-F238E27FC236}">
                  <a16:creationId xmlns:a16="http://schemas.microsoft.com/office/drawing/2014/main" xmlns="" id="{BA222CC6-508E-4E52-9D0D-9FA79072B00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19735" y="1814923"/>
              <a:ext cx="2627783" cy="1826308"/>
            </a:xfrm>
            <a:prstGeom prst="roundRect">
              <a:avLst>
                <a:gd name="adj" fmla="val 5051"/>
              </a:avLst>
            </a:prstGeom>
            <a:ln w="6350">
              <a:noFill/>
            </a:ln>
            <a:effectLst>
              <a:outerShdw blurRad="254000" sx="98000" sy="98000" algn="ctr" rotWithShape="0">
                <a:srgbClr val="002D64">
                  <a:alpha val="40000"/>
                </a:srgbClr>
              </a:outerShdw>
            </a:effectLst>
          </p:spPr>
        </p:pic>
      </p:grpSp>
      <p:grpSp>
        <p:nvGrpSpPr>
          <p:cNvPr id="53" name="组合 52">
            <a:extLst>
              <a:ext uri="{FF2B5EF4-FFF2-40B4-BE49-F238E27FC236}">
                <a16:creationId xmlns:a16="http://schemas.microsoft.com/office/drawing/2014/main" xmlns="" id="{A5FCB97F-414E-442D-AC08-E6B3C9410532}"/>
              </a:ext>
            </a:extLst>
          </p:cNvPr>
          <p:cNvGrpSpPr/>
          <p:nvPr/>
        </p:nvGrpSpPr>
        <p:grpSpPr>
          <a:xfrm>
            <a:off x="1224890" y="3785916"/>
            <a:ext cx="3877559" cy="2694902"/>
            <a:chOff x="9019735" y="1814923"/>
            <a:chExt cx="2627783" cy="1826308"/>
          </a:xfrm>
          <a:scene3d>
            <a:camera prst="perspectiveRight" fov="3900000">
              <a:rot lat="0" lon="19800000" rev="0"/>
            </a:camera>
            <a:lightRig rig="glow" dir="t"/>
          </a:scene3d>
        </p:grpSpPr>
        <p:pic>
          <p:nvPicPr>
            <p:cNvPr id="54" name="图片 53" descr="社交网络的手机截图&#10;&#10;中度可信度描述已自动生成">
              <a:extLst>
                <a:ext uri="{FF2B5EF4-FFF2-40B4-BE49-F238E27FC236}">
                  <a16:creationId xmlns:a16="http://schemas.microsoft.com/office/drawing/2014/main" xmlns="" id="{A7B499FE-BDE8-4517-BA3C-6D14798D38C9}"/>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Blur radius="25"/>
                      </a14:imgEffect>
                    </a14:imgLayer>
                  </a14:imgProps>
                </a:ext>
                <a:ext uri="{28A0092B-C50C-407E-A947-70E740481C1C}">
                  <a14:useLocalDpi xmlns:a14="http://schemas.microsoft.com/office/drawing/2010/main" val="0"/>
                </a:ext>
              </a:extLst>
            </a:blip>
            <a:stretch>
              <a:fillRect/>
            </a:stretch>
          </p:blipFill>
          <p:spPr>
            <a:xfrm>
              <a:off x="9476813" y="2135188"/>
              <a:ext cx="1696694" cy="1200837"/>
            </a:xfrm>
            <a:prstGeom prst="roundRect">
              <a:avLst>
                <a:gd name="adj" fmla="val 5051"/>
              </a:avLst>
            </a:prstGeom>
            <a:ln w="6350">
              <a:noFill/>
            </a:ln>
            <a:effectLst>
              <a:outerShdw blurRad="673100" sx="102000" sy="102000" algn="ctr" rotWithShape="0">
                <a:prstClr val="black">
                  <a:alpha val="32000"/>
                </a:prstClr>
              </a:outerShdw>
            </a:effectLst>
          </p:spPr>
        </p:pic>
        <p:pic>
          <p:nvPicPr>
            <p:cNvPr id="55" name="图片 54" descr="墙上挂着一幅画&#10;&#10;中度可信度描述已自动生成">
              <a:extLst>
                <a:ext uri="{FF2B5EF4-FFF2-40B4-BE49-F238E27FC236}">
                  <a16:creationId xmlns:a16="http://schemas.microsoft.com/office/drawing/2014/main" xmlns="" id="{194DE32C-9D7B-4F15-BD04-7ADBC03998D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19735" y="1814923"/>
              <a:ext cx="2627783" cy="1826308"/>
            </a:xfrm>
            <a:prstGeom prst="roundRect">
              <a:avLst>
                <a:gd name="adj" fmla="val 5051"/>
              </a:avLst>
            </a:prstGeom>
            <a:ln w="6350">
              <a:noFill/>
            </a:ln>
            <a:effectLst>
              <a:outerShdw blurRad="254000" sx="98000" sy="98000" algn="ctr" rotWithShape="0">
                <a:srgbClr val="002D64">
                  <a:alpha val="40000"/>
                </a:srgbClr>
              </a:outerShdw>
            </a:effectLst>
          </p:spPr>
        </p:pic>
      </p:grpSp>
      <p:grpSp>
        <p:nvGrpSpPr>
          <p:cNvPr id="56" name="组合 55">
            <a:extLst>
              <a:ext uri="{FF2B5EF4-FFF2-40B4-BE49-F238E27FC236}">
                <a16:creationId xmlns:a16="http://schemas.microsoft.com/office/drawing/2014/main" xmlns="" id="{CB92154F-661C-4378-8660-BA530FA8B61F}"/>
              </a:ext>
            </a:extLst>
          </p:cNvPr>
          <p:cNvGrpSpPr/>
          <p:nvPr/>
        </p:nvGrpSpPr>
        <p:grpSpPr>
          <a:xfrm>
            <a:off x="2628080" y="3497800"/>
            <a:ext cx="4292115" cy="2983018"/>
            <a:chOff x="9019735" y="1814923"/>
            <a:chExt cx="2627783" cy="1826308"/>
          </a:xfrm>
          <a:scene3d>
            <a:camera prst="perspectiveRight" fov="3900000">
              <a:rot lat="0" lon="19800000" rev="0"/>
            </a:camera>
            <a:lightRig rig="glow" dir="t"/>
          </a:scene3d>
        </p:grpSpPr>
        <p:pic>
          <p:nvPicPr>
            <p:cNvPr id="57" name="图片 56" descr="社交网络的手机截图&#10;&#10;中度可信度描述已自动生成">
              <a:extLst>
                <a:ext uri="{FF2B5EF4-FFF2-40B4-BE49-F238E27FC236}">
                  <a16:creationId xmlns:a16="http://schemas.microsoft.com/office/drawing/2014/main" xmlns="" id="{63E78FD2-D59D-4646-B921-4A38B6E89F42}"/>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Blur radius="25"/>
                      </a14:imgEffect>
                    </a14:imgLayer>
                  </a14:imgProps>
                </a:ext>
                <a:ext uri="{28A0092B-C50C-407E-A947-70E740481C1C}">
                  <a14:useLocalDpi xmlns:a14="http://schemas.microsoft.com/office/drawing/2010/main" val="0"/>
                </a:ext>
              </a:extLst>
            </a:blip>
            <a:stretch>
              <a:fillRect/>
            </a:stretch>
          </p:blipFill>
          <p:spPr>
            <a:xfrm>
              <a:off x="9476813" y="2135188"/>
              <a:ext cx="1696694" cy="1200837"/>
            </a:xfrm>
            <a:prstGeom prst="roundRect">
              <a:avLst>
                <a:gd name="adj" fmla="val 5051"/>
              </a:avLst>
            </a:prstGeom>
            <a:ln w="6350">
              <a:noFill/>
            </a:ln>
            <a:effectLst>
              <a:outerShdw blurRad="673100" sx="102000" sy="102000" algn="ctr" rotWithShape="0">
                <a:prstClr val="black">
                  <a:alpha val="32000"/>
                </a:prstClr>
              </a:outerShdw>
            </a:effectLst>
          </p:spPr>
        </p:pic>
        <p:pic>
          <p:nvPicPr>
            <p:cNvPr id="58" name="图片 57" descr="墙上挂着一幅画&#10;&#10;中度可信度描述已自动生成">
              <a:extLst>
                <a:ext uri="{FF2B5EF4-FFF2-40B4-BE49-F238E27FC236}">
                  <a16:creationId xmlns:a16="http://schemas.microsoft.com/office/drawing/2014/main" xmlns="" id="{7971009D-7800-4DD7-901C-5D3B3CAA104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019735" y="1814923"/>
              <a:ext cx="2627783" cy="1826308"/>
            </a:xfrm>
            <a:prstGeom prst="roundRect">
              <a:avLst>
                <a:gd name="adj" fmla="val 5051"/>
              </a:avLst>
            </a:prstGeom>
            <a:ln w="6350">
              <a:noFill/>
            </a:ln>
            <a:effectLst>
              <a:outerShdw blurRad="254000" sx="98000" sy="98000" algn="ctr" rotWithShape="0">
                <a:srgbClr val="002D64">
                  <a:alpha val="40000"/>
                </a:srgbClr>
              </a:outerShdw>
            </a:effectLst>
          </p:spPr>
        </p:pic>
      </p:grpSp>
      <p:grpSp>
        <p:nvGrpSpPr>
          <p:cNvPr id="59" name="组合 58">
            <a:extLst>
              <a:ext uri="{FF2B5EF4-FFF2-40B4-BE49-F238E27FC236}">
                <a16:creationId xmlns:a16="http://schemas.microsoft.com/office/drawing/2014/main" xmlns="" id="{DD0F7BFD-7800-48C9-86F5-D636D06F2DF6}"/>
              </a:ext>
            </a:extLst>
          </p:cNvPr>
          <p:cNvGrpSpPr/>
          <p:nvPr/>
        </p:nvGrpSpPr>
        <p:grpSpPr>
          <a:xfrm>
            <a:off x="8492741" y="3757416"/>
            <a:ext cx="3576989" cy="2486006"/>
            <a:chOff x="9019735" y="1814923"/>
            <a:chExt cx="2627783" cy="1826308"/>
          </a:xfrm>
          <a:scene3d>
            <a:camera prst="perspectiveRight" fov="3900000">
              <a:rot lat="0" lon="1800000" rev="0"/>
            </a:camera>
            <a:lightRig rig="glow" dir="t"/>
          </a:scene3d>
        </p:grpSpPr>
        <p:pic>
          <p:nvPicPr>
            <p:cNvPr id="60" name="图片 59" descr="社交网络的手机截图&#10;&#10;中度可信度描述已自动生成">
              <a:extLst>
                <a:ext uri="{FF2B5EF4-FFF2-40B4-BE49-F238E27FC236}">
                  <a16:creationId xmlns:a16="http://schemas.microsoft.com/office/drawing/2014/main" xmlns="" id="{878A4AEF-1B03-452C-A99C-58490D22FD83}"/>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Blur radius="25"/>
                      </a14:imgEffect>
                    </a14:imgLayer>
                  </a14:imgProps>
                </a:ext>
                <a:ext uri="{28A0092B-C50C-407E-A947-70E740481C1C}">
                  <a14:useLocalDpi xmlns:a14="http://schemas.microsoft.com/office/drawing/2010/main" val="0"/>
                </a:ext>
              </a:extLst>
            </a:blip>
            <a:stretch>
              <a:fillRect/>
            </a:stretch>
          </p:blipFill>
          <p:spPr>
            <a:xfrm>
              <a:off x="9476813" y="2135188"/>
              <a:ext cx="1696694" cy="1200837"/>
            </a:xfrm>
            <a:prstGeom prst="roundRect">
              <a:avLst>
                <a:gd name="adj" fmla="val 5051"/>
              </a:avLst>
            </a:prstGeom>
            <a:ln w="6350">
              <a:noFill/>
            </a:ln>
            <a:effectLst>
              <a:outerShdw blurRad="673100" sx="102000" sy="102000" algn="ctr" rotWithShape="0">
                <a:prstClr val="black">
                  <a:alpha val="32000"/>
                </a:prstClr>
              </a:outerShdw>
            </a:effectLst>
          </p:spPr>
        </p:pic>
        <p:pic>
          <p:nvPicPr>
            <p:cNvPr id="61" name="图片 60" descr="墙上挂着一幅画&#10;&#10;中度可信度描述已自动生成">
              <a:extLst>
                <a:ext uri="{FF2B5EF4-FFF2-40B4-BE49-F238E27FC236}">
                  <a16:creationId xmlns:a16="http://schemas.microsoft.com/office/drawing/2014/main" xmlns="" id="{641D3F97-B63A-4EF2-BDFF-37E2D7D107F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19735" y="1814923"/>
              <a:ext cx="2627783" cy="1826308"/>
            </a:xfrm>
            <a:prstGeom prst="roundRect">
              <a:avLst>
                <a:gd name="adj" fmla="val 5051"/>
              </a:avLst>
            </a:prstGeom>
            <a:ln w="6350">
              <a:noFill/>
            </a:ln>
            <a:effectLst>
              <a:outerShdw blurRad="254000" sx="98000" sy="98000" algn="ctr" rotWithShape="0">
                <a:srgbClr val="002D64">
                  <a:alpha val="40000"/>
                </a:srgbClr>
              </a:outerShdw>
            </a:effectLst>
          </p:spPr>
        </p:pic>
      </p:grpSp>
      <p:grpSp>
        <p:nvGrpSpPr>
          <p:cNvPr id="62" name="组合 61">
            <a:extLst>
              <a:ext uri="{FF2B5EF4-FFF2-40B4-BE49-F238E27FC236}">
                <a16:creationId xmlns:a16="http://schemas.microsoft.com/office/drawing/2014/main" xmlns="" id="{B31210C7-E029-44B6-8F42-7D55BA8B9069}"/>
              </a:ext>
            </a:extLst>
          </p:cNvPr>
          <p:cNvGrpSpPr/>
          <p:nvPr/>
        </p:nvGrpSpPr>
        <p:grpSpPr>
          <a:xfrm>
            <a:off x="7091755" y="3641858"/>
            <a:ext cx="3877559" cy="2694902"/>
            <a:chOff x="9019735" y="1814923"/>
            <a:chExt cx="2627783" cy="1826308"/>
          </a:xfrm>
          <a:scene3d>
            <a:camera prst="perspectiveRight" fov="3900000">
              <a:rot lat="0" lon="1800000" rev="0"/>
            </a:camera>
            <a:lightRig rig="glow" dir="t"/>
          </a:scene3d>
        </p:grpSpPr>
        <p:pic>
          <p:nvPicPr>
            <p:cNvPr id="63" name="图片 62" descr="社交网络的手机截图&#10;&#10;中度可信度描述已自动生成">
              <a:extLst>
                <a:ext uri="{FF2B5EF4-FFF2-40B4-BE49-F238E27FC236}">
                  <a16:creationId xmlns:a16="http://schemas.microsoft.com/office/drawing/2014/main" xmlns="" id="{21CAFEA8-2C97-493A-9BE4-30D53771018E}"/>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Blur radius="25"/>
                      </a14:imgEffect>
                    </a14:imgLayer>
                  </a14:imgProps>
                </a:ext>
                <a:ext uri="{28A0092B-C50C-407E-A947-70E740481C1C}">
                  <a14:useLocalDpi xmlns:a14="http://schemas.microsoft.com/office/drawing/2010/main" val="0"/>
                </a:ext>
              </a:extLst>
            </a:blip>
            <a:stretch>
              <a:fillRect/>
            </a:stretch>
          </p:blipFill>
          <p:spPr>
            <a:xfrm>
              <a:off x="9476813" y="2135188"/>
              <a:ext cx="1696694" cy="1200837"/>
            </a:xfrm>
            <a:prstGeom prst="roundRect">
              <a:avLst>
                <a:gd name="adj" fmla="val 5051"/>
              </a:avLst>
            </a:prstGeom>
            <a:ln w="6350">
              <a:noFill/>
            </a:ln>
            <a:effectLst>
              <a:outerShdw blurRad="673100" sx="102000" sy="102000" algn="ctr" rotWithShape="0">
                <a:prstClr val="black">
                  <a:alpha val="32000"/>
                </a:prstClr>
              </a:outerShdw>
            </a:effectLst>
          </p:spPr>
        </p:pic>
        <p:pic>
          <p:nvPicPr>
            <p:cNvPr id="64" name="图片 63" descr="墙上挂着一幅画&#10;&#10;中度可信度描述已自动生成">
              <a:extLst>
                <a:ext uri="{FF2B5EF4-FFF2-40B4-BE49-F238E27FC236}">
                  <a16:creationId xmlns:a16="http://schemas.microsoft.com/office/drawing/2014/main" xmlns="" id="{B4228585-7E0C-4F97-95C4-C11B7555B08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19735" y="1814923"/>
              <a:ext cx="2627783" cy="1826308"/>
            </a:xfrm>
            <a:prstGeom prst="roundRect">
              <a:avLst>
                <a:gd name="adj" fmla="val 5051"/>
              </a:avLst>
            </a:prstGeom>
            <a:ln w="6350">
              <a:noFill/>
            </a:ln>
            <a:effectLst>
              <a:outerShdw blurRad="254000" sx="98000" sy="98000" algn="ctr" rotWithShape="0">
                <a:srgbClr val="002D64">
                  <a:alpha val="40000"/>
                </a:srgbClr>
              </a:outerShdw>
            </a:effectLst>
          </p:spPr>
        </p:pic>
      </p:grpSp>
      <p:grpSp>
        <p:nvGrpSpPr>
          <p:cNvPr id="65" name="组合 64">
            <a:extLst>
              <a:ext uri="{FF2B5EF4-FFF2-40B4-BE49-F238E27FC236}">
                <a16:creationId xmlns:a16="http://schemas.microsoft.com/office/drawing/2014/main" xmlns="" id="{AEE928CC-6063-448B-96DB-E6DCA751A7E1}"/>
              </a:ext>
            </a:extLst>
          </p:cNvPr>
          <p:cNvGrpSpPr/>
          <p:nvPr/>
        </p:nvGrpSpPr>
        <p:grpSpPr>
          <a:xfrm>
            <a:off x="5271805" y="3497800"/>
            <a:ext cx="4292115" cy="2983018"/>
            <a:chOff x="9019735" y="1814923"/>
            <a:chExt cx="2627783" cy="1826308"/>
          </a:xfrm>
          <a:effectLst/>
          <a:scene3d>
            <a:camera prst="perspectiveRight" fov="3900000">
              <a:rot lat="0" lon="1800000" rev="0"/>
            </a:camera>
            <a:lightRig rig="glow" dir="t"/>
          </a:scene3d>
        </p:grpSpPr>
        <p:pic>
          <p:nvPicPr>
            <p:cNvPr id="66" name="图片 65" descr="社交网络的手机截图&#10;&#10;中度可信度描述已自动生成">
              <a:extLst>
                <a:ext uri="{FF2B5EF4-FFF2-40B4-BE49-F238E27FC236}">
                  <a16:creationId xmlns:a16="http://schemas.microsoft.com/office/drawing/2014/main" xmlns="" id="{D8D67BE4-E946-4F55-AE57-4D0F675097AA}"/>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Blur radius="25"/>
                      </a14:imgEffect>
                    </a14:imgLayer>
                  </a14:imgProps>
                </a:ext>
                <a:ext uri="{28A0092B-C50C-407E-A947-70E740481C1C}">
                  <a14:useLocalDpi xmlns:a14="http://schemas.microsoft.com/office/drawing/2010/main" val="0"/>
                </a:ext>
              </a:extLst>
            </a:blip>
            <a:stretch>
              <a:fillRect/>
            </a:stretch>
          </p:blipFill>
          <p:spPr>
            <a:xfrm>
              <a:off x="9476813" y="2135188"/>
              <a:ext cx="1696694" cy="1200837"/>
            </a:xfrm>
            <a:prstGeom prst="roundRect">
              <a:avLst>
                <a:gd name="adj" fmla="val 5051"/>
              </a:avLst>
            </a:prstGeom>
            <a:ln w="6350">
              <a:noFill/>
            </a:ln>
            <a:effectLst>
              <a:outerShdw blurRad="673100" sx="102000" sy="102000" algn="ctr" rotWithShape="0">
                <a:prstClr val="black">
                  <a:alpha val="32000"/>
                </a:prstClr>
              </a:outerShdw>
            </a:effectLst>
          </p:spPr>
        </p:pic>
        <p:pic>
          <p:nvPicPr>
            <p:cNvPr id="67" name="图片 66" descr="墙上挂着一幅画&#10;&#10;中度可信度描述已自动生成">
              <a:extLst>
                <a:ext uri="{FF2B5EF4-FFF2-40B4-BE49-F238E27FC236}">
                  <a16:creationId xmlns:a16="http://schemas.microsoft.com/office/drawing/2014/main" xmlns="" id="{74825ED8-F1C6-4805-A37A-2810975CDB6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019735" y="1814923"/>
              <a:ext cx="2627783" cy="1826308"/>
            </a:xfrm>
            <a:prstGeom prst="roundRect">
              <a:avLst>
                <a:gd name="adj" fmla="val 5051"/>
              </a:avLst>
            </a:prstGeom>
            <a:ln w="6350">
              <a:noFill/>
            </a:ln>
            <a:effectLst>
              <a:outerShdw blurRad="254000" sx="98000" sy="98000" algn="ctr" rotWithShape="0">
                <a:srgbClr val="002D64">
                  <a:alpha val="40000"/>
                </a:srgbClr>
              </a:outerShdw>
            </a:effectLst>
          </p:spPr>
        </p:pic>
      </p:grpSp>
      <p:pic>
        <p:nvPicPr>
          <p:cNvPr id="73" name="图片 72" descr="桌子上放着杯子&#10;&#10;描述已自动生成">
            <a:extLst>
              <a:ext uri="{FF2B5EF4-FFF2-40B4-BE49-F238E27FC236}">
                <a16:creationId xmlns:a16="http://schemas.microsoft.com/office/drawing/2014/main" xmlns="" id="{4854F6CF-8FA3-48D2-BB15-5D429C29AC3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5322186" y="2884039"/>
            <a:ext cx="1687169" cy="4193003"/>
          </a:xfrm>
          <a:prstGeom prst="rect">
            <a:avLst/>
          </a:prstGeom>
          <a:effectLst>
            <a:outerShdw blurRad="698500" dist="622300" dir="21000000" algn="tl" rotWithShape="0">
              <a:srgbClr val="965C33">
                <a:alpha val="35000"/>
              </a:srgbClr>
            </a:outerShdw>
          </a:effectLst>
        </p:spPr>
      </p:pic>
      <p:grpSp>
        <p:nvGrpSpPr>
          <p:cNvPr id="2" name="组合 1">
            <a:extLst>
              <a:ext uri="{FF2B5EF4-FFF2-40B4-BE49-F238E27FC236}">
                <a16:creationId xmlns:a16="http://schemas.microsoft.com/office/drawing/2014/main" xmlns="" id="{ACE8F980-29C4-4725-93DB-E5F4F2C79293}"/>
              </a:ext>
            </a:extLst>
          </p:cNvPr>
          <p:cNvGrpSpPr/>
          <p:nvPr/>
        </p:nvGrpSpPr>
        <p:grpSpPr>
          <a:xfrm>
            <a:off x="609600" y="2064615"/>
            <a:ext cx="4902299" cy="129468"/>
            <a:chOff x="609600" y="2064615"/>
            <a:chExt cx="4902299" cy="129468"/>
          </a:xfrm>
        </p:grpSpPr>
        <p:cxnSp>
          <p:nvCxnSpPr>
            <p:cNvPr id="69" name="直接连接符 68">
              <a:extLst>
                <a:ext uri="{FF2B5EF4-FFF2-40B4-BE49-F238E27FC236}">
                  <a16:creationId xmlns:a16="http://schemas.microsoft.com/office/drawing/2014/main" xmlns="" id="{D246A669-7223-40E9-8D7D-DCA1F3262AB0}"/>
                </a:ext>
              </a:extLst>
            </p:cNvPr>
            <p:cNvCxnSpPr>
              <a:cxnSpLocks/>
            </p:cNvCxnSpPr>
            <p:nvPr/>
          </p:nvCxnSpPr>
          <p:spPr>
            <a:xfrm>
              <a:off x="609600" y="2064617"/>
              <a:ext cx="927207" cy="0"/>
            </a:xfrm>
            <a:prstGeom prst="line">
              <a:avLst/>
            </a:prstGeom>
            <a:ln w="6350"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F6AED311-B385-4ADA-8EC7-6A426A8B64FD}"/>
                </a:ext>
              </a:extLst>
            </p:cNvPr>
            <p:cNvCxnSpPr>
              <a:cxnSpLocks/>
            </p:cNvCxnSpPr>
            <p:nvPr/>
          </p:nvCxnSpPr>
          <p:spPr>
            <a:xfrm>
              <a:off x="1693333" y="2064617"/>
              <a:ext cx="3818566" cy="0"/>
            </a:xfrm>
            <a:prstGeom prst="line">
              <a:avLst/>
            </a:prstGeom>
            <a:ln w="6350"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042111F2-C068-49A2-B981-0D37039FD23A}"/>
                </a:ext>
              </a:extLst>
            </p:cNvPr>
            <p:cNvCxnSpPr>
              <a:cxnSpLocks/>
            </p:cNvCxnSpPr>
            <p:nvPr/>
          </p:nvCxnSpPr>
          <p:spPr>
            <a:xfrm flipH="1">
              <a:off x="1498387" y="2064615"/>
              <a:ext cx="38420" cy="127292"/>
            </a:xfrm>
            <a:prstGeom prst="line">
              <a:avLst/>
            </a:prstGeom>
            <a:ln w="6350"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8BCEADD5-AD46-4125-9551-07BF8E9BD18B}"/>
                </a:ext>
              </a:extLst>
            </p:cNvPr>
            <p:cNvCxnSpPr>
              <a:cxnSpLocks/>
            </p:cNvCxnSpPr>
            <p:nvPr/>
          </p:nvCxnSpPr>
          <p:spPr>
            <a:xfrm flipH="1">
              <a:off x="1498387" y="2066794"/>
              <a:ext cx="194947" cy="127289"/>
            </a:xfrm>
            <a:prstGeom prst="line">
              <a:avLst/>
            </a:prstGeom>
            <a:ln w="6350"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sp>
        <p:nvSpPr>
          <p:cNvPr id="75" name="文本框 74">
            <a:extLst>
              <a:ext uri="{FF2B5EF4-FFF2-40B4-BE49-F238E27FC236}">
                <a16:creationId xmlns:a16="http://schemas.microsoft.com/office/drawing/2014/main" xmlns="" id="{8CADBCE5-4AEA-4370-8F67-A8C0088FD6EF}"/>
              </a:ext>
            </a:extLst>
          </p:cNvPr>
          <p:cNvSpPr txBox="1"/>
          <p:nvPr/>
        </p:nvSpPr>
        <p:spPr>
          <a:xfrm>
            <a:off x="1322783" y="2433309"/>
            <a:ext cx="1920398"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20XX</a:t>
            </a:r>
            <a:r>
              <a:rPr kumimoji="0" lang="zh-CN" altLang="en-US"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XXXXXX</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荣誉</a:t>
            </a:r>
            <a:endParaRPr kumimoji="0" lang="en-US" altLang="zh-CN"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Freeform 1266">
            <a:extLst>
              <a:ext uri="{FF2B5EF4-FFF2-40B4-BE49-F238E27FC236}">
                <a16:creationId xmlns:a16="http://schemas.microsoft.com/office/drawing/2014/main" xmlns="" id="{CB476208-6553-46EA-8F0F-DB52A1656566}"/>
              </a:ext>
            </a:extLst>
          </p:cNvPr>
          <p:cNvSpPr>
            <a:spLocks/>
          </p:cNvSpPr>
          <p:nvPr/>
        </p:nvSpPr>
        <p:spPr bwMode="auto">
          <a:xfrm>
            <a:off x="3221854" y="2305905"/>
            <a:ext cx="235122" cy="492690"/>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83" name="Freeform 1267">
            <a:extLst>
              <a:ext uri="{FF2B5EF4-FFF2-40B4-BE49-F238E27FC236}">
                <a16:creationId xmlns:a16="http://schemas.microsoft.com/office/drawing/2014/main" xmlns="" id="{258A4B27-3202-4671-9AAF-ACFABCCEF098}"/>
              </a:ext>
            </a:extLst>
          </p:cNvPr>
          <p:cNvSpPr>
            <a:spLocks/>
          </p:cNvSpPr>
          <p:nvPr/>
        </p:nvSpPr>
        <p:spPr bwMode="auto">
          <a:xfrm>
            <a:off x="1056353" y="2305738"/>
            <a:ext cx="239567" cy="493579"/>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9" name="文本框 78">
            <a:extLst>
              <a:ext uri="{FF2B5EF4-FFF2-40B4-BE49-F238E27FC236}">
                <a16:creationId xmlns:a16="http://schemas.microsoft.com/office/drawing/2014/main" xmlns="" id="{A339C595-FDAC-479C-ACBD-86B13BFBEAEC}"/>
              </a:ext>
            </a:extLst>
          </p:cNvPr>
          <p:cNvSpPr txBox="1"/>
          <p:nvPr/>
        </p:nvSpPr>
        <p:spPr>
          <a:xfrm>
            <a:off x="1335276" y="3138298"/>
            <a:ext cx="1920398"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20XX</a:t>
            </a:r>
            <a:r>
              <a:rPr kumimoji="0" lang="zh-CN" altLang="en-US"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XXXXXX</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荣誉</a:t>
            </a:r>
            <a:endParaRPr kumimoji="0" lang="en-US" altLang="zh-CN"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1266">
            <a:extLst>
              <a:ext uri="{FF2B5EF4-FFF2-40B4-BE49-F238E27FC236}">
                <a16:creationId xmlns:a16="http://schemas.microsoft.com/office/drawing/2014/main" xmlns="" id="{C77B9E8F-E501-4BA0-BAA1-BEB0648232FB}"/>
              </a:ext>
            </a:extLst>
          </p:cNvPr>
          <p:cNvSpPr>
            <a:spLocks/>
          </p:cNvSpPr>
          <p:nvPr/>
        </p:nvSpPr>
        <p:spPr bwMode="auto">
          <a:xfrm>
            <a:off x="3221854" y="2988277"/>
            <a:ext cx="235122" cy="492690"/>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87" name="Freeform 1267">
            <a:extLst>
              <a:ext uri="{FF2B5EF4-FFF2-40B4-BE49-F238E27FC236}">
                <a16:creationId xmlns:a16="http://schemas.microsoft.com/office/drawing/2014/main" xmlns="" id="{D3E05A2C-DECC-4FD5-8A99-0A56FCD74242}"/>
              </a:ext>
            </a:extLst>
          </p:cNvPr>
          <p:cNvSpPr>
            <a:spLocks/>
          </p:cNvSpPr>
          <p:nvPr/>
        </p:nvSpPr>
        <p:spPr bwMode="auto">
          <a:xfrm>
            <a:off x="1056353" y="2988110"/>
            <a:ext cx="239567" cy="493579"/>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80" name="文本框 79">
            <a:extLst>
              <a:ext uri="{FF2B5EF4-FFF2-40B4-BE49-F238E27FC236}">
                <a16:creationId xmlns:a16="http://schemas.microsoft.com/office/drawing/2014/main" xmlns="" id="{9CFDB868-DCBD-4E03-BEFE-87FA7F343853}"/>
              </a:ext>
            </a:extLst>
          </p:cNvPr>
          <p:cNvSpPr txBox="1"/>
          <p:nvPr/>
        </p:nvSpPr>
        <p:spPr>
          <a:xfrm>
            <a:off x="5230378" y="3138298"/>
            <a:ext cx="1920398"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20XX</a:t>
            </a:r>
            <a:r>
              <a:rPr kumimoji="0" lang="zh-CN" altLang="en-US"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XXXXXX</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荣誉</a:t>
            </a:r>
            <a:endParaRPr kumimoji="0" lang="en-US" altLang="zh-CN"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Freeform 1266">
            <a:extLst>
              <a:ext uri="{FF2B5EF4-FFF2-40B4-BE49-F238E27FC236}">
                <a16:creationId xmlns:a16="http://schemas.microsoft.com/office/drawing/2014/main" xmlns="" id="{CDC854A8-13D6-4246-A940-3184BE085C0B}"/>
              </a:ext>
            </a:extLst>
          </p:cNvPr>
          <p:cNvSpPr>
            <a:spLocks/>
          </p:cNvSpPr>
          <p:nvPr/>
        </p:nvSpPr>
        <p:spPr bwMode="auto">
          <a:xfrm>
            <a:off x="7126505" y="2988277"/>
            <a:ext cx="235122" cy="492690"/>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0" name="Freeform 1267">
            <a:extLst>
              <a:ext uri="{FF2B5EF4-FFF2-40B4-BE49-F238E27FC236}">
                <a16:creationId xmlns:a16="http://schemas.microsoft.com/office/drawing/2014/main" xmlns="" id="{719FFC14-9CF9-496B-BFFE-98916F9A56EB}"/>
              </a:ext>
            </a:extLst>
          </p:cNvPr>
          <p:cNvSpPr>
            <a:spLocks/>
          </p:cNvSpPr>
          <p:nvPr/>
        </p:nvSpPr>
        <p:spPr bwMode="auto">
          <a:xfrm>
            <a:off x="4961004" y="2988110"/>
            <a:ext cx="239567" cy="493579"/>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6" name="文本框 75">
            <a:extLst>
              <a:ext uri="{FF2B5EF4-FFF2-40B4-BE49-F238E27FC236}">
                <a16:creationId xmlns:a16="http://schemas.microsoft.com/office/drawing/2014/main" xmlns="" id="{F959C8B9-629A-458A-87CC-763861888EC4}"/>
              </a:ext>
            </a:extLst>
          </p:cNvPr>
          <p:cNvSpPr txBox="1"/>
          <p:nvPr/>
        </p:nvSpPr>
        <p:spPr>
          <a:xfrm>
            <a:off x="5230378" y="2433309"/>
            <a:ext cx="1920398"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20XX</a:t>
            </a:r>
            <a:r>
              <a:rPr kumimoji="0" lang="zh-CN" altLang="en-US"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XXXXXX</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荣誉</a:t>
            </a:r>
            <a:endParaRPr kumimoji="0" lang="en-US" altLang="zh-CN"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Freeform 1266">
            <a:extLst>
              <a:ext uri="{FF2B5EF4-FFF2-40B4-BE49-F238E27FC236}">
                <a16:creationId xmlns:a16="http://schemas.microsoft.com/office/drawing/2014/main" xmlns="" id="{6072A281-DA9C-4FEC-9631-7E2BA9230402}"/>
              </a:ext>
            </a:extLst>
          </p:cNvPr>
          <p:cNvSpPr>
            <a:spLocks/>
          </p:cNvSpPr>
          <p:nvPr/>
        </p:nvSpPr>
        <p:spPr bwMode="auto">
          <a:xfrm>
            <a:off x="7126505" y="2270693"/>
            <a:ext cx="235122" cy="492690"/>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3" name="Freeform 1267">
            <a:extLst>
              <a:ext uri="{FF2B5EF4-FFF2-40B4-BE49-F238E27FC236}">
                <a16:creationId xmlns:a16="http://schemas.microsoft.com/office/drawing/2014/main" xmlns="" id="{FB25E1BD-E6C3-4903-8C84-C4EF76651FCC}"/>
              </a:ext>
            </a:extLst>
          </p:cNvPr>
          <p:cNvSpPr>
            <a:spLocks/>
          </p:cNvSpPr>
          <p:nvPr/>
        </p:nvSpPr>
        <p:spPr bwMode="auto">
          <a:xfrm>
            <a:off x="4961004" y="2270526"/>
            <a:ext cx="239567" cy="493579"/>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8" name="文本框 77">
            <a:extLst>
              <a:ext uri="{FF2B5EF4-FFF2-40B4-BE49-F238E27FC236}">
                <a16:creationId xmlns:a16="http://schemas.microsoft.com/office/drawing/2014/main" xmlns="" id="{CEBF1B84-E93F-49E2-83D0-7221F54302A1}"/>
              </a:ext>
            </a:extLst>
          </p:cNvPr>
          <p:cNvSpPr txBox="1"/>
          <p:nvPr/>
        </p:nvSpPr>
        <p:spPr>
          <a:xfrm>
            <a:off x="9137974" y="3138298"/>
            <a:ext cx="1920398"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20XX</a:t>
            </a:r>
            <a:r>
              <a:rPr kumimoji="0" lang="zh-CN" altLang="en-US"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XXXXXX</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荣誉</a:t>
            </a:r>
            <a:endParaRPr kumimoji="0" lang="en-US" altLang="zh-CN"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Freeform 1266">
            <a:extLst>
              <a:ext uri="{FF2B5EF4-FFF2-40B4-BE49-F238E27FC236}">
                <a16:creationId xmlns:a16="http://schemas.microsoft.com/office/drawing/2014/main" xmlns="" id="{89351041-9DD3-4287-B2FC-57F8C5B6CE0A}"/>
              </a:ext>
            </a:extLst>
          </p:cNvPr>
          <p:cNvSpPr>
            <a:spLocks/>
          </p:cNvSpPr>
          <p:nvPr/>
        </p:nvSpPr>
        <p:spPr bwMode="auto">
          <a:xfrm>
            <a:off x="11031157" y="2988277"/>
            <a:ext cx="235122" cy="492690"/>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6" name="Freeform 1267">
            <a:extLst>
              <a:ext uri="{FF2B5EF4-FFF2-40B4-BE49-F238E27FC236}">
                <a16:creationId xmlns:a16="http://schemas.microsoft.com/office/drawing/2014/main" xmlns="" id="{BF991F97-617D-41FB-8D81-0689CC6EADB8}"/>
              </a:ext>
            </a:extLst>
          </p:cNvPr>
          <p:cNvSpPr>
            <a:spLocks/>
          </p:cNvSpPr>
          <p:nvPr/>
        </p:nvSpPr>
        <p:spPr bwMode="auto">
          <a:xfrm>
            <a:off x="8865656" y="2988110"/>
            <a:ext cx="239567" cy="493579"/>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7" name="文本框 76">
            <a:extLst>
              <a:ext uri="{FF2B5EF4-FFF2-40B4-BE49-F238E27FC236}">
                <a16:creationId xmlns:a16="http://schemas.microsoft.com/office/drawing/2014/main" xmlns="" id="{EBDDDB8F-CE6A-4B3E-ABF7-B5D2A419BA43}"/>
              </a:ext>
            </a:extLst>
          </p:cNvPr>
          <p:cNvSpPr txBox="1"/>
          <p:nvPr/>
        </p:nvSpPr>
        <p:spPr>
          <a:xfrm>
            <a:off x="9137974" y="2433309"/>
            <a:ext cx="1920398" cy="246221"/>
          </a:xfrm>
          <a:prstGeom prst="rect">
            <a:avLst/>
          </a:prstGeom>
          <a:noFill/>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20XX</a:t>
            </a:r>
            <a:r>
              <a:rPr kumimoji="0" lang="zh-CN" altLang="en-US"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XXXXXX</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荣誉</a:t>
            </a:r>
            <a:endParaRPr kumimoji="0" lang="en-US" altLang="zh-CN" sz="16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1266">
            <a:extLst>
              <a:ext uri="{FF2B5EF4-FFF2-40B4-BE49-F238E27FC236}">
                <a16:creationId xmlns:a16="http://schemas.microsoft.com/office/drawing/2014/main" xmlns="" id="{BB936608-8902-41BD-85E1-93122B31B3B9}"/>
              </a:ext>
            </a:extLst>
          </p:cNvPr>
          <p:cNvSpPr>
            <a:spLocks/>
          </p:cNvSpPr>
          <p:nvPr/>
        </p:nvSpPr>
        <p:spPr bwMode="auto">
          <a:xfrm>
            <a:off x="11031157" y="2270693"/>
            <a:ext cx="235122" cy="492690"/>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99" name="Freeform 1267">
            <a:extLst>
              <a:ext uri="{FF2B5EF4-FFF2-40B4-BE49-F238E27FC236}">
                <a16:creationId xmlns:a16="http://schemas.microsoft.com/office/drawing/2014/main" xmlns="" id="{FFCE0DCF-62BE-4118-9F03-E56DD52ED14E}"/>
              </a:ext>
            </a:extLst>
          </p:cNvPr>
          <p:cNvSpPr>
            <a:spLocks/>
          </p:cNvSpPr>
          <p:nvPr/>
        </p:nvSpPr>
        <p:spPr bwMode="auto">
          <a:xfrm>
            <a:off x="8865656" y="2270526"/>
            <a:ext cx="239567" cy="493579"/>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271" tIns="40635" rIns="81271" bIns="40635" numCol="1" anchor="t" anchorCtr="0" compatLnSpc="1">
            <a:prstTxWarp prst="textNoShape">
              <a:avLst/>
            </a:prstTxWarp>
          </a:bodyPr>
          <a:lstStyle/>
          <a:p>
            <a:pPr marL="0" marR="0" lvl="0" indent="0" algn="ctr" defTabSz="387111"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xmlns="" id="{24FE3BE0-0A2D-4606-8469-2D220BA58780}"/>
              </a:ext>
            </a:extLst>
          </p:cNvPr>
          <p:cNvSpPr txBox="1"/>
          <p:nvPr/>
        </p:nvSpPr>
        <p:spPr>
          <a:xfrm>
            <a:off x="3544670" y="628134"/>
            <a:ext cx="2062065" cy="18466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7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Background Information</a:t>
            </a:r>
          </a:p>
        </p:txBody>
      </p:sp>
      <p:sp>
        <p:nvSpPr>
          <p:cNvPr id="49" name="文本框 48">
            <a:extLst>
              <a:ext uri="{FF2B5EF4-FFF2-40B4-BE49-F238E27FC236}">
                <a16:creationId xmlns:a16="http://schemas.microsoft.com/office/drawing/2014/main" xmlns="" id="{A9E5C183-3150-4E63-9BD3-25E1B81562AC}"/>
              </a:ext>
            </a:extLst>
          </p:cNvPr>
          <p:cNvSpPr txBox="1"/>
          <p:nvPr/>
        </p:nvSpPr>
        <p:spPr>
          <a:xfrm>
            <a:off x="622300" y="1581445"/>
            <a:ext cx="4984436" cy="400110"/>
          </a:xfrm>
          <a:prstGeom prst="rect">
            <a:avLst/>
          </a:prstGeom>
          <a:noFill/>
        </p:spPr>
        <p:txBody>
          <a:bodyPr wrap="square" lIns="0" tIns="0" rIns="0" bIns="0" anchor="t">
            <a:spAutoFit/>
          </a:bodyPr>
          <a:lstStyle>
            <a:defPPr>
              <a:defRPr lang="zh-CN"/>
            </a:defPPr>
            <a:lvl1pPr marL="266700" marR="0" lvl="0" indent="-266700" algn="just" fontAlgn="auto">
              <a:lnSpc>
                <a:spcPct val="100000"/>
              </a:lnSpc>
              <a:spcBef>
                <a:spcPts val="0"/>
              </a:spcBef>
              <a:spcAft>
                <a:spcPts val="0"/>
              </a:spcAft>
              <a:buClrTx/>
              <a:buSzTx/>
              <a:buFont typeface="Arial" panose="020B0604020202020204" pitchFamily="34" charset="0"/>
              <a:buChar char="•"/>
              <a:tabLst>
                <a:tab pos="266700" algn="l"/>
              </a:tabLst>
              <a:defRPr kumimoji="0" sz="2400"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marL="0" indent="0">
              <a:buNone/>
            </a:pPr>
            <a:r>
              <a:rPr lang="zh-CN" altLang="en-US" sz="2600" b="1" dirty="0">
                <a:solidFill>
                  <a:schemeClr val="bg1"/>
                </a:solidFill>
              </a:rPr>
              <a:t>数字化营销连续多年荣获奖项证书</a:t>
            </a:r>
          </a:p>
        </p:txBody>
      </p:sp>
      <p:pic>
        <p:nvPicPr>
          <p:cNvPr id="68" name="图片 67">
            <a:extLst>
              <a:ext uri="{FF2B5EF4-FFF2-40B4-BE49-F238E27FC236}">
                <a16:creationId xmlns:a16="http://schemas.microsoft.com/office/drawing/2014/main" xmlns="" id="{DBA19B0F-0028-47B1-A4D4-16B278FBFA25}"/>
              </a:ext>
            </a:extLst>
          </p:cNvPr>
          <p:cNvPicPr>
            <a:picLocks noChangeAspect="1"/>
          </p:cNvPicPr>
          <p:nvPr/>
        </p:nvPicPr>
        <p:blipFill>
          <a:blip r:embed="rId11"/>
          <a:stretch>
            <a:fillRect/>
          </a:stretch>
        </p:blipFill>
        <p:spPr>
          <a:xfrm>
            <a:off x="7015679" y="4546100"/>
            <a:ext cx="5279594" cy="2444708"/>
          </a:xfrm>
          <a:prstGeom prst="rect">
            <a:avLst/>
          </a:prstGeom>
        </p:spPr>
      </p:pic>
      <p:pic>
        <p:nvPicPr>
          <p:cNvPr id="81" name="图片 80">
            <a:extLst>
              <a:ext uri="{FF2B5EF4-FFF2-40B4-BE49-F238E27FC236}">
                <a16:creationId xmlns:a16="http://schemas.microsoft.com/office/drawing/2014/main" xmlns="" id="{B8ECD83F-B6C2-4CDC-B7B7-6549578F27F6}"/>
              </a:ext>
            </a:extLst>
          </p:cNvPr>
          <p:cNvPicPr>
            <a:picLocks noChangeAspect="1"/>
          </p:cNvPicPr>
          <p:nvPr/>
        </p:nvPicPr>
        <p:blipFill>
          <a:blip r:embed="rId12"/>
          <a:stretch>
            <a:fillRect/>
          </a:stretch>
        </p:blipFill>
        <p:spPr>
          <a:xfrm>
            <a:off x="-103276" y="4529575"/>
            <a:ext cx="5279594" cy="2462997"/>
          </a:xfrm>
          <a:prstGeom prst="rect">
            <a:avLst/>
          </a:prstGeom>
        </p:spPr>
      </p:pic>
    </p:spTree>
    <p:extLst>
      <p:ext uri="{BB962C8B-B14F-4D97-AF65-F5344CB8AC3E}">
        <p14:creationId xmlns:p14="http://schemas.microsoft.com/office/powerpoint/2010/main" val="21522296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37650c1a-4c97-4aba-ab03-3115a72b9946&quot;,&quot;Name&quot;:&quot;江户川版式&quot;,&quot;Kind&quot;:&quot;Custom&quot;,&quot;OldGuidesSetting&quot;:{&quot;HeaderHeight&quot;:12.0,&quot;FooterHeight&quot;:7.0,&quot;SideMargin&quot;:5.0,&quot;TopMargin&quot;:0.0,&quot;BottomMargin&quot;:0.0,&quot;IntervalMargin&quot;:1.0}}"/>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Microsoft">
  <a:themeElements>
    <a:clrScheme name="自定义">
      <a:dk1>
        <a:srgbClr val="000000"/>
      </a:dk1>
      <a:lt1>
        <a:srgbClr val="FFFFFF"/>
      </a:lt1>
      <a:dk2>
        <a:srgbClr val="768395"/>
      </a:dk2>
      <a:lt2>
        <a:srgbClr val="F0F0F0"/>
      </a:lt2>
      <a:accent1>
        <a:srgbClr val="0072FF"/>
      </a:accent1>
      <a:accent2>
        <a:srgbClr val="00C6FF"/>
      </a:accent2>
      <a:accent3>
        <a:srgbClr val="BDDBFF"/>
      </a:accent3>
      <a:accent4>
        <a:srgbClr val="F8A602"/>
      </a:accent4>
      <a:accent5>
        <a:srgbClr val="FBBD40"/>
      </a:accent5>
      <a:accent6>
        <a:srgbClr val="FED47E"/>
      </a:accent6>
      <a:hlink>
        <a:srgbClr val="DBEFF9"/>
      </a:hlink>
      <a:folHlink>
        <a:srgbClr val="222A35"/>
      </a:folHlink>
    </a:clrScheme>
    <a:fontScheme name="自定义">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5027</TotalTime>
  <Words>3279</Words>
  <Application>Microsoft Office PowerPoint</Application>
  <PresentationFormat>宽屏</PresentationFormat>
  <Paragraphs>528</Paragraphs>
  <Slides>38</Slides>
  <Notes>5</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38</vt:i4>
      </vt:variant>
    </vt:vector>
  </HeadingPairs>
  <TitlesOfParts>
    <vt:vector size="60" baseType="lpstr">
      <vt:lpstr>OPPOSans H</vt:lpstr>
      <vt:lpstr>OPPOSans R</vt:lpstr>
      <vt:lpstr>阿里巴巴普惠体 L</vt:lpstr>
      <vt:lpstr>Calibri</vt:lpstr>
      <vt:lpstr>微软雅黑 Light</vt:lpstr>
      <vt:lpstr>Roboto</vt:lpstr>
      <vt:lpstr>汉仪雅酷黑 45W</vt:lpstr>
      <vt:lpstr>思源黑体</vt:lpstr>
      <vt:lpstr>字体圈欣意冠黑体</vt:lpstr>
      <vt:lpstr>Segoe UI Light</vt:lpstr>
      <vt:lpstr>等线</vt:lpstr>
      <vt:lpstr>阿里巴巴普惠体 2.0 105 Heavy</vt:lpstr>
      <vt:lpstr>阿里巴巴普惠体 R</vt:lpstr>
      <vt:lpstr>阿里巴巴普惠体 Heavy</vt:lpstr>
      <vt:lpstr>D-DIN</vt:lpstr>
      <vt:lpstr>思源黑体 CN Light</vt:lpstr>
      <vt:lpstr>思源黑体 CN Regular</vt:lpstr>
      <vt:lpstr>Arial</vt:lpstr>
      <vt:lpstr>微软雅黑</vt:lpstr>
      <vt:lpstr>阿里巴巴普惠体 M</vt:lpstr>
      <vt:lpstr>微软雅黑</vt:lpstr>
      <vt:lpstr>Microsoft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农业养殖营销策划ppt模板</dc:title>
  <dc:creator>江户川 同学</dc:creator>
  <cp:keywords>P界达人</cp:keywords>
  <dc:description>www.51pptmoban.com</dc:description>
  <cp:lastModifiedBy>YANGs</cp:lastModifiedBy>
  <cp:revision>229</cp:revision>
  <dcterms:created xsi:type="dcterms:W3CDTF">2021-06-07T00:59:14Z</dcterms:created>
  <dcterms:modified xsi:type="dcterms:W3CDTF">2021-09-06T14:52:15Z</dcterms:modified>
</cp:coreProperties>
</file>