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11089191" r:id="rId2"/>
    <p:sldId id="1356" r:id="rId3"/>
    <p:sldId id="11089511" r:id="rId4"/>
    <p:sldId id="296" r:id="rId5"/>
    <p:sldId id="8763" r:id="rId6"/>
    <p:sldId id="11089186" r:id="rId7"/>
    <p:sldId id="11089189" r:id="rId8"/>
    <p:sldId id="11089183" r:id="rId9"/>
    <p:sldId id="11089510" r:id="rId10"/>
    <p:sldId id="11089190" r:id="rId11"/>
    <p:sldId id="11089512" r:id="rId12"/>
    <p:sldId id="1108951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3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FF8"/>
    <a:srgbClr val="213C99"/>
    <a:srgbClr val="06EDEF"/>
    <a:srgbClr val="1863C3"/>
    <a:srgbClr val="307BF9"/>
    <a:srgbClr val="061529"/>
    <a:srgbClr val="249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3"/>
    <p:restoredTop sz="94679"/>
  </p:normalViewPr>
  <p:slideViewPr>
    <p:cSldViewPr snapToGrid="0" snapToObjects="1">
      <p:cViewPr varScale="1">
        <p:scale>
          <a:sx n="88" d="100"/>
          <a:sy n="88" d="100"/>
        </p:scale>
        <p:origin x="48" y="264"/>
      </p:cViewPr>
      <p:guideLst>
        <p:guide orient="horz" pos="323"/>
        <p:guide pos="3840"/>
        <p:guide orient="horz" pos="2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7B643-8E52-A743-A9C2-7A5DADF30C9A}" type="datetimeFigureOut">
              <a:t>2021/9/7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6FCC8-0C97-AF45-BCB8-C66861B12508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6530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09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2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E8680-AF3F-44DB-A962-24CD2B5A52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50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10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20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E8680-AF3F-44DB-A962-24CD2B5A52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67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81334A-2504-5547-8ED4-FE6BE5812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F7C50C0-340F-D14F-8298-316CB71E9A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DDCA3-89A3-EE4C-A6BA-62D966070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7C565A1-0D70-8641-863B-35577F1A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C93DF9B-4243-8D45-8943-930FE9BF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8622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291E91-6720-F54D-ABDC-AC3DCFE31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D71FBC4-2F13-B641-A864-3BDE4FECE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AC6AD3-3FB7-7A4D-B1B6-E512B6F98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5DA3A7-5B0D-0E42-8D6E-230C731B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975D6C-0480-964E-8AA1-95C3C7D0C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455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63862DB-BF0F-844B-9BEC-4277F8B9A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A14F9E-1ABF-9549-86D7-DEB42D15F5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87B952-27F9-EA47-BBC8-E87C973B1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83C512-DA69-B845-B8F3-ADD39EAF8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74D2D7-E277-F446-B813-B3A880C35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50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13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74056C-C132-F246-A450-C42243E82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5C93B9-5366-AC41-A343-31E7B6EDB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5D531D-D383-564B-B138-9133097B9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AE8181-FC6E-C146-B229-3E1DCF0B2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2D59AC-6E34-4B46-A102-27DB9FBBB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4313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4EF186-702E-5244-A15F-9F4E1A47E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F8C3AF-778D-B941-B356-E8BEC2E5C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319F76-6577-AA45-8B5D-09B67617C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090D5D-0CDE-D64F-9205-9CD6FD33F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445426-42AC-9841-8A63-AD18AC0D0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261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76FB68-1E81-BD48-B38C-F2056DB6B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E7D9A43-7D1F-5749-B4C6-0EB44195F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B256116-42A6-934D-B015-9A7F6B226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54AFB2E-F4DC-F845-A5D6-3032221D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48A1D83-9570-3346-8A74-AC3DBA6F8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86780C-8A6C-DA42-91B0-39723174A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883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3B16D8-F24D-B248-B73A-465019C9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13CEAE-067E-644D-8BB8-D8C678E6A4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45818ED-BA9A-5D49-943F-EE856661A2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2A2B577-11B6-3D4C-9BCD-653DC6DE33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15672C0-EEFA-C949-B6A1-ACD675DD88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B981124-C072-4741-B09F-104BCE0C2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E37E943-025F-1149-B55A-E037C0597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1DC1591-3D21-1E4D-A05E-89C6A58E0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1060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FC07DD-D3EA-5C4A-9DEE-9E7CEDC9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54910F-B9EE-9745-B98F-AC907B529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C27F104-3CA6-7447-BE81-10E9A402E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8D25778-7A21-204E-9CD9-98AD618B8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29467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AA8DDD0-64B3-FA4D-ABE7-3A1BD8B93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C443192-E348-B342-AD1D-42A050362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6FAE0A-4750-E74E-B772-2E736CAC8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5413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E1DF43-A201-3D4F-83AB-63B7E18C1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2C28DAD-CFFF-8C45-BB27-9A9C177D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BED8BAB-3173-1A4C-A3BA-A81B35004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DA8CBD-2C53-1845-A996-45492C975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95A8F77-A35C-4249-9101-E687084A8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B5B103F-B87C-9440-A145-514618588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942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AAF49D-7B9F-3249-8386-F208DBB01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A3276F1-33F7-334B-AB88-D0AFEF8EEB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1B46EED-518F-4243-8C3C-F9D513F32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DA2B158-D5BC-464A-BC09-05EF439A5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C7C116-324E-6548-8BC5-A00D9994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E88C180-B553-B841-8642-198486936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7069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93D534F-165B-DD41-9343-906B0B324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B5BC7E8-7CF8-1B4A-BD10-4F299BE3A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9E0B6F-B952-EA4B-8422-FE9BDC2DE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2283C-C06A-7042-8BDB-E6F4E2C8719E}" type="datetimeFigureOut">
              <a:t>2021/9/7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EF6DF90-252F-E24B-8FEF-1BCEF7D91A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DDB313-DA88-6541-A983-20FBDBCF6E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CD2BA-5A6A-3E43-9F04-6715733A017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7528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6" Type="http://schemas.microsoft.com/office/2007/relationships/hdphoto" Target="../media/hdphoto2.wdp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.jpeg"/><Relationship Id="rId9" Type="http://schemas.microsoft.com/office/2007/relationships/hdphoto" Target="../media/hdphoto1.wdp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4.xml"/><Relationship Id="rId7" Type="http://schemas.openxmlformats.org/officeDocument/2006/relationships/notesSlide" Target="../notesSlides/notesSlide2.xml"/><Relationship Id="rId12" Type="http://schemas.microsoft.com/office/2007/relationships/hdphoto" Target="../media/hdphoto3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0.png"/><Relationship Id="rId5" Type="http://schemas.openxmlformats.org/officeDocument/2006/relationships/tags" Target="../tags/tag6.xml"/><Relationship Id="rId10" Type="http://schemas.openxmlformats.org/officeDocument/2006/relationships/image" Target="../media/image19.jpeg"/><Relationship Id="rId4" Type="http://schemas.openxmlformats.org/officeDocument/2006/relationships/tags" Target="../tags/tag5.xml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4.wdp"/><Relationship Id="rId9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F758B24-F2F9-9C49-9286-05578838D6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192000" cy="19076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0B6E791-C4A6-D44C-83B6-C5A148610B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1173"/>
          <a:stretch/>
        </p:blipFill>
        <p:spPr>
          <a:xfrm>
            <a:off x="0" y="1781565"/>
            <a:ext cx="12192000" cy="507643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7AD249A-75D2-E14A-A00A-9D5D36568103}"/>
              </a:ext>
            </a:extLst>
          </p:cNvPr>
          <p:cNvSpPr/>
          <p:nvPr/>
        </p:nvSpPr>
        <p:spPr>
          <a:xfrm>
            <a:off x="0" y="0"/>
            <a:ext cx="12202790" cy="6914650"/>
          </a:xfrm>
          <a:prstGeom prst="rect">
            <a:avLst/>
          </a:prstGeom>
          <a:solidFill>
            <a:schemeClr val="tx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 rot="16200000">
            <a:off x="16110100" y="1984241"/>
            <a:ext cx="921385" cy="28797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r"/>
            <a:r>
              <a:rPr lang="en-US" altLang="zh-CN" sz="2400" b="1">
                <a:solidFill>
                  <a:schemeClr val="bg1"/>
                </a:solidFill>
                <a:latin typeface="+mn-ea"/>
              </a:rPr>
              <a:t>OCEANSEAFRONT </a:t>
            </a:r>
          </a:p>
          <a:p>
            <a:pPr algn="r"/>
            <a:r>
              <a:rPr lang="en-US" altLang="zh-CN" sz="2400" b="1">
                <a:solidFill>
                  <a:schemeClr val="bg1"/>
                </a:solidFill>
                <a:latin typeface="+mn-ea"/>
              </a:rPr>
              <a:t>TOWERS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3B63F8-8684-2143-8FBF-4152138AAD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598670" y="-5971756"/>
            <a:ext cx="21974512" cy="57814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9A55707-BE13-A14A-B379-5FF2AEA98A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819" y="7496565"/>
            <a:ext cx="7807138" cy="4296131"/>
          </a:xfrm>
          <a:prstGeom prst="rect">
            <a:avLst/>
          </a:prstGeom>
        </p:spPr>
      </p:pic>
      <p:sp>
        <p:nvSpPr>
          <p:cNvPr id="14" name="矩形 13" hidden="1">
            <a:extLst>
              <a:ext uri="{FF2B5EF4-FFF2-40B4-BE49-F238E27FC236}">
                <a16:creationId xmlns:a16="http://schemas.microsoft.com/office/drawing/2014/main" xmlns="" id="{47F8F559-9CC6-EA4D-B927-79F073D1287F}"/>
              </a:ext>
            </a:extLst>
          </p:cNvPr>
          <p:cNvSpPr/>
          <p:nvPr/>
        </p:nvSpPr>
        <p:spPr>
          <a:xfrm>
            <a:off x="0" y="-18052"/>
            <a:ext cx="12192000" cy="6876052"/>
          </a:xfrm>
          <a:prstGeom prst="rect">
            <a:avLst/>
          </a:prstGeom>
          <a:gradFill flip="none" rotWithShape="1">
            <a:gsLst>
              <a:gs pos="70000">
                <a:srgbClr val="081529">
                  <a:alpha val="81000"/>
                </a:srgbClr>
              </a:gs>
              <a:gs pos="100000">
                <a:srgbClr val="081529"/>
              </a:gs>
              <a:gs pos="0">
                <a:srgbClr val="081529">
                  <a:alpha val="59458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 hidden="1">
            <a:extLst>
              <a:ext uri="{FF2B5EF4-FFF2-40B4-BE49-F238E27FC236}">
                <a16:creationId xmlns:a16="http://schemas.microsoft.com/office/drawing/2014/main" xmlns="" id="{9FD4D9C6-1DC6-A74A-B9D4-E117C0D19C90}"/>
              </a:ext>
            </a:extLst>
          </p:cNvPr>
          <p:cNvSpPr/>
          <p:nvPr/>
        </p:nvSpPr>
        <p:spPr>
          <a:xfrm flipV="1">
            <a:off x="0" y="-2"/>
            <a:ext cx="12192000" cy="3655206"/>
          </a:xfrm>
          <a:prstGeom prst="rect">
            <a:avLst/>
          </a:prstGeom>
          <a:gradFill>
            <a:gsLst>
              <a:gs pos="0">
                <a:srgbClr val="081529">
                  <a:alpha val="0"/>
                </a:srgbClr>
              </a:gs>
              <a:gs pos="82000">
                <a:srgbClr val="081529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9C8948D-EC86-264B-B471-20B76C2DF91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6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60515" y="-734321"/>
            <a:ext cx="13913030" cy="783086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BD0E6BC7-22F0-C449-ADC9-13A6FB61618C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-825963"/>
            <a:ext cx="11582400" cy="4953000"/>
          </a:xfrm>
          <a:prstGeom prst="rect">
            <a:avLst/>
          </a:prstGeom>
        </p:spPr>
      </p:pic>
      <p:pic>
        <p:nvPicPr>
          <p:cNvPr id="6" name="图片 5" descr="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3295" y="1836435"/>
            <a:ext cx="2645410" cy="37401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D09FE8D-2C3A-1F4A-BF4E-2FF20F9098F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587561" y="2154334"/>
            <a:ext cx="2680991" cy="58561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68BC44C-B1D9-5844-89EB-9E157B01B29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790" y="4293769"/>
            <a:ext cx="12213580" cy="25892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10D3C010-8AA1-C741-A8F8-C820DD44D00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75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934238" y="2117428"/>
            <a:ext cx="2680991" cy="5856113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3E5635C-F364-8A42-BCA8-DC2F67C27766}"/>
              </a:ext>
            </a:extLst>
          </p:cNvPr>
          <p:cNvGrpSpPr/>
          <p:nvPr/>
        </p:nvGrpSpPr>
        <p:grpSpPr>
          <a:xfrm>
            <a:off x="1462814" y="2376156"/>
            <a:ext cx="9266373" cy="4594421"/>
            <a:chOff x="1432847" y="2346440"/>
            <a:chExt cx="9326307" cy="4624137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12BEC58-CCB3-6442-9510-DE9D6F556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30998" y="5565550"/>
              <a:ext cx="2828156" cy="131037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620F0B41-3887-B943-80BD-F5D64F6A7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432847" y="5603909"/>
              <a:ext cx="2828156" cy="131037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6EA782BF-4833-6C43-AC2B-C55E40E170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479" t="25854" r="59254" b="6718"/>
            <a:stretch/>
          </p:blipFill>
          <p:spPr>
            <a:xfrm>
              <a:off x="3885198" y="2346440"/>
              <a:ext cx="4421605" cy="4624137"/>
            </a:xfrm>
            <a:prstGeom prst="rect">
              <a:avLst/>
            </a:prstGeom>
            <a:effectLst/>
          </p:spPr>
        </p:pic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707E95F4-6EBA-8C48-B75D-B5774D45104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105" y="-1639057"/>
            <a:ext cx="4925695" cy="470544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5C55FBF-AF80-FE4D-A890-CE1DDAFE9BE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545444">
            <a:off x="-654822" y="-2023281"/>
            <a:ext cx="4479789" cy="427947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7F47879-2A35-1D4E-8181-7AA9834987A9}"/>
              </a:ext>
            </a:extLst>
          </p:cNvPr>
          <p:cNvSpPr txBox="1"/>
          <p:nvPr/>
        </p:nvSpPr>
        <p:spPr>
          <a:xfrm>
            <a:off x="1194658" y="529867"/>
            <a:ext cx="98026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spc="300">
                <a:solidFill>
                  <a:schemeClr val="bg1"/>
                </a:solidFill>
                <a:effectLst>
                  <a:outerShdw blurRad="38100" dist="25400" dir="5400000" algn="t" rotWithShape="0">
                    <a:srgbClr val="307BF9">
                      <a:alpha val="80000"/>
                    </a:srgb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远洋滨海大厦项目介绍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72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9E710F6-4E1A-FE44-9EF5-D737D6066A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69"/>
            <a:ext cx="12192000" cy="68560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00969EA-8E92-1D40-95EF-35EF7BB512FE}"/>
              </a:ext>
            </a:extLst>
          </p:cNvPr>
          <p:cNvSpPr txBox="1"/>
          <p:nvPr/>
        </p:nvSpPr>
        <p:spPr>
          <a:xfrm>
            <a:off x="459841" y="8762231"/>
            <a:ext cx="10518775" cy="8002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533400" algn="l"/>
                <a:tab pos="892175" algn="l"/>
              </a:tabLs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四季尊享服务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914400">
              <a:lnSpc>
                <a:spcPct val="100000"/>
              </a:lnSpc>
              <a:tabLst>
                <a:tab pos="533400" algn="l"/>
                <a:tab pos="892175" algn="l"/>
              </a:tabLst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defTabSz="914400">
              <a:lnSpc>
                <a:spcPct val="100000"/>
              </a:lnSpc>
              <a:tabLst>
                <a:tab pos="533400" algn="l"/>
                <a:tab pos="892175" algn="l"/>
              </a:tabLst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defTabSz="914400">
              <a:lnSpc>
                <a:spcPct val="100000"/>
              </a:lnSpc>
              <a:tabLst>
                <a:tab pos="533400" algn="l"/>
                <a:tab pos="892175" algn="l"/>
              </a:tabLst>
            </a:pP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151869A-4A5C-D843-B1A2-22293925FFB6}"/>
              </a:ext>
            </a:extLst>
          </p:cNvPr>
          <p:cNvSpPr txBox="1"/>
          <p:nvPr/>
        </p:nvSpPr>
        <p:spPr>
          <a:xfrm>
            <a:off x="459841" y="10008736"/>
            <a:ext cx="9594850" cy="8463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50000"/>
              </a:lnSpc>
              <a:tabLst>
                <a:tab pos="533400" algn="l"/>
                <a:tab pos="892175" algn="l"/>
              </a:tabLs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五感健康服务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533400" algn="l"/>
                <a:tab pos="892175" algn="l"/>
              </a:tabLst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defTabSz="914400">
              <a:lnSpc>
                <a:spcPct val="100000"/>
              </a:lnSpc>
              <a:tabLst>
                <a:tab pos="533400" algn="l"/>
                <a:tab pos="892175" algn="l"/>
              </a:tabLst>
            </a:pP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995922C-9023-8F4E-A0A2-14B56265EA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863C3">
                  <a:alpha val="50000"/>
                </a:srgbClr>
              </a:gs>
              <a:gs pos="42000">
                <a:srgbClr val="1863C3">
                  <a:alpha val="40000"/>
                </a:srgbClr>
              </a:gs>
              <a:gs pos="79000">
                <a:srgbClr val="1863C3">
                  <a:alpha val="20000"/>
                </a:srgbClr>
              </a:gs>
              <a:gs pos="64000">
                <a:srgbClr val="1863C3">
                  <a:alpha val="65000"/>
                </a:srgbClr>
              </a:gs>
              <a:gs pos="100000">
                <a:srgbClr val="1863C3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A8006A7-81FD-B444-82DD-8170F6EB4562}"/>
              </a:ext>
            </a:extLst>
          </p:cNvPr>
          <p:cNvSpPr/>
          <p:nvPr/>
        </p:nvSpPr>
        <p:spPr>
          <a:xfrm>
            <a:off x="622566" y="1636294"/>
            <a:ext cx="2589666" cy="3324035"/>
          </a:xfrm>
          <a:prstGeom prst="rect">
            <a:avLst/>
          </a:prstGeom>
          <a:gradFill>
            <a:gsLst>
              <a:gs pos="0">
                <a:schemeClr val="tx1">
                  <a:alpha val="28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>
            <a:gradFill>
              <a:gsLst>
                <a:gs pos="50000">
                  <a:srgbClr val="06EDEF">
                    <a:alpha val="30000"/>
                  </a:srgbClr>
                </a:gs>
                <a:gs pos="0">
                  <a:srgbClr val="06EDEF">
                    <a:alpha val="45000"/>
                  </a:srgbClr>
                </a:gs>
                <a:gs pos="100000">
                  <a:srgbClr val="FAF0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594EE3F-89D9-8F48-8744-489828913785}"/>
              </a:ext>
            </a:extLst>
          </p:cNvPr>
          <p:cNvGrpSpPr/>
          <p:nvPr/>
        </p:nvGrpSpPr>
        <p:grpSpPr>
          <a:xfrm>
            <a:off x="770539" y="1838834"/>
            <a:ext cx="2293720" cy="2562543"/>
            <a:chOff x="654388" y="1726540"/>
            <a:chExt cx="2293720" cy="256254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BA2119D-7B73-904C-9B96-56A3EB53A5B9}"/>
                </a:ext>
              </a:extLst>
            </p:cNvPr>
            <p:cNvSpPr/>
            <p:nvPr/>
          </p:nvSpPr>
          <p:spPr>
            <a:xfrm>
              <a:off x="1247250" y="172654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tabLst>
                  <a:tab pos="533400" algn="l"/>
                  <a:tab pos="892175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三标一体</a:t>
              </a:r>
              <a:endPara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A04F2BF-F6C0-E941-B80D-6862C56A4F1E}"/>
                </a:ext>
              </a:extLst>
            </p:cNvPr>
            <p:cNvSpPr/>
            <p:nvPr/>
          </p:nvSpPr>
          <p:spPr>
            <a:xfrm>
              <a:off x="654388" y="2235572"/>
              <a:ext cx="2293720" cy="20535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远洋亿家旗下中远酒店物业管理公司，具有</a:t>
              </a:r>
              <a:r>
                <a:rPr lang="en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ISO9000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族质量管理体系认证</a:t>
              </a:r>
              <a:endParaRPr lang="en-US" altLang="zh-CN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endParaRPr>
            </a:p>
            <a:p>
              <a:pPr algn="just">
                <a:tabLst>
                  <a:tab pos="533400" algn="l"/>
                  <a:tab pos="892175" algn="l"/>
                </a:tabLst>
              </a:pPr>
              <a:endParaRPr lang="zh-CN" altLang="en-US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endParaRPr>
            </a:p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en-US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1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、采用国际化</a:t>
              </a:r>
              <a:r>
                <a:rPr lang="en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BOMA 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管理服务标准；</a:t>
              </a:r>
              <a:r>
                <a:rPr lang="en-US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2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、按照资产管理运营需求开展设施管理；</a:t>
              </a:r>
              <a:r>
                <a:rPr lang="en-US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3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、按照</a:t>
              </a:r>
              <a:r>
                <a:rPr lang="en-US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《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深圳市物业管理服务壹级标准</a:t>
              </a:r>
              <a:r>
                <a:rPr lang="en-US" altLang="zh-CN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》</a:t>
              </a: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开展管理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EB67C63-B9AA-5D4F-9F2B-9EB2E441547D}"/>
              </a:ext>
            </a:extLst>
          </p:cNvPr>
          <p:cNvSpPr/>
          <p:nvPr/>
        </p:nvSpPr>
        <p:spPr>
          <a:xfrm>
            <a:off x="3411173" y="1630245"/>
            <a:ext cx="2589666" cy="3324035"/>
          </a:xfrm>
          <a:prstGeom prst="rect">
            <a:avLst/>
          </a:prstGeom>
          <a:gradFill>
            <a:gsLst>
              <a:gs pos="0">
                <a:schemeClr val="tx1">
                  <a:alpha val="28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>
            <a:gradFill>
              <a:gsLst>
                <a:gs pos="50000">
                  <a:srgbClr val="06EDEF">
                    <a:alpha val="30000"/>
                  </a:srgbClr>
                </a:gs>
                <a:gs pos="0">
                  <a:srgbClr val="06EDEF">
                    <a:alpha val="45000"/>
                  </a:srgbClr>
                </a:gs>
                <a:gs pos="100000">
                  <a:srgbClr val="FAF0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7CC7E74-BC42-6D48-8718-3042F6D420EE}"/>
              </a:ext>
            </a:extLst>
          </p:cNvPr>
          <p:cNvGrpSpPr/>
          <p:nvPr/>
        </p:nvGrpSpPr>
        <p:grpSpPr>
          <a:xfrm>
            <a:off x="3559146" y="1809527"/>
            <a:ext cx="2293720" cy="2114630"/>
            <a:chOff x="3454213" y="1697233"/>
            <a:chExt cx="2293720" cy="211463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DFB66D5-96D8-4449-BF74-101E23829848}"/>
                </a:ext>
              </a:extLst>
            </p:cNvPr>
            <p:cNvSpPr/>
            <p:nvPr/>
          </p:nvSpPr>
          <p:spPr>
            <a:xfrm>
              <a:off x="4162492" y="1697233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tabLst>
                  <a:tab pos="533400" algn="l"/>
                  <a:tab pos="892175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亿管家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F26DA4D-E07B-9A4E-9D14-B59BABC92D12}"/>
                </a:ext>
              </a:extLst>
            </p:cNvPr>
            <p:cNvSpPr/>
            <p:nvPr/>
          </p:nvSpPr>
          <p:spPr>
            <a:xfrm>
              <a:off x="3454213" y="2201550"/>
              <a:ext cx="2293720" cy="1610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sym typeface="+mn-ea"/>
                </a:rPr>
                <a:t>除了常规的客户满意服务体系、前台服务、档案管理、一站式服务外，还通过不断的整合研发，公司在管项目推出并实行了“亿管家”、“亿街区”两套管理服务平台</a:t>
              </a:r>
              <a:endPara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DADB95A-AA72-6648-B99A-8F2116B6C4AD}"/>
              </a:ext>
            </a:extLst>
          </p:cNvPr>
          <p:cNvSpPr/>
          <p:nvPr/>
        </p:nvSpPr>
        <p:spPr>
          <a:xfrm>
            <a:off x="8988387" y="1630245"/>
            <a:ext cx="2589666" cy="3324035"/>
          </a:xfrm>
          <a:prstGeom prst="rect">
            <a:avLst/>
          </a:prstGeom>
          <a:gradFill>
            <a:gsLst>
              <a:gs pos="0">
                <a:schemeClr val="tx1">
                  <a:alpha val="28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>
            <a:gradFill>
              <a:gsLst>
                <a:gs pos="50000">
                  <a:srgbClr val="06EDEF">
                    <a:alpha val="30000"/>
                  </a:srgbClr>
                </a:gs>
                <a:gs pos="0">
                  <a:srgbClr val="06EDEF">
                    <a:alpha val="45000"/>
                  </a:srgbClr>
                </a:gs>
                <a:gs pos="100000">
                  <a:srgbClr val="FAF0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24A303B-94AC-2F4B-93CE-D7DFD88FB58E}"/>
              </a:ext>
            </a:extLst>
          </p:cNvPr>
          <p:cNvGrpSpPr/>
          <p:nvPr/>
        </p:nvGrpSpPr>
        <p:grpSpPr>
          <a:xfrm>
            <a:off x="9136360" y="1869863"/>
            <a:ext cx="2293720" cy="2779427"/>
            <a:chOff x="9053864" y="1757569"/>
            <a:chExt cx="2293720" cy="277942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E5369A2-2E1C-DB4A-B76D-3C9568FA7065}"/>
                </a:ext>
              </a:extLst>
            </p:cNvPr>
            <p:cNvSpPr/>
            <p:nvPr/>
          </p:nvSpPr>
          <p:spPr>
            <a:xfrm>
              <a:off x="9415894" y="175756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tabLst>
                  <a:tab pos="533400" algn="l"/>
                  <a:tab pos="892175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五感健康服务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74E41C9-40F2-8241-8FEC-42DCCA328694}"/>
                </a:ext>
              </a:extLst>
            </p:cNvPr>
            <p:cNvSpPr/>
            <p:nvPr/>
          </p:nvSpPr>
          <p:spPr>
            <a:xfrm>
              <a:off x="9053864" y="2261886"/>
              <a:ext cx="2293720" cy="227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sym typeface="+mn-ea"/>
                </a:rPr>
                <a:t>打造看健康、听健康、触健康、闻健康、品健康五感健康服务</a:t>
              </a:r>
              <a:endParaRPr lang="en-US" altLang="zh-CN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endParaRPr>
            </a:p>
            <a:p>
              <a:pPr algn="just">
                <a:tabLst>
                  <a:tab pos="533400" algn="l"/>
                  <a:tab pos="892175" algn="l"/>
                </a:tabLst>
              </a:pPr>
              <a:endParaRPr lang="zh-CN" altLang="en-US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endParaRPr>
            </a:p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sym typeface="+mn-ea"/>
                </a:rPr>
                <a:t>包括康绿植花卉、自然系纯音乐、自然系气味香薰、暖场活动采用健康餐食、健康饮水水温、健康饮品（不同时令季节）、无纸化展示、放置清洁用品</a:t>
              </a:r>
              <a:endPara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CD85D5A-D11D-F640-AC01-A49B4E137588}"/>
              </a:ext>
            </a:extLst>
          </p:cNvPr>
          <p:cNvSpPr/>
          <p:nvPr/>
        </p:nvSpPr>
        <p:spPr>
          <a:xfrm>
            <a:off x="6199780" y="1630245"/>
            <a:ext cx="2589666" cy="3324035"/>
          </a:xfrm>
          <a:prstGeom prst="rect">
            <a:avLst/>
          </a:prstGeom>
          <a:gradFill>
            <a:gsLst>
              <a:gs pos="0">
                <a:schemeClr val="tx1">
                  <a:alpha val="28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>
            <a:gradFill>
              <a:gsLst>
                <a:gs pos="50000">
                  <a:srgbClr val="06EDEF">
                    <a:alpha val="30000"/>
                  </a:srgbClr>
                </a:gs>
                <a:gs pos="0">
                  <a:srgbClr val="06EDEF">
                    <a:alpha val="45000"/>
                  </a:srgbClr>
                </a:gs>
                <a:gs pos="100000">
                  <a:srgbClr val="FAF0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585"/>
            <a:endParaRPr lang="zh-CN" altLang="en-US" sz="240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A1FE377-B3D4-AB43-9D03-F7DF2CE58B4F}"/>
              </a:ext>
            </a:extLst>
          </p:cNvPr>
          <p:cNvGrpSpPr/>
          <p:nvPr/>
        </p:nvGrpSpPr>
        <p:grpSpPr>
          <a:xfrm>
            <a:off x="6347753" y="1839695"/>
            <a:ext cx="2293720" cy="2779427"/>
            <a:chOff x="6254038" y="1727401"/>
            <a:chExt cx="2293720" cy="277942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372D9248-6A56-DD41-8984-3F08ED8B36A8}"/>
                </a:ext>
              </a:extLst>
            </p:cNvPr>
            <p:cNvSpPr/>
            <p:nvPr/>
          </p:nvSpPr>
          <p:spPr>
            <a:xfrm>
              <a:off x="6616068" y="17274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tabLst>
                  <a:tab pos="533400" algn="l"/>
                  <a:tab pos="892175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四季尊享服务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7E6F0A38-DE84-8341-A2F6-AC2AFFE08ED1}"/>
                </a:ext>
              </a:extLst>
            </p:cNvPr>
            <p:cNvSpPr/>
            <p:nvPr/>
          </p:nvSpPr>
          <p:spPr>
            <a:xfrm>
              <a:off x="6254038" y="2231718"/>
              <a:ext cx="2293720" cy="227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sym typeface="+mn-ea"/>
                </a:rPr>
                <a:t>在项目植入写字楼特有‘四季服务体系’结合‘尊享服务’，以壹年四季的改变为服务主题</a:t>
              </a:r>
              <a:endParaRPr lang="en-US" altLang="zh-CN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endParaRPr>
            </a:p>
            <a:p>
              <a:pPr algn="just">
                <a:tabLst>
                  <a:tab pos="533400" algn="l"/>
                  <a:tab pos="892175" algn="l"/>
                </a:tabLst>
              </a:pPr>
              <a:endParaRPr lang="zh-CN" altLang="en-US" sz="12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endParaRPr>
            </a:p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  <a:tabLst>
                  <a:tab pos="533400" algn="l"/>
                  <a:tab pos="892175" algn="l"/>
                </a:tabLst>
              </a:pPr>
              <a:r>
                <a:rPr lang="zh-CN" altLang="en-US" sz="12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sym typeface="+mn-ea"/>
                </a:rPr>
                <a:t>通过环境、时间、气氛的变化，从人员服饰、环境绿化、公区布置、环境味道、舒缓音效的维度将客户接触点通过“四季服务”理念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00BF082-B0B0-6147-A2D1-71FFE38BE808}"/>
              </a:ext>
            </a:extLst>
          </p:cNvPr>
          <p:cNvSpPr txBox="1"/>
          <p:nvPr/>
        </p:nvSpPr>
        <p:spPr>
          <a:xfrm>
            <a:off x="4695617" y="356930"/>
            <a:ext cx="28007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 spc="300">
                <a:gradFill>
                  <a:gsLst>
                    <a:gs pos="100000">
                      <a:srgbClr val="D7E1F5">
                        <a:lumMod val="100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90500" algn="ctr" rotWithShape="0">
                    <a:prstClr val="black">
                      <a:alpha val="24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sz="4800"/>
              <a:t>物业服务</a:t>
            </a:r>
          </a:p>
        </p:txBody>
      </p:sp>
    </p:spTree>
    <p:extLst>
      <p:ext uri="{BB962C8B-B14F-4D97-AF65-F5344CB8AC3E}">
        <p14:creationId xmlns:p14="http://schemas.microsoft.com/office/powerpoint/2010/main" val="344672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C1F0CE6F-9364-4A55-AF8A-E9DA4C66BD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2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浩克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40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E6939DE-6361-2143-B2D3-D9BEFDEDA7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0474"/>
            <a:ext cx="12246176" cy="688847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72E51EC-BD44-4AC4-917F-2A9A889A3817}"/>
              </a:ext>
            </a:extLst>
          </p:cNvPr>
          <p:cNvSpPr txBox="1"/>
          <p:nvPr/>
        </p:nvSpPr>
        <p:spPr>
          <a:xfrm>
            <a:off x="254556" y="4384855"/>
            <a:ext cx="369332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NEXT</a:t>
            </a:r>
            <a:endParaRPr lang="zh-CN" altLang="en-US" sz="1200" dirty="0"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036916F-101B-4959-9D48-8FBFC87086DD}"/>
              </a:ext>
            </a:extLst>
          </p:cNvPr>
          <p:cNvSpPr txBox="1"/>
          <p:nvPr/>
        </p:nvSpPr>
        <p:spPr>
          <a:xfrm>
            <a:off x="254556" y="6141180"/>
            <a:ext cx="369332" cy="5107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PREV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2803FE9-23EA-4D05-98BA-1519DD8EFBBF}"/>
              </a:ext>
            </a:extLst>
          </p:cNvPr>
          <p:cNvCxnSpPr>
            <a:cxnSpLocks/>
          </p:cNvCxnSpPr>
          <p:nvPr/>
        </p:nvCxnSpPr>
        <p:spPr>
          <a:xfrm>
            <a:off x="439222" y="4907420"/>
            <a:ext cx="0" cy="118296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7F15693-B4CE-4800-A0BD-150A4B17A4F1}"/>
              </a:ext>
            </a:extLst>
          </p:cNvPr>
          <p:cNvSpPr txBox="1"/>
          <p:nvPr/>
        </p:nvSpPr>
        <p:spPr>
          <a:xfrm>
            <a:off x="1417719" y="4970209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92C0943-F8D7-4D28-84AC-C532E6901B29}"/>
              </a:ext>
            </a:extLst>
          </p:cNvPr>
          <p:cNvSpPr txBox="1"/>
          <p:nvPr/>
        </p:nvSpPr>
        <p:spPr>
          <a:xfrm>
            <a:off x="2703950" y="5333939"/>
            <a:ext cx="151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CONTENTS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1821BC6-CA69-42B6-A5E0-8DAC9DCBC9C1}"/>
              </a:ext>
            </a:extLst>
          </p:cNvPr>
          <p:cNvSpPr/>
          <p:nvPr/>
        </p:nvSpPr>
        <p:spPr>
          <a:xfrm>
            <a:off x="5727005" y="4437062"/>
            <a:ext cx="1382400" cy="2420937"/>
          </a:xfrm>
          <a:prstGeom prst="rect">
            <a:avLst/>
          </a:prstGeom>
          <a:gradFill>
            <a:gsLst>
              <a:gs pos="0">
                <a:srgbClr val="2599F8"/>
              </a:gs>
              <a:gs pos="100000">
                <a:srgbClr val="307BF9"/>
              </a:gs>
            </a:gsLst>
            <a:lin ang="5400000" scaled="1"/>
          </a:gradFill>
          <a:ln>
            <a:noFill/>
          </a:ln>
          <a:effectLst>
            <a:outerShdw blurRad="254000" sx="97000" sy="97000" algn="ctr" rotWithShape="0">
              <a:srgbClr val="0070C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804655D-CD06-4D31-81D0-C189DF24E188}"/>
              </a:ext>
            </a:extLst>
          </p:cNvPr>
          <p:cNvSpPr/>
          <p:nvPr/>
        </p:nvSpPr>
        <p:spPr>
          <a:xfrm>
            <a:off x="7515045" y="4437063"/>
            <a:ext cx="1382400" cy="24209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7000" sy="97000" algn="ctr" rotWithShape="0">
              <a:srgbClr val="307BF9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874CB5E-193D-4CEA-8798-F0BFAF253909}"/>
              </a:ext>
            </a:extLst>
          </p:cNvPr>
          <p:cNvSpPr/>
          <p:nvPr/>
        </p:nvSpPr>
        <p:spPr>
          <a:xfrm>
            <a:off x="9312409" y="4437064"/>
            <a:ext cx="1380958" cy="24209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7000" sy="97000" algn="ctr" rotWithShape="0">
              <a:srgbClr val="307BF9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614E7F6-47B5-420B-A14B-724A96788C32}"/>
              </a:ext>
            </a:extLst>
          </p:cNvPr>
          <p:cNvCxnSpPr>
            <a:cxnSpLocks/>
          </p:cNvCxnSpPr>
          <p:nvPr/>
        </p:nvCxnSpPr>
        <p:spPr>
          <a:xfrm>
            <a:off x="11749088" y="4803753"/>
            <a:ext cx="0" cy="118296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4D8DF95-EBAF-4D54-9DB8-F885567179D9}"/>
              </a:ext>
            </a:extLst>
          </p:cNvPr>
          <p:cNvSpPr txBox="1"/>
          <p:nvPr/>
        </p:nvSpPr>
        <p:spPr>
          <a:xfrm>
            <a:off x="11564422" y="6119729"/>
            <a:ext cx="369332" cy="5363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SLIDE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68B9F3C-77FB-364F-B313-7F6F01114D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57"/>
          <a:stretch/>
        </p:blipFill>
        <p:spPr>
          <a:xfrm>
            <a:off x="0" y="0"/>
            <a:ext cx="9673604" cy="3746672"/>
          </a:xfrm>
          <a:custGeom>
            <a:avLst/>
            <a:gdLst>
              <a:gd name="connsiteX0" fmla="*/ 0 w 12192000"/>
              <a:gd name="connsiteY0" fmla="*/ 0 h 3746672"/>
              <a:gd name="connsiteX1" fmla="*/ 12192000 w 12192000"/>
              <a:gd name="connsiteY1" fmla="*/ 0 h 3746672"/>
              <a:gd name="connsiteX2" fmla="*/ 12192000 w 12192000"/>
              <a:gd name="connsiteY2" fmla="*/ 3746672 h 3746672"/>
              <a:gd name="connsiteX3" fmla="*/ 0 w 12192000"/>
              <a:gd name="connsiteY3" fmla="*/ 3746672 h 374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46672">
                <a:moveTo>
                  <a:pt x="0" y="0"/>
                </a:moveTo>
                <a:lnTo>
                  <a:pt x="12192000" y="0"/>
                </a:lnTo>
                <a:lnTo>
                  <a:pt x="12192000" y="3746672"/>
                </a:lnTo>
                <a:lnTo>
                  <a:pt x="0" y="3746672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B7634AA-70B5-F348-92A3-E0A5D1F1F6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57"/>
          <a:stretch/>
        </p:blipFill>
        <p:spPr>
          <a:xfrm flipH="1">
            <a:off x="9673604" y="0"/>
            <a:ext cx="2518382" cy="3746672"/>
          </a:xfrm>
          <a:custGeom>
            <a:avLst/>
            <a:gdLst>
              <a:gd name="connsiteX0" fmla="*/ 0 w 12192000"/>
              <a:gd name="connsiteY0" fmla="*/ 0 h 3746672"/>
              <a:gd name="connsiteX1" fmla="*/ 12192000 w 12192000"/>
              <a:gd name="connsiteY1" fmla="*/ 0 h 3746672"/>
              <a:gd name="connsiteX2" fmla="*/ 12192000 w 12192000"/>
              <a:gd name="connsiteY2" fmla="*/ 3746672 h 3746672"/>
              <a:gd name="connsiteX3" fmla="*/ 0 w 12192000"/>
              <a:gd name="connsiteY3" fmla="*/ 3746672 h 374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46672">
                <a:moveTo>
                  <a:pt x="0" y="0"/>
                </a:moveTo>
                <a:lnTo>
                  <a:pt x="12192000" y="0"/>
                </a:lnTo>
                <a:lnTo>
                  <a:pt x="12192000" y="3746672"/>
                </a:lnTo>
                <a:lnTo>
                  <a:pt x="0" y="374667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FF311F-2BCD-8240-B076-529EBBA7F877}"/>
              </a:ext>
            </a:extLst>
          </p:cNvPr>
          <p:cNvGrpSpPr/>
          <p:nvPr/>
        </p:nvGrpSpPr>
        <p:grpSpPr>
          <a:xfrm>
            <a:off x="5727005" y="4474257"/>
            <a:ext cx="1382400" cy="1684641"/>
            <a:chOff x="5727005" y="4474257"/>
            <a:chExt cx="1382400" cy="168464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9920D9F-0BF4-402F-85FA-5F680E440C7E}"/>
                </a:ext>
              </a:extLst>
            </p:cNvPr>
            <p:cNvSpPr txBox="1"/>
            <p:nvPr/>
          </p:nvSpPr>
          <p:spPr>
            <a:xfrm>
              <a:off x="5926725" y="5000955"/>
              <a:ext cx="9829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Source Han Sans CN Bold" panose="020B0600000000000000" pitchFamily="34" charset="-128"/>
                  <a:ea typeface="Source Han Sans CN Bold" panose="020B0600000000000000" pitchFamily="34" charset="-128"/>
                  <a:cs typeface="阿里巴巴普惠体 M" panose="00020600040101010101" pitchFamily="18" charset="-122"/>
                </a:rPr>
                <a:t> </a:t>
              </a:r>
              <a:r>
                <a:rPr lang="zh-CN" altLang="en-US" sz="2800" b="1" dirty="0">
                  <a:solidFill>
                    <a:schemeClr val="bg1"/>
                  </a:solidFill>
                  <a:latin typeface="Source Han Sans CN Bold" panose="020B0600000000000000" pitchFamily="34" charset="-128"/>
                  <a:ea typeface="Source Han Sans CN Bold" panose="020B0600000000000000" pitchFamily="34" charset="-128"/>
                  <a:cs typeface="阿里巴巴普惠体 M" panose="00020600040101010101" pitchFamily="18" charset="-122"/>
                </a:rPr>
                <a:t>天时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EF74644-0A6D-3D4E-934C-96B6C68276DD}"/>
                </a:ext>
              </a:extLst>
            </p:cNvPr>
            <p:cNvSpPr txBox="1"/>
            <p:nvPr/>
          </p:nvSpPr>
          <p:spPr>
            <a:xfrm>
              <a:off x="5727005" y="4474257"/>
              <a:ext cx="82082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dist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60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/>
                  <a:uFillTx/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600" i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冬青黑体简体中文 W3"/>
                </a:rPr>
                <a:t>01</a:t>
              </a:r>
              <a:endParaRPr lang="zh-CN" altLang="en-US" sz="1600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endParaRPr>
            </a:p>
          </p:txBody>
        </p:sp>
        <p:cxnSp>
          <p:nvCxnSpPr>
            <p:cNvPr id="47" name="直接连接符 16">
              <a:extLst>
                <a:ext uri="{FF2B5EF4-FFF2-40B4-BE49-F238E27FC236}">
                  <a16:creationId xmlns:a16="http://schemas.microsoft.com/office/drawing/2014/main" xmlns="" id="{3577C2AC-EFE0-7841-8658-406404516DB9}"/>
                </a:ext>
              </a:extLst>
            </p:cNvPr>
            <p:cNvCxnSpPr>
              <a:cxnSpLocks/>
            </p:cNvCxnSpPr>
            <p:nvPr/>
          </p:nvCxnSpPr>
          <p:spPr>
            <a:xfrm>
              <a:off x="6886520" y="4649336"/>
              <a:ext cx="22288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EF205E0F-471C-EE48-BB34-62A28CC86EC9}"/>
                </a:ext>
              </a:extLst>
            </p:cNvPr>
            <p:cNvSpPr txBox="1"/>
            <p:nvPr/>
          </p:nvSpPr>
          <p:spPr>
            <a:xfrm>
              <a:off x="5864485" y="5897288"/>
              <a:ext cx="1107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100" b="1" spc="3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TIANSHI</a:t>
              </a:r>
              <a:endParaRPr lang="en-US" altLang="zh-CN" sz="1100" b="1" cap="all" spc="3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BB0F5E1C-A3DD-C942-8F47-42A24B76AADF}"/>
                </a:ext>
              </a:extLst>
            </p:cNvPr>
            <p:cNvSpPr txBox="1"/>
            <p:nvPr/>
          </p:nvSpPr>
          <p:spPr>
            <a:xfrm>
              <a:off x="6133090" y="5637573"/>
              <a:ext cx="570230" cy="2063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3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O+CEAN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3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AF854B0-DB4F-784B-9BCB-40FCCB2785A7}"/>
              </a:ext>
            </a:extLst>
          </p:cNvPr>
          <p:cNvGrpSpPr/>
          <p:nvPr/>
        </p:nvGrpSpPr>
        <p:grpSpPr>
          <a:xfrm>
            <a:off x="7498079" y="4474257"/>
            <a:ext cx="1382400" cy="1684641"/>
            <a:chOff x="5727005" y="4474257"/>
            <a:chExt cx="1382400" cy="168464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1CF87A9D-57AC-BC4D-8816-40041B3D0C76}"/>
                </a:ext>
              </a:extLst>
            </p:cNvPr>
            <p:cNvSpPr txBox="1"/>
            <p:nvPr/>
          </p:nvSpPr>
          <p:spPr>
            <a:xfrm>
              <a:off x="5926725" y="500095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Bold" panose="020B0600000000000000" pitchFamily="34" charset="-128"/>
                  <a:ea typeface="Source Han Sans CN Bold" panose="020B0600000000000000" pitchFamily="34" charset="-128"/>
                  <a:cs typeface="阿里巴巴普惠体 M" panose="00020600040101010101" pitchFamily="18" charset="-122"/>
                </a:rPr>
                <a:t>地利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32A76F65-6AB4-2E4F-A97F-9330BE98033F}"/>
                </a:ext>
              </a:extLst>
            </p:cNvPr>
            <p:cNvSpPr txBox="1"/>
            <p:nvPr/>
          </p:nvSpPr>
          <p:spPr>
            <a:xfrm>
              <a:off x="5727005" y="4474257"/>
              <a:ext cx="82082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dist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60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/>
                  <a:uFillTx/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冬青黑体简体中文 W3"/>
                </a:rPr>
                <a:t>02</a:t>
              </a:r>
              <a:endParaRPr lang="zh-CN" altLang="en-US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endParaRPr>
            </a:p>
          </p:txBody>
        </p:sp>
        <p:cxnSp>
          <p:nvCxnSpPr>
            <p:cNvPr id="54" name="直接连接符 16">
              <a:extLst>
                <a:ext uri="{FF2B5EF4-FFF2-40B4-BE49-F238E27FC236}">
                  <a16:creationId xmlns:a16="http://schemas.microsoft.com/office/drawing/2014/main" xmlns="" id="{E179A760-8EB4-5E40-9D12-E8E257033CE3}"/>
                </a:ext>
              </a:extLst>
            </p:cNvPr>
            <p:cNvCxnSpPr>
              <a:cxnSpLocks/>
            </p:cNvCxnSpPr>
            <p:nvPr/>
          </p:nvCxnSpPr>
          <p:spPr>
            <a:xfrm>
              <a:off x="6886520" y="4649336"/>
              <a:ext cx="222885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DAE31DF-6354-6D4C-A379-100E1EDABA15}"/>
                </a:ext>
              </a:extLst>
            </p:cNvPr>
            <p:cNvSpPr txBox="1"/>
            <p:nvPr/>
          </p:nvSpPr>
          <p:spPr>
            <a:xfrm>
              <a:off x="5864485" y="5897288"/>
              <a:ext cx="1107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1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TIANSHI</a:t>
              </a:r>
              <a:endParaRPr lang="en-US" altLang="zh-CN" sz="1100" b="1" cap="all" spc="3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C1CA49B8-A78A-4547-9916-88620E4ED691}"/>
                </a:ext>
              </a:extLst>
            </p:cNvPr>
            <p:cNvSpPr txBox="1"/>
            <p:nvPr/>
          </p:nvSpPr>
          <p:spPr>
            <a:xfrm>
              <a:off x="6133090" y="5637573"/>
              <a:ext cx="570230" cy="2063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3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O+CEAN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3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03959C6-0428-E64F-837A-F79671AC38E9}"/>
              </a:ext>
            </a:extLst>
          </p:cNvPr>
          <p:cNvGrpSpPr/>
          <p:nvPr/>
        </p:nvGrpSpPr>
        <p:grpSpPr>
          <a:xfrm>
            <a:off x="9311688" y="4474257"/>
            <a:ext cx="1382400" cy="1684641"/>
            <a:chOff x="5727005" y="4474257"/>
            <a:chExt cx="1382400" cy="168464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2FC762E0-0118-F14A-94BA-94B61A1F162C}"/>
                </a:ext>
              </a:extLst>
            </p:cNvPr>
            <p:cNvSpPr txBox="1"/>
            <p:nvPr/>
          </p:nvSpPr>
          <p:spPr>
            <a:xfrm>
              <a:off x="5926725" y="500095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Bold" panose="020B0600000000000000" pitchFamily="34" charset="-128"/>
                  <a:ea typeface="Source Han Sans CN Bold" panose="020B0600000000000000" pitchFamily="34" charset="-128"/>
                  <a:cs typeface="阿里巴巴普惠体 M" panose="00020600040101010101" pitchFamily="18" charset="-122"/>
                </a:rPr>
                <a:t>人和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AED6275-A610-BB42-9214-1E8A89049D27}"/>
                </a:ext>
              </a:extLst>
            </p:cNvPr>
            <p:cNvSpPr txBox="1"/>
            <p:nvPr/>
          </p:nvSpPr>
          <p:spPr>
            <a:xfrm>
              <a:off x="5727005" y="4474257"/>
              <a:ext cx="82082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dist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60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/>
                  <a:uFillTx/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冬青黑体简体中文 W3"/>
                </a:rPr>
                <a:t>03</a:t>
              </a:r>
              <a:endParaRPr lang="zh-CN" altLang="en-US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endParaRPr>
            </a:p>
          </p:txBody>
        </p:sp>
        <p:cxnSp>
          <p:nvCxnSpPr>
            <p:cNvPr id="60" name="直接连接符 16">
              <a:extLst>
                <a:ext uri="{FF2B5EF4-FFF2-40B4-BE49-F238E27FC236}">
                  <a16:creationId xmlns:a16="http://schemas.microsoft.com/office/drawing/2014/main" xmlns="" id="{018BB7F0-ACE0-BF4B-BF0E-F8C32C0F7F33}"/>
                </a:ext>
              </a:extLst>
            </p:cNvPr>
            <p:cNvCxnSpPr>
              <a:cxnSpLocks/>
            </p:cNvCxnSpPr>
            <p:nvPr/>
          </p:nvCxnSpPr>
          <p:spPr>
            <a:xfrm>
              <a:off x="6886520" y="4649336"/>
              <a:ext cx="222885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BC63EF0E-D3BB-EE43-BAFF-701D0EAD2083}"/>
                </a:ext>
              </a:extLst>
            </p:cNvPr>
            <p:cNvSpPr txBox="1"/>
            <p:nvPr/>
          </p:nvSpPr>
          <p:spPr>
            <a:xfrm>
              <a:off x="5864485" y="5897288"/>
              <a:ext cx="1107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1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TIANSHI</a:t>
              </a:r>
              <a:endParaRPr lang="en-US" altLang="zh-CN" sz="1100" b="1" cap="all" spc="3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69B2F6CC-3E5A-424F-9113-E0F1B9A0C306}"/>
                </a:ext>
              </a:extLst>
            </p:cNvPr>
            <p:cNvSpPr txBox="1"/>
            <p:nvPr/>
          </p:nvSpPr>
          <p:spPr>
            <a:xfrm>
              <a:off x="6133090" y="5637573"/>
              <a:ext cx="570230" cy="20637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3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O+CEAN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3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644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F3A6E87-E171-954E-952C-8322809D906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013453"/>
            <a:ext cx="3250759" cy="584357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E903344-3E83-2246-A2EB-E3655E68106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9"/>
          <a:stretch/>
        </p:blipFill>
        <p:spPr>
          <a:xfrm flipH="1">
            <a:off x="4838541" y="1013453"/>
            <a:ext cx="7409057" cy="584357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0DC9AE5-286D-5549-B8A3-CE4FC87CB93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11092" y="1013453"/>
            <a:ext cx="8376864" cy="584357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36D8128-1F09-E347-B157-036E7306F119}"/>
              </a:ext>
            </a:extLst>
          </p:cNvPr>
          <p:cNvSpPr/>
          <p:nvPr/>
        </p:nvSpPr>
        <p:spPr>
          <a:xfrm rot="10800000" flipV="1">
            <a:off x="-2" y="0"/>
            <a:ext cx="12247599" cy="6856566"/>
          </a:xfrm>
          <a:prstGeom prst="rect">
            <a:avLst/>
          </a:prstGeom>
          <a:gradFill flip="none" rotWithShape="1">
            <a:gsLst>
              <a:gs pos="0">
                <a:srgbClr val="1863C3">
                  <a:alpha val="10000"/>
                </a:srgbClr>
              </a:gs>
              <a:gs pos="70000">
                <a:srgbClr val="1863C3"/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" name="矩形 16" hidden="1">
            <a:extLst>
              <a:ext uri="{FF2B5EF4-FFF2-40B4-BE49-F238E27FC236}">
                <a16:creationId xmlns:a16="http://schemas.microsoft.com/office/drawing/2014/main" xmlns="" id="{CF3C2C65-2AB5-F649-9236-37C399E352F9}"/>
              </a:ext>
            </a:extLst>
          </p:cNvPr>
          <p:cNvSpPr/>
          <p:nvPr/>
        </p:nvSpPr>
        <p:spPr>
          <a:xfrm flipV="1">
            <a:off x="0" y="-2"/>
            <a:ext cx="12192000" cy="3655206"/>
          </a:xfrm>
          <a:prstGeom prst="rect">
            <a:avLst/>
          </a:prstGeom>
          <a:gradFill>
            <a:gsLst>
              <a:gs pos="15000">
                <a:srgbClr val="081529">
                  <a:alpha val="20000"/>
                </a:srgbClr>
              </a:gs>
              <a:gs pos="100000">
                <a:srgbClr val="081529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2" name="PA-椭圆 330">
            <a:extLst>
              <a:ext uri="{FF2B5EF4-FFF2-40B4-BE49-F238E27FC236}">
                <a16:creationId xmlns:a16="http://schemas.microsoft.com/office/drawing/2014/main" xmlns="" id="{450D10C6-7387-864A-BFFF-2B6DFF50BA2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90359" y="2337697"/>
            <a:ext cx="1800281" cy="1758853"/>
          </a:xfrm>
          <a:prstGeom prst="ellipse">
            <a:avLst/>
          </a:prstGeom>
          <a:gradFill flip="none" rotWithShape="1">
            <a:gsLst>
              <a:gs pos="42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 w="6350">
            <a:gradFill>
              <a:gsLst>
                <a:gs pos="71652">
                  <a:srgbClr val="FFFFFF">
                    <a:alpha val="36000"/>
                  </a:srgbClr>
                </a:gs>
                <a:gs pos="23000">
                  <a:srgbClr val="FFFFFF">
                    <a:alpha val="36000"/>
                  </a:srgb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228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FF7CC45F-0E81-9342-9CE3-27B8D8F2EC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6523" y="3744140"/>
            <a:ext cx="1127951" cy="58878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B49E966C-2421-C44D-8970-71DBA236335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1226523" y="2119083"/>
            <a:ext cx="1127951" cy="588783"/>
          </a:xfrm>
          <a:prstGeom prst="rect">
            <a:avLst/>
          </a:prstGeom>
        </p:spPr>
      </p:pic>
      <p:sp>
        <p:nvSpPr>
          <p:cNvPr id="38" name="PA-椭圆 330">
            <a:extLst>
              <a:ext uri="{FF2B5EF4-FFF2-40B4-BE49-F238E27FC236}">
                <a16:creationId xmlns:a16="http://schemas.microsoft.com/office/drawing/2014/main" xmlns="" id="{941A8C0A-2C60-4742-A158-10A4C0D55D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43109" y="2337697"/>
            <a:ext cx="1800281" cy="1758853"/>
          </a:xfrm>
          <a:prstGeom prst="ellipse">
            <a:avLst/>
          </a:prstGeom>
          <a:gradFill flip="none" rotWithShape="1">
            <a:gsLst>
              <a:gs pos="42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 w="6350">
            <a:gradFill>
              <a:gsLst>
                <a:gs pos="71652">
                  <a:srgbClr val="FFFFFF">
                    <a:alpha val="36000"/>
                  </a:srgbClr>
                </a:gs>
                <a:gs pos="23000">
                  <a:srgbClr val="FFFFFF">
                    <a:alpha val="36000"/>
                  </a:srgb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228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0EB92E84-BC45-484D-AD5D-9893B326884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79274" y="3744140"/>
            <a:ext cx="1127951" cy="588783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673A656-54EE-5146-A888-0E893607DDC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3379274" y="2119083"/>
            <a:ext cx="1127951" cy="588783"/>
          </a:xfrm>
          <a:prstGeom prst="rect">
            <a:avLst/>
          </a:prstGeom>
        </p:spPr>
      </p:pic>
      <p:sp>
        <p:nvSpPr>
          <p:cNvPr id="34" name="PA-椭圆 330">
            <a:extLst>
              <a:ext uri="{FF2B5EF4-FFF2-40B4-BE49-F238E27FC236}">
                <a16:creationId xmlns:a16="http://schemas.microsoft.com/office/drawing/2014/main" xmlns="" id="{DA94C386-3BB2-5940-ADF4-ED3E34FFBD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195859" y="2337697"/>
            <a:ext cx="1800281" cy="1758853"/>
          </a:xfrm>
          <a:prstGeom prst="ellipse">
            <a:avLst/>
          </a:prstGeom>
          <a:gradFill flip="none" rotWithShape="1">
            <a:gsLst>
              <a:gs pos="42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 w="6350">
            <a:gradFill>
              <a:gsLst>
                <a:gs pos="71652">
                  <a:srgbClr val="FFFFFF">
                    <a:alpha val="36000"/>
                  </a:srgbClr>
                </a:gs>
                <a:gs pos="23000">
                  <a:srgbClr val="FFFFFF">
                    <a:alpha val="36000"/>
                  </a:srgb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228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1E6F377F-F35E-FD4B-A32A-F7409BD300E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532023" y="3744140"/>
            <a:ext cx="1127951" cy="58878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6265A51-9A52-6742-A936-2677DD045C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5532023" y="2119083"/>
            <a:ext cx="1127951" cy="588783"/>
          </a:xfrm>
          <a:prstGeom prst="rect">
            <a:avLst/>
          </a:prstGeom>
        </p:spPr>
      </p:pic>
      <p:sp>
        <p:nvSpPr>
          <p:cNvPr id="30" name="PA-椭圆 330">
            <a:extLst>
              <a:ext uri="{FF2B5EF4-FFF2-40B4-BE49-F238E27FC236}">
                <a16:creationId xmlns:a16="http://schemas.microsoft.com/office/drawing/2014/main" xmlns="" id="{3269F524-368B-D148-99D4-17CE56DA8CE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348609" y="2337697"/>
            <a:ext cx="1800281" cy="1758853"/>
          </a:xfrm>
          <a:prstGeom prst="ellipse">
            <a:avLst/>
          </a:prstGeom>
          <a:gradFill flip="none" rotWithShape="1">
            <a:gsLst>
              <a:gs pos="42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 w="6350">
            <a:gradFill>
              <a:gsLst>
                <a:gs pos="71652">
                  <a:srgbClr val="FFFFFF">
                    <a:alpha val="36000"/>
                  </a:srgbClr>
                </a:gs>
                <a:gs pos="23000">
                  <a:srgbClr val="FFFFFF">
                    <a:alpha val="36000"/>
                  </a:srgb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228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4072FBF-F0E1-CA4A-90C0-0805428C6A6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684773" y="3744140"/>
            <a:ext cx="1127951" cy="58878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78C9247-027A-1F4C-B3AF-63129E7E665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7684773" y="2119083"/>
            <a:ext cx="1127951" cy="588783"/>
          </a:xfrm>
          <a:prstGeom prst="rect">
            <a:avLst/>
          </a:prstGeom>
        </p:spPr>
      </p:pic>
      <p:sp>
        <p:nvSpPr>
          <p:cNvPr id="26" name="PA-椭圆 330">
            <a:extLst>
              <a:ext uri="{FF2B5EF4-FFF2-40B4-BE49-F238E27FC236}">
                <a16:creationId xmlns:a16="http://schemas.microsoft.com/office/drawing/2014/main" xmlns="" id="{65B365AD-F9E7-2443-99BD-4FB564E79DB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501360" y="2350371"/>
            <a:ext cx="1800281" cy="1758853"/>
          </a:xfrm>
          <a:prstGeom prst="ellipse">
            <a:avLst/>
          </a:prstGeom>
          <a:gradFill flip="none" rotWithShape="1">
            <a:gsLst>
              <a:gs pos="42000">
                <a:schemeClr val="bg1">
                  <a:alpha val="0"/>
                </a:schemeClr>
              </a:gs>
              <a:gs pos="72000">
                <a:schemeClr val="bg1">
                  <a:alpha val="0"/>
                </a:schemeClr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 w="6350">
            <a:gradFill>
              <a:gsLst>
                <a:gs pos="71652">
                  <a:srgbClr val="FFFFFF">
                    <a:alpha val="36000"/>
                  </a:srgbClr>
                </a:gs>
                <a:gs pos="23000">
                  <a:srgbClr val="FFFFFF">
                    <a:alpha val="36000"/>
                  </a:srgb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2286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A4939D8-0FF0-7440-A5EC-0786F610B3A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37524" y="3756814"/>
            <a:ext cx="1127951" cy="58878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3B4A68C-AFEF-CB41-BA5F-C4142B4E4B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9837524" y="2131757"/>
            <a:ext cx="1127951" cy="588783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F38FA91-BDE3-F74D-894A-E86BE2EBCD30}"/>
              </a:ext>
            </a:extLst>
          </p:cNvPr>
          <p:cNvSpPr txBox="1"/>
          <p:nvPr/>
        </p:nvSpPr>
        <p:spPr>
          <a:xfrm>
            <a:off x="3120516" y="527051"/>
            <a:ext cx="5950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五大国家战略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7486E00-F4CA-FE4C-8B4D-8BA294CF6D11}"/>
              </a:ext>
            </a:extLst>
          </p:cNvPr>
          <p:cNvSpPr txBox="1"/>
          <p:nvPr/>
        </p:nvSpPr>
        <p:spPr>
          <a:xfrm>
            <a:off x="9774120" y="3038206"/>
            <a:ext cx="125476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kumimoji="1" sz="2000" b="1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/>
              <a:t>一带一路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F91D8F8-B93D-6B43-8B8A-8B5D56D2A70A}"/>
              </a:ext>
            </a:extLst>
          </p:cNvPr>
          <p:cNvSpPr txBox="1"/>
          <p:nvPr/>
        </p:nvSpPr>
        <p:spPr>
          <a:xfrm>
            <a:off x="7515215" y="2856255"/>
            <a:ext cx="1467068" cy="721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sz="2000" dirty="0">
                <a:sym typeface="+mn-ea"/>
              </a:rPr>
              <a:t>社会主义</a:t>
            </a:r>
            <a:endParaRPr lang="en-US" altLang="zh-CN" sz="2000" dirty="0"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000" dirty="0">
                <a:sym typeface="+mn-ea"/>
              </a:rPr>
              <a:t>先行示范区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5F857D9-BFC8-704D-AF7B-A59D5E482AE5}"/>
              </a:ext>
            </a:extLst>
          </p:cNvPr>
          <p:cNvSpPr txBox="1"/>
          <p:nvPr/>
        </p:nvSpPr>
        <p:spPr>
          <a:xfrm>
            <a:off x="1313446" y="2856255"/>
            <a:ext cx="954107" cy="721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kumimoji="1" sz="2000" b="1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dirty="0">
                <a:sym typeface="+mn-ea"/>
              </a:rPr>
              <a:t>深港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合作区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9EE79186-5F6C-3D4B-B719-32187BEE2604}"/>
              </a:ext>
            </a:extLst>
          </p:cNvPr>
          <p:cNvSpPr txBox="1"/>
          <p:nvPr/>
        </p:nvSpPr>
        <p:spPr>
          <a:xfrm>
            <a:off x="5490705" y="2856255"/>
            <a:ext cx="1210588" cy="721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kumimoji="1" sz="2000" b="1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dirty="0">
                <a:sym typeface="+mn-ea"/>
              </a:rPr>
              <a:t>前海蛇口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自贸区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784C0BE-1509-5C40-9400-C9D40DC17B52}"/>
              </a:ext>
            </a:extLst>
          </p:cNvPr>
          <p:cNvSpPr txBox="1"/>
          <p:nvPr/>
        </p:nvSpPr>
        <p:spPr>
          <a:xfrm>
            <a:off x="3466196" y="2856255"/>
            <a:ext cx="954107" cy="721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kumimoji="1" sz="2000" b="1">
                <a:solidFill>
                  <a:schemeClr val="bg1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dirty="0">
                <a:sym typeface="+mn-ea"/>
              </a:rPr>
              <a:t>粤港澳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大湾区</a:t>
            </a:r>
          </a:p>
        </p:txBody>
      </p:sp>
    </p:spTree>
    <p:extLst>
      <p:ext uri="{BB962C8B-B14F-4D97-AF65-F5344CB8AC3E}">
        <p14:creationId xmlns:p14="http://schemas.microsoft.com/office/powerpoint/2010/main" val="132264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AB7C8B5-816E-544F-8D96-045CB42B4264}"/>
              </a:ext>
            </a:extLst>
          </p:cNvPr>
          <p:cNvGrpSpPr/>
          <p:nvPr/>
        </p:nvGrpSpPr>
        <p:grpSpPr>
          <a:xfrm>
            <a:off x="0" y="0"/>
            <a:ext cx="12192000" cy="6880550"/>
            <a:chOff x="0" y="-11275"/>
            <a:chExt cx="12192000" cy="6880550"/>
          </a:xfrm>
        </p:grpSpPr>
        <p:pic>
          <p:nvPicPr>
            <p:cNvPr id="32" name="图片 31" descr="图片包含 户外, 天空, 山&#10;&#10;已生成极高可信度的说明">
              <a:extLst>
                <a:ext uri="{FF2B5EF4-FFF2-40B4-BE49-F238E27FC236}">
                  <a16:creationId xmlns:a16="http://schemas.microsoft.com/office/drawing/2014/main" xmlns="" id="{9F357245-51E3-EC40-A34C-50506A6B1A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707" r="5707"/>
            <a:stretch/>
          </p:blipFill>
          <p:spPr>
            <a:xfrm>
              <a:off x="0" y="-11275"/>
              <a:ext cx="12192000" cy="6880550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62125B19-C063-FA40-9D58-C87C07D5861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黑暗中有许多云&#10;&#10;中度可信度描述已自动生成">
            <a:extLst>
              <a:ext uri="{FF2B5EF4-FFF2-40B4-BE49-F238E27FC236}">
                <a16:creationId xmlns:a16="http://schemas.microsoft.com/office/drawing/2014/main" xmlns="" id="{0A0378C2-8075-4C78-B45B-37F985435BA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862" y="0"/>
            <a:ext cx="12224859" cy="688779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5251E91-4D5C-4695-B491-22093A729C2A}"/>
              </a:ext>
            </a:extLst>
          </p:cNvPr>
          <p:cNvSpPr/>
          <p:nvPr/>
        </p:nvSpPr>
        <p:spPr>
          <a:xfrm>
            <a:off x="5702520" y="0"/>
            <a:ext cx="6489480" cy="6858000"/>
          </a:xfrm>
          <a:prstGeom prst="rect">
            <a:avLst/>
          </a:prstGeom>
          <a:gradFill>
            <a:gsLst>
              <a:gs pos="66995">
                <a:srgbClr val="FFFFFF">
                  <a:alpha val="85000"/>
                </a:srgbClr>
              </a:gs>
              <a:gs pos="1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AF227B-1EDB-4762-A927-070B18603522}"/>
              </a:ext>
            </a:extLst>
          </p:cNvPr>
          <p:cNvSpPr/>
          <p:nvPr/>
        </p:nvSpPr>
        <p:spPr>
          <a:xfrm>
            <a:off x="0" y="2562860"/>
            <a:ext cx="12192000" cy="1713226"/>
          </a:xfrm>
          <a:prstGeom prst="rect">
            <a:avLst/>
          </a:prstGeom>
          <a:gradFill>
            <a:gsLst>
              <a:gs pos="0">
                <a:srgbClr val="307BF9"/>
              </a:gs>
              <a:gs pos="100000">
                <a:srgbClr val="2599F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61FCFFB-AF86-4DCC-85C6-DD1D5D369496}"/>
              </a:ext>
            </a:extLst>
          </p:cNvPr>
          <p:cNvSpPr txBox="1"/>
          <p:nvPr/>
        </p:nvSpPr>
        <p:spPr>
          <a:xfrm>
            <a:off x="5062514" y="2725229"/>
            <a:ext cx="6851190" cy="95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533400" algn="l"/>
                <a:tab pos="892175" algn="l"/>
              </a:tabLst>
            </a:pPr>
            <a:r>
              <a:rPr lang="zh-CN" altLang="zh-CN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前海，承担着包括自由贸易试验、粤港澳合作、“一带一路”建设、创新驱动发展"四大国家战略使命”在内的15个国家战略定位，是“特区中的特区”</a:t>
            </a:r>
            <a:endParaRPr lang="en-US" altLang="zh-CN" sz="120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tabLst>
                <a:tab pos="533400" algn="l"/>
                <a:tab pos="892175" algn="l"/>
              </a:tabLst>
            </a:pPr>
            <a:endParaRPr lang="en-US" altLang="zh-CN" sz="120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  <a:sym typeface="+mn-ea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533400" algn="l"/>
                <a:tab pos="892175" algn="l"/>
              </a:tabLst>
            </a:pPr>
            <a:r>
              <a:rPr lang="zh-CN" altLang="zh-CN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前海的开发开放，是经济转型升级的新推力，同时也是为深港合作打造新的平台</a:t>
            </a:r>
            <a:endParaRPr lang="zh-CN" altLang="en-US" sz="1200" dirty="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385D48C-73CC-4736-B0E5-1C4CE11D04F0}"/>
              </a:ext>
            </a:extLst>
          </p:cNvPr>
          <p:cNvSpPr txBox="1"/>
          <p:nvPr/>
        </p:nvSpPr>
        <p:spPr>
          <a:xfrm>
            <a:off x="5049810" y="2082615"/>
            <a:ext cx="39319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一带一路，深圳特区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周年</a:t>
            </a:r>
          </a:p>
        </p:txBody>
      </p:sp>
      <p:pic>
        <p:nvPicPr>
          <p:cNvPr id="23" name="图片 22" descr="黑暗中有云&#10;&#10;中度可信度描述已自动生成">
            <a:extLst>
              <a:ext uri="{FF2B5EF4-FFF2-40B4-BE49-F238E27FC236}">
                <a16:creationId xmlns:a16="http://schemas.microsoft.com/office/drawing/2014/main" xmlns="" id="{7258C2D1-86FE-4DAB-99E2-FC97CF57CC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68" y="-819449"/>
            <a:ext cx="2985613" cy="2985613"/>
          </a:xfrm>
          <a:prstGeom prst="rect">
            <a:avLst/>
          </a:prstGeom>
        </p:spPr>
      </p:pic>
      <p:pic>
        <p:nvPicPr>
          <p:cNvPr id="7" name="图片 6" hidden="1">
            <a:extLst>
              <a:ext uri="{FF2B5EF4-FFF2-40B4-BE49-F238E27FC236}">
                <a16:creationId xmlns:a16="http://schemas.microsoft.com/office/drawing/2014/main" xmlns="" id="{2A3C15F5-B541-46E0-BBCA-C1BD5B9901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865" y="0"/>
            <a:ext cx="10979830" cy="6858000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9CE52A9-3F54-422C-82E6-A9A6F61E0020}"/>
              </a:ext>
            </a:extLst>
          </p:cNvPr>
          <p:cNvSpPr txBox="1"/>
          <p:nvPr/>
        </p:nvSpPr>
        <p:spPr>
          <a:xfrm>
            <a:off x="877334" y="7522574"/>
            <a:ext cx="1546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i="1" dirty="0">
                <a:solidFill>
                  <a:schemeClr val="bg1"/>
                </a:solidFill>
                <a:effectLst>
                  <a:outerShdw blurRad="139700" dist="177800" dir="2700000" algn="tl" rotWithShape="0">
                    <a:prstClr val="black">
                      <a:alpha val="2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sz="1800" b="1" i="1" dirty="0">
                <a:solidFill>
                  <a:schemeClr val="bg1"/>
                </a:solidFill>
                <a:effectLst>
                  <a:outerShdw blurRad="139700" dist="177800" dir="2700000" algn="tl" rotWithShape="0">
                    <a:prstClr val="black">
                      <a:alpha val="2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级风景区</a:t>
            </a:r>
            <a:endParaRPr lang="zh-CN" altLang="en-US" b="1" i="1" dirty="0">
              <a:solidFill>
                <a:schemeClr val="bg1"/>
              </a:solidFill>
              <a:effectLst>
                <a:outerShdw blurRad="139700" dist="177800" dir="2700000" algn="tl" rotWithShape="0">
                  <a:prstClr val="black">
                    <a:alpha val="29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 descr="221">
            <a:extLst>
              <a:ext uri="{FF2B5EF4-FFF2-40B4-BE49-F238E27FC236}">
                <a16:creationId xmlns:a16="http://schemas.microsoft.com/office/drawing/2014/main" xmlns="" id="{B441BC89-E1A9-BC49-8E6B-16DE496851D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3"/>
          <a:stretch/>
        </p:blipFill>
        <p:spPr>
          <a:xfrm>
            <a:off x="665707" y="1752672"/>
            <a:ext cx="3853286" cy="2162122"/>
          </a:xfrm>
          <a:prstGeom prst="parallelogram">
            <a:avLst>
              <a:gd name="adj" fmla="val 10941"/>
            </a:avLst>
          </a:prstGeom>
          <a:noFill/>
          <a:effectLst>
            <a:reflection blurRad="6350" stA="50000" endPos="14000" dir="5400000" sy="-100000" algn="bl" rotWithShape="0"/>
          </a:effectLst>
        </p:spPr>
      </p:pic>
      <p:pic>
        <p:nvPicPr>
          <p:cNvPr id="34" name="图片 33" descr="222">
            <a:extLst>
              <a:ext uri="{FF2B5EF4-FFF2-40B4-BE49-F238E27FC236}">
                <a16:creationId xmlns:a16="http://schemas.microsoft.com/office/drawing/2014/main" xmlns="" id="{A6D06020-1EC3-1C43-B36F-12EB6C14A26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7493" y="3985731"/>
            <a:ext cx="3466148" cy="2307155"/>
          </a:xfrm>
          <a:prstGeom prst="parallelogram">
            <a:avLst>
              <a:gd name="adj" fmla="val 14047"/>
            </a:avLst>
          </a:prstGeom>
          <a:noFill/>
          <a:effectLst>
            <a:reflection blurRad="6350" stA="50000" endPos="14000" dir="5400000" sy="-100000" algn="bl" rotWithShape="0"/>
          </a:effectLst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8DF0D115-3A85-45D6-A021-C74EF7D2A331}"/>
              </a:ext>
            </a:extLst>
          </p:cNvPr>
          <p:cNvSpPr txBox="1"/>
          <p:nvPr/>
        </p:nvSpPr>
        <p:spPr>
          <a:xfrm>
            <a:off x="645347" y="4929629"/>
            <a:ext cx="6743739" cy="17132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533400" algn="l"/>
                <a:tab pos="892175" algn="l"/>
              </a:tabLst>
              <a:defRPr sz="14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</a:defRPr>
            </a:lvl1pPr>
          </a:lstStyle>
          <a:p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前海，承担着包括自由贸易试验、粤港澳合作、“一带一路”建设、创新驱动发展“四大国家战略使命”在内的15个国家战略定位，是“特区中的特区”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前海的开发开放，是经济转型升级的新推力，同时也是为深港合作打造新的平台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00000"/>
              </a:lnSpc>
            </a:pP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作为四大湾区中最新的湾区城市群，粤港澳大湾区GDP总量超过1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万亿，已超过旧金山湾区，在国家政策支持下，有望超越东京湾区成为亚洲最活力湾区。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ADA867E-5C0A-4FEA-89F6-E7329D58B897}"/>
              </a:ext>
            </a:extLst>
          </p:cNvPr>
          <p:cNvSpPr txBox="1"/>
          <p:nvPr/>
        </p:nvSpPr>
        <p:spPr>
          <a:xfrm>
            <a:off x="645347" y="4453106"/>
            <a:ext cx="55571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粤港澳大湾区，世界经济活力湾区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6845B5A-E223-CC46-9E38-98929362B91A}"/>
              </a:ext>
            </a:extLst>
          </p:cNvPr>
          <p:cNvSpPr txBox="1"/>
          <p:nvPr/>
        </p:nvSpPr>
        <p:spPr>
          <a:xfrm>
            <a:off x="3120516" y="297069"/>
            <a:ext cx="5950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28600" dist="76200" dir="5400000" algn="t" rotWithShape="0">
                    <a:prstClr val="black">
                      <a:alpha val="2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800">
                <a:solidFill>
                  <a:srgbClr val="2E7FF8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五大国家战略于一体</a:t>
            </a:r>
          </a:p>
        </p:txBody>
      </p:sp>
    </p:spTree>
    <p:extLst>
      <p:ext uri="{BB962C8B-B14F-4D97-AF65-F5344CB8AC3E}">
        <p14:creationId xmlns:p14="http://schemas.microsoft.com/office/powerpoint/2010/main" val="3152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0E4A1D9-17A0-1C44-9D1F-A005A17443C0}"/>
              </a:ext>
            </a:extLst>
          </p:cNvPr>
          <p:cNvGrpSpPr/>
          <p:nvPr/>
        </p:nvGrpSpPr>
        <p:grpSpPr>
          <a:xfrm>
            <a:off x="0" y="0"/>
            <a:ext cx="12192000" cy="6880550"/>
            <a:chOff x="0" y="-11275"/>
            <a:chExt cx="12192000" cy="6880550"/>
          </a:xfrm>
        </p:grpSpPr>
        <p:pic>
          <p:nvPicPr>
            <p:cNvPr id="47" name="图片 46" descr="图片包含 户外, 天空, 山&#10;&#10;已生成极高可信度的说明">
              <a:extLst>
                <a:ext uri="{FF2B5EF4-FFF2-40B4-BE49-F238E27FC236}">
                  <a16:creationId xmlns:a16="http://schemas.microsoft.com/office/drawing/2014/main" xmlns="" id="{335D2A13-3827-B643-9F34-C7A8E5661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707" r="5707"/>
            <a:stretch/>
          </p:blipFill>
          <p:spPr>
            <a:xfrm>
              <a:off x="0" y="-11275"/>
              <a:ext cx="12192000" cy="6880550"/>
            </a:xfrm>
            <a:prstGeom prst="rect">
              <a:avLst/>
            </a:pr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D0DC4408-5E26-D140-BBDA-4BA0B8C66B4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 descr="778">
            <a:extLst>
              <a:ext uri="{FF2B5EF4-FFF2-40B4-BE49-F238E27FC236}">
                <a16:creationId xmlns:a16="http://schemas.microsoft.com/office/drawing/2014/main" xmlns="" id="{31D810CF-E222-6741-8775-BFA25A2A8B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3159750"/>
          </a:xfrm>
          <a:custGeom>
            <a:avLst/>
            <a:gdLst>
              <a:gd name="connsiteX0" fmla="*/ 0 w 12191999"/>
              <a:gd name="connsiteY0" fmla="*/ 0 h 3429000"/>
              <a:gd name="connsiteX1" fmla="*/ 12191999 w 12191999"/>
              <a:gd name="connsiteY1" fmla="*/ 0 h 3429000"/>
              <a:gd name="connsiteX2" fmla="*/ 12191999 w 12191999"/>
              <a:gd name="connsiteY2" fmla="*/ 3429000 h 3429000"/>
              <a:gd name="connsiteX3" fmla="*/ 0 w 1219199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429000">
                <a:moveTo>
                  <a:pt x="0" y="0"/>
                </a:moveTo>
                <a:lnTo>
                  <a:pt x="12191999" y="0"/>
                </a:lnTo>
                <a:lnTo>
                  <a:pt x="12191999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AAC4391-1E88-7744-9534-44BBA9235D9F}"/>
              </a:ext>
            </a:extLst>
          </p:cNvPr>
          <p:cNvSpPr/>
          <p:nvPr/>
        </p:nvSpPr>
        <p:spPr>
          <a:xfrm>
            <a:off x="0" y="0"/>
            <a:ext cx="12192000" cy="3159749"/>
          </a:xfrm>
          <a:prstGeom prst="rect">
            <a:avLst/>
          </a:prstGeom>
          <a:gradFill flip="none" rotWithShape="1">
            <a:gsLst>
              <a:gs pos="46980">
                <a:srgbClr val="2499F9">
                  <a:alpha val="70000"/>
                </a:srgbClr>
              </a:gs>
              <a:gs pos="80000">
                <a:srgbClr val="2E7FF8">
                  <a:alpha val="92000"/>
                </a:srgbClr>
              </a:gs>
              <a:gs pos="0">
                <a:srgbClr val="2499F9">
                  <a:alpha val="3000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59A64B2-36CC-2842-A585-54421C2093CE}"/>
              </a:ext>
            </a:extLst>
          </p:cNvPr>
          <p:cNvSpPr txBox="1"/>
          <p:nvPr/>
        </p:nvSpPr>
        <p:spPr>
          <a:xfrm>
            <a:off x="368445" y="241876"/>
            <a:ext cx="5950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 spc="300">
                <a:gradFill>
                  <a:gsLst>
                    <a:gs pos="100000">
                      <a:srgbClr val="D7E1F5">
                        <a:lumMod val="100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90500" algn="ctr" rotWithShape="0">
                    <a:prstClr val="black">
                      <a:alpha val="24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sz="4800"/>
              <a:t>前海模式   双区力量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4706E0F-C8B0-ED49-9A91-660D30C99AAF}"/>
              </a:ext>
            </a:extLst>
          </p:cNvPr>
          <p:cNvSpPr/>
          <p:nvPr/>
        </p:nvSpPr>
        <p:spPr>
          <a:xfrm>
            <a:off x="368445" y="1172890"/>
            <a:ext cx="86940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深圳前海，一个肩负改革开放道路探索重任的地方，更是一个不断创造新奇迹的地方</a:t>
            </a: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xmlns="" id="{EBA16286-7D3D-9849-9BE7-BB329B8D4E34}"/>
              </a:ext>
            </a:extLst>
          </p:cNvPr>
          <p:cNvCxnSpPr>
            <a:cxnSpLocks/>
          </p:cNvCxnSpPr>
          <p:nvPr/>
        </p:nvCxnSpPr>
        <p:spPr>
          <a:xfrm>
            <a:off x="478460" y="1659630"/>
            <a:ext cx="85839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05A9090-AB70-2B41-A690-ECBB3DC7CBF7}"/>
              </a:ext>
            </a:extLst>
          </p:cNvPr>
          <p:cNvSpPr/>
          <p:nvPr/>
        </p:nvSpPr>
        <p:spPr>
          <a:xfrm>
            <a:off x="368445" y="1740625"/>
            <a:ext cx="3868367" cy="977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高净值人士资产配置首选的热点区域</a:t>
            </a:r>
            <a:endParaRPr lang="en-US" altLang="zh-CN" sz="120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“前海模式”成为大湾区建设的城市范本</a:t>
            </a:r>
            <a:endParaRPr lang="en-US" altLang="zh-CN" sz="120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区域现有</a:t>
            </a:r>
            <a:r>
              <a:rPr lang="en-US" altLang="zh-CN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22</a:t>
            </a:r>
            <a:r>
              <a:rPr lang="zh-CN" altLang="en-US" sz="120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条先行先试政策，入驻企业享政府红利</a:t>
            </a:r>
            <a:endParaRPr lang="en-US" altLang="zh-CN" sz="1200">
              <a:solidFill>
                <a:schemeClr val="bg1"/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7769D59-F98B-8E4F-B871-7625CF7CB6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/>
        </p:blipFill>
        <p:spPr>
          <a:xfrm>
            <a:off x="1810919" y="5029201"/>
            <a:ext cx="10381081" cy="1882590"/>
          </a:xfrm>
          <a:prstGeom prst="rect">
            <a:avLst/>
          </a:prstGeom>
          <a:effectLst>
            <a:outerShdw blurRad="127000" sx="102000" sy="102000" algn="ctr" rotWithShape="0">
              <a:srgbClr val="2E7FF8">
                <a:alpha val="40000"/>
              </a:srgb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62EB1F7-70A2-EF4F-963A-9CA6FA3449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/>
        </p:blipFill>
        <p:spPr>
          <a:xfrm flipH="1">
            <a:off x="-1" y="5029201"/>
            <a:ext cx="1868069" cy="1882590"/>
          </a:xfrm>
          <a:prstGeom prst="rect">
            <a:avLst/>
          </a:prstGeom>
          <a:effectLst>
            <a:outerShdw blurRad="127000" sx="102000" sy="102000" algn="ctr" rotWithShape="0">
              <a:srgbClr val="2E7FF8">
                <a:alpha val="40000"/>
              </a:srgbClr>
            </a:outerShdw>
          </a:effec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7168384-B690-4D4C-AEDB-3589F757AC57}"/>
              </a:ext>
            </a:extLst>
          </p:cNvPr>
          <p:cNvSpPr/>
          <p:nvPr/>
        </p:nvSpPr>
        <p:spPr>
          <a:xfrm>
            <a:off x="1303848" y="3429139"/>
            <a:ext cx="2108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300" normalizeH="0" baseline="0" noProof="0" dirty="0">
                <a:ln>
                  <a:noFill/>
                </a:ln>
                <a:solidFill>
                  <a:srgbClr val="2499F9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湾区经济中心</a:t>
            </a:r>
          </a:p>
        </p:txBody>
      </p:sp>
      <p:cxnSp>
        <p:nvCxnSpPr>
          <p:cNvPr id="35" name="直接连接符 1037">
            <a:extLst>
              <a:ext uri="{FF2B5EF4-FFF2-40B4-BE49-F238E27FC236}">
                <a16:creationId xmlns:a16="http://schemas.microsoft.com/office/drawing/2014/main" xmlns="" id="{EF6717CD-545D-4B44-A76C-67936370E844}"/>
              </a:ext>
            </a:extLst>
          </p:cNvPr>
          <p:cNvCxnSpPr>
            <a:cxnSpLocks/>
          </p:cNvCxnSpPr>
          <p:nvPr/>
        </p:nvCxnSpPr>
        <p:spPr>
          <a:xfrm>
            <a:off x="876221" y="3942495"/>
            <a:ext cx="26280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DA72D56-2E93-174F-9C24-AE612872206C}"/>
              </a:ext>
            </a:extLst>
          </p:cNvPr>
          <p:cNvSpPr/>
          <p:nvPr/>
        </p:nvSpPr>
        <p:spPr>
          <a:xfrm>
            <a:off x="779435" y="4028440"/>
            <a:ext cx="2841577" cy="1446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tabLst>
                <a:tab pos="533400" algn="l"/>
                <a:tab pos="892175" algn="l"/>
              </a:tabLst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新增世界</a:t>
            </a:r>
            <a:r>
              <a:rPr lang="en-US" altLang="zh-CN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500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强投资企业</a:t>
            </a:r>
            <a:r>
              <a:rPr lang="en-US" altLang="zh-CN" sz="1300" b="1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  <a:cs typeface="微软雅黑" panose="020B0503020204020204" charset="-122"/>
                <a:sym typeface="+mn-ea"/>
              </a:rPr>
              <a:t>28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家，至2021年实现在地经营企业不少于</a:t>
            </a:r>
            <a:r>
              <a:rPr lang="zh-CN" altLang="en-US" sz="1300" b="1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  <a:cs typeface="微软雅黑" panose="020B0503020204020204" charset="-122"/>
                <a:sym typeface="+mn-ea"/>
              </a:rPr>
              <a:t>5000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家，世界中国500强企业等重点企业不少于300家，工作人口不少于10万人。打造人才集聚的经济中心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77E7994-26FA-B14B-93B8-78C335E3C381}"/>
              </a:ext>
            </a:extLst>
          </p:cNvPr>
          <p:cNvSpPr/>
          <p:nvPr/>
        </p:nvSpPr>
        <p:spPr>
          <a:xfrm>
            <a:off x="5118394" y="3429139"/>
            <a:ext cx="2108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300" normalizeH="0" baseline="0" noProof="0" dirty="0">
                <a:ln>
                  <a:noFill/>
                </a:ln>
                <a:solidFill>
                  <a:srgbClr val="2499F9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湾区文化中心</a:t>
            </a:r>
          </a:p>
        </p:txBody>
      </p:sp>
      <p:cxnSp>
        <p:nvCxnSpPr>
          <p:cNvPr id="49" name="直接连接符 1037">
            <a:extLst>
              <a:ext uri="{FF2B5EF4-FFF2-40B4-BE49-F238E27FC236}">
                <a16:creationId xmlns:a16="http://schemas.microsoft.com/office/drawing/2014/main" xmlns="" id="{6545555C-6F82-BB46-900C-FA03A47B49AC}"/>
              </a:ext>
            </a:extLst>
          </p:cNvPr>
          <p:cNvCxnSpPr>
            <a:cxnSpLocks/>
          </p:cNvCxnSpPr>
          <p:nvPr/>
        </p:nvCxnSpPr>
        <p:spPr>
          <a:xfrm>
            <a:off x="4692792" y="3942495"/>
            <a:ext cx="26280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56F4F78-5116-E542-A332-2F528FBB45AF}"/>
              </a:ext>
            </a:extLst>
          </p:cNvPr>
          <p:cNvSpPr/>
          <p:nvPr/>
        </p:nvSpPr>
        <p:spPr>
          <a:xfrm>
            <a:off x="4596006" y="4028440"/>
            <a:ext cx="2841577" cy="1446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tabLst>
                <a:tab pos="533400" algn="l"/>
                <a:tab pos="892175" algn="l"/>
              </a:tabLst>
            </a:pPr>
            <a:r>
              <a:rPr lang="zh-CN" altLang="zh-CN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三年行动计划方案：前海将建设前海国际会议中心、前海演艺中心、国家博物馆深圳馆、国家典籍博物馆(国家图书馆、国家数字图书馆)、中国国家画院等众多国家文化地标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EF9C8CCF-DC04-CD4C-A037-CED2818CBAEC}"/>
              </a:ext>
            </a:extLst>
          </p:cNvPr>
          <p:cNvSpPr/>
          <p:nvPr/>
        </p:nvSpPr>
        <p:spPr>
          <a:xfrm>
            <a:off x="8934965" y="3429139"/>
            <a:ext cx="21082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300" normalizeH="0" baseline="0" noProof="0" dirty="0">
                <a:ln>
                  <a:noFill/>
                </a:ln>
                <a:solidFill>
                  <a:srgbClr val="2499F9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湾区交通中心</a:t>
            </a:r>
          </a:p>
        </p:txBody>
      </p:sp>
      <p:cxnSp>
        <p:nvCxnSpPr>
          <p:cNvPr id="54" name="直接连接符 1037">
            <a:extLst>
              <a:ext uri="{FF2B5EF4-FFF2-40B4-BE49-F238E27FC236}">
                <a16:creationId xmlns:a16="http://schemas.microsoft.com/office/drawing/2014/main" xmlns="" id="{2247066D-C641-9741-BC65-76A4E5093987}"/>
              </a:ext>
            </a:extLst>
          </p:cNvPr>
          <p:cNvCxnSpPr/>
          <p:nvPr/>
        </p:nvCxnSpPr>
        <p:spPr>
          <a:xfrm>
            <a:off x="8509363" y="3942495"/>
            <a:ext cx="26280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6230F8F-D063-9243-A359-DDFAAC65C107}"/>
              </a:ext>
            </a:extLst>
          </p:cNvPr>
          <p:cNvSpPr/>
          <p:nvPr/>
        </p:nvSpPr>
        <p:spPr>
          <a:xfrm>
            <a:off x="8412577" y="4028440"/>
            <a:ext cx="2841577" cy="1166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tabLst>
                <a:tab pos="533400" algn="l"/>
                <a:tab pos="892175" algn="l"/>
              </a:tabLst>
            </a:pPr>
            <a:r>
              <a:rPr lang="zh-CN" altLang="zh-CN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前海已开通1号、5号、11号地铁线，5号、9号两条地铁延长段，未来前海的轨道网密度将达到每平方公里</a:t>
            </a:r>
            <a:r>
              <a:rPr lang="zh-CN" altLang="zh-CN" sz="1300" b="1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  <a:sym typeface="+mn-ea"/>
              </a:rPr>
              <a:t>3.5</a:t>
            </a:r>
            <a:r>
              <a:rPr lang="zh-CN" altLang="zh-CN" sz="1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公里，成全球地铁密度最高城区之一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xmlns="" id="{8E15AE65-C72D-394D-AC35-8CA4B677134D}"/>
              </a:ext>
            </a:extLst>
          </p:cNvPr>
          <p:cNvSpPr/>
          <p:nvPr/>
        </p:nvSpPr>
        <p:spPr>
          <a:xfrm>
            <a:off x="876221" y="3491564"/>
            <a:ext cx="317579" cy="317579"/>
          </a:xfrm>
          <a:prstGeom prst="roundRect">
            <a:avLst/>
          </a:prstGeom>
          <a:noFill/>
          <a:ln w="19050">
            <a:gradFill>
              <a:gsLst>
                <a:gs pos="0">
                  <a:srgbClr val="2499F9"/>
                </a:gs>
                <a:gs pos="100000">
                  <a:srgbClr val="2E7FF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xmlns="" id="{0BAA9A21-4A44-AE40-BD5E-00B1FE7FE100}"/>
              </a:ext>
            </a:extLst>
          </p:cNvPr>
          <p:cNvSpPr/>
          <p:nvPr/>
        </p:nvSpPr>
        <p:spPr>
          <a:xfrm>
            <a:off x="4692792" y="3491564"/>
            <a:ext cx="317579" cy="317579"/>
          </a:xfrm>
          <a:prstGeom prst="roundRect">
            <a:avLst/>
          </a:prstGeom>
          <a:noFill/>
          <a:ln w="19050">
            <a:gradFill>
              <a:gsLst>
                <a:gs pos="0">
                  <a:srgbClr val="2499F9"/>
                </a:gs>
                <a:gs pos="100000">
                  <a:srgbClr val="2E7FF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圆角矩形 37">
            <a:extLst>
              <a:ext uri="{FF2B5EF4-FFF2-40B4-BE49-F238E27FC236}">
                <a16:creationId xmlns:a16="http://schemas.microsoft.com/office/drawing/2014/main" xmlns="" id="{703A0969-2725-0146-BADB-A0235296C70D}"/>
              </a:ext>
            </a:extLst>
          </p:cNvPr>
          <p:cNvSpPr/>
          <p:nvPr/>
        </p:nvSpPr>
        <p:spPr>
          <a:xfrm>
            <a:off x="8509363" y="3491564"/>
            <a:ext cx="317579" cy="317579"/>
          </a:xfrm>
          <a:prstGeom prst="roundRect">
            <a:avLst/>
          </a:prstGeom>
          <a:noFill/>
          <a:ln w="19050">
            <a:gradFill>
              <a:gsLst>
                <a:gs pos="0">
                  <a:srgbClr val="2499F9"/>
                </a:gs>
                <a:gs pos="100000">
                  <a:srgbClr val="2E7FF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9794CFA-CC56-B741-BC48-97E9933C8739}"/>
              </a:ext>
            </a:extLst>
          </p:cNvPr>
          <p:cNvSpPr/>
          <p:nvPr/>
        </p:nvSpPr>
        <p:spPr>
          <a:xfrm>
            <a:off x="6310259" y="7912552"/>
            <a:ext cx="1382400" cy="2420937"/>
          </a:xfrm>
          <a:prstGeom prst="rect">
            <a:avLst/>
          </a:prstGeom>
          <a:gradFill>
            <a:gsLst>
              <a:gs pos="0">
                <a:srgbClr val="2599F8"/>
              </a:gs>
              <a:gs pos="100000">
                <a:srgbClr val="307BF9"/>
              </a:gs>
            </a:gsLst>
            <a:lin ang="5400000" scaled="1"/>
          </a:gradFill>
          <a:ln>
            <a:noFill/>
          </a:ln>
          <a:effectLst>
            <a:outerShdw blurRad="254000" sx="97000" sy="97000" algn="ctr" rotWithShape="0">
              <a:srgbClr val="0070C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xmlns="" id="{90F9234F-48F0-2D44-AEF8-7ADABA1E666D}"/>
              </a:ext>
            </a:extLst>
          </p:cNvPr>
          <p:cNvSpPr/>
          <p:nvPr/>
        </p:nvSpPr>
        <p:spPr>
          <a:xfrm>
            <a:off x="941077" y="3549612"/>
            <a:ext cx="187867" cy="201482"/>
          </a:xfrm>
          <a:custGeom>
            <a:avLst/>
            <a:gdLst>
              <a:gd name="connsiteX0" fmla="*/ 100800 w 249230"/>
              <a:gd name="connsiteY0" fmla="*/ 96369 h 266400"/>
              <a:gd name="connsiteX1" fmla="*/ 183877 w 249230"/>
              <a:gd name="connsiteY1" fmla="*/ 76431 h 266400"/>
              <a:gd name="connsiteX2" fmla="*/ 183877 w 249230"/>
              <a:gd name="connsiteY2" fmla="*/ 83077 h 266400"/>
              <a:gd name="connsiteX3" fmla="*/ 192738 w 249230"/>
              <a:gd name="connsiteY3" fmla="*/ 91938 h 266400"/>
              <a:gd name="connsiteX4" fmla="*/ 201600 w 249230"/>
              <a:gd name="connsiteY4" fmla="*/ 83077 h 266400"/>
              <a:gd name="connsiteX5" fmla="*/ 201600 w 249230"/>
              <a:gd name="connsiteY5" fmla="*/ 48185 h 266400"/>
              <a:gd name="connsiteX6" fmla="*/ 100800 w 249230"/>
              <a:gd name="connsiteY6" fmla="*/ 0 h 266400"/>
              <a:gd name="connsiteX7" fmla="*/ 0 w 249230"/>
              <a:gd name="connsiteY7" fmla="*/ 48185 h 266400"/>
              <a:gd name="connsiteX8" fmla="*/ 0 w 249230"/>
              <a:gd name="connsiteY8" fmla="*/ 189969 h 266400"/>
              <a:gd name="connsiteX9" fmla="*/ 91385 w 249230"/>
              <a:gd name="connsiteY9" fmla="*/ 238154 h 266400"/>
              <a:gd name="connsiteX10" fmla="*/ 100800 w 249230"/>
              <a:gd name="connsiteY10" fmla="*/ 229292 h 266400"/>
              <a:gd name="connsiteX11" fmla="*/ 91938 w 249230"/>
              <a:gd name="connsiteY11" fmla="*/ 219877 h 266400"/>
              <a:gd name="connsiteX12" fmla="*/ 17723 w 249230"/>
              <a:gd name="connsiteY12" fmla="*/ 189969 h 266400"/>
              <a:gd name="connsiteX13" fmla="*/ 17723 w 249230"/>
              <a:gd name="connsiteY13" fmla="*/ 147323 h 266400"/>
              <a:gd name="connsiteX14" fmla="*/ 91385 w 249230"/>
              <a:gd name="connsiteY14" fmla="*/ 166708 h 266400"/>
              <a:gd name="connsiteX15" fmla="*/ 100800 w 249230"/>
              <a:gd name="connsiteY15" fmla="*/ 157846 h 266400"/>
              <a:gd name="connsiteX16" fmla="*/ 91938 w 249230"/>
              <a:gd name="connsiteY16" fmla="*/ 148431 h 266400"/>
              <a:gd name="connsiteX17" fmla="*/ 17723 w 249230"/>
              <a:gd name="connsiteY17" fmla="*/ 118523 h 266400"/>
              <a:gd name="connsiteX18" fmla="*/ 17723 w 249230"/>
              <a:gd name="connsiteY18" fmla="*/ 75323 h 266400"/>
              <a:gd name="connsiteX19" fmla="*/ 100800 w 249230"/>
              <a:gd name="connsiteY19" fmla="*/ 96369 h 266400"/>
              <a:gd name="connsiteX20" fmla="*/ 100800 w 249230"/>
              <a:gd name="connsiteY20" fmla="*/ 18277 h 266400"/>
              <a:gd name="connsiteX21" fmla="*/ 183877 w 249230"/>
              <a:gd name="connsiteY21" fmla="*/ 48185 h 266400"/>
              <a:gd name="connsiteX22" fmla="*/ 100800 w 249230"/>
              <a:gd name="connsiteY22" fmla="*/ 78092 h 266400"/>
              <a:gd name="connsiteX23" fmla="*/ 17723 w 249230"/>
              <a:gd name="connsiteY23" fmla="*/ 48185 h 266400"/>
              <a:gd name="connsiteX24" fmla="*/ 100800 w 249230"/>
              <a:gd name="connsiteY24" fmla="*/ 18277 h 266400"/>
              <a:gd name="connsiteX25" fmla="*/ 181108 w 249230"/>
              <a:gd name="connsiteY25" fmla="*/ 106338 h 266400"/>
              <a:gd name="connsiteX26" fmla="*/ 112985 w 249230"/>
              <a:gd name="connsiteY26" fmla="*/ 140677 h 266400"/>
              <a:gd name="connsiteX27" fmla="*/ 112985 w 249230"/>
              <a:gd name="connsiteY27" fmla="*/ 232062 h 266400"/>
              <a:gd name="connsiteX28" fmla="*/ 181108 w 249230"/>
              <a:gd name="connsiteY28" fmla="*/ 266400 h 266400"/>
              <a:gd name="connsiteX29" fmla="*/ 249231 w 249230"/>
              <a:gd name="connsiteY29" fmla="*/ 232615 h 266400"/>
              <a:gd name="connsiteX30" fmla="*/ 249231 w 249230"/>
              <a:gd name="connsiteY30" fmla="*/ 140677 h 266400"/>
              <a:gd name="connsiteX31" fmla="*/ 181108 w 249230"/>
              <a:gd name="connsiteY31" fmla="*/ 106338 h 266400"/>
              <a:gd name="connsiteX32" fmla="*/ 181108 w 249230"/>
              <a:gd name="connsiteY32" fmla="*/ 124062 h 266400"/>
              <a:gd name="connsiteX33" fmla="*/ 230954 w 249230"/>
              <a:gd name="connsiteY33" fmla="*/ 140123 h 266400"/>
              <a:gd name="connsiteX34" fmla="*/ 181108 w 249230"/>
              <a:gd name="connsiteY34" fmla="*/ 156185 h 266400"/>
              <a:gd name="connsiteX35" fmla="*/ 131262 w 249230"/>
              <a:gd name="connsiteY35" fmla="*/ 140123 h 266400"/>
              <a:gd name="connsiteX36" fmla="*/ 181108 w 249230"/>
              <a:gd name="connsiteY36" fmla="*/ 124062 h 266400"/>
              <a:gd name="connsiteX37" fmla="*/ 181108 w 249230"/>
              <a:gd name="connsiteY37" fmla="*/ 247569 h 266400"/>
              <a:gd name="connsiteX38" fmla="*/ 131262 w 249230"/>
              <a:gd name="connsiteY38" fmla="*/ 231508 h 266400"/>
              <a:gd name="connsiteX39" fmla="*/ 131262 w 249230"/>
              <a:gd name="connsiteY39" fmla="*/ 209908 h 266400"/>
              <a:gd name="connsiteX40" fmla="*/ 181108 w 249230"/>
              <a:gd name="connsiteY40" fmla="*/ 220431 h 266400"/>
              <a:gd name="connsiteX41" fmla="*/ 230954 w 249230"/>
              <a:gd name="connsiteY41" fmla="*/ 209908 h 266400"/>
              <a:gd name="connsiteX42" fmla="*/ 230954 w 249230"/>
              <a:gd name="connsiteY42" fmla="*/ 231508 h 266400"/>
              <a:gd name="connsiteX43" fmla="*/ 181108 w 249230"/>
              <a:gd name="connsiteY43" fmla="*/ 247569 h 266400"/>
              <a:gd name="connsiteX44" fmla="*/ 181108 w 249230"/>
              <a:gd name="connsiteY44" fmla="*/ 202154 h 266400"/>
              <a:gd name="connsiteX45" fmla="*/ 131262 w 249230"/>
              <a:gd name="connsiteY45" fmla="*/ 186092 h 266400"/>
              <a:gd name="connsiteX46" fmla="*/ 131262 w 249230"/>
              <a:gd name="connsiteY46" fmla="*/ 164492 h 266400"/>
              <a:gd name="connsiteX47" fmla="*/ 181108 w 249230"/>
              <a:gd name="connsiteY47" fmla="*/ 175015 h 266400"/>
              <a:gd name="connsiteX48" fmla="*/ 230954 w 249230"/>
              <a:gd name="connsiteY48" fmla="*/ 164492 h 266400"/>
              <a:gd name="connsiteX49" fmla="*/ 230954 w 249230"/>
              <a:gd name="connsiteY49" fmla="*/ 186092 h 266400"/>
              <a:gd name="connsiteX50" fmla="*/ 181108 w 249230"/>
              <a:gd name="connsiteY50" fmla="*/ 202154 h 26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49230" h="266400">
                <a:moveTo>
                  <a:pt x="100800" y="96369"/>
                </a:moveTo>
                <a:cubicBezTo>
                  <a:pt x="131815" y="96369"/>
                  <a:pt x="164492" y="89723"/>
                  <a:pt x="183877" y="76431"/>
                </a:cubicBezTo>
                <a:lnTo>
                  <a:pt x="183877" y="83077"/>
                </a:lnTo>
                <a:cubicBezTo>
                  <a:pt x="183877" y="88062"/>
                  <a:pt x="187754" y="91938"/>
                  <a:pt x="192738" y="91938"/>
                </a:cubicBezTo>
                <a:cubicBezTo>
                  <a:pt x="197723" y="91938"/>
                  <a:pt x="201600" y="88062"/>
                  <a:pt x="201600" y="83077"/>
                </a:cubicBezTo>
                <a:lnTo>
                  <a:pt x="201600" y="48185"/>
                </a:lnTo>
                <a:cubicBezTo>
                  <a:pt x="201600" y="17169"/>
                  <a:pt x="149538" y="0"/>
                  <a:pt x="100800" y="0"/>
                </a:cubicBezTo>
                <a:cubicBezTo>
                  <a:pt x="52062" y="0"/>
                  <a:pt x="0" y="17169"/>
                  <a:pt x="0" y="48185"/>
                </a:cubicBezTo>
                <a:lnTo>
                  <a:pt x="0" y="189969"/>
                </a:lnTo>
                <a:cubicBezTo>
                  <a:pt x="0" y="219323"/>
                  <a:pt x="45415" y="235938"/>
                  <a:pt x="91385" y="238154"/>
                </a:cubicBezTo>
                <a:cubicBezTo>
                  <a:pt x="96369" y="238154"/>
                  <a:pt x="100800" y="234277"/>
                  <a:pt x="100800" y="229292"/>
                </a:cubicBezTo>
                <a:cubicBezTo>
                  <a:pt x="100800" y="224308"/>
                  <a:pt x="96923" y="219877"/>
                  <a:pt x="91938" y="219877"/>
                </a:cubicBezTo>
                <a:cubicBezTo>
                  <a:pt x="45415" y="218215"/>
                  <a:pt x="17723" y="201600"/>
                  <a:pt x="17723" y="189969"/>
                </a:cubicBezTo>
                <a:lnTo>
                  <a:pt x="17723" y="147323"/>
                </a:lnTo>
                <a:cubicBezTo>
                  <a:pt x="35446" y="158954"/>
                  <a:pt x="63138" y="165600"/>
                  <a:pt x="91385" y="166708"/>
                </a:cubicBezTo>
                <a:cubicBezTo>
                  <a:pt x="96369" y="166708"/>
                  <a:pt x="100246" y="162831"/>
                  <a:pt x="100800" y="157846"/>
                </a:cubicBezTo>
                <a:cubicBezTo>
                  <a:pt x="100800" y="152862"/>
                  <a:pt x="96923" y="148985"/>
                  <a:pt x="91938" y="148431"/>
                </a:cubicBezTo>
                <a:cubicBezTo>
                  <a:pt x="45415" y="146769"/>
                  <a:pt x="17723" y="130154"/>
                  <a:pt x="17723" y="118523"/>
                </a:cubicBezTo>
                <a:lnTo>
                  <a:pt x="17723" y="75323"/>
                </a:lnTo>
                <a:cubicBezTo>
                  <a:pt x="37108" y="89723"/>
                  <a:pt x="69785" y="96369"/>
                  <a:pt x="100800" y="96369"/>
                </a:cubicBezTo>
                <a:close/>
                <a:moveTo>
                  <a:pt x="100800" y="18277"/>
                </a:moveTo>
                <a:cubicBezTo>
                  <a:pt x="152308" y="18277"/>
                  <a:pt x="183877" y="36000"/>
                  <a:pt x="183877" y="48185"/>
                </a:cubicBezTo>
                <a:cubicBezTo>
                  <a:pt x="183877" y="60369"/>
                  <a:pt x="152308" y="78092"/>
                  <a:pt x="100800" y="78092"/>
                </a:cubicBezTo>
                <a:cubicBezTo>
                  <a:pt x="49292" y="78092"/>
                  <a:pt x="17723" y="60369"/>
                  <a:pt x="17723" y="48185"/>
                </a:cubicBezTo>
                <a:cubicBezTo>
                  <a:pt x="17723" y="36000"/>
                  <a:pt x="49292" y="18277"/>
                  <a:pt x="100800" y="18277"/>
                </a:cubicBezTo>
                <a:close/>
                <a:moveTo>
                  <a:pt x="181108" y="106338"/>
                </a:moveTo>
                <a:cubicBezTo>
                  <a:pt x="136246" y="106338"/>
                  <a:pt x="112985" y="123508"/>
                  <a:pt x="112985" y="140677"/>
                </a:cubicBezTo>
                <a:lnTo>
                  <a:pt x="112985" y="232062"/>
                </a:lnTo>
                <a:cubicBezTo>
                  <a:pt x="112985" y="249231"/>
                  <a:pt x="136246" y="266400"/>
                  <a:pt x="181108" y="266400"/>
                </a:cubicBezTo>
                <a:cubicBezTo>
                  <a:pt x="225969" y="266400"/>
                  <a:pt x="248677" y="249231"/>
                  <a:pt x="249231" y="232615"/>
                </a:cubicBezTo>
                <a:lnTo>
                  <a:pt x="249231" y="140677"/>
                </a:lnTo>
                <a:cubicBezTo>
                  <a:pt x="249231" y="123508"/>
                  <a:pt x="225969" y="106338"/>
                  <a:pt x="181108" y="106338"/>
                </a:cubicBezTo>
                <a:close/>
                <a:moveTo>
                  <a:pt x="181108" y="124062"/>
                </a:moveTo>
                <a:cubicBezTo>
                  <a:pt x="214338" y="124062"/>
                  <a:pt x="230954" y="135138"/>
                  <a:pt x="230954" y="140123"/>
                </a:cubicBezTo>
                <a:cubicBezTo>
                  <a:pt x="230954" y="145108"/>
                  <a:pt x="213785" y="156185"/>
                  <a:pt x="181108" y="156185"/>
                </a:cubicBezTo>
                <a:cubicBezTo>
                  <a:pt x="148431" y="156185"/>
                  <a:pt x="131262" y="145108"/>
                  <a:pt x="131262" y="140123"/>
                </a:cubicBezTo>
                <a:cubicBezTo>
                  <a:pt x="131262" y="135138"/>
                  <a:pt x="148431" y="124062"/>
                  <a:pt x="181108" y="124062"/>
                </a:cubicBezTo>
                <a:close/>
                <a:moveTo>
                  <a:pt x="181108" y="247569"/>
                </a:moveTo>
                <a:cubicBezTo>
                  <a:pt x="147877" y="247569"/>
                  <a:pt x="131262" y="236492"/>
                  <a:pt x="131262" y="231508"/>
                </a:cubicBezTo>
                <a:lnTo>
                  <a:pt x="131262" y="209908"/>
                </a:lnTo>
                <a:cubicBezTo>
                  <a:pt x="142892" y="216000"/>
                  <a:pt x="159508" y="220431"/>
                  <a:pt x="181108" y="220431"/>
                </a:cubicBezTo>
                <a:cubicBezTo>
                  <a:pt x="202708" y="220431"/>
                  <a:pt x="219877" y="216554"/>
                  <a:pt x="230954" y="209908"/>
                </a:cubicBezTo>
                <a:lnTo>
                  <a:pt x="230954" y="231508"/>
                </a:lnTo>
                <a:cubicBezTo>
                  <a:pt x="231508" y="236492"/>
                  <a:pt x="214338" y="247569"/>
                  <a:pt x="181108" y="247569"/>
                </a:cubicBezTo>
                <a:close/>
                <a:moveTo>
                  <a:pt x="181108" y="202154"/>
                </a:moveTo>
                <a:cubicBezTo>
                  <a:pt x="147877" y="202154"/>
                  <a:pt x="131262" y="191077"/>
                  <a:pt x="131262" y="186092"/>
                </a:cubicBezTo>
                <a:lnTo>
                  <a:pt x="131262" y="164492"/>
                </a:lnTo>
                <a:cubicBezTo>
                  <a:pt x="142892" y="170585"/>
                  <a:pt x="159508" y="175015"/>
                  <a:pt x="181108" y="175015"/>
                </a:cubicBezTo>
                <a:cubicBezTo>
                  <a:pt x="202708" y="175015"/>
                  <a:pt x="219877" y="171138"/>
                  <a:pt x="230954" y="164492"/>
                </a:cubicBezTo>
                <a:lnTo>
                  <a:pt x="230954" y="186092"/>
                </a:lnTo>
                <a:cubicBezTo>
                  <a:pt x="231508" y="191077"/>
                  <a:pt x="214338" y="202154"/>
                  <a:pt x="181108" y="202154"/>
                </a:cubicBezTo>
                <a:close/>
              </a:path>
            </a:pathLst>
          </a:custGeom>
          <a:gradFill>
            <a:gsLst>
              <a:gs pos="0">
                <a:srgbClr val="2499F9"/>
              </a:gs>
              <a:gs pos="100000">
                <a:srgbClr val="2E7FF8"/>
              </a:gs>
            </a:gsLst>
            <a:lin ang="5400000" scaled="1"/>
          </a:gradFill>
          <a:ln w="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图形 12">
            <a:extLst>
              <a:ext uri="{FF2B5EF4-FFF2-40B4-BE49-F238E27FC236}">
                <a16:creationId xmlns:a16="http://schemas.microsoft.com/office/drawing/2014/main" xmlns="" id="{5098788B-B4C3-BC40-8965-37F84259C3B8}"/>
              </a:ext>
            </a:extLst>
          </p:cNvPr>
          <p:cNvGrpSpPr/>
          <p:nvPr/>
        </p:nvGrpSpPr>
        <p:grpSpPr>
          <a:xfrm>
            <a:off x="4748131" y="3536950"/>
            <a:ext cx="455761" cy="214981"/>
            <a:chOff x="4076700" y="2476500"/>
            <a:chExt cx="4038614" cy="1905000"/>
          </a:xfrm>
          <a:gradFill>
            <a:gsLst>
              <a:gs pos="0">
                <a:srgbClr val="2499F9"/>
              </a:gs>
              <a:gs pos="100000">
                <a:srgbClr val="2E7FF8"/>
              </a:gs>
            </a:gsLst>
            <a:lin ang="5400000" scaled="1"/>
          </a:gradFill>
        </p:grpSpPr>
        <p:sp>
          <p:nvSpPr>
            <p:cNvPr id="16" name="任意形状 15">
              <a:extLst>
                <a:ext uri="{FF2B5EF4-FFF2-40B4-BE49-F238E27FC236}">
                  <a16:creationId xmlns:a16="http://schemas.microsoft.com/office/drawing/2014/main" xmlns="" id="{FC21D050-FBE5-834E-AE18-F3470EC39106}"/>
                </a:ext>
              </a:extLst>
            </p:cNvPr>
            <p:cNvSpPr/>
            <p:nvPr/>
          </p:nvSpPr>
          <p:spPr>
            <a:xfrm>
              <a:off x="4143366" y="2476765"/>
              <a:ext cx="1685899" cy="1902346"/>
            </a:xfrm>
            <a:custGeom>
              <a:avLst/>
              <a:gdLst>
                <a:gd name="connsiteX0" fmla="*/ 1440852 w 1685899"/>
                <a:gd name="connsiteY0" fmla="*/ 951173 h 1902346"/>
                <a:gd name="connsiteX1" fmla="*/ 1666691 w 1685899"/>
                <a:gd name="connsiteY1" fmla="*/ 475587 h 1902346"/>
                <a:gd name="connsiteX2" fmla="*/ 1437137 w 1685899"/>
                <a:gd name="connsiteY2" fmla="*/ 384025 h 1902346"/>
                <a:gd name="connsiteX3" fmla="*/ 1142034 w 1685899"/>
                <a:gd name="connsiteY3" fmla="*/ 433920 h 1902346"/>
                <a:gd name="connsiteX4" fmla="*/ 842950 w 1685899"/>
                <a:gd name="connsiteY4" fmla="*/ 0 h 1902346"/>
                <a:gd name="connsiteX5" fmla="*/ 543866 w 1685899"/>
                <a:gd name="connsiteY5" fmla="*/ 433654 h 1902346"/>
                <a:gd name="connsiteX6" fmla="*/ 248763 w 1685899"/>
                <a:gd name="connsiteY6" fmla="*/ 383760 h 1902346"/>
                <a:gd name="connsiteX7" fmla="*/ 19209 w 1685899"/>
                <a:gd name="connsiteY7" fmla="*/ 475321 h 1902346"/>
                <a:gd name="connsiteX8" fmla="*/ 245047 w 1685899"/>
                <a:gd name="connsiteY8" fmla="*/ 950908 h 1902346"/>
                <a:gd name="connsiteX9" fmla="*/ 19209 w 1685899"/>
                <a:gd name="connsiteY9" fmla="*/ 1426760 h 1902346"/>
                <a:gd name="connsiteX10" fmla="*/ 248763 w 1685899"/>
                <a:gd name="connsiteY10" fmla="*/ 1518321 h 1902346"/>
                <a:gd name="connsiteX11" fmla="*/ 543866 w 1685899"/>
                <a:gd name="connsiteY11" fmla="*/ 1468426 h 1902346"/>
                <a:gd name="connsiteX12" fmla="*/ 842950 w 1685899"/>
                <a:gd name="connsiteY12" fmla="*/ 1902346 h 1902346"/>
                <a:gd name="connsiteX13" fmla="*/ 1142034 w 1685899"/>
                <a:gd name="connsiteY13" fmla="*/ 1468692 h 1902346"/>
                <a:gd name="connsiteX14" fmla="*/ 1437137 w 1685899"/>
                <a:gd name="connsiteY14" fmla="*/ 1518586 h 1902346"/>
                <a:gd name="connsiteX15" fmla="*/ 1666691 w 1685899"/>
                <a:gd name="connsiteY15" fmla="*/ 1427025 h 1902346"/>
                <a:gd name="connsiteX16" fmla="*/ 1440852 w 1685899"/>
                <a:gd name="connsiteY16" fmla="*/ 951173 h 1902346"/>
                <a:gd name="connsiteX17" fmla="*/ 1437402 w 1685899"/>
                <a:gd name="connsiteY17" fmla="*/ 502922 h 1902346"/>
                <a:gd name="connsiteX18" fmla="*/ 1563723 w 1685899"/>
                <a:gd name="connsiteY18" fmla="*/ 535035 h 1902346"/>
                <a:gd name="connsiteX19" fmla="*/ 1459694 w 1685899"/>
                <a:gd name="connsiteY19" fmla="*/ 757701 h 1902346"/>
                <a:gd name="connsiteX20" fmla="*/ 1351684 w 1685899"/>
                <a:gd name="connsiteY20" fmla="*/ 871820 h 1902346"/>
                <a:gd name="connsiteX21" fmla="*/ 1191660 w 1685899"/>
                <a:gd name="connsiteY21" fmla="*/ 750270 h 1902346"/>
                <a:gd name="connsiteX22" fmla="*/ 1166449 w 1685899"/>
                <a:gd name="connsiteY22" fmla="*/ 551224 h 1902346"/>
                <a:gd name="connsiteX23" fmla="*/ 1437402 w 1685899"/>
                <a:gd name="connsiteY23" fmla="*/ 502922 h 1902346"/>
                <a:gd name="connsiteX24" fmla="*/ 961840 w 1685899"/>
                <a:gd name="connsiteY24" fmla="*/ 1157119 h 1902346"/>
                <a:gd name="connsiteX25" fmla="*/ 842950 w 1685899"/>
                <a:gd name="connsiteY25" fmla="*/ 1220814 h 1902346"/>
                <a:gd name="connsiteX26" fmla="*/ 724059 w 1685899"/>
                <a:gd name="connsiteY26" fmla="*/ 1157119 h 1902346"/>
                <a:gd name="connsiteX27" fmla="*/ 609149 w 1685899"/>
                <a:gd name="connsiteY27" fmla="*/ 1085197 h 1902346"/>
                <a:gd name="connsiteX28" fmla="*/ 605169 w 1685899"/>
                <a:gd name="connsiteY28" fmla="*/ 951173 h 1902346"/>
                <a:gd name="connsiteX29" fmla="*/ 609149 w 1685899"/>
                <a:gd name="connsiteY29" fmla="*/ 817149 h 1902346"/>
                <a:gd name="connsiteX30" fmla="*/ 724059 w 1685899"/>
                <a:gd name="connsiteY30" fmla="*/ 745227 h 1902346"/>
                <a:gd name="connsiteX31" fmla="*/ 842950 w 1685899"/>
                <a:gd name="connsiteY31" fmla="*/ 681532 h 1902346"/>
                <a:gd name="connsiteX32" fmla="*/ 961840 w 1685899"/>
                <a:gd name="connsiteY32" fmla="*/ 745227 h 1902346"/>
                <a:gd name="connsiteX33" fmla="*/ 1076750 w 1685899"/>
                <a:gd name="connsiteY33" fmla="*/ 817149 h 1902346"/>
                <a:gd name="connsiteX34" fmla="*/ 1080731 w 1685899"/>
                <a:gd name="connsiteY34" fmla="*/ 951173 h 1902346"/>
                <a:gd name="connsiteX35" fmla="*/ 1076750 w 1685899"/>
                <a:gd name="connsiteY35" fmla="*/ 1085197 h 1902346"/>
                <a:gd name="connsiteX36" fmla="*/ 961840 w 1685899"/>
                <a:gd name="connsiteY36" fmla="*/ 1157119 h 1902346"/>
                <a:gd name="connsiteX37" fmla="*/ 1064012 w 1685899"/>
                <a:gd name="connsiteY37" fmla="*/ 1234349 h 1902346"/>
                <a:gd name="connsiteX38" fmla="*/ 1052866 w 1685899"/>
                <a:gd name="connsiteY38" fmla="*/ 1313171 h 1902346"/>
                <a:gd name="connsiteX39" fmla="*/ 978825 w 1685899"/>
                <a:gd name="connsiteY39" fmla="*/ 1283447 h 1902346"/>
                <a:gd name="connsiteX40" fmla="*/ 1021816 w 1685899"/>
                <a:gd name="connsiteY40" fmla="*/ 1260092 h 1902346"/>
                <a:gd name="connsiteX41" fmla="*/ 1064012 w 1685899"/>
                <a:gd name="connsiteY41" fmla="*/ 1234349 h 1902346"/>
                <a:gd name="connsiteX42" fmla="*/ 707606 w 1685899"/>
                <a:gd name="connsiteY42" fmla="*/ 1283447 h 1902346"/>
                <a:gd name="connsiteX43" fmla="*/ 633565 w 1685899"/>
                <a:gd name="connsiteY43" fmla="*/ 1313171 h 1902346"/>
                <a:gd name="connsiteX44" fmla="*/ 622419 w 1685899"/>
                <a:gd name="connsiteY44" fmla="*/ 1234349 h 1902346"/>
                <a:gd name="connsiteX45" fmla="*/ 665145 w 1685899"/>
                <a:gd name="connsiteY45" fmla="*/ 1260092 h 1902346"/>
                <a:gd name="connsiteX46" fmla="*/ 707606 w 1685899"/>
                <a:gd name="connsiteY46" fmla="*/ 1283447 h 1902346"/>
                <a:gd name="connsiteX47" fmla="*/ 487340 w 1685899"/>
                <a:gd name="connsiteY47" fmla="*/ 999209 h 1902346"/>
                <a:gd name="connsiteX48" fmla="*/ 425241 w 1685899"/>
                <a:gd name="connsiteY48" fmla="*/ 951173 h 1902346"/>
                <a:gd name="connsiteX49" fmla="*/ 487340 w 1685899"/>
                <a:gd name="connsiteY49" fmla="*/ 903137 h 1902346"/>
                <a:gd name="connsiteX50" fmla="*/ 486544 w 1685899"/>
                <a:gd name="connsiteY50" fmla="*/ 951173 h 1902346"/>
                <a:gd name="connsiteX51" fmla="*/ 487340 w 1685899"/>
                <a:gd name="connsiteY51" fmla="*/ 999209 h 1902346"/>
                <a:gd name="connsiteX52" fmla="*/ 622153 w 1685899"/>
                <a:gd name="connsiteY52" fmla="*/ 667997 h 1902346"/>
                <a:gd name="connsiteX53" fmla="*/ 633299 w 1685899"/>
                <a:gd name="connsiteY53" fmla="*/ 589175 h 1902346"/>
                <a:gd name="connsiteX54" fmla="*/ 707340 w 1685899"/>
                <a:gd name="connsiteY54" fmla="*/ 618899 h 1902346"/>
                <a:gd name="connsiteX55" fmla="*/ 664349 w 1685899"/>
                <a:gd name="connsiteY55" fmla="*/ 642254 h 1902346"/>
                <a:gd name="connsiteX56" fmla="*/ 622153 w 1685899"/>
                <a:gd name="connsiteY56" fmla="*/ 667997 h 1902346"/>
                <a:gd name="connsiteX57" fmla="*/ 978559 w 1685899"/>
                <a:gd name="connsiteY57" fmla="*/ 618899 h 1902346"/>
                <a:gd name="connsiteX58" fmla="*/ 1052600 w 1685899"/>
                <a:gd name="connsiteY58" fmla="*/ 589175 h 1902346"/>
                <a:gd name="connsiteX59" fmla="*/ 1063746 w 1685899"/>
                <a:gd name="connsiteY59" fmla="*/ 667997 h 1902346"/>
                <a:gd name="connsiteX60" fmla="*/ 1021020 w 1685899"/>
                <a:gd name="connsiteY60" fmla="*/ 642254 h 1902346"/>
                <a:gd name="connsiteX61" fmla="*/ 978559 w 1685899"/>
                <a:gd name="connsiteY61" fmla="*/ 618899 h 1902346"/>
                <a:gd name="connsiteX62" fmla="*/ 1198825 w 1685899"/>
                <a:gd name="connsiteY62" fmla="*/ 903137 h 1902346"/>
                <a:gd name="connsiteX63" fmla="*/ 1260924 w 1685899"/>
                <a:gd name="connsiteY63" fmla="*/ 951173 h 1902346"/>
                <a:gd name="connsiteX64" fmla="*/ 1198825 w 1685899"/>
                <a:gd name="connsiteY64" fmla="*/ 999209 h 1902346"/>
                <a:gd name="connsiteX65" fmla="*/ 1199621 w 1685899"/>
                <a:gd name="connsiteY65" fmla="*/ 951173 h 1902346"/>
                <a:gd name="connsiteX66" fmla="*/ 1198825 w 1685899"/>
                <a:gd name="connsiteY66" fmla="*/ 903137 h 1902346"/>
                <a:gd name="connsiteX67" fmla="*/ 842950 w 1685899"/>
                <a:gd name="connsiteY67" fmla="*/ 118897 h 1902346"/>
                <a:gd name="connsiteX68" fmla="*/ 1028451 w 1685899"/>
                <a:gd name="connsiteY68" fmla="*/ 471075 h 1902346"/>
                <a:gd name="connsiteX69" fmla="*/ 842950 w 1685899"/>
                <a:gd name="connsiteY69" fmla="*/ 549101 h 1902346"/>
                <a:gd name="connsiteX70" fmla="*/ 657449 w 1685899"/>
                <a:gd name="connsiteY70" fmla="*/ 471075 h 1902346"/>
                <a:gd name="connsiteX71" fmla="*/ 842950 w 1685899"/>
                <a:gd name="connsiteY71" fmla="*/ 118897 h 1902346"/>
                <a:gd name="connsiteX72" fmla="*/ 226205 w 1685899"/>
                <a:gd name="connsiteY72" fmla="*/ 757701 h 1902346"/>
                <a:gd name="connsiteX73" fmla="*/ 122176 w 1685899"/>
                <a:gd name="connsiteY73" fmla="*/ 535035 h 1902346"/>
                <a:gd name="connsiteX74" fmla="*/ 248763 w 1685899"/>
                <a:gd name="connsiteY74" fmla="*/ 502922 h 1902346"/>
                <a:gd name="connsiteX75" fmla="*/ 519982 w 1685899"/>
                <a:gd name="connsiteY75" fmla="*/ 550693 h 1902346"/>
                <a:gd name="connsiteX76" fmla="*/ 494770 w 1685899"/>
                <a:gd name="connsiteY76" fmla="*/ 750004 h 1902346"/>
                <a:gd name="connsiteX77" fmla="*/ 334746 w 1685899"/>
                <a:gd name="connsiteY77" fmla="*/ 871555 h 1902346"/>
                <a:gd name="connsiteX78" fmla="*/ 226205 w 1685899"/>
                <a:gd name="connsiteY78" fmla="*/ 757701 h 1902346"/>
                <a:gd name="connsiteX79" fmla="*/ 248763 w 1685899"/>
                <a:gd name="connsiteY79" fmla="*/ 1399424 h 1902346"/>
                <a:gd name="connsiteX80" fmla="*/ 122176 w 1685899"/>
                <a:gd name="connsiteY80" fmla="*/ 1367311 h 1902346"/>
                <a:gd name="connsiteX81" fmla="*/ 226205 w 1685899"/>
                <a:gd name="connsiteY81" fmla="*/ 1144645 h 1902346"/>
                <a:gd name="connsiteX82" fmla="*/ 334215 w 1685899"/>
                <a:gd name="connsiteY82" fmla="*/ 1030526 h 1902346"/>
                <a:gd name="connsiteX83" fmla="*/ 494240 w 1685899"/>
                <a:gd name="connsiteY83" fmla="*/ 1152077 h 1902346"/>
                <a:gd name="connsiteX84" fmla="*/ 519451 w 1685899"/>
                <a:gd name="connsiteY84" fmla="*/ 1351388 h 1902346"/>
                <a:gd name="connsiteX85" fmla="*/ 248763 w 1685899"/>
                <a:gd name="connsiteY85" fmla="*/ 1399424 h 1902346"/>
                <a:gd name="connsiteX86" fmla="*/ 842950 w 1685899"/>
                <a:gd name="connsiteY86" fmla="*/ 1783449 h 1902346"/>
                <a:gd name="connsiteX87" fmla="*/ 657449 w 1685899"/>
                <a:gd name="connsiteY87" fmla="*/ 1431271 h 1902346"/>
                <a:gd name="connsiteX88" fmla="*/ 842950 w 1685899"/>
                <a:gd name="connsiteY88" fmla="*/ 1353245 h 1902346"/>
                <a:gd name="connsiteX89" fmla="*/ 1028451 w 1685899"/>
                <a:gd name="connsiteY89" fmla="*/ 1431271 h 1902346"/>
                <a:gd name="connsiteX90" fmla="*/ 842950 w 1685899"/>
                <a:gd name="connsiteY90" fmla="*/ 1783449 h 1902346"/>
                <a:gd name="connsiteX91" fmla="*/ 1563723 w 1685899"/>
                <a:gd name="connsiteY91" fmla="*/ 1367311 h 1902346"/>
                <a:gd name="connsiteX92" fmla="*/ 1437137 w 1685899"/>
                <a:gd name="connsiteY92" fmla="*/ 1399424 h 1902346"/>
                <a:gd name="connsiteX93" fmla="*/ 1165918 w 1685899"/>
                <a:gd name="connsiteY93" fmla="*/ 1351653 h 1902346"/>
                <a:gd name="connsiteX94" fmla="*/ 1191129 w 1685899"/>
                <a:gd name="connsiteY94" fmla="*/ 1152342 h 1902346"/>
                <a:gd name="connsiteX95" fmla="*/ 1351154 w 1685899"/>
                <a:gd name="connsiteY95" fmla="*/ 1030791 h 1902346"/>
                <a:gd name="connsiteX96" fmla="*/ 1459163 w 1685899"/>
                <a:gd name="connsiteY96" fmla="*/ 1144911 h 1902346"/>
                <a:gd name="connsiteX97" fmla="*/ 1563723 w 1685899"/>
                <a:gd name="connsiteY97" fmla="*/ 1367311 h 190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685899" h="1902346">
                  <a:moveTo>
                    <a:pt x="1440852" y="951173"/>
                  </a:moveTo>
                  <a:cubicBezTo>
                    <a:pt x="1634845" y="765662"/>
                    <a:pt x="1729321" y="584133"/>
                    <a:pt x="1666691" y="475587"/>
                  </a:cubicBezTo>
                  <a:cubicBezTo>
                    <a:pt x="1630865" y="413484"/>
                    <a:pt x="1549127" y="384025"/>
                    <a:pt x="1437137" y="384025"/>
                  </a:cubicBezTo>
                  <a:cubicBezTo>
                    <a:pt x="1353277" y="384025"/>
                    <a:pt x="1252167" y="401542"/>
                    <a:pt x="1142034" y="433920"/>
                  </a:cubicBezTo>
                  <a:cubicBezTo>
                    <a:pt x="1078342" y="172772"/>
                    <a:pt x="968475" y="0"/>
                    <a:pt x="842950" y="0"/>
                  </a:cubicBezTo>
                  <a:cubicBezTo>
                    <a:pt x="717425" y="0"/>
                    <a:pt x="607557" y="172772"/>
                    <a:pt x="543866" y="433654"/>
                  </a:cubicBezTo>
                  <a:cubicBezTo>
                    <a:pt x="433733" y="401276"/>
                    <a:pt x="332358" y="383760"/>
                    <a:pt x="248763" y="383760"/>
                  </a:cubicBezTo>
                  <a:cubicBezTo>
                    <a:pt x="137037" y="383760"/>
                    <a:pt x="55035" y="413219"/>
                    <a:pt x="19209" y="475321"/>
                  </a:cubicBezTo>
                  <a:cubicBezTo>
                    <a:pt x="-43421" y="583867"/>
                    <a:pt x="51054" y="765662"/>
                    <a:pt x="245047" y="950908"/>
                  </a:cubicBezTo>
                  <a:cubicBezTo>
                    <a:pt x="51054" y="1136418"/>
                    <a:pt x="-43421" y="1318213"/>
                    <a:pt x="19209" y="1426760"/>
                  </a:cubicBezTo>
                  <a:cubicBezTo>
                    <a:pt x="55035" y="1488862"/>
                    <a:pt x="136772" y="1518321"/>
                    <a:pt x="248763" y="1518321"/>
                  </a:cubicBezTo>
                  <a:cubicBezTo>
                    <a:pt x="332623" y="1518321"/>
                    <a:pt x="433733" y="1500805"/>
                    <a:pt x="543866" y="1468426"/>
                  </a:cubicBezTo>
                  <a:cubicBezTo>
                    <a:pt x="607557" y="1729574"/>
                    <a:pt x="717425" y="1902346"/>
                    <a:pt x="842950" y="1902346"/>
                  </a:cubicBezTo>
                  <a:cubicBezTo>
                    <a:pt x="968475" y="1902346"/>
                    <a:pt x="1078342" y="1729574"/>
                    <a:pt x="1142034" y="1468692"/>
                  </a:cubicBezTo>
                  <a:cubicBezTo>
                    <a:pt x="1252167" y="1501070"/>
                    <a:pt x="1353542" y="1518586"/>
                    <a:pt x="1437137" y="1518586"/>
                  </a:cubicBezTo>
                  <a:cubicBezTo>
                    <a:pt x="1548862" y="1518586"/>
                    <a:pt x="1630865" y="1489127"/>
                    <a:pt x="1666691" y="1427025"/>
                  </a:cubicBezTo>
                  <a:cubicBezTo>
                    <a:pt x="1729321" y="1318213"/>
                    <a:pt x="1634845" y="1136418"/>
                    <a:pt x="1440852" y="951173"/>
                  </a:cubicBezTo>
                  <a:close/>
                  <a:moveTo>
                    <a:pt x="1437402" y="502922"/>
                  </a:moveTo>
                  <a:cubicBezTo>
                    <a:pt x="1522855" y="502922"/>
                    <a:pt x="1557354" y="523888"/>
                    <a:pt x="1563723" y="535035"/>
                  </a:cubicBezTo>
                  <a:cubicBezTo>
                    <a:pt x="1572216" y="549632"/>
                    <a:pt x="1571419" y="622084"/>
                    <a:pt x="1459694" y="757701"/>
                  </a:cubicBezTo>
                  <a:cubicBezTo>
                    <a:pt x="1428379" y="795387"/>
                    <a:pt x="1391757" y="833603"/>
                    <a:pt x="1351684" y="871820"/>
                  </a:cubicBezTo>
                  <a:cubicBezTo>
                    <a:pt x="1302324" y="830684"/>
                    <a:pt x="1249247" y="789813"/>
                    <a:pt x="1191660" y="750270"/>
                  </a:cubicBezTo>
                  <a:cubicBezTo>
                    <a:pt x="1185822" y="680736"/>
                    <a:pt x="1177329" y="614122"/>
                    <a:pt x="1166449" y="551224"/>
                  </a:cubicBezTo>
                  <a:cubicBezTo>
                    <a:pt x="1267559" y="520438"/>
                    <a:pt x="1360973" y="502922"/>
                    <a:pt x="1437402" y="502922"/>
                  </a:cubicBezTo>
                  <a:close/>
                  <a:moveTo>
                    <a:pt x="961840" y="1157119"/>
                  </a:moveTo>
                  <a:cubicBezTo>
                    <a:pt x="922299" y="1179943"/>
                    <a:pt x="882757" y="1200909"/>
                    <a:pt x="842950" y="1220814"/>
                  </a:cubicBezTo>
                  <a:cubicBezTo>
                    <a:pt x="803143" y="1200909"/>
                    <a:pt x="763601" y="1179943"/>
                    <a:pt x="724059" y="1157119"/>
                  </a:cubicBezTo>
                  <a:cubicBezTo>
                    <a:pt x="684252" y="1134030"/>
                    <a:pt x="646568" y="1109613"/>
                    <a:pt x="609149" y="1085197"/>
                  </a:cubicBezTo>
                  <a:cubicBezTo>
                    <a:pt x="606761" y="1042203"/>
                    <a:pt x="605169" y="997882"/>
                    <a:pt x="605169" y="951173"/>
                  </a:cubicBezTo>
                  <a:cubicBezTo>
                    <a:pt x="605169" y="904464"/>
                    <a:pt x="606761" y="860408"/>
                    <a:pt x="609149" y="817149"/>
                  </a:cubicBezTo>
                  <a:cubicBezTo>
                    <a:pt x="646568" y="792733"/>
                    <a:pt x="683987" y="768316"/>
                    <a:pt x="724059" y="745227"/>
                  </a:cubicBezTo>
                  <a:cubicBezTo>
                    <a:pt x="763601" y="722403"/>
                    <a:pt x="803143" y="701437"/>
                    <a:pt x="842950" y="681532"/>
                  </a:cubicBezTo>
                  <a:cubicBezTo>
                    <a:pt x="882757" y="701437"/>
                    <a:pt x="922299" y="722403"/>
                    <a:pt x="961840" y="745227"/>
                  </a:cubicBezTo>
                  <a:cubicBezTo>
                    <a:pt x="1001647" y="768316"/>
                    <a:pt x="1039331" y="792733"/>
                    <a:pt x="1076750" y="817149"/>
                  </a:cubicBezTo>
                  <a:cubicBezTo>
                    <a:pt x="1079139" y="860143"/>
                    <a:pt x="1080731" y="904464"/>
                    <a:pt x="1080731" y="951173"/>
                  </a:cubicBezTo>
                  <a:cubicBezTo>
                    <a:pt x="1080731" y="997882"/>
                    <a:pt x="1079139" y="1041938"/>
                    <a:pt x="1076750" y="1085197"/>
                  </a:cubicBezTo>
                  <a:cubicBezTo>
                    <a:pt x="1039331" y="1109613"/>
                    <a:pt x="1001913" y="1134030"/>
                    <a:pt x="961840" y="1157119"/>
                  </a:cubicBezTo>
                  <a:close/>
                  <a:moveTo>
                    <a:pt x="1064012" y="1234349"/>
                  </a:moveTo>
                  <a:cubicBezTo>
                    <a:pt x="1060562" y="1261419"/>
                    <a:pt x="1056847" y="1287958"/>
                    <a:pt x="1052866" y="1313171"/>
                  </a:cubicBezTo>
                  <a:cubicBezTo>
                    <a:pt x="1028451" y="1304147"/>
                    <a:pt x="1003770" y="1294062"/>
                    <a:pt x="978825" y="1283447"/>
                  </a:cubicBezTo>
                  <a:cubicBezTo>
                    <a:pt x="993155" y="1275485"/>
                    <a:pt x="1007220" y="1268319"/>
                    <a:pt x="1021816" y="1260092"/>
                  </a:cubicBezTo>
                  <a:cubicBezTo>
                    <a:pt x="1036147" y="1251599"/>
                    <a:pt x="1049947" y="1242841"/>
                    <a:pt x="1064012" y="1234349"/>
                  </a:cubicBezTo>
                  <a:close/>
                  <a:moveTo>
                    <a:pt x="707606" y="1283447"/>
                  </a:moveTo>
                  <a:cubicBezTo>
                    <a:pt x="682660" y="1294062"/>
                    <a:pt x="657980" y="1303882"/>
                    <a:pt x="633565" y="1313171"/>
                  </a:cubicBezTo>
                  <a:cubicBezTo>
                    <a:pt x="629318" y="1287958"/>
                    <a:pt x="625603" y="1261684"/>
                    <a:pt x="622419" y="1234349"/>
                  </a:cubicBezTo>
                  <a:cubicBezTo>
                    <a:pt x="636749" y="1242841"/>
                    <a:pt x="650549" y="1251599"/>
                    <a:pt x="665145" y="1260092"/>
                  </a:cubicBezTo>
                  <a:cubicBezTo>
                    <a:pt x="678945" y="1268319"/>
                    <a:pt x="693275" y="1275485"/>
                    <a:pt x="707606" y="1283447"/>
                  </a:cubicBezTo>
                  <a:close/>
                  <a:moveTo>
                    <a:pt x="487340" y="999209"/>
                  </a:moveTo>
                  <a:cubicBezTo>
                    <a:pt x="466375" y="983286"/>
                    <a:pt x="444879" y="967628"/>
                    <a:pt x="425241" y="951173"/>
                  </a:cubicBezTo>
                  <a:cubicBezTo>
                    <a:pt x="444879" y="934984"/>
                    <a:pt x="466375" y="919326"/>
                    <a:pt x="487340" y="903137"/>
                  </a:cubicBezTo>
                  <a:cubicBezTo>
                    <a:pt x="487074" y="919060"/>
                    <a:pt x="486544" y="934719"/>
                    <a:pt x="486544" y="951173"/>
                  </a:cubicBezTo>
                  <a:cubicBezTo>
                    <a:pt x="486278" y="967362"/>
                    <a:pt x="487074" y="983020"/>
                    <a:pt x="487340" y="999209"/>
                  </a:cubicBezTo>
                  <a:close/>
                  <a:moveTo>
                    <a:pt x="622153" y="667997"/>
                  </a:moveTo>
                  <a:cubicBezTo>
                    <a:pt x="625603" y="640927"/>
                    <a:pt x="629318" y="614388"/>
                    <a:pt x="633299" y="589175"/>
                  </a:cubicBezTo>
                  <a:cubicBezTo>
                    <a:pt x="657714" y="598199"/>
                    <a:pt x="682395" y="608284"/>
                    <a:pt x="707340" y="618899"/>
                  </a:cubicBezTo>
                  <a:cubicBezTo>
                    <a:pt x="693010" y="626861"/>
                    <a:pt x="678945" y="634027"/>
                    <a:pt x="664349" y="642254"/>
                  </a:cubicBezTo>
                  <a:cubicBezTo>
                    <a:pt x="650018" y="650747"/>
                    <a:pt x="636218" y="659505"/>
                    <a:pt x="622153" y="667997"/>
                  </a:cubicBezTo>
                  <a:close/>
                  <a:moveTo>
                    <a:pt x="978559" y="618899"/>
                  </a:moveTo>
                  <a:cubicBezTo>
                    <a:pt x="1003505" y="608284"/>
                    <a:pt x="1028185" y="598464"/>
                    <a:pt x="1052600" y="589175"/>
                  </a:cubicBezTo>
                  <a:cubicBezTo>
                    <a:pt x="1056847" y="614388"/>
                    <a:pt x="1060562" y="640662"/>
                    <a:pt x="1063746" y="667997"/>
                  </a:cubicBezTo>
                  <a:cubicBezTo>
                    <a:pt x="1049416" y="659505"/>
                    <a:pt x="1035616" y="650747"/>
                    <a:pt x="1021020" y="642254"/>
                  </a:cubicBezTo>
                  <a:cubicBezTo>
                    <a:pt x="1007220" y="634027"/>
                    <a:pt x="992890" y="626596"/>
                    <a:pt x="978559" y="618899"/>
                  </a:cubicBezTo>
                  <a:close/>
                  <a:moveTo>
                    <a:pt x="1198825" y="903137"/>
                  </a:moveTo>
                  <a:cubicBezTo>
                    <a:pt x="1219790" y="919060"/>
                    <a:pt x="1241286" y="934719"/>
                    <a:pt x="1260924" y="951173"/>
                  </a:cubicBezTo>
                  <a:cubicBezTo>
                    <a:pt x="1241286" y="967362"/>
                    <a:pt x="1219790" y="983020"/>
                    <a:pt x="1198825" y="999209"/>
                  </a:cubicBezTo>
                  <a:cubicBezTo>
                    <a:pt x="1199090" y="983286"/>
                    <a:pt x="1199621" y="967628"/>
                    <a:pt x="1199621" y="951173"/>
                  </a:cubicBezTo>
                  <a:cubicBezTo>
                    <a:pt x="1199621" y="934719"/>
                    <a:pt x="1199090" y="919326"/>
                    <a:pt x="1198825" y="903137"/>
                  </a:cubicBezTo>
                  <a:close/>
                  <a:moveTo>
                    <a:pt x="842950" y="118897"/>
                  </a:moveTo>
                  <a:cubicBezTo>
                    <a:pt x="887268" y="118897"/>
                    <a:pt x="972986" y="240447"/>
                    <a:pt x="1028451" y="471075"/>
                  </a:cubicBezTo>
                  <a:cubicBezTo>
                    <a:pt x="968209" y="493103"/>
                    <a:pt x="906110" y="519111"/>
                    <a:pt x="842950" y="549101"/>
                  </a:cubicBezTo>
                  <a:cubicBezTo>
                    <a:pt x="779789" y="519111"/>
                    <a:pt x="717690" y="493103"/>
                    <a:pt x="657449" y="471075"/>
                  </a:cubicBezTo>
                  <a:cubicBezTo>
                    <a:pt x="712913" y="240447"/>
                    <a:pt x="798631" y="118897"/>
                    <a:pt x="842950" y="118897"/>
                  </a:cubicBezTo>
                  <a:close/>
                  <a:moveTo>
                    <a:pt x="226205" y="757701"/>
                  </a:moveTo>
                  <a:cubicBezTo>
                    <a:pt x="114746" y="622084"/>
                    <a:pt x="113684" y="549632"/>
                    <a:pt x="122176" y="535035"/>
                  </a:cubicBezTo>
                  <a:cubicBezTo>
                    <a:pt x="128545" y="523888"/>
                    <a:pt x="163310" y="502922"/>
                    <a:pt x="248763" y="502922"/>
                  </a:cubicBezTo>
                  <a:cubicBezTo>
                    <a:pt x="325192" y="502922"/>
                    <a:pt x="418606" y="520438"/>
                    <a:pt x="519982" y="550693"/>
                  </a:cubicBezTo>
                  <a:cubicBezTo>
                    <a:pt x="508836" y="613857"/>
                    <a:pt x="500343" y="680206"/>
                    <a:pt x="494770" y="750004"/>
                  </a:cubicBezTo>
                  <a:cubicBezTo>
                    <a:pt x="437183" y="789813"/>
                    <a:pt x="383841" y="830684"/>
                    <a:pt x="334746" y="871555"/>
                  </a:cubicBezTo>
                  <a:cubicBezTo>
                    <a:pt x="294143" y="833603"/>
                    <a:pt x="257520" y="795387"/>
                    <a:pt x="226205" y="757701"/>
                  </a:cubicBezTo>
                  <a:close/>
                  <a:moveTo>
                    <a:pt x="248763" y="1399424"/>
                  </a:moveTo>
                  <a:cubicBezTo>
                    <a:pt x="163310" y="1399424"/>
                    <a:pt x="128811" y="1378458"/>
                    <a:pt x="122176" y="1367311"/>
                  </a:cubicBezTo>
                  <a:cubicBezTo>
                    <a:pt x="113684" y="1352715"/>
                    <a:pt x="114480" y="1280262"/>
                    <a:pt x="226205" y="1144645"/>
                  </a:cubicBezTo>
                  <a:cubicBezTo>
                    <a:pt x="257520" y="1106960"/>
                    <a:pt x="294143" y="1068743"/>
                    <a:pt x="334215" y="1030526"/>
                  </a:cubicBezTo>
                  <a:cubicBezTo>
                    <a:pt x="383576" y="1071662"/>
                    <a:pt x="436652" y="1112533"/>
                    <a:pt x="494240" y="1152077"/>
                  </a:cubicBezTo>
                  <a:cubicBezTo>
                    <a:pt x="500078" y="1221610"/>
                    <a:pt x="508570" y="1288224"/>
                    <a:pt x="519451" y="1351388"/>
                  </a:cubicBezTo>
                  <a:cubicBezTo>
                    <a:pt x="418606" y="1381908"/>
                    <a:pt x="325192" y="1399424"/>
                    <a:pt x="248763" y="1399424"/>
                  </a:cubicBezTo>
                  <a:close/>
                  <a:moveTo>
                    <a:pt x="842950" y="1783449"/>
                  </a:moveTo>
                  <a:cubicBezTo>
                    <a:pt x="798631" y="1783449"/>
                    <a:pt x="712913" y="1661899"/>
                    <a:pt x="657449" y="1431271"/>
                  </a:cubicBezTo>
                  <a:cubicBezTo>
                    <a:pt x="717690" y="1409244"/>
                    <a:pt x="779789" y="1383235"/>
                    <a:pt x="842950" y="1353245"/>
                  </a:cubicBezTo>
                  <a:cubicBezTo>
                    <a:pt x="906110" y="1383235"/>
                    <a:pt x="968209" y="1409244"/>
                    <a:pt x="1028451" y="1431271"/>
                  </a:cubicBezTo>
                  <a:cubicBezTo>
                    <a:pt x="973252" y="1661633"/>
                    <a:pt x="887534" y="1783449"/>
                    <a:pt x="842950" y="1783449"/>
                  </a:cubicBezTo>
                  <a:close/>
                  <a:moveTo>
                    <a:pt x="1563723" y="1367311"/>
                  </a:moveTo>
                  <a:cubicBezTo>
                    <a:pt x="1557354" y="1378458"/>
                    <a:pt x="1522589" y="1399424"/>
                    <a:pt x="1437137" y="1399424"/>
                  </a:cubicBezTo>
                  <a:cubicBezTo>
                    <a:pt x="1360707" y="1399424"/>
                    <a:pt x="1267293" y="1381908"/>
                    <a:pt x="1165918" y="1351653"/>
                  </a:cubicBezTo>
                  <a:cubicBezTo>
                    <a:pt x="1177064" y="1288489"/>
                    <a:pt x="1185556" y="1222141"/>
                    <a:pt x="1191129" y="1152342"/>
                  </a:cubicBezTo>
                  <a:cubicBezTo>
                    <a:pt x="1248717" y="1112533"/>
                    <a:pt x="1302058" y="1071662"/>
                    <a:pt x="1351154" y="1030791"/>
                  </a:cubicBezTo>
                  <a:cubicBezTo>
                    <a:pt x="1391226" y="1068743"/>
                    <a:pt x="1428114" y="1106694"/>
                    <a:pt x="1459163" y="1144911"/>
                  </a:cubicBezTo>
                  <a:cubicBezTo>
                    <a:pt x="1571154" y="1280262"/>
                    <a:pt x="1572216" y="1352715"/>
                    <a:pt x="1563723" y="1367311"/>
                  </a:cubicBezTo>
                  <a:close/>
                </a:path>
              </a:pathLst>
            </a:custGeom>
            <a:grpFill/>
            <a:ln w="8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16">
              <a:extLst>
                <a:ext uri="{FF2B5EF4-FFF2-40B4-BE49-F238E27FC236}">
                  <a16:creationId xmlns:a16="http://schemas.microsoft.com/office/drawing/2014/main" xmlns="" id="{C8050BB3-2678-BF42-8416-9251F9FABC75}"/>
                </a:ext>
              </a:extLst>
            </p:cNvPr>
            <p:cNvSpPr/>
            <p:nvPr/>
          </p:nvSpPr>
          <p:spPr>
            <a:xfrm>
              <a:off x="4926870" y="3368490"/>
              <a:ext cx="118890" cy="118896"/>
            </a:xfrm>
            <a:custGeom>
              <a:avLst/>
              <a:gdLst>
                <a:gd name="connsiteX0" fmla="*/ 0 w 118890"/>
                <a:gd name="connsiteY0" fmla="*/ 59448 h 118896"/>
                <a:gd name="connsiteX1" fmla="*/ 59445 w 118890"/>
                <a:gd name="connsiteY1" fmla="*/ 118897 h 118896"/>
                <a:gd name="connsiteX2" fmla="*/ 118890 w 118890"/>
                <a:gd name="connsiteY2" fmla="*/ 59448 h 118896"/>
                <a:gd name="connsiteX3" fmla="*/ 59445 w 118890"/>
                <a:gd name="connsiteY3" fmla="*/ 0 h 118896"/>
                <a:gd name="connsiteX4" fmla="*/ 0 w 118890"/>
                <a:gd name="connsiteY4" fmla="*/ 59448 h 1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90" h="118896">
                  <a:moveTo>
                    <a:pt x="0" y="59448"/>
                  </a:moveTo>
                  <a:cubicBezTo>
                    <a:pt x="0" y="92357"/>
                    <a:pt x="26538" y="118897"/>
                    <a:pt x="59445" y="118897"/>
                  </a:cubicBezTo>
                  <a:cubicBezTo>
                    <a:pt x="92352" y="118897"/>
                    <a:pt x="118890" y="92357"/>
                    <a:pt x="118890" y="59448"/>
                  </a:cubicBezTo>
                  <a:cubicBezTo>
                    <a:pt x="118890" y="26539"/>
                    <a:pt x="92352" y="0"/>
                    <a:pt x="59445" y="0"/>
                  </a:cubicBezTo>
                  <a:cubicBezTo>
                    <a:pt x="26803" y="0"/>
                    <a:pt x="0" y="26539"/>
                    <a:pt x="0" y="59448"/>
                  </a:cubicBezTo>
                  <a:close/>
                </a:path>
              </a:pathLst>
            </a:custGeom>
            <a:grpFill/>
            <a:ln w="8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图形 19">
            <a:extLst>
              <a:ext uri="{FF2B5EF4-FFF2-40B4-BE49-F238E27FC236}">
                <a16:creationId xmlns:a16="http://schemas.microsoft.com/office/drawing/2014/main" xmlns="" id="{F483C92A-8548-3040-A745-155BD2B994D0}"/>
              </a:ext>
            </a:extLst>
          </p:cNvPr>
          <p:cNvSpPr/>
          <p:nvPr/>
        </p:nvSpPr>
        <p:spPr>
          <a:xfrm>
            <a:off x="8606173" y="3571297"/>
            <a:ext cx="196355" cy="159465"/>
          </a:xfrm>
          <a:custGeom>
            <a:avLst/>
            <a:gdLst>
              <a:gd name="connsiteX0" fmla="*/ 582085 w 1693336"/>
              <a:gd name="connsiteY0" fmla="*/ 132081 h 1375837"/>
              <a:gd name="connsiteX1" fmla="*/ 582085 w 1693336"/>
              <a:gd name="connsiteY1" fmla="*/ 476252 h 1375837"/>
              <a:gd name="connsiteX2" fmla="*/ 1587501 w 1693336"/>
              <a:gd name="connsiteY2" fmla="*/ 476252 h 1375837"/>
              <a:gd name="connsiteX3" fmla="*/ 1587501 w 1693336"/>
              <a:gd name="connsiteY3" fmla="*/ 105835 h 1375837"/>
              <a:gd name="connsiteX4" fmla="*/ 708450 w 1693336"/>
              <a:gd name="connsiteY4" fmla="*/ 105835 h 1375837"/>
              <a:gd name="connsiteX5" fmla="*/ 582085 w 1693336"/>
              <a:gd name="connsiteY5" fmla="*/ 132081 h 1375837"/>
              <a:gd name="connsiteX6" fmla="*/ 476250 w 1693336"/>
              <a:gd name="connsiteY6" fmla="*/ 206800 h 1375837"/>
              <a:gd name="connsiteX7" fmla="*/ 437251 w 1693336"/>
              <a:gd name="connsiteY7" fmla="*/ 258235 h 1375837"/>
              <a:gd name="connsiteX8" fmla="*/ 304538 w 1693336"/>
              <a:gd name="connsiteY8" fmla="*/ 476250 h 1375837"/>
              <a:gd name="connsiteX9" fmla="*/ 476252 w 1693336"/>
              <a:gd name="connsiteY9" fmla="*/ 476250 h 1375837"/>
              <a:gd name="connsiteX10" fmla="*/ 476252 w 1693336"/>
              <a:gd name="connsiteY10" fmla="*/ 206802 h 1375837"/>
              <a:gd name="connsiteX11" fmla="*/ 476250 w 1693336"/>
              <a:gd name="connsiteY11" fmla="*/ 582085 h 1375837"/>
              <a:gd name="connsiteX12" fmla="*/ 240138 w 1693336"/>
              <a:gd name="connsiteY12" fmla="*/ 582085 h 1375837"/>
              <a:gd name="connsiteX13" fmla="*/ 146052 w 1693336"/>
              <a:gd name="connsiteY13" fmla="*/ 736601 h 1375837"/>
              <a:gd name="connsiteX14" fmla="*/ 216783 w 1693336"/>
              <a:gd name="connsiteY14" fmla="*/ 1027467 h 1375837"/>
              <a:gd name="connsiteX15" fmla="*/ 326867 w 1693336"/>
              <a:gd name="connsiteY15" fmla="*/ 1058335 h 1375837"/>
              <a:gd name="connsiteX16" fmla="*/ 1587501 w 1693336"/>
              <a:gd name="connsiteY16" fmla="*/ 1058336 h 1375837"/>
              <a:gd name="connsiteX17" fmla="*/ 1587501 w 1693336"/>
              <a:gd name="connsiteY17" fmla="*/ 582085 h 1375837"/>
              <a:gd name="connsiteX18" fmla="*/ 476254 w 1693336"/>
              <a:gd name="connsiteY18" fmla="*/ 582085 h 1375837"/>
              <a:gd name="connsiteX19" fmla="*/ 708450 w 1693336"/>
              <a:gd name="connsiteY19" fmla="*/ 0 h 1375837"/>
              <a:gd name="connsiteX20" fmla="*/ 1587503 w 1693336"/>
              <a:gd name="connsiteY20" fmla="*/ 0 h 1375837"/>
              <a:gd name="connsiteX21" fmla="*/ 1693335 w 1693336"/>
              <a:gd name="connsiteY21" fmla="*/ 105835 h 1375837"/>
              <a:gd name="connsiteX22" fmla="*/ 1693335 w 1693336"/>
              <a:gd name="connsiteY22" fmla="*/ 1058336 h 1375837"/>
              <a:gd name="connsiteX23" fmla="*/ 1587501 w 1693336"/>
              <a:gd name="connsiteY23" fmla="*/ 1164167 h 1375837"/>
              <a:gd name="connsiteX24" fmla="*/ 326867 w 1693336"/>
              <a:gd name="connsiteY24" fmla="*/ 1164167 h 1375837"/>
              <a:gd name="connsiteX25" fmla="*/ 9368 w 1693336"/>
              <a:gd name="connsiteY25" fmla="*/ 846666 h 1375837"/>
              <a:gd name="connsiteX26" fmla="*/ 55669 w 1693336"/>
              <a:gd name="connsiteY26" fmla="*/ 681568 h 1375837"/>
              <a:gd name="connsiteX27" fmla="*/ 346870 w 1693336"/>
              <a:gd name="connsiteY27" fmla="*/ 203201 h 1375837"/>
              <a:gd name="connsiteX28" fmla="*/ 708450 w 1693336"/>
              <a:gd name="connsiteY28" fmla="*/ 2 h 1375837"/>
              <a:gd name="connsiteX29" fmla="*/ 52918 w 1693336"/>
              <a:gd name="connsiteY29" fmla="*/ 1270003 h 1375837"/>
              <a:gd name="connsiteX30" fmla="*/ 1640419 w 1693336"/>
              <a:gd name="connsiteY30" fmla="*/ 1270003 h 1375837"/>
              <a:gd name="connsiteX31" fmla="*/ 1693337 w 1693336"/>
              <a:gd name="connsiteY31" fmla="*/ 1322920 h 1375837"/>
              <a:gd name="connsiteX32" fmla="*/ 1640419 w 1693336"/>
              <a:gd name="connsiteY32" fmla="*/ 1375838 h 1375837"/>
              <a:gd name="connsiteX33" fmla="*/ 52918 w 1693336"/>
              <a:gd name="connsiteY33" fmla="*/ 1375838 h 1375837"/>
              <a:gd name="connsiteX34" fmla="*/ 0 w 1693336"/>
              <a:gd name="connsiteY34" fmla="*/ 1322920 h 1375837"/>
              <a:gd name="connsiteX35" fmla="*/ 52918 w 1693336"/>
              <a:gd name="connsiteY35" fmla="*/ 1270003 h 137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93336" h="1375837">
                <a:moveTo>
                  <a:pt x="582085" y="132081"/>
                </a:moveTo>
                <a:lnTo>
                  <a:pt x="582085" y="476252"/>
                </a:lnTo>
                <a:lnTo>
                  <a:pt x="1587501" y="476252"/>
                </a:lnTo>
                <a:lnTo>
                  <a:pt x="1587501" y="105835"/>
                </a:lnTo>
                <a:lnTo>
                  <a:pt x="708450" y="105835"/>
                </a:lnTo>
                <a:cubicBezTo>
                  <a:pt x="664265" y="105835"/>
                  <a:pt x="621348" y="115042"/>
                  <a:pt x="582085" y="132081"/>
                </a:cubicBezTo>
                <a:close/>
                <a:moveTo>
                  <a:pt x="476250" y="206800"/>
                </a:moveTo>
                <a:cubicBezTo>
                  <a:pt x="461533" y="222573"/>
                  <a:pt x="448466" y="239808"/>
                  <a:pt x="437251" y="258235"/>
                </a:cubicBezTo>
                <a:lnTo>
                  <a:pt x="304538" y="476250"/>
                </a:lnTo>
                <a:lnTo>
                  <a:pt x="476252" y="476250"/>
                </a:lnTo>
                <a:lnTo>
                  <a:pt x="476252" y="206802"/>
                </a:lnTo>
                <a:close/>
                <a:moveTo>
                  <a:pt x="476250" y="582085"/>
                </a:moveTo>
                <a:lnTo>
                  <a:pt x="240138" y="582085"/>
                </a:lnTo>
                <a:lnTo>
                  <a:pt x="146052" y="736601"/>
                </a:lnTo>
                <a:cubicBezTo>
                  <a:pt x="85264" y="836453"/>
                  <a:pt x="116931" y="966678"/>
                  <a:pt x="216783" y="1027467"/>
                </a:cubicBezTo>
                <a:cubicBezTo>
                  <a:pt x="249952" y="1047659"/>
                  <a:pt x="288036" y="1058338"/>
                  <a:pt x="326867" y="1058335"/>
                </a:cubicBezTo>
                <a:lnTo>
                  <a:pt x="1587501" y="1058336"/>
                </a:lnTo>
                <a:lnTo>
                  <a:pt x="1587501" y="582085"/>
                </a:lnTo>
                <a:lnTo>
                  <a:pt x="476254" y="582085"/>
                </a:lnTo>
                <a:close/>
                <a:moveTo>
                  <a:pt x="708450" y="0"/>
                </a:moveTo>
                <a:lnTo>
                  <a:pt x="1587503" y="0"/>
                </a:lnTo>
                <a:cubicBezTo>
                  <a:pt x="1645953" y="1"/>
                  <a:pt x="1693336" y="47385"/>
                  <a:pt x="1693335" y="105835"/>
                </a:cubicBezTo>
                <a:lnTo>
                  <a:pt x="1693335" y="1058336"/>
                </a:lnTo>
                <a:cubicBezTo>
                  <a:pt x="1693334" y="1116785"/>
                  <a:pt x="1645951" y="1164167"/>
                  <a:pt x="1587501" y="1164167"/>
                </a:cubicBezTo>
                <a:lnTo>
                  <a:pt x="326867" y="1164167"/>
                </a:lnTo>
                <a:cubicBezTo>
                  <a:pt x="151517" y="1164167"/>
                  <a:pt x="9367" y="1022016"/>
                  <a:pt x="9368" y="846666"/>
                </a:cubicBezTo>
                <a:cubicBezTo>
                  <a:pt x="9368" y="788428"/>
                  <a:pt x="25386" y="731312"/>
                  <a:pt x="55669" y="681568"/>
                </a:cubicBezTo>
                <a:lnTo>
                  <a:pt x="346870" y="203201"/>
                </a:lnTo>
                <a:cubicBezTo>
                  <a:pt x="423687" y="77020"/>
                  <a:pt x="560725" y="8"/>
                  <a:pt x="708450" y="2"/>
                </a:cubicBezTo>
                <a:close/>
                <a:moveTo>
                  <a:pt x="52918" y="1270003"/>
                </a:moveTo>
                <a:lnTo>
                  <a:pt x="1640419" y="1270003"/>
                </a:lnTo>
                <a:cubicBezTo>
                  <a:pt x="1669645" y="1270003"/>
                  <a:pt x="1693337" y="1293695"/>
                  <a:pt x="1693337" y="1322920"/>
                </a:cubicBezTo>
                <a:cubicBezTo>
                  <a:pt x="1693337" y="1352146"/>
                  <a:pt x="1669645" y="1375838"/>
                  <a:pt x="1640419" y="1375838"/>
                </a:cubicBezTo>
                <a:lnTo>
                  <a:pt x="52918" y="1375838"/>
                </a:lnTo>
                <a:cubicBezTo>
                  <a:pt x="23692" y="1375838"/>
                  <a:pt x="0" y="1352146"/>
                  <a:pt x="0" y="1322920"/>
                </a:cubicBezTo>
                <a:cubicBezTo>
                  <a:pt x="0" y="1293695"/>
                  <a:pt x="23692" y="1270003"/>
                  <a:pt x="52918" y="1270003"/>
                </a:cubicBezTo>
                <a:close/>
              </a:path>
            </a:pathLst>
          </a:custGeom>
          <a:gradFill>
            <a:gsLst>
              <a:gs pos="0">
                <a:srgbClr val="2499F9"/>
              </a:gs>
              <a:gs pos="100000">
                <a:srgbClr val="2E7FF8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3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F3A6E87-E171-954E-952C-8322809D90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013453"/>
            <a:ext cx="3250759" cy="584357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E903344-3E83-2246-A2EB-E3655E6810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9"/>
          <a:stretch/>
        </p:blipFill>
        <p:spPr>
          <a:xfrm flipH="1">
            <a:off x="4838541" y="1013453"/>
            <a:ext cx="7409057" cy="584357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0DC9AE5-286D-5549-B8A3-CE4FC87CB9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411092" y="1013453"/>
            <a:ext cx="8376864" cy="584357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36D8128-1F09-E347-B157-036E7306F119}"/>
              </a:ext>
            </a:extLst>
          </p:cNvPr>
          <p:cNvSpPr/>
          <p:nvPr/>
        </p:nvSpPr>
        <p:spPr>
          <a:xfrm rot="10800000" flipV="1">
            <a:off x="-2" y="0"/>
            <a:ext cx="12247599" cy="6856566"/>
          </a:xfrm>
          <a:prstGeom prst="rect">
            <a:avLst/>
          </a:prstGeom>
          <a:gradFill flip="none" rotWithShape="1">
            <a:gsLst>
              <a:gs pos="0">
                <a:srgbClr val="1863C3">
                  <a:alpha val="10000"/>
                </a:srgbClr>
              </a:gs>
              <a:gs pos="70000">
                <a:srgbClr val="1863C3"/>
              </a:gs>
            </a:gsLst>
            <a:lin ang="162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" name="矩形 16" hidden="1">
            <a:extLst>
              <a:ext uri="{FF2B5EF4-FFF2-40B4-BE49-F238E27FC236}">
                <a16:creationId xmlns:a16="http://schemas.microsoft.com/office/drawing/2014/main" xmlns="" id="{CF3C2C65-2AB5-F649-9236-37C399E352F9}"/>
              </a:ext>
            </a:extLst>
          </p:cNvPr>
          <p:cNvSpPr/>
          <p:nvPr/>
        </p:nvSpPr>
        <p:spPr>
          <a:xfrm flipV="1">
            <a:off x="0" y="-2"/>
            <a:ext cx="12192000" cy="3655206"/>
          </a:xfrm>
          <a:prstGeom prst="rect">
            <a:avLst/>
          </a:prstGeom>
          <a:gradFill>
            <a:gsLst>
              <a:gs pos="15000">
                <a:srgbClr val="081529">
                  <a:alpha val="20000"/>
                </a:srgbClr>
              </a:gs>
              <a:gs pos="100000">
                <a:srgbClr val="081529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B27FCD5-A848-4D4B-92F7-CECE58C118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18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366" y="100236"/>
            <a:ext cx="5989301" cy="598930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69DEA08-BC3B-A945-AC25-F338A5E87D58}"/>
              </a:ext>
            </a:extLst>
          </p:cNvPr>
          <p:cNvGrpSpPr/>
          <p:nvPr/>
        </p:nvGrpSpPr>
        <p:grpSpPr>
          <a:xfrm>
            <a:off x="186330" y="768463"/>
            <a:ext cx="11819341" cy="4620259"/>
            <a:chOff x="939208" y="1007540"/>
            <a:chExt cx="10578569" cy="413523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B7769E18-4F31-994E-B0B3-7483D1BA1C45}"/>
                </a:ext>
              </a:extLst>
            </p:cNvPr>
            <p:cNvGrpSpPr/>
            <p:nvPr/>
          </p:nvGrpSpPr>
          <p:grpSpPr>
            <a:xfrm>
              <a:off x="939208" y="1476107"/>
              <a:ext cx="4385260" cy="3198098"/>
              <a:chOff x="101022" y="1610277"/>
              <a:chExt cx="4801315" cy="3501520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id="{ECBBAD92-1B62-3A46-B982-837962DBFA1B}"/>
                  </a:ext>
                </a:extLst>
              </p:cNvPr>
              <p:cNvSpPr txBox="1"/>
              <p:nvPr/>
            </p:nvSpPr>
            <p:spPr>
              <a:xfrm>
                <a:off x="101022" y="1610277"/>
                <a:ext cx="4801315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zh-CN" altLang="en-US" sz="5400">
                    <a:gradFill>
                      <a:gsLst>
                        <a:gs pos="100000">
                          <a:srgbClr val="D7E1F5">
                            <a:lumMod val="100000"/>
                          </a:srgb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effectLst>
                      <a:outerShdw blurRad="190500" algn="ctr" rotWithShape="0">
                        <a:srgbClr val="061529">
                          <a:alpha val="24000"/>
                        </a:srgbClr>
                      </a:outerShdw>
                    </a:effectLst>
                    <a:latin typeface="zihun50hao-baigetianxingti" pitchFamily="2" charset="-122"/>
                    <a:ea typeface="zihun50hao-baigetianxingti" pitchFamily="2" charset="-122"/>
                  </a:rPr>
                  <a:t>南山区获评</a:t>
                </a:r>
                <a:endParaRPr kumimoji="1" lang="en-US" altLang="zh-CN" sz="5400">
                  <a:gradFill>
                    <a:gsLst>
                      <a:gs pos="100000">
                        <a:srgbClr val="D7E1F5">
                          <a:lumMod val="100000"/>
                        </a:srgb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>
                    <a:outerShdw blurRad="190500" algn="ctr" rotWithShape="0">
                      <a:srgbClr val="061529">
                        <a:alpha val="24000"/>
                      </a:srgbClr>
                    </a:outerShdw>
                  </a:effectLst>
                  <a:latin typeface="zihun50hao-baigetianxingti" pitchFamily="2" charset="-122"/>
                  <a:ea typeface="zihun50hao-baigetianxingti" pitchFamily="2" charset="-122"/>
                </a:endParaRPr>
              </a:p>
              <a:p>
                <a:pPr algn="ctr"/>
                <a:r>
                  <a:rPr kumimoji="1" lang="zh-CN" altLang="en-US" sz="5400">
                    <a:gradFill>
                      <a:gsLst>
                        <a:gs pos="100000">
                          <a:srgbClr val="D7E1F5">
                            <a:lumMod val="100000"/>
                          </a:srgb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effectLst>
                      <a:outerShdw blurRad="190500" algn="ctr" rotWithShape="0">
                        <a:srgbClr val="061529">
                          <a:alpha val="24000"/>
                        </a:srgbClr>
                      </a:outerShdw>
                    </a:effectLst>
                    <a:latin typeface="zihun50hao-baigetianxingti" pitchFamily="2" charset="-122"/>
                    <a:ea typeface="zihun50hao-baigetianxingti" pitchFamily="2" charset="-122"/>
                  </a:rPr>
                  <a:t>“百强之首”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5782224D-AC5C-6544-B9B9-905DD73D384A}"/>
                  </a:ext>
                </a:extLst>
              </p:cNvPr>
              <p:cNvSpPr txBox="1"/>
              <p:nvPr/>
            </p:nvSpPr>
            <p:spPr>
              <a:xfrm>
                <a:off x="453072" y="3619609"/>
                <a:ext cx="40972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en-US" altLang="zh-CN" sz="1600" spc="300">
                    <a:solidFill>
                      <a:schemeClr val="bg1"/>
                    </a:solidFill>
                    <a:latin typeface="Source Han Sans CN Medium" panose="020B0600000000000000" pitchFamily="34" charset="-128"/>
                    <a:ea typeface="Source Han Sans CN Medium" panose="020B0600000000000000" pitchFamily="34" charset="-128"/>
                  </a:rPr>
                  <a:t>2019</a:t>
                </a:r>
                <a:r>
                  <a:rPr kumimoji="1" lang="zh-CN" altLang="en-US" sz="1600" spc="300">
                    <a:solidFill>
                      <a:schemeClr val="bg1"/>
                    </a:solidFill>
                    <a:latin typeface="Source Han Sans CN Medium" panose="020B0600000000000000" pitchFamily="34" charset="-128"/>
                    <a:ea typeface="Source Han Sans CN Medium" panose="020B0600000000000000" pitchFamily="34" charset="-128"/>
                  </a:rPr>
                  <a:t>年中国百强区名单出炉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32D4101F-EA90-B547-83C2-B1D1D464C351}"/>
                  </a:ext>
                </a:extLst>
              </p:cNvPr>
              <p:cNvSpPr/>
              <p:nvPr/>
            </p:nvSpPr>
            <p:spPr>
              <a:xfrm>
                <a:off x="453072" y="4561822"/>
                <a:ext cx="3931846" cy="5499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Ø"/>
                </a:pPr>
                <a:r>
                  <a:rPr lang="zh-CN" altLang="en-US" sz="120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</a:rPr>
                  <a:t>南山区作为深圳的经济大区、科技强区、创新高地，被媒体赞誉为中国最具硅谷气质的城区</a:t>
                </a:r>
              </a:p>
            </p:txBody>
          </p:sp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D4670E3E-18A5-6341-A4B8-BCE7F2442222}"/>
                  </a:ext>
                </a:extLst>
              </p:cNvPr>
              <p:cNvSpPr/>
              <p:nvPr/>
            </p:nvSpPr>
            <p:spPr>
              <a:xfrm>
                <a:off x="453072" y="4158493"/>
                <a:ext cx="3661728" cy="6561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itchFamily="2" charset="2"/>
                  <a:buChar char="Ø"/>
                </a:pPr>
                <a:r>
                  <a:rPr lang="zh-CN" altLang="en-US" sz="120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</a:rPr>
                  <a:t>南山区连续两年被该评为中国百强区第一名</a:t>
                </a:r>
                <a:endParaRPr lang="en-US" altLang="zh-CN" sz="120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A7DD21C-C794-1A45-AC5B-234FB0F702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73243" y="1007540"/>
              <a:ext cx="5744534" cy="4135233"/>
            </a:xfrm>
            <a:prstGeom prst="rect">
              <a:avLst/>
            </a:prstGeom>
            <a:effectLst>
              <a:outerShdw blurRad="254000" dist="38100" dir="5400000" sx="102000" sy="102000" algn="t" rotWithShape="0">
                <a:srgbClr val="061529">
                  <a:alpha val="1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28859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D7DECF36-AB1C-2C48-9A22-CC5950E23B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1085" y="0"/>
            <a:ext cx="12224385" cy="685656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A60B6A6-1340-CC45-AAF3-F56AEB222F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706" y="7424581"/>
            <a:ext cx="6783853" cy="41802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F33FA3D-B7FF-7A44-8E6E-394A0E914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-3163578"/>
            <a:ext cx="9639300" cy="2730500"/>
          </a:xfrm>
          <a:prstGeom prst="rect">
            <a:avLst/>
          </a:prstGeom>
        </p:spPr>
      </p:pic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C3A12F1F-9A16-5647-A59D-87984DDF68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rgbClr val="081529"/>
              </a:gs>
              <a:gs pos="100000">
                <a:srgbClr val="081529"/>
              </a:gs>
              <a:gs pos="0">
                <a:srgbClr val="081529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F485F3C5-AD86-B946-A16E-AD7AF2C4ADA9}"/>
              </a:ext>
            </a:extLst>
          </p:cNvPr>
          <p:cNvSpPr/>
          <p:nvPr/>
        </p:nvSpPr>
        <p:spPr>
          <a:xfrm rot="10800000" flipV="1">
            <a:off x="8700" y="4230652"/>
            <a:ext cx="12192000" cy="2625914"/>
          </a:xfrm>
          <a:prstGeom prst="rect">
            <a:avLst/>
          </a:prstGeom>
          <a:gradFill>
            <a:gsLst>
              <a:gs pos="0">
                <a:srgbClr val="081529">
                  <a:alpha val="0"/>
                </a:srgbClr>
              </a:gs>
              <a:gs pos="100000">
                <a:srgbClr val="081529">
                  <a:alpha val="40000"/>
                </a:srgb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xmlns="" id="{AB726BC3-FDF8-F147-99E2-ECCC969D7976}"/>
              </a:ext>
            </a:extLst>
          </p:cNvPr>
          <p:cNvSpPr/>
          <p:nvPr/>
        </p:nvSpPr>
        <p:spPr>
          <a:xfrm flipV="1">
            <a:off x="0" y="-2"/>
            <a:ext cx="12192000" cy="3655206"/>
          </a:xfrm>
          <a:prstGeom prst="rect">
            <a:avLst/>
          </a:prstGeom>
          <a:gradFill>
            <a:gsLst>
              <a:gs pos="0">
                <a:srgbClr val="081529">
                  <a:alpha val="20000"/>
                </a:srgbClr>
              </a:gs>
              <a:gs pos="100000">
                <a:srgbClr val="081529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" name="www.koppt.cn">
            <a:extLst>
              <a:ext uri="{FF2B5EF4-FFF2-40B4-BE49-F238E27FC236}">
                <a16:creationId xmlns:a16="http://schemas.microsoft.com/office/drawing/2014/main" xmlns="" id="{C1FB56DD-46C1-184D-93A5-92BEED6FF6CD}"/>
              </a:ext>
            </a:extLst>
          </p:cNvPr>
          <p:cNvSpPr txBox="1"/>
          <p:nvPr/>
        </p:nvSpPr>
        <p:spPr>
          <a:xfrm>
            <a:off x="275119" y="243625"/>
            <a:ext cx="505779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 spc="300">
                <a:gradFill>
                  <a:gsLst>
                    <a:gs pos="100000">
                      <a:srgbClr val="D7E1F5">
                        <a:lumMod val="100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90500" algn="ctr" rotWithShape="0">
                    <a:prstClr val="black">
                      <a:alpha val="24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zh-CN" altLang="en-US" sz="3500" dirty="0"/>
              <a:t>海、陆、空、轨四交通</a:t>
            </a: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D80A62F0-561B-E14F-928A-AFBE87242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967802" y="8940750"/>
            <a:ext cx="23135865" cy="4505960"/>
          </a:xfrm>
          <a:prstGeom prst="rect">
            <a:avLst/>
          </a:prstGeom>
        </p:spPr>
      </p:pic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E7D32741-4F65-584A-85C2-656E72E3AB08}"/>
              </a:ext>
            </a:extLst>
          </p:cNvPr>
          <p:cNvGrpSpPr/>
          <p:nvPr/>
        </p:nvGrpSpPr>
        <p:grpSpPr>
          <a:xfrm>
            <a:off x="-6314885" y="-3150248"/>
            <a:ext cx="6018530" cy="3548380"/>
            <a:chOff x="5800725" y="2374265"/>
            <a:chExt cx="6018530" cy="3548380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C6807934-74E5-1D41-9847-6954671C062E}"/>
                </a:ext>
              </a:extLst>
            </p:cNvPr>
            <p:cNvSpPr/>
            <p:nvPr/>
          </p:nvSpPr>
          <p:spPr>
            <a:xfrm>
              <a:off x="8282305" y="4226560"/>
              <a:ext cx="2319655" cy="3028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A3618509-5A3A-B04A-B592-1626BD41D8D5}"/>
                </a:ext>
              </a:extLst>
            </p:cNvPr>
            <p:cNvSpPr/>
            <p:nvPr/>
          </p:nvSpPr>
          <p:spPr>
            <a:xfrm>
              <a:off x="5800725" y="4255135"/>
              <a:ext cx="2319655" cy="3028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28E22946-C4F7-7D42-84AA-2DCE697CA5A9}"/>
                </a:ext>
              </a:extLst>
            </p:cNvPr>
            <p:cNvSpPr/>
            <p:nvPr/>
          </p:nvSpPr>
          <p:spPr>
            <a:xfrm>
              <a:off x="8282305" y="2422525"/>
              <a:ext cx="2480945" cy="3028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BEE028C2-700A-3E46-8629-5104462BE4F9}"/>
                </a:ext>
              </a:extLst>
            </p:cNvPr>
            <p:cNvSpPr/>
            <p:nvPr/>
          </p:nvSpPr>
          <p:spPr>
            <a:xfrm>
              <a:off x="5800725" y="2422525"/>
              <a:ext cx="2319655" cy="3028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B3A090D2-A9DA-A44E-91B8-01BAEAE24FE5}"/>
                </a:ext>
              </a:extLst>
            </p:cNvPr>
            <p:cNvSpPr/>
            <p:nvPr/>
          </p:nvSpPr>
          <p:spPr>
            <a:xfrm>
              <a:off x="8375650" y="4169410"/>
              <a:ext cx="3443605" cy="1753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轨：</a:t>
              </a:r>
            </a:p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直达地铁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号线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——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荔林站，贯穿前海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文锦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前海、南油、科技园与福田、罗湖中心无缝网罗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站即达前海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站达亚洲最大的综合交通枢纽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——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前海交通枢纽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快速换乘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号线、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12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号线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穗莞深城际线及港深西部快轨全速接轨</a:t>
              </a: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7083B6B2-558F-3B4D-980A-D82B950E9BB6}"/>
                </a:ext>
              </a:extLst>
            </p:cNvPr>
            <p:cNvSpPr/>
            <p:nvPr/>
          </p:nvSpPr>
          <p:spPr>
            <a:xfrm>
              <a:off x="5896610" y="2374265"/>
              <a:ext cx="3178810" cy="1753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海：</a:t>
              </a:r>
            </a:p>
            <a:p>
              <a:pPr lvl="0" indent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None/>
                <a:tabLst>
                  <a:tab pos="533400" algn="l"/>
                  <a:tab pos="892175" algn="l"/>
                </a:tabLst>
                <a:defRPr/>
              </a:pPr>
              <a:r>
                <a:rPr sz="1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毗邻</a:t>
              </a:r>
              <a:r>
                <a:rPr lang="zh-CN" sz="1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多个港口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深圳湾跨海大桥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深圳湾口岸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蛇口港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太子港邮轮母港</a:t>
              </a:r>
            </a:p>
            <a:p>
              <a:pPr lvl="0" indent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None/>
                <a:tabLst>
                  <a:tab pos="533400" algn="l"/>
                  <a:tab pos="892175" algn="l"/>
                </a:tabLst>
                <a:defRPr/>
              </a:pP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(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乘车）快递到达澳门新港澳码头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8ACBA66D-1F8B-7148-A63F-95376B0F850D}"/>
                </a:ext>
              </a:extLst>
            </p:cNvPr>
            <p:cNvSpPr/>
            <p:nvPr/>
          </p:nvSpPr>
          <p:spPr>
            <a:xfrm>
              <a:off x="8375015" y="2374265"/>
              <a:ext cx="2620010" cy="1522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陆：</a:t>
              </a:r>
            </a:p>
            <a:p>
              <a:pPr lvl="0" algn="just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经东滨路，</a:t>
              </a:r>
              <a:r>
                <a:rPr 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快速到达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前海自贸区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南山大道</a:t>
              </a:r>
              <a:r>
                <a:rPr lang="en-US" altLang="zh-CN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</a:t>
              </a: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福田中心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沿江高速、广深高速、南光高速等三大城际高速助力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A9413679-7216-7448-AD90-232DDDEAA60D}"/>
                </a:ext>
              </a:extLst>
            </p:cNvPr>
            <p:cNvSpPr/>
            <p:nvPr/>
          </p:nvSpPr>
          <p:spPr>
            <a:xfrm>
              <a:off x="5896610" y="4197985"/>
              <a:ext cx="1765935" cy="1291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空：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畅享全球脉络：</a:t>
              </a: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香港</a:t>
              </a:r>
              <a:r>
                <a:rPr lang="zh-CN" altLang="en-US" sz="1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国际机场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深圳国际机场</a:t>
              </a:r>
              <a:endParaRPr lang="en-US" altLang="zh-CN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lvl="0" indent="-1714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0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广州国际机场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A4DA02A5-6EBE-6A40-83ED-4383DD923436}"/>
                </a:ext>
              </a:extLst>
            </p:cNvPr>
            <p:cNvSpPr txBox="1"/>
            <p:nvPr/>
          </p:nvSpPr>
          <p:spPr>
            <a:xfrm>
              <a:off x="6170930" y="2460625"/>
              <a:ext cx="922020" cy="27559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OCEAN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34A3D924-3779-2148-9ADB-1F7BE24819CB}"/>
                </a:ext>
              </a:extLst>
            </p:cNvPr>
            <p:cNvSpPr txBox="1"/>
            <p:nvPr/>
          </p:nvSpPr>
          <p:spPr>
            <a:xfrm>
              <a:off x="8684260" y="2460625"/>
              <a:ext cx="922020" cy="27559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OCEAN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12BFA2CA-9A12-3644-B577-D1658DDA8C63}"/>
                </a:ext>
              </a:extLst>
            </p:cNvPr>
            <p:cNvSpPr txBox="1"/>
            <p:nvPr/>
          </p:nvSpPr>
          <p:spPr>
            <a:xfrm>
              <a:off x="6170930" y="4287520"/>
              <a:ext cx="922020" cy="27559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OCEAN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DCAA2E11-7B25-2F4A-904C-D777CB8F9956}"/>
                </a:ext>
              </a:extLst>
            </p:cNvPr>
            <p:cNvSpPr txBox="1"/>
            <p:nvPr/>
          </p:nvSpPr>
          <p:spPr>
            <a:xfrm>
              <a:off x="8684260" y="4249420"/>
              <a:ext cx="922020" cy="27559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OCEAN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zh-CN" sz="600" i="1">
                  <a:solidFill>
                    <a:schemeClr val="bg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SEAFRONT TOWERS</a:t>
              </a:r>
            </a:p>
          </p:txBody>
        </p:sp>
      </p:grpSp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B4CB9BC0-CCC6-AD41-8858-F98865BAC4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5469" y="10379210"/>
            <a:ext cx="7213600" cy="51181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39A08463-EC70-4C40-8B24-34EDC90DD34C}"/>
              </a:ext>
            </a:extLst>
          </p:cNvPr>
          <p:cNvGrpSpPr/>
          <p:nvPr/>
        </p:nvGrpSpPr>
        <p:grpSpPr>
          <a:xfrm>
            <a:off x="656367" y="2002227"/>
            <a:ext cx="11031667" cy="4280185"/>
            <a:chOff x="656367" y="1547325"/>
            <a:chExt cx="11031667" cy="428018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9A26ABF-1EA0-8F48-BA5B-FFAA8E8BC104}"/>
                </a:ext>
              </a:extLst>
            </p:cNvPr>
            <p:cNvSpPr/>
            <p:nvPr/>
          </p:nvSpPr>
          <p:spPr>
            <a:xfrm>
              <a:off x="656367" y="4987286"/>
              <a:ext cx="1319592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深圳国际机场</a:t>
              </a:r>
              <a:endParaRPr lang="en-US" altLang="zh-CN" sz="11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32197C1-6BA3-E945-86B5-49724F5E6B8E}"/>
                </a:ext>
              </a:extLst>
            </p:cNvPr>
            <p:cNvSpPr/>
            <p:nvPr/>
          </p:nvSpPr>
          <p:spPr>
            <a:xfrm>
              <a:off x="659029" y="4698642"/>
              <a:ext cx="1319592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香港国际机场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137451A-66A9-B444-A488-E03C2CB8B2A4}"/>
                </a:ext>
              </a:extLst>
            </p:cNvPr>
            <p:cNvSpPr/>
            <p:nvPr/>
          </p:nvSpPr>
          <p:spPr>
            <a:xfrm>
              <a:off x="659029" y="5275929"/>
              <a:ext cx="1319592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</a:rPr>
                <a:t>广州国际机场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CF9FCCE-AC9C-D041-AB1B-12D9035F1595}"/>
                </a:ext>
              </a:extLst>
            </p:cNvPr>
            <p:cNvSpPr txBox="1"/>
            <p:nvPr/>
          </p:nvSpPr>
          <p:spPr>
            <a:xfrm>
              <a:off x="2449755" y="5056080"/>
              <a:ext cx="1301959" cy="755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>
                  <a:solidFill>
                    <a:schemeClr val="bg1"/>
                  </a:solidFill>
                  <a:latin typeface="Source Han Sans CN Medium" panose="020B0600000000000000" pitchFamily="34" charset="-128"/>
                  <a:ea typeface="Source Han Sans CN Medium" panose="020B0600000000000000" pitchFamily="34" charset="-128"/>
                </a:rPr>
                <a:t>空</a:t>
              </a:r>
              <a:endParaRPr kumimoji="1" lang="en-US" altLang="zh-CN" sz="24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endParaRPr>
            </a:p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畅想全球脉络</a:t>
              </a:r>
            </a:p>
          </p:txBody>
        </p:sp>
        <p:cxnSp>
          <p:nvCxnSpPr>
            <p:cNvPr id="17" name="直线连接符 16">
              <a:extLst>
                <a:ext uri="{FF2B5EF4-FFF2-40B4-BE49-F238E27FC236}">
                  <a16:creationId xmlns:a16="http://schemas.microsoft.com/office/drawing/2014/main" xmlns="" id="{21A28637-3416-EC46-916B-43BB0C1B5899}"/>
                </a:ext>
              </a:extLst>
            </p:cNvPr>
            <p:cNvCxnSpPr>
              <a:cxnSpLocks/>
            </p:cNvCxnSpPr>
            <p:nvPr/>
          </p:nvCxnSpPr>
          <p:spPr>
            <a:xfrm>
              <a:off x="669191" y="5722879"/>
              <a:ext cx="1362057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>
              <a:extLst>
                <a:ext uri="{FF2B5EF4-FFF2-40B4-BE49-F238E27FC236}">
                  <a16:creationId xmlns:a16="http://schemas.microsoft.com/office/drawing/2014/main" xmlns="" id="{30B6C9AD-BD2B-D74B-946C-AA19AF2B0144}"/>
                </a:ext>
              </a:extLst>
            </p:cNvPr>
            <p:cNvCxnSpPr>
              <a:cxnSpLocks/>
            </p:cNvCxnSpPr>
            <p:nvPr/>
          </p:nvCxnSpPr>
          <p:spPr>
            <a:xfrm rot="21300000" flipV="1">
              <a:off x="1993609" y="4978744"/>
              <a:ext cx="789725" cy="7110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7B31D43-71DD-5944-AE8B-950A5BEEDC04}"/>
                </a:ext>
              </a:extLst>
            </p:cNvPr>
            <p:cNvSpPr/>
            <p:nvPr/>
          </p:nvSpPr>
          <p:spPr>
            <a:xfrm>
              <a:off x="2804632" y="4476690"/>
              <a:ext cx="592200" cy="592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69CCDC94-7B22-684A-B960-DD8EED9A774A}"/>
                </a:ext>
              </a:extLst>
            </p:cNvPr>
            <p:cNvSpPr/>
            <p:nvPr/>
          </p:nvSpPr>
          <p:spPr>
            <a:xfrm>
              <a:off x="656367" y="2159658"/>
              <a:ext cx="1460656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深圳湾跨海大桥</a:t>
              </a:r>
              <a:endParaRPr lang="en-US" altLang="zh-CN" sz="11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37B3DE05-9C89-124C-B539-FEE0AAEC0032}"/>
                </a:ext>
              </a:extLst>
            </p:cNvPr>
            <p:cNvSpPr/>
            <p:nvPr/>
          </p:nvSpPr>
          <p:spPr>
            <a:xfrm>
              <a:off x="656367" y="1871014"/>
              <a:ext cx="1178528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深圳湾口岸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7D6C9A48-373E-134F-B592-4160D811A048}"/>
                </a:ext>
              </a:extLst>
            </p:cNvPr>
            <p:cNvSpPr/>
            <p:nvPr/>
          </p:nvSpPr>
          <p:spPr>
            <a:xfrm>
              <a:off x="656367" y="1582370"/>
              <a:ext cx="896399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蛇口港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9A7DA357-785A-7A42-BD51-012D6551F27C}"/>
                </a:ext>
              </a:extLst>
            </p:cNvPr>
            <p:cNvSpPr/>
            <p:nvPr/>
          </p:nvSpPr>
          <p:spPr>
            <a:xfrm>
              <a:off x="656367" y="2448301"/>
              <a:ext cx="1460656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</a:rPr>
                <a:t>太子港邮轮母港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9E8DB22-B46A-6041-B023-A2B124823BAA}"/>
                </a:ext>
              </a:extLst>
            </p:cNvPr>
            <p:cNvGrpSpPr/>
            <p:nvPr/>
          </p:nvGrpSpPr>
          <p:grpSpPr>
            <a:xfrm flipV="1">
              <a:off x="678722" y="1547325"/>
              <a:ext cx="2114316" cy="744135"/>
              <a:chOff x="1543847" y="2879289"/>
              <a:chExt cx="2114316" cy="744135"/>
            </a:xfrm>
          </p:grpSpPr>
          <p:cxnSp>
            <p:nvCxnSpPr>
              <p:cNvPr id="49" name="直线连接符 48">
                <a:extLst>
                  <a:ext uri="{FF2B5EF4-FFF2-40B4-BE49-F238E27FC236}">
                    <a16:creationId xmlns:a16="http://schemas.microsoft.com/office/drawing/2014/main" xmlns="" id="{781AE948-302D-5148-9D24-EE872688D9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43847" y="3623424"/>
                <a:ext cx="1362230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线连接符 49">
                <a:extLst>
                  <a:ext uri="{FF2B5EF4-FFF2-40B4-BE49-F238E27FC236}">
                    <a16:creationId xmlns:a16="http://schemas.microsoft.com/office/drawing/2014/main" xmlns="" id="{2738CF4C-2EE4-B545-BF5A-16C8688F4006}"/>
                  </a:ext>
                </a:extLst>
              </p:cNvPr>
              <p:cNvCxnSpPr>
                <a:cxnSpLocks/>
              </p:cNvCxnSpPr>
              <p:nvPr/>
            </p:nvCxnSpPr>
            <p:spPr>
              <a:xfrm rot="21300000" flipV="1">
                <a:off x="2868438" y="2879289"/>
                <a:ext cx="789725" cy="71107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E1F8FD3-08FC-3F49-B97E-F6A400CA1885}"/>
                </a:ext>
              </a:extLst>
            </p:cNvPr>
            <p:cNvGrpSpPr/>
            <p:nvPr/>
          </p:nvGrpSpPr>
          <p:grpSpPr>
            <a:xfrm>
              <a:off x="2469790" y="2074558"/>
              <a:ext cx="1261884" cy="1334661"/>
              <a:chOff x="3344619" y="2377235"/>
              <a:chExt cx="1261884" cy="1334661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FE474760-7918-4646-A7E3-681EB97FFEE8}"/>
                  </a:ext>
                </a:extLst>
              </p:cNvPr>
              <p:cNvSpPr txBox="1"/>
              <p:nvPr/>
            </p:nvSpPr>
            <p:spPr>
              <a:xfrm>
                <a:off x="3344619" y="2956625"/>
                <a:ext cx="1261884" cy="7552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1" lang="zh-CN" altLang="en-US" sz="2400">
                    <a:solidFill>
                      <a:schemeClr val="bg1"/>
                    </a:solidFill>
                    <a:latin typeface="Source Han Sans CN Medium" panose="020B0600000000000000" pitchFamily="34" charset="-128"/>
                    <a:ea typeface="Source Han Sans CN Medium" panose="020B0600000000000000" pitchFamily="34" charset="-128"/>
                  </a:rPr>
                  <a:t>海</a:t>
                </a:r>
                <a:endParaRPr kumimoji="1" lang="en-US" altLang="zh-CN" sz="2400">
                  <a:solidFill>
                    <a:schemeClr val="bg1"/>
                  </a:solidFill>
                  <a:latin typeface="Source Han Sans CN Medium" panose="020B0600000000000000" pitchFamily="34" charset="-128"/>
                  <a:ea typeface="Source Han Sans CN Medium" panose="020B0600000000000000" pitchFamily="34" charset="-128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kumimoji="1" lang="zh-CN" altLang="en-US" sz="140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</a:rPr>
                  <a:t>毗邻多个港口</a:t>
                </a: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D34D5CA3-9CA5-4A4F-B1C5-314B80CAA265}"/>
                  </a:ext>
                </a:extLst>
              </p:cNvPr>
              <p:cNvSpPr/>
              <p:nvPr/>
            </p:nvSpPr>
            <p:spPr>
              <a:xfrm>
                <a:off x="3679461" y="2377235"/>
                <a:ext cx="592200" cy="592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1378A700-9903-7D46-8E2A-C063ACA735D1}"/>
                </a:ext>
              </a:extLst>
            </p:cNvPr>
            <p:cNvSpPr/>
            <p:nvPr/>
          </p:nvSpPr>
          <p:spPr>
            <a:xfrm flipH="1">
              <a:off x="9488597" y="4902621"/>
              <a:ext cx="1968808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快速换乘</a:t>
              </a:r>
              <a:r>
                <a:rPr lang="en-US" altLang="zh-CN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号线、</a:t>
              </a:r>
              <a:r>
                <a:rPr lang="en-US" altLang="zh-CN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12</a:t>
              </a: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号线</a:t>
              </a:r>
              <a:endParaRPr lang="en-US" altLang="zh-CN" sz="11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B76F229A-4D24-E34F-AD3A-236524B2E473}"/>
                </a:ext>
              </a:extLst>
            </p:cNvPr>
            <p:cNvSpPr/>
            <p:nvPr/>
          </p:nvSpPr>
          <p:spPr>
            <a:xfrm flipH="1">
              <a:off x="9488597" y="4325333"/>
              <a:ext cx="1253868" cy="303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lvl="0" indent="-28575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1</a:t>
              </a: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rPr>
                <a:t>站即达前海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0E31E3E-9192-8F44-AAB1-4FAE1EFFADAE}"/>
                </a:ext>
              </a:extLst>
            </p:cNvPr>
            <p:cNvSpPr/>
            <p:nvPr/>
          </p:nvSpPr>
          <p:spPr>
            <a:xfrm flipH="1">
              <a:off x="9488597" y="5191264"/>
              <a:ext cx="2165978" cy="4385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穗莞深城际线及港深西部快</a:t>
              </a:r>
              <a:endParaRPr lang="en-US" altLang="zh-CN" sz="11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  <a:p>
              <a:pPr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tabLst>
                  <a:tab pos="533400" algn="l"/>
                  <a:tab pos="892175" algn="l"/>
                </a:tabLst>
              </a:pPr>
              <a:r>
                <a:rPr lang="zh-CN" altLang="en-US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         轨全速接轨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9ED5B9A3-5A1F-654B-8855-91405BA67DC4}"/>
                </a:ext>
              </a:extLst>
            </p:cNvPr>
            <p:cNvSpPr txBox="1"/>
            <p:nvPr/>
          </p:nvSpPr>
          <p:spPr>
            <a:xfrm flipH="1">
              <a:off x="7160574" y="5056080"/>
              <a:ext cx="2353529" cy="771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>
                  <a:solidFill>
                    <a:schemeClr val="bg1"/>
                  </a:solidFill>
                  <a:latin typeface="Source Han Sans CN Medium" panose="020B0600000000000000" pitchFamily="34" charset="-128"/>
                  <a:ea typeface="Source Han Sans CN Medium" panose="020B0600000000000000" pitchFamily="34" charset="-128"/>
                </a:rPr>
                <a:t>轨</a:t>
              </a:r>
              <a:endParaRPr kumimoji="1" lang="en-US" altLang="zh-CN" sz="24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endParaRPr>
            </a:p>
            <a:p>
              <a:pPr algn="ctr">
                <a:lnSpc>
                  <a:spcPct val="13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与福田、罗湖中心无缝网罗</a:t>
              </a:r>
            </a:p>
          </p:txBody>
        </p:sp>
        <p:cxnSp>
          <p:nvCxnSpPr>
            <p:cNvPr id="27" name="直线连接符 26">
              <a:extLst>
                <a:ext uri="{FF2B5EF4-FFF2-40B4-BE49-F238E27FC236}">
                  <a16:creationId xmlns:a16="http://schemas.microsoft.com/office/drawing/2014/main" xmlns="" id="{D1D1BF9D-A8E3-4E43-BFC7-33DCFFFBA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9220" y="5722879"/>
              <a:ext cx="2128814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>
              <a:extLst>
                <a:ext uri="{FF2B5EF4-FFF2-40B4-BE49-F238E27FC236}">
                  <a16:creationId xmlns:a16="http://schemas.microsoft.com/office/drawing/2014/main" xmlns="" id="{34A82FAA-6DF7-6C41-A119-37E36FB410EC}"/>
                </a:ext>
              </a:extLst>
            </p:cNvPr>
            <p:cNvCxnSpPr>
              <a:cxnSpLocks/>
            </p:cNvCxnSpPr>
            <p:nvPr/>
          </p:nvCxnSpPr>
          <p:spPr>
            <a:xfrm rot="300000" flipH="1" flipV="1">
              <a:off x="8807134" y="4978744"/>
              <a:ext cx="789725" cy="7110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5345C1A-6BEF-3B47-BC41-4A6D4991B3FB}"/>
                </a:ext>
              </a:extLst>
            </p:cNvPr>
            <p:cNvSpPr/>
            <p:nvPr/>
          </p:nvSpPr>
          <p:spPr>
            <a:xfrm flipH="1">
              <a:off x="8041236" y="4476690"/>
              <a:ext cx="592200" cy="592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7B25FB2A-F066-5E43-A6B1-24BDCF6A1548}"/>
                </a:ext>
              </a:extLst>
            </p:cNvPr>
            <p:cNvGrpSpPr/>
            <p:nvPr/>
          </p:nvGrpSpPr>
          <p:grpSpPr>
            <a:xfrm>
              <a:off x="9336197" y="1582370"/>
              <a:ext cx="2024913" cy="1015806"/>
              <a:chOff x="9982164" y="1871627"/>
              <a:chExt cx="2024913" cy="1015806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xmlns="" id="{4484D914-F112-C24B-B6BD-1D1DC7E32914}"/>
                  </a:ext>
                </a:extLst>
              </p:cNvPr>
              <p:cNvSpPr/>
              <p:nvPr/>
            </p:nvSpPr>
            <p:spPr>
              <a:xfrm flipH="1">
                <a:off x="9982164" y="2448915"/>
                <a:ext cx="2024913" cy="4385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lvl="0" indent="-28575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tabLst>
                    <a:tab pos="533400" algn="l"/>
                    <a:tab pos="892175" algn="l"/>
                  </a:tabLs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沿江高速、广深高速、南</a:t>
                </a:r>
                <a:endParaRPr lang="en-US" altLang="zh-CN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  <a:sym typeface="+mn-ea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533400" algn="l"/>
                    <a:tab pos="892175" algn="l"/>
                  </a:tabLs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         光高速等三大城际高速</a:t>
                </a:r>
                <a:endParaRPr lang="en-US" altLang="zh-CN" sz="1100" dirty="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</a:endParaRP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xmlns="" id="{76027282-4A31-DD43-A97B-47D76930F091}"/>
                  </a:ext>
                </a:extLst>
              </p:cNvPr>
              <p:cNvSpPr/>
              <p:nvPr/>
            </p:nvSpPr>
            <p:spPr>
              <a:xfrm flipH="1">
                <a:off x="9982164" y="2160271"/>
                <a:ext cx="1726755" cy="3030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lvl="0" indent="-28575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tabLst>
                    <a:tab pos="533400" algn="l"/>
                    <a:tab pos="892175" algn="l"/>
                  </a:tabLs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南山大道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—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福田中心</a:t>
                </a: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xmlns="" id="{7EF15F89-42C8-2A44-81F8-CAA7B06E929F}"/>
                  </a:ext>
                </a:extLst>
              </p:cNvPr>
              <p:cNvSpPr/>
              <p:nvPr/>
            </p:nvSpPr>
            <p:spPr>
              <a:xfrm flipH="1">
                <a:off x="9982164" y="1871627"/>
                <a:ext cx="1178528" cy="3030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lvl="0" indent="-28575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tabLst>
                    <a:tab pos="533400" algn="l"/>
                    <a:tab pos="892175" algn="l"/>
                  </a:tabLs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  <a:cs typeface="微软雅黑" panose="020B0503020204020204" charset="-122"/>
                    <a:sym typeface="+mn-ea"/>
                  </a:rPr>
                  <a:t>前海自贸区</a:t>
                </a: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1D6152A5-A738-F347-9B65-130515AC2126}"/>
                </a:ext>
              </a:extLst>
            </p:cNvPr>
            <p:cNvGrpSpPr/>
            <p:nvPr/>
          </p:nvGrpSpPr>
          <p:grpSpPr>
            <a:xfrm flipH="1" flipV="1">
              <a:off x="8645030" y="1547325"/>
              <a:ext cx="2669786" cy="744135"/>
              <a:chOff x="988377" y="2879289"/>
              <a:chExt cx="2669786" cy="744135"/>
            </a:xfrm>
          </p:grpSpPr>
          <p:cxnSp>
            <p:nvCxnSpPr>
              <p:cNvPr id="67" name="直线连接符 66">
                <a:extLst>
                  <a:ext uri="{FF2B5EF4-FFF2-40B4-BE49-F238E27FC236}">
                    <a16:creationId xmlns:a16="http://schemas.microsoft.com/office/drawing/2014/main" xmlns="" id="{48D4230B-C76D-A948-A296-9D607F86CFF5}"/>
                  </a:ext>
                </a:extLst>
              </p:cNvPr>
              <p:cNvCxnSpPr/>
              <p:nvPr/>
            </p:nvCxnSpPr>
            <p:spPr>
              <a:xfrm>
                <a:off x="988377" y="3623424"/>
                <a:ext cx="1917700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线连接符 67">
                <a:extLst>
                  <a:ext uri="{FF2B5EF4-FFF2-40B4-BE49-F238E27FC236}">
                    <a16:creationId xmlns:a16="http://schemas.microsoft.com/office/drawing/2014/main" xmlns="" id="{37FD45FF-672F-BB4C-A818-03B1492DA25F}"/>
                  </a:ext>
                </a:extLst>
              </p:cNvPr>
              <p:cNvCxnSpPr>
                <a:cxnSpLocks/>
              </p:cNvCxnSpPr>
              <p:nvPr/>
            </p:nvCxnSpPr>
            <p:spPr>
              <a:xfrm rot="21300000" flipV="1">
                <a:off x="2868438" y="2879289"/>
                <a:ext cx="789725" cy="71107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C864F444-C1E5-9347-80C2-61A31759D928}"/>
                </a:ext>
              </a:extLst>
            </p:cNvPr>
            <p:cNvGrpSpPr/>
            <p:nvPr/>
          </p:nvGrpSpPr>
          <p:grpSpPr>
            <a:xfrm flipH="1">
              <a:off x="7437094" y="2074558"/>
              <a:ext cx="1800493" cy="1334661"/>
              <a:chOff x="3075310" y="2377235"/>
              <a:chExt cx="1800493" cy="1334661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56C04411-343C-A145-8137-D8FD45825B2F}"/>
                  </a:ext>
                </a:extLst>
              </p:cNvPr>
              <p:cNvSpPr txBox="1"/>
              <p:nvPr/>
            </p:nvSpPr>
            <p:spPr>
              <a:xfrm>
                <a:off x="3075310" y="2956625"/>
                <a:ext cx="1800493" cy="7552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1" lang="zh-CN" altLang="en-US" sz="2400">
                    <a:solidFill>
                      <a:schemeClr val="bg1"/>
                    </a:solidFill>
                    <a:latin typeface="Source Han Sans CN Medium" panose="020B0600000000000000" pitchFamily="34" charset="-128"/>
                    <a:ea typeface="Source Han Sans CN Medium" panose="020B0600000000000000" pitchFamily="34" charset="-128"/>
                  </a:rPr>
                  <a:t>陆</a:t>
                </a:r>
                <a:endParaRPr kumimoji="1" lang="en-US" altLang="zh-CN" sz="2400">
                  <a:solidFill>
                    <a:schemeClr val="bg1"/>
                  </a:solidFill>
                  <a:latin typeface="Source Han Sans CN Medium" panose="020B0600000000000000" pitchFamily="34" charset="-128"/>
                  <a:ea typeface="Source Han Sans CN Medium" panose="020B0600000000000000" pitchFamily="34" charset="-128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kumimoji="1" lang="zh-CN" altLang="en-US" sz="1400">
                    <a:solidFill>
                      <a:schemeClr val="bg1"/>
                    </a:solidFill>
                    <a:latin typeface="Source Han Sans CN Light" panose="020B0600000000000000" pitchFamily="34" charset="-128"/>
                    <a:ea typeface="Source Han Sans CN Light" panose="020B0600000000000000" pitchFamily="34" charset="-128"/>
                  </a:rPr>
                  <a:t>经东滨路，快速到达</a:t>
                </a: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20881A86-E6A9-D844-80CA-8776D6F09085}"/>
                  </a:ext>
                </a:extLst>
              </p:cNvPr>
              <p:cNvSpPr/>
              <p:nvPr/>
            </p:nvSpPr>
            <p:spPr>
              <a:xfrm>
                <a:off x="3679461" y="2377235"/>
                <a:ext cx="592200" cy="592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E199B8C7-6F20-7F4C-B584-6D872ED60DD8}"/>
                </a:ext>
              </a:extLst>
            </p:cNvPr>
            <p:cNvSpPr txBox="1"/>
            <p:nvPr/>
          </p:nvSpPr>
          <p:spPr>
            <a:xfrm>
              <a:off x="9488597" y="4613977"/>
              <a:ext cx="1677061" cy="30309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285750" lvl="0" indent="-285750" algn="ctr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tabLst>
                  <a:tab pos="533400" algn="l"/>
                  <a:tab pos="892175" algn="l"/>
                </a:tabLst>
                <a:defRPr sz="1100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  <a:cs typeface="微软雅黑" panose="020B0503020204020204" charset="-122"/>
                </a:defRPr>
              </a:lvl1pPr>
            </a:lstStyle>
            <a:p>
              <a:pPr algn="l"/>
              <a:r>
                <a:rPr lang="en-US" altLang="zh-CN"/>
                <a:t>3</a:t>
              </a:r>
              <a:r>
                <a:rPr lang="zh-CN" altLang="en-US"/>
                <a:t>站达前海交通枢纽</a:t>
              </a:r>
            </a:p>
          </p:txBody>
        </p:sp>
      </p:grpSp>
      <p:pic>
        <p:nvPicPr>
          <p:cNvPr id="144" name="图片 143">
            <a:extLst>
              <a:ext uri="{FF2B5EF4-FFF2-40B4-BE49-F238E27FC236}">
                <a16:creationId xmlns:a16="http://schemas.microsoft.com/office/drawing/2014/main" xmlns="" id="{CB97BA05-229F-A948-84B3-42520C01DE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795240" y="7491213"/>
            <a:ext cx="11652548" cy="11075069"/>
          </a:xfrm>
          <a:prstGeom prst="rect">
            <a:avLst/>
          </a:prstGeom>
        </p:spPr>
      </p:pic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C5D42AD4-E9CA-AC48-A30A-1654B35EA669}"/>
              </a:ext>
            </a:extLst>
          </p:cNvPr>
          <p:cNvSpPr/>
          <p:nvPr/>
        </p:nvSpPr>
        <p:spPr>
          <a:xfrm>
            <a:off x="3398065" y="1482577"/>
            <a:ext cx="5025600" cy="477805"/>
          </a:xfrm>
          <a:prstGeom prst="rect">
            <a:avLst/>
          </a:prstGeom>
          <a:gradFill flip="none" rotWithShape="1">
            <a:gsLst>
              <a:gs pos="100000">
                <a:srgbClr val="307BF9">
                  <a:alpha val="0"/>
                </a:srgbClr>
              </a:gs>
              <a:gs pos="50000">
                <a:srgbClr val="229FFF">
                  <a:alpha val="60000"/>
                </a:srgbClr>
              </a:gs>
              <a:gs pos="0">
                <a:srgbClr val="307BF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C1575A6F-89B2-7B42-9FDA-6C6F6EA2FE3D}"/>
              </a:ext>
            </a:extLst>
          </p:cNvPr>
          <p:cNvSpPr/>
          <p:nvPr/>
        </p:nvSpPr>
        <p:spPr>
          <a:xfrm>
            <a:off x="3762681" y="1517763"/>
            <a:ext cx="4296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892175" algn="l"/>
              </a:tabLst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Times New Roman" panose="02020603050405020304" pitchFamily="18" charset="0"/>
              </a:rPr>
              <a:t>四维立体交通，擎领全球经济脉搏</a:t>
            </a:r>
          </a:p>
        </p:txBody>
      </p:sp>
      <p:cxnSp>
        <p:nvCxnSpPr>
          <p:cNvPr id="149" name="直线连接符 148">
            <a:extLst>
              <a:ext uri="{FF2B5EF4-FFF2-40B4-BE49-F238E27FC236}">
                <a16:creationId xmlns:a16="http://schemas.microsoft.com/office/drawing/2014/main" xmlns="" id="{54738722-98F6-C84D-8EA0-0672DCE83099}"/>
              </a:ext>
            </a:extLst>
          </p:cNvPr>
          <p:cNvCxnSpPr>
            <a:cxnSpLocks/>
          </p:cNvCxnSpPr>
          <p:nvPr/>
        </p:nvCxnSpPr>
        <p:spPr>
          <a:xfrm>
            <a:off x="3398065" y="1482577"/>
            <a:ext cx="50256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6EDEF">
                    <a:alpha val="0"/>
                  </a:srgbClr>
                </a:gs>
                <a:gs pos="50000">
                  <a:srgbClr val="06EDEF"/>
                </a:gs>
                <a:gs pos="99000">
                  <a:srgbClr val="06EDE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线连接符 149">
            <a:extLst>
              <a:ext uri="{FF2B5EF4-FFF2-40B4-BE49-F238E27FC236}">
                <a16:creationId xmlns:a16="http://schemas.microsoft.com/office/drawing/2014/main" xmlns="" id="{FC01D00C-3FB6-1E48-BA56-78E948AFB4E6}"/>
              </a:ext>
            </a:extLst>
          </p:cNvPr>
          <p:cNvCxnSpPr>
            <a:cxnSpLocks/>
          </p:cNvCxnSpPr>
          <p:nvPr/>
        </p:nvCxnSpPr>
        <p:spPr>
          <a:xfrm>
            <a:off x="3398065" y="1960382"/>
            <a:ext cx="50256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6EDEF">
                    <a:alpha val="0"/>
                  </a:srgbClr>
                </a:gs>
                <a:gs pos="50000">
                  <a:srgbClr val="06EDEF"/>
                </a:gs>
                <a:gs pos="99000">
                  <a:srgbClr val="06EDE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任意形状 150">
            <a:extLst>
              <a:ext uri="{FF2B5EF4-FFF2-40B4-BE49-F238E27FC236}">
                <a16:creationId xmlns:a16="http://schemas.microsoft.com/office/drawing/2014/main" xmlns="" id="{AB50E8D1-2C85-E847-BE12-21A416BA954B}"/>
              </a:ext>
            </a:extLst>
          </p:cNvPr>
          <p:cNvSpPr/>
          <p:nvPr/>
        </p:nvSpPr>
        <p:spPr>
          <a:xfrm>
            <a:off x="-2894346" y="3541951"/>
            <a:ext cx="2495550" cy="558454"/>
          </a:xfrm>
          <a:custGeom>
            <a:avLst/>
            <a:gdLst>
              <a:gd name="connsiteX0" fmla="*/ 0 w 2495550"/>
              <a:gd name="connsiteY0" fmla="*/ 457692 h 558454"/>
              <a:gd name="connsiteX1" fmla="*/ 800100 w 2495550"/>
              <a:gd name="connsiteY1" fmla="*/ 492 h 558454"/>
              <a:gd name="connsiteX2" fmla="*/ 1676400 w 2495550"/>
              <a:gd name="connsiteY2" fmla="*/ 533892 h 558454"/>
              <a:gd name="connsiteX3" fmla="*/ 2495550 w 2495550"/>
              <a:gd name="connsiteY3" fmla="*/ 419592 h 55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550" h="558454">
                <a:moveTo>
                  <a:pt x="0" y="457692"/>
                </a:moveTo>
                <a:cubicBezTo>
                  <a:pt x="260350" y="222742"/>
                  <a:pt x="520700" y="-12208"/>
                  <a:pt x="800100" y="492"/>
                </a:cubicBezTo>
                <a:cubicBezTo>
                  <a:pt x="1079500" y="13192"/>
                  <a:pt x="1393825" y="464042"/>
                  <a:pt x="1676400" y="533892"/>
                </a:cubicBezTo>
                <a:cubicBezTo>
                  <a:pt x="1958975" y="603742"/>
                  <a:pt x="2227262" y="511667"/>
                  <a:pt x="2495550" y="419592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2" name="任意形状 141">
            <a:extLst>
              <a:ext uri="{FF2B5EF4-FFF2-40B4-BE49-F238E27FC236}">
                <a16:creationId xmlns:a16="http://schemas.microsoft.com/office/drawing/2014/main" xmlns="" id="{C6E13AE4-AC94-824B-A7A7-392419246A79}"/>
              </a:ext>
            </a:extLst>
          </p:cNvPr>
          <p:cNvSpPr/>
          <p:nvPr/>
        </p:nvSpPr>
        <p:spPr>
          <a:xfrm>
            <a:off x="4926753" y="2960572"/>
            <a:ext cx="1347707" cy="1834937"/>
          </a:xfrm>
          <a:custGeom>
            <a:avLst/>
            <a:gdLst>
              <a:gd name="connsiteX0" fmla="*/ 1232021 w 1253891"/>
              <a:gd name="connsiteY0" fmla="*/ 576364 h 1707204"/>
              <a:gd name="connsiteX1" fmla="*/ 1195571 w 1253891"/>
              <a:gd name="connsiteY1" fmla="*/ 598251 h 1707204"/>
              <a:gd name="connsiteX2" fmla="*/ 1129960 w 1253891"/>
              <a:gd name="connsiteY2" fmla="*/ 598251 h 1707204"/>
              <a:gd name="connsiteX3" fmla="*/ 1093510 w 1253891"/>
              <a:gd name="connsiteY3" fmla="*/ 627434 h 1707204"/>
              <a:gd name="connsiteX4" fmla="*/ 1093510 w 1253891"/>
              <a:gd name="connsiteY4" fmla="*/ 685800 h 1707204"/>
              <a:gd name="connsiteX5" fmla="*/ 1078930 w 1253891"/>
              <a:gd name="connsiteY5" fmla="*/ 722279 h 1707204"/>
              <a:gd name="connsiteX6" fmla="*/ 1100800 w 1253891"/>
              <a:gd name="connsiteY6" fmla="*/ 780645 h 1707204"/>
              <a:gd name="connsiteX7" fmla="*/ 1035190 w 1253891"/>
              <a:gd name="connsiteY7" fmla="*/ 787940 h 1707204"/>
              <a:gd name="connsiteX8" fmla="*/ 1049770 w 1253891"/>
              <a:gd name="connsiteY8" fmla="*/ 831715 h 1707204"/>
              <a:gd name="connsiteX9" fmla="*/ 1027899 w 1253891"/>
              <a:gd name="connsiteY9" fmla="*/ 860898 h 1707204"/>
              <a:gd name="connsiteX10" fmla="*/ 1027899 w 1253891"/>
              <a:gd name="connsiteY10" fmla="*/ 926560 h 1707204"/>
              <a:gd name="connsiteX11" fmla="*/ 1042480 w 1253891"/>
              <a:gd name="connsiteY11" fmla="*/ 977630 h 1707204"/>
              <a:gd name="connsiteX12" fmla="*/ 1020609 w 1253891"/>
              <a:gd name="connsiteY12" fmla="*/ 970334 h 1707204"/>
              <a:gd name="connsiteX13" fmla="*/ 1027899 w 1253891"/>
              <a:gd name="connsiteY13" fmla="*/ 977630 h 1707204"/>
              <a:gd name="connsiteX14" fmla="*/ 1006029 w 1253891"/>
              <a:gd name="connsiteY14" fmla="*/ 1014109 h 1707204"/>
              <a:gd name="connsiteX15" fmla="*/ 1013319 w 1253891"/>
              <a:gd name="connsiteY15" fmla="*/ 1057883 h 1707204"/>
              <a:gd name="connsiteX16" fmla="*/ 984159 w 1253891"/>
              <a:gd name="connsiteY16" fmla="*/ 1072475 h 1707204"/>
              <a:gd name="connsiteX17" fmla="*/ 984159 w 1253891"/>
              <a:gd name="connsiteY17" fmla="*/ 1152728 h 1707204"/>
              <a:gd name="connsiteX18" fmla="*/ 801907 w 1253891"/>
              <a:gd name="connsiteY18" fmla="*/ 1160023 h 1707204"/>
              <a:gd name="connsiteX19" fmla="*/ 772747 w 1253891"/>
              <a:gd name="connsiteY19" fmla="*/ 1174615 h 1707204"/>
              <a:gd name="connsiteX20" fmla="*/ 736297 w 1253891"/>
              <a:gd name="connsiteY20" fmla="*/ 1232981 h 1707204"/>
              <a:gd name="connsiteX21" fmla="*/ 707137 w 1253891"/>
              <a:gd name="connsiteY21" fmla="*/ 1335121 h 1707204"/>
              <a:gd name="connsiteX22" fmla="*/ 721717 w 1253891"/>
              <a:gd name="connsiteY22" fmla="*/ 1342417 h 1707204"/>
              <a:gd name="connsiteX23" fmla="*/ 707137 w 1253891"/>
              <a:gd name="connsiteY23" fmla="*/ 1342417 h 1707204"/>
              <a:gd name="connsiteX24" fmla="*/ 656106 w 1253891"/>
              <a:gd name="connsiteY24" fmla="*/ 1422670 h 1707204"/>
              <a:gd name="connsiteX25" fmla="*/ 605076 w 1253891"/>
              <a:gd name="connsiteY25" fmla="*/ 1466445 h 1707204"/>
              <a:gd name="connsiteX26" fmla="*/ 255152 w 1253891"/>
              <a:gd name="connsiteY26" fmla="*/ 1707204 h 1707204"/>
              <a:gd name="connsiteX27" fmla="*/ 196832 w 1253891"/>
              <a:gd name="connsiteY27" fmla="*/ 1692613 h 1707204"/>
              <a:gd name="connsiteX28" fmla="*/ 167672 w 1253891"/>
              <a:gd name="connsiteY28" fmla="*/ 1670726 h 1707204"/>
              <a:gd name="connsiteX29" fmla="*/ 80191 w 1253891"/>
              <a:gd name="connsiteY29" fmla="*/ 1568585 h 1707204"/>
              <a:gd name="connsiteX30" fmla="*/ 29160 w 1253891"/>
              <a:gd name="connsiteY30" fmla="*/ 1437262 h 1707204"/>
              <a:gd name="connsiteX31" fmla="*/ 0 w 1253891"/>
              <a:gd name="connsiteY31" fmla="*/ 1276755 h 1707204"/>
              <a:gd name="connsiteX32" fmla="*/ 36450 w 1253891"/>
              <a:gd name="connsiteY32" fmla="*/ 1138136 h 1707204"/>
              <a:gd name="connsiteX33" fmla="*/ 14580 w 1253891"/>
              <a:gd name="connsiteY33" fmla="*/ 1021404 h 1707204"/>
              <a:gd name="connsiteX34" fmla="*/ 313473 w 1253891"/>
              <a:gd name="connsiteY34" fmla="*/ 868194 h 1707204"/>
              <a:gd name="connsiteX35" fmla="*/ 422824 w 1253891"/>
              <a:gd name="connsiteY35" fmla="*/ 773349 h 1707204"/>
              <a:gd name="connsiteX36" fmla="*/ 422824 w 1253891"/>
              <a:gd name="connsiteY36" fmla="*/ 707687 h 1707204"/>
              <a:gd name="connsiteX37" fmla="*/ 503015 w 1253891"/>
              <a:gd name="connsiteY37" fmla="*/ 634730 h 1707204"/>
              <a:gd name="connsiteX38" fmla="*/ 524885 w 1253891"/>
              <a:gd name="connsiteY38" fmla="*/ 598251 h 1707204"/>
              <a:gd name="connsiteX39" fmla="*/ 488434 w 1253891"/>
              <a:gd name="connsiteY39" fmla="*/ 525294 h 1707204"/>
              <a:gd name="connsiteX40" fmla="*/ 488434 w 1253891"/>
              <a:gd name="connsiteY40" fmla="*/ 503406 h 1707204"/>
              <a:gd name="connsiteX41" fmla="*/ 517595 w 1253891"/>
              <a:gd name="connsiteY41" fmla="*/ 503406 h 1707204"/>
              <a:gd name="connsiteX42" fmla="*/ 517595 w 1253891"/>
              <a:gd name="connsiteY42" fmla="*/ 488815 h 1707204"/>
              <a:gd name="connsiteX43" fmla="*/ 503015 w 1253891"/>
              <a:gd name="connsiteY43" fmla="*/ 481519 h 1707204"/>
              <a:gd name="connsiteX44" fmla="*/ 481144 w 1253891"/>
              <a:gd name="connsiteY44" fmla="*/ 423153 h 1707204"/>
              <a:gd name="connsiteX45" fmla="*/ 495725 w 1253891"/>
              <a:gd name="connsiteY45" fmla="*/ 401266 h 1707204"/>
              <a:gd name="connsiteX46" fmla="*/ 517595 w 1253891"/>
              <a:gd name="connsiteY46" fmla="*/ 393970 h 1707204"/>
              <a:gd name="connsiteX47" fmla="*/ 517595 w 1253891"/>
              <a:gd name="connsiteY47" fmla="*/ 372083 h 1707204"/>
              <a:gd name="connsiteX48" fmla="*/ 532175 w 1253891"/>
              <a:gd name="connsiteY48" fmla="*/ 357492 h 1707204"/>
              <a:gd name="connsiteX49" fmla="*/ 510305 w 1253891"/>
              <a:gd name="connsiteY49" fmla="*/ 299126 h 1707204"/>
              <a:gd name="connsiteX50" fmla="*/ 539465 w 1253891"/>
              <a:gd name="connsiteY50" fmla="*/ 240760 h 1707204"/>
              <a:gd name="connsiteX51" fmla="*/ 524885 w 1253891"/>
              <a:gd name="connsiteY51" fmla="*/ 211577 h 1707204"/>
              <a:gd name="connsiteX52" fmla="*/ 524885 w 1253891"/>
              <a:gd name="connsiteY52" fmla="*/ 153211 h 1707204"/>
              <a:gd name="connsiteX53" fmla="*/ 546755 w 1253891"/>
              <a:gd name="connsiteY53" fmla="*/ 124028 h 1707204"/>
              <a:gd name="connsiteX54" fmla="*/ 583205 w 1253891"/>
              <a:gd name="connsiteY54" fmla="*/ 109436 h 1707204"/>
              <a:gd name="connsiteX55" fmla="*/ 590495 w 1253891"/>
              <a:gd name="connsiteY55" fmla="*/ 58366 h 1707204"/>
              <a:gd name="connsiteX56" fmla="*/ 612366 w 1253891"/>
              <a:gd name="connsiteY56" fmla="*/ 51070 h 1707204"/>
              <a:gd name="connsiteX57" fmla="*/ 612366 w 1253891"/>
              <a:gd name="connsiteY57" fmla="*/ 36479 h 1707204"/>
              <a:gd name="connsiteX58" fmla="*/ 634236 w 1253891"/>
              <a:gd name="connsiteY58" fmla="*/ 14591 h 1707204"/>
              <a:gd name="connsiteX59" fmla="*/ 677976 w 1253891"/>
              <a:gd name="connsiteY59" fmla="*/ 0 h 1707204"/>
              <a:gd name="connsiteX60" fmla="*/ 685266 w 1253891"/>
              <a:gd name="connsiteY60" fmla="*/ 14591 h 1707204"/>
              <a:gd name="connsiteX61" fmla="*/ 699846 w 1253891"/>
              <a:gd name="connsiteY61" fmla="*/ 7296 h 1707204"/>
              <a:gd name="connsiteX62" fmla="*/ 714427 w 1253891"/>
              <a:gd name="connsiteY62" fmla="*/ 21887 h 1707204"/>
              <a:gd name="connsiteX63" fmla="*/ 758167 w 1253891"/>
              <a:gd name="connsiteY63" fmla="*/ 0 h 1707204"/>
              <a:gd name="connsiteX64" fmla="*/ 801907 w 1253891"/>
              <a:gd name="connsiteY64" fmla="*/ 7296 h 1707204"/>
              <a:gd name="connsiteX65" fmla="*/ 823778 w 1253891"/>
              <a:gd name="connsiteY65" fmla="*/ 65662 h 1707204"/>
              <a:gd name="connsiteX66" fmla="*/ 809197 w 1253891"/>
              <a:gd name="connsiteY66" fmla="*/ 94845 h 1707204"/>
              <a:gd name="connsiteX67" fmla="*/ 831068 w 1253891"/>
              <a:gd name="connsiteY67" fmla="*/ 94845 h 1707204"/>
              <a:gd name="connsiteX68" fmla="*/ 838358 w 1253891"/>
              <a:gd name="connsiteY68" fmla="*/ 116732 h 1707204"/>
              <a:gd name="connsiteX69" fmla="*/ 867518 w 1253891"/>
              <a:gd name="connsiteY69" fmla="*/ 131323 h 1707204"/>
              <a:gd name="connsiteX70" fmla="*/ 918548 w 1253891"/>
              <a:gd name="connsiteY70" fmla="*/ 124028 h 1707204"/>
              <a:gd name="connsiteX71" fmla="*/ 984159 w 1253891"/>
              <a:gd name="connsiteY71" fmla="*/ 145915 h 1707204"/>
              <a:gd name="connsiteX72" fmla="*/ 1006029 w 1253891"/>
              <a:gd name="connsiteY72" fmla="*/ 211577 h 1707204"/>
              <a:gd name="connsiteX73" fmla="*/ 1071640 w 1253891"/>
              <a:gd name="connsiteY73" fmla="*/ 218872 h 1707204"/>
              <a:gd name="connsiteX74" fmla="*/ 1086220 w 1253891"/>
              <a:gd name="connsiteY74" fmla="*/ 262647 h 1707204"/>
              <a:gd name="connsiteX75" fmla="*/ 1122670 w 1253891"/>
              <a:gd name="connsiteY75" fmla="*/ 299126 h 1707204"/>
              <a:gd name="connsiteX76" fmla="*/ 1122670 w 1253891"/>
              <a:gd name="connsiteY76" fmla="*/ 335604 h 1707204"/>
              <a:gd name="connsiteX77" fmla="*/ 1180991 w 1253891"/>
              <a:gd name="connsiteY77" fmla="*/ 401266 h 1707204"/>
              <a:gd name="connsiteX78" fmla="*/ 1232021 w 1253891"/>
              <a:gd name="connsiteY78" fmla="*/ 423153 h 1707204"/>
              <a:gd name="connsiteX79" fmla="*/ 1232021 w 1253891"/>
              <a:gd name="connsiteY79" fmla="*/ 481519 h 1707204"/>
              <a:gd name="connsiteX80" fmla="*/ 1253892 w 1253891"/>
              <a:gd name="connsiteY80" fmla="*/ 488815 h 1707204"/>
              <a:gd name="connsiteX81" fmla="*/ 1239311 w 1253891"/>
              <a:gd name="connsiteY81" fmla="*/ 569068 h 170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253891" h="1707204">
                <a:moveTo>
                  <a:pt x="1232021" y="576364"/>
                </a:moveTo>
                <a:lnTo>
                  <a:pt x="1195571" y="598251"/>
                </a:lnTo>
                <a:lnTo>
                  <a:pt x="1129960" y="598251"/>
                </a:lnTo>
                <a:lnTo>
                  <a:pt x="1093510" y="627434"/>
                </a:lnTo>
                <a:lnTo>
                  <a:pt x="1093510" y="685800"/>
                </a:lnTo>
                <a:lnTo>
                  <a:pt x="1078930" y="722279"/>
                </a:lnTo>
                <a:lnTo>
                  <a:pt x="1100800" y="780645"/>
                </a:lnTo>
                <a:lnTo>
                  <a:pt x="1035190" y="787940"/>
                </a:lnTo>
                <a:lnTo>
                  <a:pt x="1049770" y="831715"/>
                </a:lnTo>
                <a:lnTo>
                  <a:pt x="1027899" y="860898"/>
                </a:lnTo>
                <a:lnTo>
                  <a:pt x="1027899" y="926560"/>
                </a:lnTo>
                <a:lnTo>
                  <a:pt x="1042480" y="977630"/>
                </a:lnTo>
                <a:lnTo>
                  <a:pt x="1020609" y="970334"/>
                </a:lnTo>
                <a:lnTo>
                  <a:pt x="1027899" y="977630"/>
                </a:lnTo>
                <a:lnTo>
                  <a:pt x="1006029" y="1014109"/>
                </a:lnTo>
                <a:lnTo>
                  <a:pt x="1013319" y="1057883"/>
                </a:lnTo>
                <a:lnTo>
                  <a:pt x="984159" y="1072475"/>
                </a:lnTo>
                <a:lnTo>
                  <a:pt x="984159" y="1152728"/>
                </a:lnTo>
                <a:lnTo>
                  <a:pt x="801907" y="1160023"/>
                </a:lnTo>
                <a:lnTo>
                  <a:pt x="772747" y="1174615"/>
                </a:lnTo>
                <a:lnTo>
                  <a:pt x="736297" y="1232981"/>
                </a:lnTo>
                <a:lnTo>
                  <a:pt x="707137" y="1335121"/>
                </a:lnTo>
                <a:lnTo>
                  <a:pt x="721717" y="1342417"/>
                </a:lnTo>
                <a:lnTo>
                  <a:pt x="707137" y="1342417"/>
                </a:lnTo>
                <a:lnTo>
                  <a:pt x="656106" y="1422670"/>
                </a:lnTo>
                <a:lnTo>
                  <a:pt x="605076" y="1466445"/>
                </a:lnTo>
                <a:lnTo>
                  <a:pt x="255152" y="1707204"/>
                </a:lnTo>
                <a:lnTo>
                  <a:pt x="196832" y="1692613"/>
                </a:lnTo>
                <a:lnTo>
                  <a:pt x="167672" y="1670726"/>
                </a:lnTo>
                <a:lnTo>
                  <a:pt x="80191" y="1568585"/>
                </a:lnTo>
                <a:lnTo>
                  <a:pt x="29160" y="1437262"/>
                </a:lnTo>
                <a:lnTo>
                  <a:pt x="0" y="1276755"/>
                </a:lnTo>
                <a:lnTo>
                  <a:pt x="36450" y="1138136"/>
                </a:lnTo>
                <a:lnTo>
                  <a:pt x="14580" y="1021404"/>
                </a:lnTo>
                <a:lnTo>
                  <a:pt x="313473" y="868194"/>
                </a:lnTo>
                <a:lnTo>
                  <a:pt x="422824" y="773349"/>
                </a:lnTo>
                <a:lnTo>
                  <a:pt x="422824" y="707687"/>
                </a:lnTo>
                <a:lnTo>
                  <a:pt x="503015" y="634730"/>
                </a:lnTo>
                <a:lnTo>
                  <a:pt x="524885" y="598251"/>
                </a:lnTo>
                <a:lnTo>
                  <a:pt x="488434" y="525294"/>
                </a:lnTo>
                <a:lnTo>
                  <a:pt x="488434" y="503406"/>
                </a:lnTo>
                <a:lnTo>
                  <a:pt x="517595" y="503406"/>
                </a:lnTo>
                <a:lnTo>
                  <a:pt x="517595" y="488815"/>
                </a:lnTo>
                <a:lnTo>
                  <a:pt x="503015" y="481519"/>
                </a:lnTo>
                <a:lnTo>
                  <a:pt x="481144" y="423153"/>
                </a:lnTo>
                <a:lnTo>
                  <a:pt x="495725" y="401266"/>
                </a:lnTo>
                <a:lnTo>
                  <a:pt x="517595" y="393970"/>
                </a:lnTo>
                <a:lnTo>
                  <a:pt x="517595" y="372083"/>
                </a:lnTo>
                <a:lnTo>
                  <a:pt x="532175" y="357492"/>
                </a:lnTo>
                <a:lnTo>
                  <a:pt x="510305" y="299126"/>
                </a:lnTo>
                <a:lnTo>
                  <a:pt x="539465" y="240760"/>
                </a:lnTo>
                <a:lnTo>
                  <a:pt x="524885" y="211577"/>
                </a:lnTo>
                <a:lnTo>
                  <a:pt x="524885" y="153211"/>
                </a:lnTo>
                <a:lnTo>
                  <a:pt x="546755" y="124028"/>
                </a:lnTo>
                <a:lnTo>
                  <a:pt x="583205" y="109436"/>
                </a:lnTo>
                <a:lnTo>
                  <a:pt x="590495" y="58366"/>
                </a:lnTo>
                <a:lnTo>
                  <a:pt x="612366" y="51070"/>
                </a:lnTo>
                <a:lnTo>
                  <a:pt x="612366" y="36479"/>
                </a:lnTo>
                <a:lnTo>
                  <a:pt x="634236" y="14591"/>
                </a:lnTo>
                <a:lnTo>
                  <a:pt x="677976" y="0"/>
                </a:lnTo>
                <a:lnTo>
                  <a:pt x="685266" y="14591"/>
                </a:lnTo>
                <a:lnTo>
                  <a:pt x="699846" y="7296"/>
                </a:lnTo>
                <a:lnTo>
                  <a:pt x="714427" y="21887"/>
                </a:lnTo>
                <a:lnTo>
                  <a:pt x="758167" y="0"/>
                </a:lnTo>
                <a:lnTo>
                  <a:pt x="801907" y="7296"/>
                </a:lnTo>
                <a:lnTo>
                  <a:pt x="823778" y="65662"/>
                </a:lnTo>
                <a:lnTo>
                  <a:pt x="809197" y="94845"/>
                </a:lnTo>
                <a:lnTo>
                  <a:pt x="831068" y="94845"/>
                </a:lnTo>
                <a:lnTo>
                  <a:pt x="838358" y="116732"/>
                </a:lnTo>
                <a:lnTo>
                  <a:pt x="867518" y="131323"/>
                </a:lnTo>
                <a:lnTo>
                  <a:pt x="918548" y="124028"/>
                </a:lnTo>
                <a:lnTo>
                  <a:pt x="984159" y="145915"/>
                </a:lnTo>
                <a:lnTo>
                  <a:pt x="1006029" y="211577"/>
                </a:lnTo>
                <a:lnTo>
                  <a:pt x="1071640" y="218872"/>
                </a:lnTo>
                <a:lnTo>
                  <a:pt x="1086220" y="262647"/>
                </a:lnTo>
                <a:lnTo>
                  <a:pt x="1122670" y="299126"/>
                </a:lnTo>
                <a:lnTo>
                  <a:pt x="1122670" y="335604"/>
                </a:lnTo>
                <a:lnTo>
                  <a:pt x="1180991" y="401266"/>
                </a:lnTo>
                <a:lnTo>
                  <a:pt x="1232021" y="423153"/>
                </a:lnTo>
                <a:lnTo>
                  <a:pt x="1232021" y="481519"/>
                </a:lnTo>
                <a:lnTo>
                  <a:pt x="1253892" y="488815"/>
                </a:lnTo>
                <a:lnTo>
                  <a:pt x="1239311" y="569068"/>
                </a:lnTo>
                <a:close/>
              </a:path>
            </a:pathLst>
          </a:custGeom>
          <a:solidFill>
            <a:srgbClr val="307BF9">
              <a:alpha val="20000"/>
            </a:srgbClr>
          </a:solidFill>
          <a:ln w="15875" cap="rnd">
            <a:solidFill>
              <a:srgbClr val="307BF9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rgbClr val="06EDEF"/>
              </a:solidFill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9E001913-6C1C-3E48-9658-77968F51F05B}"/>
              </a:ext>
            </a:extLst>
          </p:cNvPr>
          <p:cNvGrpSpPr/>
          <p:nvPr/>
        </p:nvGrpSpPr>
        <p:grpSpPr>
          <a:xfrm>
            <a:off x="3897838" y="2625061"/>
            <a:ext cx="3977235" cy="2505959"/>
            <a:chOff x="2186709" y="-58993"/>
            <a:chExt cx="10360891" cy="6501243"/>
          </a:xfrm>
        </p:grpSpPr>
        <p:sp>
          <p:nvSpPr>
            <p:cNvPr id="91" name="任意形状 90">
              <a:extLst>
                <a:ext uri="{FF2B5EF4-FFF2-40B4-BE49-F238E27FC236}">
                  <a16:creationId xmlns:a16="http://schemas.microsoft.com/office/drawing/2014/main" xmlns="" id="{D1708F5D-A927-4C4C-9579-3C6AB118FEDC}"/>
                </a:ext>
              </a:extLst>
            </p:cNvPr>
            <p:cNvSpPr/>
            <p:nvPr/>
          </p:nvSpPr>
          <p:spPr>
            <a:xfrm rot="20708974">
              <a:off x="6660460" y="3550840"/>
              <a:ext cx="3211758" cy="2891410"/>
            </a:xfrm>
            <a:custGeom>
              <a:avLst/>
              <a:gdLst>
                <a:gd name="connsiteX0" fmla="*/ 2041071 w 2041071"/>
                <a:gd name="connsiteY0" fmla="*/ 1763486 h 1763486"/>
                <a:gd name="connsiteX1" fmla="*/ 0 w 2041071"/>
                <a:gd name="connsiteY1" fmla="*/ 0 h 1763486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3211758 w 3211758"/>
                <a:gd name="connsiteY0" fmla="*/ 2891410 h 2891410"/>
                <a:gd name="connsiteX1" fmla="*/ 0 w 3211758"/>
                <a:gd name="connsiteY1" fmla="*/ 0 h 2891410"/>
                <a:gd name="connsiteX0" fmla="*/ 3211758 w 3211758"/>
                <a:gd name="connsiteY0" fmla="*/ 2891410 h 2891410"/>
                <a:gd name="connsiteX1" fmla="*/ 0 w 3211758"/>
                <a:gd name="connsiteY1" fmla="*/ 0 h 28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1758" h="2891410">
                  <a:moveTo>
                    <a:pt x="3211758" y="2891410"/>
                  </a:moveTo>
                  <a:cubicBezTo>
                    <a:pt x="1826575" y="2422564"/>
                    <a:pt x="598714" y="653143"/>
                    <a:pt x="0" y="0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2" name="任意形状 91">
              <a:extLst>
                <a:ext uri="{FF2B5EF4-FFF2-40B4-BE49-F238E27FC236}">
                  <a16:creationId xmlns:a16="http://schemas.microsoft.com/office/drawing/2014/main" xmlns="" id="{C0E9EE95-B78C-5D4A-A171-C29F2923D861}"/>
                </a:ext>
              </a:extLst>
            </p:cNvPr>
            <p:cNvSpPr/>
            <p:nvPr/>
          </p:nvSpPr>
          <p:spPr>
            <a:xfrm>
              <a:off x="6251122" y="4014107"/>
              <a:ext cx="2457449" cy="2188029"/>
            </a:xfrm>
            <a:custGeom>
              <a:avLst/>
              <a:gdLst>
                <a:gd name="connsiteX0" fmla="*/ 2041071 w 2041071"/>
                <a:gd name="connsiteY0" fmla="*/ 1763486 h 1763486"/>
                <a:gd name="connsiteX1" fmla="*/ 0 w 2041071"/>
                <a:gd name="connsiteY1" fmla="*/ 0 h 1763486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269671 w 2269671"/>
                <a:gd name="connsiteY0" fmla="*/ 2016579 h 2016579"/>
                <a:gd name="connsiteX1" fmla="*/ 0 w 2269671"/>
                <a:gd name="connsiteY1" fmla="*/ 0 h 2016579"/>
                <a:gd name="connsiteX0" fmla="*/ 2457449 w 2457449"/>
                <a:gd name="connsiteY0" fmla="*/ 2188029 h 2188029"/>
                <a:gd name="connsiteX1" fmla="*/ 0 w 2457449"/>
                <a:gd name="connsiteY1" fmla="*/ 0 h 218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57449" h="2188029">
                  <a:moveTo>
                    <a:pt x="2457449" y="2188029"/>
                  </a:moveTo>
                  <a:cubicBezTo>
                    <a:pt x="1393371" y="1559378"/>
                    <a:pt x="598714" y="653143"/>
                    <a:pt x="0" y="0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任意形状 93">
              <a:extLst>
                <a:ext uri="{FF2B5EF4-FFF2-40B4-BE49-F238E27FC236}">
                  <a16:creationId xmlns:a16="http://schemas.microsoft.com/office/drawing/2014/main" xmlns="" id="{61D4AB87-9543-994E-BA6C-390B741FA146}"/>
                </a:ext>
              </a:extLst>
            </p:cNvPr>
            <p:cNvSpPr/>
            <p:nvPr/>
          </p:nvSpPr>
          <p:spPr>
            <a:xfrm>
              <a:off x="2465614" y="4033157"/>
              <a:ext cx="3754171" cy="1363436"/>
            </a:xfrm>
            <a:custGeom>
              <a:avLst/>
              <a:gdLst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54171"/>
                <a:gd name="connsiteY0" fmla="*/ 1363436 h 1363436"/>
                <a:gd name="connsiteX1" fmla="*/ 2228850 w 3754171"/>
                <a:gd name="connsiteY1" fmla="*/ 955222 h 1363436"/>
                <a:gd name="connsiteX2" fmla="*/ 3388179 w 3754171"/>
                <a:gd name="connsiteY2" fmla="*/ 857250 h 1363436"/>
                <a:gd name="connsiteX3" fmla="*/ 3747407 w 3754171"/>
                <a:gd name="connsiteY3" fmla="*/ 0 h 1363436"/>
                <a:gd name="connsiteX0" fmla="*/ 0 w 3754171"/>
                <a:gd name="connsiteY0" fmla="*/ 1363436 h 1363436"/>
                <a:gd name="connsiteX1" fmla="*/ 2228850 w 3754171"/>
                <a:gd name="connsiteY1" fmla="*/ 955222 h 1363436"/>
                <a:gd name="connsiteX2" fmla="*/ 3388179 w 3754171"/>
                <a:gd name="connsiteY2" fmla="*/ 857250 h 1363436"/>
                <a:gd name="connsiteX3" fmla="*/ 3747407 w 3754171"/>
                <a:gd name="connsiteY3" fmla="*/ 0 h 1363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171" h="1363436">
                  <a:moveTo>
                    <a:pt x="0" y="1363436"/>
                  </a:moveTo>
                  <a:cubicBezTo>
                    <a:pt x="677636" y="1047750"/>
                    <a:pt x="1273629" y="813707"/>
                    <a:pt x="2228850" y="955222"/>
                  </a:cubicBezTo>
                  <a:cubicBezTo>
                    <a:pt x="2824843" y="1012373"/>
                    <a:pt x="3135086" y="1016454"/>
                    <a:pt x="3388179" y="857250"/>
                  </a:cubicBezTo>
                  <a:cubicBezTo>
                    <a:pt x="3641272" y="698046"/>
                    <a:pt x="3788228" y="234723"/>
                    <a:pt x="3747407" y="0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任意形状 100">
              <a:extLst>
                <a:ext uri="{FF2B5EF4-FFF2-40B4-BE49-F238E27FC236}">
                  <a16:creationId xmlns:a16="http://schemas.microsoft.com/office/drawing/2014/main" xmlns="" id="{1103BBDA-0270-734A-BB4C-0E0C2F7C74E9}"/>
                </a:ext>
              </a:extLst>
            </p:cNvPr>
            <p:cNvSpPr/>
            <p:nvPr/>
          </p:nvSpPr>
          <p:spPr>
            <a:xfrm>
              <a:off x="2186709" y="3989612"/>
              <a:ext cx="4122073" cy="2245179"/>
            </a:xfrm>
            <a:custGeom>
              <a:avLst/>
              <a:gdLst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77833"/>
                <a:gd name="connsiteY0" fmla="*/ 1363436 h 1363436"/>
                <a:gd name="connsiteX1" fmla="*/ 2228850 w 3777833"/>
                <a:gd name="connsiteY1" fmla="*/ 955222 h 1363436"/>
                <a:gd name="connsiteX2" fmla="*/ 3575957 w 3777833"/>
                <a:gd name="connsiteY2" fmla="*/ 628650 h 1363436"/>
                <a:gd name="connsiteX3" fmla="*/ 3747407 w 3777833"/>
                <a:gd name="connsiteY3" fmla="*/ 0 h 1363436"/>
                <a:gd name="connsiteX0" fmla="*/ 0 w 3754171"/>
                <a:gd name="connsiteY0" fmla="*/ 1363436 h 1363436"/>
                <a:gd name="connsiteX1" fmla="*/ 2228850 w 3754171"/>
                <a:gd name="connsiteY1" fmla="*/ 955222 h 1363436"/>
                <a:gd name="connsiteX2" fmla="*/ 3388179 w 3754171"/>
                <a:gd name="connsiteY2" fmla="*/ 857250 h 1363436"/>
                <a:gd name="connsiteX3" fmla="*/ 3747407 w 3754171"/>
                <a:gd name="connsiteY3" fmla="*/ 0 h 1363436"/>
                <a:gd name="connsiteX0" fmla="*/ 0 w 3754171"/>
                <a:gd name="connsiteY0" fmla="*/ 1363436 h 1363436"/>
                <a:gd name="connsiteX1" fmla="*/ 2228850 w 3754171"/>
                <a:gd name="connsiteY1" fmla="*/ 955222 h 1363436"/>
                <a:gd name="connsiteX2" fmla="*/ 3388179 w 3754171"/>
                <a:gd name="connsiteY2" fmla="*/ 857250 h 1363436"/>
                <a:gd name="connsiteX3" fmla="*/ 3747407 w 3754171"/>
                <a:gd name="connsiteY3" fmla="*/ 0 h 1363436"/>
                <a:gd name="connsiteX0" fmla="*/ 0 w 4076455"/>
                <a:gd name="connsiteY0" fmla="*/ 2245179 h 2245179"/>
                <a:gd name="connsiteX1" fmla="*/ 2228850 w 4076455"/>
                <a:gd name="connsiteY1" fmla="*/ 1836965 h 2245179"/>
                <a:gd name="connsiteX2" fmla="*/ 3388179 w 4076455"/>
                <a:gd name="connsiteY2" fmla="*/ 1738993 h 2245179"/>
                <a:gd name="connsiteX3" fmla="*/ 4073978 w 4076455"/>
                <a:gd name="connsiteY3" fmla="*/ 0 h 2245179"/>
                <a:gd name="connsiteX0" fmla="*/ 0 w 4077998"/>
                <a:gd name="connsiteY0" fmla="*/ 2245179 h 2245179"/>
                <a:gd name="connsiteX1" fmla="*/ 2228850 w 4077998"/>
                <a:gd name="connsiteY1" fmla="*/ 1836965 h 2245179"/>
                <a:gd name="connsiteX2" fmla="*/ 3584122 w 4077998"/>
                <a:gd name="connsiteY2" fmla="*/ 1526722 h 2245179"/>
                <a:gd name="connsiteX3" fmla="*/ 4073978 w 4077998"/>
                <a:gd name="connsiteY3" fmla="*/ 0 h 2245179"/>
                <a:gd name="connsiteX0" fmla="*/ 0 w 4077998"/>
                <a:gd name="connsiteY0" fmla="*/ 2245179 h 2245179"/>
                <a:gd name="connsiteX1" fmla="*/ 2547257 w 4077998"/>
                <a:gd name="connsiteY1" fmla="*/ 1771651 h 2245179"/>
                <a:gd name="connsiteX2" fmla="*/ 3584122 w 4077998"/>
                <a:gd name="connsiteY2" fmla="*/ 1526722 h 2245179"/>
                <a:gd name="connsiteX3" fmla="*/ 4073978 w 4077998"/>
                <a:gd name="connsiteY3" fmla="*/ 0 h 2245179"/>
                <a:gd name="connsiteX0" fmla="*/ 0 w 4077998"/>
                <a:gd name="connsiteY0" fmla="*/ 2245179 h 2245179"/>
                <a:gd name="connsiteX1" fmla="*/ 2547257 w 4077998"/>
                <a:gd name="connsiteY1" fmla="*/ 1771651 h 2245179"/>
                <a:gd name="connsiteX2" fmla="*/ 3584122 w 4077998"/>
                <a:gd name="connsiteY2" fmla="*/ 1526722 h 2245179"/>
                <a:gd name="connsiteX3" fmla="*/ 4073978 w 4077998"/>
                <a:gd name="connsiteY3" fmla="*/ 0 h 2245179"/>
                <a:gd name="connsiteX0" fmla="*/ 0 w 4077998"/>
                <a:gd name="connsiteY0" fmla="*/ 2245179 h 2245179"/>
                <a:gd name="connsiteX1" fmla="*/ 2588079 w 4077998"/>
                <a:gd name="connsiteY1" fmla="*/ 1714501 h 2245179"/>
                <a:gd name="connsiteX2" fmla="*/ 3584122 w 4077998"/>
                <a:gd name="connsiteY2" fmla="*/ 1526722 h 2245179"/>
                <a:gd name="connsiteX3" fmla="*/ 4073978 w 4077998"/>
                <a:gd name="connsiteY3" fmla="*/ 0 h 2245179"/>
                <a:gd name="connsiteX0" fmla="*/ 0 w 4077998"/>
                <a:gd name="connsiteY0" fmla="*/ 2245179 h 2245179"/>
                <a:gd name="connsiteX1" fmla="*/ 2588079 w 4077998"/>
                <a:gd name="connsiteY1" fmla="*/ 1714501 h 2245179"/>
                <a:gd name="connsiteX2" fmla="*/ 3584122 w 4077998"/>
                <a:gd name="connsiteY2" fmla="*/ 1526722 h 2245179"/>
                <a:gd name="connsiteX3" fmla="*/ 4073978 w 4077998"/>
                <a:gd name="connsiteY3" fmla="*/ 0 h 2245179"/>
                <a:gd name="connsiteX0" fmla="*/ 0 w 4122073"/>
                <a:gd name="connsiteY0" fmla="*/ 2245179 h 2245179"/>
                <a:gd name="connsiteX1" fmla="*/ 2588079 w 4122073"/>
                <a:gd name="connsiteY1" fmla="*/ 1714501 h 2245179"/>
                <a:gd name="connsiteX2" fmla="*/ 3584122 w 4122073"/>
                <a:gd name="connsiteY2" fmla="*/ 1526722 h 2245179"/>
                <a:gd name="connsiteX3" fmla="*/ 4073978 w 4122073"/>
                <a:gd name="connsiteY3" fmla="*/ 0 h 2245179"/>
                <a:gd name="connsiteX0" fmla="*/ 0 w 4122073"/>
                <a:gd name="connsiteY0" fmla="*/ 2245179 h 2245179"/>
                <a:gd name="connsiteX1" fmla="*/ 2588079 w 4122073"/>
                <a:gd name="connsiteY1" fmla="*/ 1714501 h 2245179"/>
                <a:gd name="connsiteX2" fmla="*/ 3584122 w 4122073"/>
                <a:gd name="connsiteY2" fmla="*/ 1526722 h 2245179"/>
                <a:gd name="connsiteX3" fmla="*/ 4073978 w 4122073"/>
                <a:gd name="connsiteY3" fmla="*/ 0 h 2245179"/>
                <a:gd name="connsiteX0" fmla="*/ 0 w 4122073"/>
                <a:gd name="connsiteY0" fmla="*/ 2245179 h 2245179"/>
                <a:gd name="connsiteX1" fmla="*/ 2588079 w 4122073"/>
                <a:gd name="connsiteY1" fmla="*/ 1714501 h 2245179"/>
                <a:gd name="connsiteX2" fmla="*/ 3584122 w 4122073"/>
                <a:gd name="connsiteY2" fmla="*/ 1526722 h 2245179"/>
                <a:gd name="connsiteX3" fmla="*/ 4073978 w 4122073"/>
                <a:gd name="connsiteY3" fmla="*/ 0 h 2245179"/>
                <a:gd name="connsiteX0" fmla="*/ 0 w 4122073"/>
                <a:gd name="connsiteY0" fmla="*/ 2245179 h 2245179"/>
                <a:gd name="connsiteX1" fmla="*/ 2588079 w 4122073"/>
                <a:gd name="connsiteY1" fmla="*/ 1714501 h 2245179"/>
                <a:gd name="connsiteX2" fmla="*/ 3584122 w 4122073"/>
                <a:gd name="connsiteY2" fmla="*/ 1526722 h 2245179"/>
                <a:gd name="connsiteX3" fmla="*/ 4073978 w 4122073"/>
                <a:gd name="connsiteY3" fmla="*/ 0 h 2245179"/>
                <a:gd name="connsiteX0" fmla="*/ 0 w 4122073"/>
                <a:gd name="connsiteY0" fmla="*/ 2245179 h 2245179"/>
                <a:gd name="connsiteX1" fmla="*/ 2571750 w 4122073"/>
                <a:gd name="connsiteY1" fmla="*/ 1698172 h 2245179"/>
                <a:gd name="connsiteX2" fmla="*/ 3584122 w 4122073"/>
                <a:gd name="connsiteY2" fmla="*/ 1526722 h 2245179"/>
                <a:gd name="connsiteX3" fmla="*/ 4073978 w 4122073"/>
                <a:gd name="connsiteY3" fmla="*/ 0 h 2245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2073" h="2245179">
                  <a:moveTo>
                    <a:pt x="0" y="2245179"/>
                  </a:moveTo>
                  <a:cubicBezTo>
                    <a:pt x="677636" y="1929493"/>
                    <a:pt x="1632858" y="1670957"/>
                    <a:pt x="2571750" y="1698172"/>
                  </a:cubicBezTo>
                  <a:cubicBezTo>
                    <a:pt x="3167743" y="1649186"/>
                    <a:pt x="3355522" y="1718583"/>
                    <a:pt x="3584122" y="1526722"/>
                  </a:cubicBezTo>
                  <a:cubicBezTo>
                    <a:pt x="4286251" y="1277711"/>
                    <a:pt x="4114799" y="234723"/>
                    <a:pt x="4073978" y="0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任意形状 101">
              <a:extLst>
                <a:ext uri="{FF2B5EF4-FFF2-40B4-BE49-F238E27FC236}">
                  <a16:creationId xmlns:a16="http://schemas.microsoft.com/office/drawing/2014/main" xmlns="" id="{AB8A6273-C2F9-5C42-BD2F-EE85B75820CA}"/>
                </a:ext>
              </a:extLst>
            </p:cNvPr>
            <p:cNvSpPr/>
            <p:nvPr/>
          </p:nvSpPr>
          <p:spPr>
            <a:xfrm>
              <a:off x="3270086" y="-58993"/>
              <a:ext cx="2983229" cy="4137198"/>
            </a:xfrm>
            <a:custGeom>
              <a:avLst/>
              <a:gdLst>
                <a:gd name="connsiteX0" fmla="*/ 2872346 w 2872346"/>
                <a:gd name="connsiteY0" fmla="*/ 4050890 h 4167444"/>
                <a:gd name="connsiteX1" fmla="*/ 2223417 w 2872346"/>
                <a:gd name="connsiteY1" fmla="*/ 4149213 h 4167444"/>
                <a:gd name="connsiteX2" fmla="*/ 1849791 w 2872346"/>
                <a:gd name="connsiteY2" fmla="*/ 3726426 h 4167444"/>
                <a:gd name="connsiteX3" fmla="*/ 2007107 w 2872346"/>
                <a:gd name="connsiteY3" fmla="*/ 3451123 h 4167444"/>
                <a:gd name="connsiteX4" fmla="*/ 1721972 w 2872346"/>
                <a:gd name="connsiteY4" fmla="*/ 3195484 h 4167444"/>
                <a:gd name="connsiteX5" fmla="*/ 905895 w 2872346"/>
                <a:gd name="connsiteY5" fmla="*/ 2841523 h 4167444"/>
                <a:gd name="connsiteX6" fmla="*/ 247133 w 2872346"/>
                <a:gd name="connsiteY6" fmla="*/ 2310581 h 4167444"/>
                <a:gd name="connsiteX7" fmla="*/ 1327 w 2872346"/>
                <a:gd name="connsiteY7" fmla="*/ 1641987 h 4167444"/>
                <a:gd name="connsiteX8" fmla="*/ 335624 w 2872346"/>
                <a:gd name="connsiteY8" fmla="*/ 1317523 h 4167444"/>
                <a:gd name="connsiteX9" fmla="*/ 266798 w 2872346"/>
                <a:gd name="connsiteY9" fmla="*/ 1081548 h 4167444"/>
                <a:gd name="connsiteX10" fmla="*/ 443778 w 2872346"/>
                <a:gd name="connsiteY10" fmla="*/ 934064 h 4167444"/>
                <a:gd name="connsiteX11" fmla="*/ 473275 w 2872346"/>
                <a:gd name="connsiteY11" fmla="*/ 668593 h 4167444"/>
                <a:gd name="connsiteX12" fmla="*/ 630591 w 2872346"/>
                <a:gd name="connsiteY12" fmla="*/ 432619 h 4167444"/>
                <a:gd name="connsiteX13" fmla="*/ 502772 w 2872346"/>
                <a:gd name="connsiteY13" fmla="*/ 206477 h 4167444"/>
                <a:gd name="connsiteX14" fmla="*/ 60320 w 2872346"/>
                <a:gd name="connsiteY14" fmla="*/ 0 h 4167444"/>
                <a:gd name="connsiteX0" fmla="*/ 3012181 w 3012181"/>
                <a:gd name="connsiteY0" fmla="*/ 4050890 h 4167444"/>
                <a:gd name="connsiteX1" fmla="*/ 2363252 w 3012181"/>
                <a:gd name="connsiteY1" fmla="*/ 4149213 h 4167444"/>
                <a:gd name="connsiteX2" fmla="*/ 1989626 w 3012181"/>
                <a:gd name="connsiteY2" fmla="*/ 3726426 h 4167444"/>
                <a:gd name="connsiteX3" fmla="*/ 2146942 w 3012181"/>
                <a:gd name="connsiteY3" fmla="*/ 3451123 h 4167444"/>
                <a:gd name="connsiteX4" fmla="*/ 1861807 w 3012181"/>
                <a:gd name="connsiteY4" fmla="*/ 3195484 h 4167444"/>
                <a:gd name="connsiteX5" fmla="*/ 1045730 w 3012181"/>
                <a:gd name="connsiteY5" fmla="*/ 2841523 h 4167444"/>
                <a:gd name="connsiteX6" fmla="*/ 62503 w 3012181"/>
                <a:gd name="connsiteY6" fmla="*/ 2104104 h 4167444"/>
                <a:gd name="connsiteX7" fmla="*/ 141162 w 3012181"/>
                <a:gd name="connsiteY7" fmla="*/ 1641987 h 4167444"/>
                <a:gd name="connsiteX8" fmla="*/ 475459 w 3012181"/>
                <a:gd name="connsiteY8" fmla="*/ 1317523 h 4167444"/>
                <a:gd name="connsiteX9" fmla="*/ 406633 w 3012181"/>
                <a:gd name="connsiteY9" fmla="*/ 1081548 h 4167444"/>
                <a:gd name="connsiteX10" fmla="*/ 583613 w 3012181"/>
                <a:gd name="connsiteY10" fmla="*/ 934064 h 4167444"/>
                <a:gd name="connsiteX11" fmla="*/ 613110 w 3012181"/>
                <a:gd name="connsiteY11" fmla="*/ 668593 h 4167444"/>
                <a:gd name="connsiteX12" fmla="*/ 770426 w 3012181"/>
                <a:gd name="connsiteY12" fmla="*/ 432619 h 4167444"/>
                <a:gd name="connsiteX13" fmla="*/ 642607 w 3012181"/>
                <a:gd name="connsiteY13" fmla="*/ 206477 h 4167444"/>
                <a:gd name="connsiteX14" fmla="*/ 200155 w 3012181"/>
                <a:gd name="connsiteY14" fmla="*/ 0 h 4167444"/>
                <a:gd name="connsiteX0" fmla="*/ 3014351 w 3014351"/>
                <a:gd name="connsiteY0" fmla="*/ 4050890 h 4167444"/>
                <a:gd name="connsiteX1" fmla="*/ 2365422 w 3014351"/>
                <a:gd name="connsiteY1" fmla="*/ 4149213 h 4167444"/>
                <a:gd name="connsiteX2" fmla="*/ 1991796 w 3014351"/>
                <a:gd name="connsiteY2" fmla="*/ 3726426 h 4167444"/>
                <a:gd name="connsiteX3" fmla="*/ 2149112 w 3014351"/>
                <a:gd name="connsiteY3" fmla="*/ 3451123 h 4167444"/>
                <a:gd name="connsiteX4" fmla="*/ 1863977 w 3014351"/>
                <a:gd name="connsiteY4" fmla="*/ 3195484 h 4167444"/>
                <a:gd name="connsiteX5" fmla="*/ 1077397 w 3014351"/>
                <a:gd name="connsiteY5" fmla="*/ 2792361 h 4167444"/>
                <a:gd name="connsiteX6" fmla="*/ 64673 w 3014351"/>
                <a:gd name="connsiteY6" fmla="*/ 2104104 h 4167444"/>
                <a:gd name="connsiteX7" fmla="*/ 143332 w 3014351"/>
                <a:gd name="connsiteY7" fmla="*/ 1641987 h 4167444"/>
                <a:gd name="connsiteX8" fmla="*/ 477629 w 3014351"/>
                <a:gd name="connsiteY8" fmla="*/ 1317523 h 4167444"/>
                <a:gd name="connsiteX9" fmla="*/ 408803 w 3014351"/>
                <a:gd name="connsiteY9" fmla="*/ 1081548 h 4167444"/>
                <a:gd name="connsiteX10" fmla="*/ 585783 w 3014351"/>
                <a:gd name="connsiteY10" fmla="*/ 934064 h 4167444"/>
                <a:gd name="connsiteX11" fmla="*/ 615280 w 3014351"/>
                <a:gd name="connsiteY11" fmla="*/ 668593 h 4167444"/>
                <a:gd name="connsiteX12" fmla="*/ 772596 w 3014351"/>
                <a:gd name="connsiteY12" fmla="*/ 432619 h 4167444"/>
                <a:gd name="connsiteX13" fmla="*/ 644777 w 3014351"/>
                <a:gd name="connsiteY13" fmla="*/ 206477 h 4167444"/>
                <a:gd name="connsiteX14" fmla="*/ 202325 w 3014351"/>
                <a:gd name="connsiteY14" fmla="*/ 0 h 4167444"/>
                <a:gd name="connsiteX0" fmla="*/ 2983229 w 2983229"/>
                <a:gd name="connsiteY0" fmla="*/ 4050890 h 4167444"/>
                <a:gd name="connsiteX1" fmla="*/ 2334300 w 2983229"/>
                <a:gd name="connsiteY1" fmla="*/ 4149213 h 4167444"/>
                <a:gd name="connsiteX2" fmla="*/ 1960674 w 2983229"/>
                <a:gd name="connsiteY2" fmla="*/ 3726426 h 4167444"/>
                <a:gd name="connsiteX3" fmla="*/ 2117990 w 2983229"/>
                <a:gd name="connsiteY3" fmla="*/ 3451123 h 4167444"/>
                <a:gd name="connsiteX4" fmla="*/ 1832855 w 2983229"/>
                <a:gd name="connsiteY4" fmla="*/ 3195484 h 4167444"/>
                <a:gd name="connsiteX5" fmla="*/ 1046275 w 2983229"/>
                <a:gd name="connsiteY5" fmla="*/ 2792361 h 4167444"/>
                <a:gd name="connsiteX6" fmla="*/ 72880 w 2983229"/>
                <a:gd name="connsiteY6" fmla="*/ 2104104 h 4167444"/>
                <a:gd name="connsiteX7" fmla="*/ 112210 w 2983229"/>
                <a:gd name="connsiteY7" fmla="*/ 1641987 h 4167444"/>
                <a:gd name="connsiteX8" fmla="*/ 446507 w 2983229"/>
                <a:gd name="connsiteY8" fmla="*/ 1317523 h 4167444"/>
                <a:gd name="connsiteX9" fmla="*/ 377681 w 2983229"/>
                <a:gd name="connsiteY9" fmla="*/ 1081548 h 4167444"/>
                <a:gd name="connsiteX10" fmla="*/ 554661 w 2983229"/>
                <a:gd name="connsiteY10" fmla="*/ 934064 h 4167444"/>
                <a:gd name="connsiteX11" fmla="*/ 584158 w 2983229"/>
                <a:gd name="connsiteY11" fmla="*/ 668593 h 4167444"/>
                <a:gd name="connsiteX12" fmla="*/ 741474 w 2983229"/>
                <a:gd name="connsiteY12" fmla="*/ 432619 h 4167444"/>
                <a:gd name="connsiteX13" fmla="*/ 613655 w 2983229"/>
                <a:gd name="connsiteY13" fmla="*/ 206477 h 4167444"/>
                <a:gd name="connsiteX14" fmla="*/ 171203 w 2983229"/>
                <a:gd name="connsiteY14" fmla="*/ 0 h 4167444"/>
                <a:gd name="connsiteX0" fmla="*/ 3013803 w 3013803"/>
                <a:gd name="connsiteY0" fmla="*/ 4050890 h 4167444"/>
                <a:gd name="connsiteX1" fmla="*/ 2364874 w 3013803"/>
                <a:gd name="connsiteY1" fmla="*/ 4149213 h 4167444"/>
                <a:gd name="connsiteX2" fmla="*/ 1991248 w 3013803"/>
                <a:gd name="connsiteY2" fmla="*/ 3726426 h 4167444"/>
                <a:gd name="connsiteX3" fmla="*/ 2148564 w 3013803"/>
                <a:gd name="connsiteY3" fmla="*/ 3451123 h 4167444"/>
                <a:gd name="connsiteX4" fmla="*/ 1863429 w 3013803"/>
                <a:gd name="connsiteY4" fmla="*/ 3195484 h 4167444"/>
                <a:gd name="connsiteX5" fmla="*/ 1076849 w 3013803"/>
                <a:gd name="connsiteY5" fmla="*/ 2792361 h 4167444"/>
                <a:gd name="connsiteX6" fmla="*/ 103454 w 3013803"/>
                <a:gd name="connsiteY6" fmla="*/ 2104104 h 4167444"/>
                <a:gd name="connsiteX7" fmla="*/ 142784 w 3013803"/>
                <a:gd name="connsiteY7" fmla="*/ 1641987 h 4167444"/>
                <a:gd name="connsiteX8" fmla="*/ 477081 w 3013803"/>
                <a:gd name="connsiteY8" fmla="*/ 1317523 h 4167444"/>
                <a:gd name="connsiteX9" fmla="*/ 408255 w 3013803"/>
                <a:gd name="connsiteY9" fmla="*/ 1081548 h 4167444"/>
                <a:gd name="connsiteX10" fmla="*/ 585235 w 3013803"/>
                <a:gd name="connsiteY10" fmla="*/ 934064 h 4167444"/>
                <a:gd name="connsiteX11" fmla="*/ 614732 w 3013803"/>
                <a:gd name="connsiteY11" fmla="*/ 668593 h 4167444"/>
                <a:gd name="connsiteX12" fmla="*/ 772048 w 3013803"/>
                <a:gd name="connsiteY12" fmla="*/ 432619 h 4167444"/>
                <a:gd name="connsiteX13" fmla="*/ 644229 w 3013803"/>
                <a:gd name="connsiteY13" fmla="*/ 206477 h 4167444"/>
                <a:gd name="connsiteX14" fmla="*/ 201777 w 3013803"/>
                <a:gd name="connsiteY14" fmla="*/ 0 h 4167444"/>
                <a:gd name="connsiteX0" fmla="*/ 3013803 w 3013803"/>
                <a:gd name="connsiteY0" fmla="*/ 4050890 h 4121692"/>
                <a:gd name="connsiteX1" fmla="*/ 2217390 w 3013803"/>
                <a:gd name="connsiteY1" fmla="*/ 4090219 h 4121692"/>
                <a:gd name="connsiteX2" fmla="*/ 1991248 w 3013803"/>
                <a:gd name="connsiteY2" fmla="*/ 3726426 h 4121692"/>
                <a:gd name="connsiteX3" fmla="*/ 2148564 w 3013803"/>
                <a:gd name="connsiteY3" fmla="*/ 3451123 h 4121692"/>
                <a:gd name="connsiteX4" fmla="*/ 1863429 w 3013803"/>
                <a:gd name="connsiteY4" fmla="*/ 3195484 h 4121692"/>
                <a:gd name="connsiteX5" fmla="*/ 1076849 w 3013803"/>
                <a:gd name="connsiteY5" fmla="*/ 2792361 h 4121692"/>
                <a:gd name="connsiteX6" fmla="*/ 103454 w 3013803"/>
                <a:gd name="connsiteY6" fmla="*/ 2104104 h 4121692"/>
                <a:gd name="connsiteX7" fmla="*/ 142784 w 3013803"/>
                <a:gd name="connsiteY7" fmla="*/ 1641987 h 4121692"/>
                <a:gd name="connsiteX8" fmla="*/ 477081 w 3013803"/>
                <a:gd name="connsiteY8" fmla="*/ 1317523 h 4121692"/>
                <a:gd name="connsiteX9" fmla="*/ 408255 w 3013803"/>
                <a:gd name="connsiteY9" fmla="*/ 1081548 h 4121692"/>
                <a:gd name="connsiteX10" fmla="*/ 585235 w 3013803"/>
                <a:gd name="connsiteY10" fmla="*/ 934064 h 4121692"/>
                <a:gd name="connsiteX11" fmla="*/ 614732 w 3013803"/>
                <a:gd name="connsiteY11" fmla="*/ 668593 h 4121692"/>
                <a:gd name="connsiteX12" fmla="*/ 772048 w 3013803"/>
                <a:gd name="connsiteY12" fmla="*/ 432619 h 4121692"/>
                <a:gd name="connsiteX13" fmla="*/ 644229 w 3013803"/>
                <a:gd name="connsiteY13" fmla="*/ 206477 h 4121692"/>
                <a:gd name="connsiteX14" fmla="*/ 201777 w 3013803"/>
                <a:gd name="connsiteY14" fmla="*/ 0 h 4121692"/>
                <a:gd name="connsiteX0" fmla="*/ 3013803 w 3013803"/>
                <a:gd name="connsiteY0" fmla="*/ 4050890 h 4122405"/>
                <a:gd name="connsiteX1" fmla="*/ 2217390 w 3013803"/>
                <a:gd name="connsiteY1" fmla="*/ 4090219 h 4122405"/>
                <a:gd name="connsiteX2" fmla="*/ 2030577 w 3013803"/>
                <a:gd name="connsiteY2" fmla="*/ 3716594 h 4122405"/>
                <a:gd name="connsiteX3" fmla="*/ 2148564 w 3013803"/>
                <a:gd name="connsiteY3" fmla="*/ 3451123 h 4122405"/>
                <a:gd name="connsiteX4" fmla="*/ 1863429 w 3013803"/>
                <a:gd name="connsiteY4" fmla="*/ 3195484 h 4122405"/>
                <a:gd name="connsiteX5" fmla="*/ 1076849 w 3013803"/>
                <a:gd name="connsiteY5" fmla="*/ 2792361 h 4122405"/>
                <a:gd name="connsiteX6" fmla="*/ 103454 w 3013803"/>
                <a:gd name="connsiteY6" fmla="*/ 2104104 h 4122405"/>
                <a:gd name="connsiteX7" fmla="*/ 142784 w 3013803"/>
                <a:gd name="connsiteY7" fmla="*/ 1641987 h 4122405"/>
                <a:gd name="connsiteX8" fmla="*/ 477081 w 3013803"/>
                <a:gd name="connsiteY8" fmla="*/ 1317523 h 4122405"/>
                <a:gd name="connsiteX9" fmla="*/ 408255 w 3013803"/>
                <a:gd name="connsiteY9" fmla="*/ 1081548 h 4122405"/>
                <a:gd name="connsiteX10" fmla="*/ 585235 w 3013803"/>
                <a:gd name="connsiteY10" fmla="*/ 934064 h 4122405"/>
                <a:gd name="connsiteX11" fmla="*/ 614732 w 3013803"/>
                <a:gd name="connsiteY11" fmla="*/ 668593 h 4122405"/>
                <a:gd name="connsiteX12" fmla="*/ 772048 w 3013803"/>
                <a:gd name="connsiteY12" fmla="*/ 432619 h 4122405"/>
                <a:gd name="connsiteX13" fmla="*/ 644229 w 3013803"/>
                <a:gd name="connsiteY13" fmla="*/ 206477 h 4122405"/>
                <a:gd name="connsiteX14" fmla="*/ 201777 w 3013803"/>
                <a:gd name="connsiteY14" fmla="*/ 0 h 4122405"/>
                <a:gd name="connsiteX0" fmla="*/ 3013803 w 3013803"/>
                <a:gd name="connsiteY0" fmla="*/ 4050890 h 4122405"/>
                <a:gd name="connsiteX1" fmla="*/ 2217390 w 3013803"/>
                <a:gd name="connsiteY1" fmla="*/ 4090219 h 4122405"/>
                <a:gd name="connsiteX2" fmla="*/ 2030577 w 3013803"/>
                <a:gd name="connsiteY2" fmla="*/ 3716594 h 4122405"/>
                <a:gd name="connsiteX3" fmla="*/ 2119067 w 3013803"/>
                <a:gd name="connsiteY3" fmla="*/ 3382297 h 4122405"/>
                <a:gd name="connsiteX4" fmla="*/ 1863429 w 3013803"/>
                <a:gd name="connsiteY4" fmla="*/ 3195484 h 4122405"/>
                <a:gd name="connsiteX5" fmla="*/ 1076849 w 3013803"/>
                <a:gd name="connsiteY5" fmla="*/ 2792361 h 4122405"/>
                <a:gd name="connsiteX6" fmla="*/ 103454 w 3013803"/>
                <a:gd name="connsiteY6" fmla="*/ 2104104 h 4122405"/>
                <a:gd name="connsiteX7" fmla="*/ 142784 w 3013803"/>
                <a:gd name="connsiteY7" fmla="*/ 1641987 h 4122405"/>
                <a:gd name="connsiteX8" fmla="*/ 477081 w 3013803"/>
                <a:gd name="connsiteY8" fmla="*/ 1317523 h 4122405"/>
                <a:gd name="connsiteX9" fmla="*/ 408255 w 3013803"/>
                <a:gd name="connsiteY9" fmla="*/ 1081548 h 4122405"/>
                <a:gd name="connsiteX10" fmla="*/ 585235 w 3013803"/>
                <a:gd name="connsiteY10" fmla="*/ 934064 h 4122405"/>
                <a:gd name="connsiteX11" fmla="*/ 614732 w 3013803"/>
                <a:gd name="connsiteY11" fmla="*/ 668593 h 4122405"/>
                <a:gd name="connsiteX12" fmla="*/ 772048 w 3013803"/>
                <a:gd name="connsiteY12" fmla="*/ 432619 h 4122405"/>
                <a:gd name="connsiteX13" fmla="*/ 644229 w 3013803"/>
                <a:gd name="connsiteY13" fmla="*/ 206477 h 4122405"/>
                <a:gd name="connsiteX14" fmla="*/ 201777 w 3013803"/>
                <a:gd name="connsiteY14" fmla="*/ 0 h 4122405"/>
                <a:gd name="connsiteX0" fmla="*/ 3013803 w 3013803"/>
                <a:gd name="connsiteY0" fmla="*/ 4050890 h 4122405"/>
                <a:gd name="connsiteX1" fmla="*/ 2217390 w 3013803"/>
                <a:gd name="connsiteY1" fmla="*/ 4090219 h 4122405"/>
                <a:gd name="connsiteX2" fmla="*/ 2030577 w 3013803"/>
                <a:gd name="connsiteY2" fmla="*/ 3716594 h 4122405"/>
                <a:gd name="connsiteX3" fmla="*/ 2119067 w 3013803"/>
                <a:gd name="connsiteY3" fmla="*/ 3382297 h 4122405"/>
                <a:gd name="connsiteX4" fmla="*/ 1755274 w 3013803"/>
                <a:gd name="connsiteY4" fmla="*/ 3136491 h 4122405"/>
                <a:gd name="connsiteX5" fmla="*/ 1076849 w 3013803"/>
                <a:gd name="connsiteY5" fmla="*/ 2792361 h 4122405"/>
                <a:gd name="connsiteX6" fmla="*/ 103454 w 3013803"/>
                <a:gd name="connsiteY6" fmla="*/ 2104104 h 4122405"/>
                <a:gd name="connsiteX7" fmla="*/ 142784 w 3013803"/>
                <a:gd name="connsiteY7" fmla="*/ 1641987 h 4122405"/>
                <a:gd name="connsiteX8" fmla="*/ 477081 w 3013803"/>
                <a:gd name="connsiteY8" fmla="*/ 1317523 h 4122405"/>
                <a:gd name="connsiteX9" fmla="*/ 408255 w 3013803"/>
                <a:gd name="connsiteY9" fmla="*/ 1081548 h 4122405"/>
                <a:gd name="connsiteX10" fmla="*/ 585235 w 3013803"/>
                <a:gd name="connsiteY10" fmla="*/ 934064 h 4122405"/>
                <a:gd name="connsiteX11" fmla="*/ 614732 w 3013803"/>
                <a:gd name="connsiteY11" fmla="*/ 668593 h 4122405"/>
                <a:gd name="connsiteX12" fmla="*/ 772048 w 3013803"/>
                <a:gd name="connsiteY12" fmla="*/ 432619 h 4122405"/>
                <a:gd name="connsiteX13" fmla="*/ 644229 w 3013803"/>
                <a:gd name="connsiteY13" fmla="*/ 206477 h 4122405"/>
                <a:gd name="connsiteX14" fmla="*/ 201777 w 3013803"/>
                <a:gd name="connsiteY14" fmla="*/ 0 h 4122405"/>
                <a:gd name="connsiteX0" fmla="*/ 3013803 w 3013803"/>
                <a:gd name="connsiteY0" fmla="*/ 4050890 h 4135314"/>
                <a:gd name="connsiteX1" fmla="*/ 2217390 w 3013803"/>
                <a:gd name="connsiteY1" fmla="*/ 4090219 h 4135314"/>
                <a:gd name="connsiteX2" fmla="*/ 2030577 w 3013803"/>
                <a:gd name="connsiteY2" fmla="*/ 3716594 h 4135314"/>
                <a:gd name="connsiteX3" fmla="*/ 2119067 w 3013803"/>
                <a:gd name="connsiteY3" fmla="*/ 3382297 h 4135314"/>
                <a:gd name="connsiteX4" fmla="*/ 1755274 w 3013803"/>
                <a:gd name="connsiteY4" fmla="*/ 3136491 h 4135314"/>
                <a:gd name="connsiteX5" fmla="*/ 1076849 w 3013803"/>
                <a:gd name="connsiteY5" fmla="*/ 2792361 h 4135314"/>
                <a:gd name="connsiteX6" fmla="*/ 103454 w 3013803"/>
                <a:gd name="connsiteY6" fmla="*/ 2104104 h 4135314"/>
                <a:gd name="connsiteX7" fmla="*/ 142784 w 3013803"/>
                <a:gd name="connsiteY7" fmla="*/ 1641987 h 4135314"/>
                <a:gd name="connsiteX8" fmla="*/ 477081 w 3013803"/>
                <a:gd name="connsiteY8" fmla="*/ 1317523 h 4135314"/>
                <a:gd name="connsiteX9" fmla="*/ 408255 w 3013803"/>
                <a:gd name="connsiteY9" fmla="*/ 1081548 h 4135314"/>
                <a:gd name="connsiteX10" fmla="*/ 585235 w 3013803"/>
                <a:gd name="connsiteY10" fmla="*/ 934064 h 4135314"/>
                <a:gd name="connsiteX11" fmla="*/ 614732 w 3013803"/>
                <a:gd name="connsiteY11" fmla="*/ 668593 h 4135314"/>
                <a:gd name="connsiteX12" fmla="*/ 772048 w 3013803"/>
                <a:gd name="connsiteY12" fmla="*/ 432619 h 4135314"/>
                <a:gd name="connsiteX13" fmla="*/ 644229 w 3013803"/>
                <a:gd name="connsiteY13" fmla="*/ 206477 h 4135314"/>
                <a:gd name="connsiteX14" fmla="*/ 201777 w 3013803"/>
                <a:gd name="connsiteY14" fmla="*/ 0 h 4135314"/>
                <a:gd name="connsiteX0" fmla="*/ 3013803 w 3013803"/>
                <a:gd name="connsiteY0" fmla="*/ 4050890 h 4156862"/>
                <a:gd name="connsiteX1" fmla="*/ 2276384 w 3013803"/>
                <a:gd name="connsiteY1" fmla="*/ 4119716 h 4156862"/>
                <a:gd name="connsiteX2" fmla="*/ 2030577 w 3013803"/>
                <a:gd name="connsiteY2" fmla="*/ 3716594 h 4156862"/>
                <a:gd name="connsiteX3" fmla="*/ 2119067 w 3013803"/>
                <a:gd name="connsiteY3" fmla="*/ 3382297 h 4156862"/>
                <a:gd name="connsiteX4" fmla="*/ 1755274 w 3013803"/>
                <a:gd name="connsiteY4" fmla="*/ 3136491 h 4156862"/>
                <a:gd name="connsiteX5" fmla="*/ 1076849 w 3013803"/>
                <a:gd name="connsiteY5" fmla="*/ 2792361 h 4156862"/>
                <a:gd name="connsiteX6" fmla="*/ 103454 w 3013803"/>
                <a:gd name="connsiteY6" fmla="*/ 2104104 h 4156862"/>
                <a:gd name="connsiteX7" fmla="*/ 142784 w 3013803"/>
                <a:gd name="connsiteY7" fmla="*/ 1641987 h 4156862"/>
                <a:gd name="connsiteX8" fmla="*/ 477081 w 3013803"/>
                <a:gd name="connsiteY8" fmla="*/ 1317523 h 4156862"/>
                <a:gd name="connsiteX9" fmla="*/ 408255 w 3013803"/>
                <a:gd name="connsiteY9" fmla="*/ 1081548 h 4156862"/>
                <a:gd name="connsiteX10" fmla="*/ 585235 w 3013803"/>
                <a:gd name="connsiteY10" fmla="*/ 934064 h 4156862"/>
                <a:gd name="connsiteX11" fmla="*/ 614732 w 3013803"/>
                <a:gd name="connsiteY11" fmla="*/ 668593 h 4156862"/>
                <a:gd name="connsiteX12" fmla="*/ 772048 w 3013803"/>
                <a:gd name="connsiteY12" fmla="*/ 432619 h 4156862"/>
                <a:gd name="connsiteX13" fmla="*/ 644229 w 3013803"/>
                <a:gd name="connsiteY13" fmla="*/ 206477 h 4156862"/>
                <a:gd name="connsiteX14" fmla="*/ 201777 w 3013803"/>
                <a:gd name="connsiteY14" fmla="*/ 0 h 4156862"/>
                <a:gd name="connsiteX0" fmla="*/ 2983229 w 2983229"/>
                <a:gd name="connsiteY0" fmla="*/ 4050890 h 4156862"/>
                <a:gd name="connsiteX1" fmla="*/ 2245810 w 2983229"/>
                <a:gd name="connsiteY1" fmla="*/ 4119716 h 4156862"/>
                <a:gd name="connsiteX2" fmla="*/ 2000003 w 2983229"/>
                <a:gd name="connsiteY2" fmla="*/ 3716594 h 4156862"/>
                <a:gd name="connsiteX3" fmla="*/ 2088493 w 2983229"/>
                <a:gd name="connsiteY3" fmla="*/ 3382297 h 4156862"/>
                <a:gd name="connsiteX4" fmla="*/ 1724700 w 2983229"/>
                <a:gd name="connsiteY4" fmla="*/ 3136491 h 4156862"/>
                <a:gd name="connsiteX5" fmla="*/ 1046275 w 2983229"/>
                <a:gd name="connsiteY5" fmla="*/ 2792361 h 4156862"/>
                <a:gd name="connsiteX6" fmla="*/ 72880 w 2983229"/>
                <a:gd name="connsiteY6" fmla="*/ 2104104 h 4156862"/>
                <a:gd name="connsiteX7" fmla="*/ 112210 w 2983229"/>
                <a:gd name="connsiteY7" fmla="*/ 1641987 h 4156862"/>
                <a:gd name="connsiteX8" fmla="*/ 446507 w 2983229"/>
                <a:gd name="connsiteY8" fmla="*/ 1317523 h 4156862"/>
                <a:gd name="connsiteX9" fmla="*/ 377681 w 2983229"/>
                <a:gd name="connsiteY9" fmla="*/ 1081548 h 4156862"/>
                <a:gd name="connsiteX10" fmla="*/ 554661 w 2983229"/>
                <a:gd name="connsiteY10" fmla="*/ 934064 h 4156862"/>
                <a:gd name="connsiteX11" fmla="*/ 584158 w 2983229"/>
                <a:gd name="connsiteY11" fmla="*/ 668593 h 4156862"/>
                <a:gd name="connsiteX12" fmla="*/ 741474 w 2983229"/>
                <a:gd name="connsiteY12" fmla="*/ 432619 h 4156862"/>
                <a:gd name="connsiteX13" fmla="*/ 613655 w 2983229"/>
                <a:gd name="connsiteY13" fmla="*/ 206477 h 4156862"/>
                <a:gd name="connsiteX14" fmla="*/ 171203 w 2983229"/>
                <a:gd name="connsiteY14" fmla="*/ 0 h 4156862"/>
                <a:gd name="connsiteX0" fmla="*/ 2983229 w 2983229"/>
                <a:gd name="connsiteY0" fmla="*/ 4050890 h 4156862"/>
                <a:gd name="connsiteX1" fmla="*/ 2245810 w 2983229"/>
                <a:gd name="connsiteY1" fmla="*/ 4119716 h 4156862"/>
                <a:gd name="connsiteX2" fmla="*/ 2000003 w 2983229"/>
                <a:gd name="connsiteY2" fmla="*/ 3716594 h 4156862"/>
                <a:gd name="connsiteX3" fmla="*/ 2088493 w 2983229"/>
                <a:gd name="connsiteY3" fmla="*/ 3382297 h 4156862"/>
                <a:gd name="connsiteX4" fmla="*/ 1724700 w 2983229"/>
                <a:gd name="connsiteY4" fmla="*/ 3136491 h 4156862"/>
                <a:gd name="connsiteX5" fmla="*/ 1046275 w 2983229"/>
                <a:gd name="connsiteY5" fmla="*/ 2792361 h 4156862"/>
                <a:gd name="connsiteX6" fmla="*/ 72880 w 2983229"/>
                <a:gd name="connsiteY6" fmla="*/ 2104104 h 4156862"/>
                <a:gd name="connsiteX7" fmla="*/ 112210 w 2983229"/>
                <a:gd name="connsiteY7" fmla="*/ 1641987 h 4156862"/>
                <a:gd name="connsiteX8" fmla="*/ 446507 w 2983229"/>
                <a:gd name="connsiteY8" fmla="*/ 1317523 h 4156862"/>
                <a:gd name="connsiteX9" fmla="*/ 377681 w 2983229"/>
                <a:gd name="connsiteY9" fmla="*/ 1081548 h 4156862"/>
                <a:gd name="connsiteX10" fmla="*/ 554661 w 2983229"/>
                <a:gd name="connsiteY10" fmla="*/ 934064 h 4156862"/>
                <a:gd name="connsiteX11" fmla="*/ 584158 w 2983229"/>
                <a:gd name="connsiteY11" fmla="*/ 668593 h 4156862"/>
                <a:gd name="connsiteX12" fmla="*/ 741474 w 2983229"/>
                <a:gd name="connsiteY12" fmla="*/ 432619 h 4156862"/>
                <a:gd name="connsiteX13" fmla="*/ 613655 w 2983229"/>
                <a:gd name="connsiteY13" fmla="*/ 206477 h 4156862"/>
                <a:gd name="connsiteX14" fmla="*/ 171203 w 2983229"/>
                <a:gd name="connsiteY14" fmla="*/ 0 h 4156862"/>
                <a:gd name="connsiteX0" fmla="*/ 2983229 w 2983229"/>
                <a:gd name="connsiteY0" fmla="*/ 4050890 h 4156862"/>
                <a:gd name="connsiteX1" fmla="*/ 2245810 w 2983229"/>
                <a:gd name="connsiteY1" fmla="*/ 4119716 h 4156862"/>
                <a:gd name="connsiteX2" fmla="*/ 2000003 w 2983229"/>
                <a:gd name="connsiteY2" fmla="*/ 3716594 h 4156862"/>
                <a:gd name="connsiteX3" fmla="*/ 2088493 w 2983229"/>
                <a:gd name="connsiteY3" fmla="*/ 3382297 h 4156862"/>
                <a:gd name="connsiteX4" fmla="*/ 1724700 w 2983229"/>
                <a:gd name="connsiteY4" fmla="*/ 3136491 h 4156862"/>
                <a:gd name="connsiteX5" fmla="*/ 1046275 w 2983229"/>
                <a:gd name="connsiteY5" fmla="*/ 2792361 h 4156862"/>
                <a:gd name="connsiteX6" fmla="*/ 72880 w 2983229"/>
                <a:gd name="connsiteY6" fmla="*/ 2104104 h 4156862"/>
                <a:gd name="connsiteX7" fmla="*/ 112210 w 2983229"/>
                <a:gd name="connsiteY7" fmla="*/ 1641987 h 4156862"/>
                <a:gd name="connsiteX8" fmla="*/ 446507 w 2983229"/>
                <a:gd name="connsiteY8" fmla="*/ 1317523 h 4156862"/>
                <a:gd name="connsiteX9" fmla="*/ 377681 w 2983229"/>
                <a:gd name="connsiteY9" fmla="*/ 1081548 h 4156862"/>
                <a:gd name="connsiteX10" fmla="*/ 554661 w 2983229"/>
                <a:gd name="connsiteY10" fmla="*/ 934064 h 4156862"/>
                <a:gd name="connsiteX11" fmla="*/ 584158 w 2983229"/>
                <a:gd name="connsiteY11" fmla="*/ 668593 h 4156862"/>
                <a:gd name="connsiteX12" fmla="*/ 770971 w 2983229"/>
                <a:gd name="connsiteY12" fmla="*/ 373625 h 4156862"/>
                <a:gd name="connsiteX13" fmla="*/ 613655 w 2983229"/>
                <a:gd name="connsiteY13" fmla="*/ 206477 h 4156862"/>
                <a:gd name="connsiteX14" fmla="*/ 171203 w 2983229"/>
                <a:gd name="connsiteY14" fmla="*/ 0 h 4156862"/>
                <a:gd name="connsiteX0" fmla="*/ 2983229 w 2983229"/>
                <a:gd name="connsiteY0" fmla="*/ 4050890 h 4156862"/>
                <a:gd name="connsiteX1" fmla="*/ 2245810 w 2983229"/>
                <a:gd name="connsiteY1" fmla="*/ 4119716 h 4156862"/>
                <a:gd name="connsiteX2" fmla="*/ 2000003 w 2983229"/>
                <a:gd name="connsiteY2" fmla="*/ 3716594 h 4156862"/>
                <a:gd name="connsiteX3" fmla="*/ 2088493 w 2983229"/>
                <a:gd name="connsiteY3" fmla="*/ 3382297 h 4156862"/>
                <a:gd name="connsiteX4" fmla="*/ 1724700 w 2983229"/>
                <a:gd name="connsiteY4" fmla="*/ 3136491 h 4156862"/>
                <a:gd name="connsiteX5" fmla="*/ 1046275 w 2983229"/>
                <a:gd name="connsiteY5" fmla="*/ 2792361 h 4156862"/>
                <a:gd name="connsiteX6" fmla="*/ 72880 w 2983229"/>
                <a:gd name="connsiteY6" fmla="*/ 2104104 h 4156862"/>
                <a:gd name="connsiteX7" fmla="*/ 112210 w 2983229"/>
                <a:gd name="connsiteY7" fmla="*/ 1641987 h 4156862"/>
                <a:gd name="connsiteX8" fmla="*/ 446507 w 2983229"/>
                <a:gd name="connsiteY8" fmla="*/ 1317523 h 4156862"/>
                <a:gd name="connsiteX9" fmla="*/ 377681 w 2983229"/>
                <a:gd name="connsiteY9" fmla="*/ 1081548 h 4156862"/>
                <a:gd name="connsiteX10" fmla="*/ 554661 w 2983229"/>
                <a:gd name="connsiteY10" fmla="*/ 934064 h 4156862"/>
                <a:gd name="connsiteX11" fmla="*/ 584158 w 2983229"/>
                <a:gd name="connsiteY11" fmla="*/ 668593 h 4156862"/>
                <a:gd name="connsiteX12" fmla="*/ 770971 w 2983229"/>
                <a:gd name="connsiteY12" fmla="*/ 373625 h 4156862"/>
                <a:gd name="connsiteX13" fmla="*/ 564493 w 2983229"/>
                <a:gd name="connsiteY13" fmla="*/ 186812 h 4156862"/>
                <a:gd name="connsiteX14" fmla="*/ 171203 w 2983229"/>
                <a:gd name="connsiteY14" fmla="*/ 0 h 4156862"/>
                <a:gd name="connsiteX0" fmla="*/ 2983229 w 2983229"/>
                <a:gd name="connsiteY0" fmla="*/ 3932903 h 4038875"/>
                <a:gd name="connsiteX1" fmla="*/ 2245810 w 2983229"/>
                <a:gd name="connsiteY1" fmla="*/ 4001729 h 4038875"/>
                <a:gd name="connsiteX2" fmla="*/ 2000003 w 2983229"/>
                <a:gd name="connsiteY2" fmla="*/ 3598607 h 4038875"/>
                <a:gd name="connsiteX3" fmla="*/ 2088493 w 2983229"/>
                <a:gd name="connsiteY3" fmla="*/ 3264310 h 4038875"/>
                <a:gd name="connsiteX4" fmla="*/ 1724700 w 2983229"/>
                <a:gd name="connsiteY4" fmla="*/ 3018504 h 4038875"/>
                <a:gd name="connsiteX5" fmla="*/ 1046275 w 2983229"/>
                <a:gd name="connsiteY5" fmla="*/ 2674374 h 4038875"/>
                <a:gd name="connsiteX6" fmla="*/ 72880 w 2983229"/>
                <a:gd name="connsiteY6" fmla="*/ 1986117 h 4038875"/>
                <a:gd name="connsiteX7" fmla="*/ 112210 w 2983229"/>
                <a:gd name="connsiteY7" fmla="*/ 1524000 h 4038875"/>
                <a:gd name="connsiteX8" fmla="*/ 446507 w 2983229"/>
                <a:gd name="connsiteY8" fmla="*/ 1199536 h 4038875"/>
                <a:gd name="connsiteX9" fmla="*/ 377681 w 2983229"/>
                <a:gd name="connsiteY9" fmla="*/ 963561 h 4038875"/>
                <a:gd name="connsiteX10" fmla="*/ 554661 w 2983229"/>
                <a:gd name="connsiteY10" fmla="*/ 816077 h 4038875"/>
                <a:gd name="connsiteX11" fmla="*/ 584158 w 2983229"/>
                <a:gd name="connsiteY11" fmla="*/ 550606 h 4038875"/>
                <a:gd name="connsiteX12" fmla="*/ 770971 w 2983229"/>
                <a:gd name="connsiteY12" fmla="*/ 255638 h 4038875"/>
                <a:gd name="connsiteX13" fmla="*/ 564493 w 2983229"/>
                <a:gd name="connsiteY13" fmla="*/ 68825 h 4038875"/>
                <a:gd name="connsiteX14" fmla="*/ 358016 w 2983229"/>
                <a:gd name="connsiteY14" fmla="*/ 0 h 4038875"/>
                <a:gd name="connsiteX0" fmla="*/ 2983229 w 2983229"/>
                <a:gd name="connsiteY0" fmla="*/ 4031226 h 4137198"/>
                <a:gd name="connsiteX1" fmla="*/ 2245810 w 2983229"/>
                <a:gd name="connsiteY1" fmla="*/ 4100052 h 4137198"/>
                <a:gd name="connsiteX2" fmla="*/ 2000003 w 2983229"/>
                <a:gd name="connsiteY2" fmla="*/ 3696930 h 4137198"/>
                <a:gd name="connsiteX3" fmla="*/ 2088493 w 2983229"/>
                <a:gd name="connsiteY3" fmla="*/ 3362633 h 4137198"/>
                <a:gd name="connsiteX4" fmla="*/ 1724700 w 2983229"/>
                <a:gd name="connsiteY4" fmla="*/ 3116827 h 4137198"/>
                <a:gd name="connsiteX5" fmla="*/ 1046275 w 2983229"/>
                <a:gd name="connsiteY5" fmla="*/ 2772697 h 4137198"/>
                <a:gd name="connsiteX6" fmla="*/ 72880 w 2983229"/>
                <a:gd name="connsiteY6" fmla="*/ 2084440 h 4137198"/>
                <a:gd name="connsiteX7" fmla="*/ 112210 w 2983229"/>
                <a:gd name="connsiteY7" fmla="*/ 1622323 h 4137198"/>
                <a:gd name="connsiteX8" fmla="*/ 446507 w 2983229"/>
                <a:gd name="connsiteY8" fmla="*/ 1297859 h 4137198"/>
                <a:gd name="connsiteX9" fmla="*/ 377681 w 2983229"/>
                <a:gd name="connsiteY9" fmla="*/ 1061884 h 4137198"/>
                <a:gd name="connsiteX10" fmla="*/ 554661 w 2983229"/>
                <a:gd name="connsiteY10" fmla="*/ 914400 h 4137198"/>
                <a:gd name="connsiteX11" fmla="*/ 584158 w 2983229"/>
                <a:gd name="connsiteY11" fmla="*/ 648929 h 4137198"/>
                <a:gd name="connsiteX12" fmla="*/ 770971 w 2983229"/>
                <a:gd name="connsiteY12" fmla="*/ 353961 h 4137198"/>
                <a:gd name="connsiteX13" fmla="*/ 564493 w 2983229"/>
                <a:gd name="connsiteY13" fmla="*/ 167148 h 4137198"/>
                <a:gd name="connsiteX14" fmla="*/ 259693 w 2983229"/>
                <a:gd name="connsiteY14" fmla="*/ 0 h 4137198"/>
                <a:gd name="connsiteX0" fmla="*/ 2983229 w 2983229"/>
                <a:gd name="connsiteY0" fmla="*/ 4031226 h 4137198"/>
                <a:gd name="connsiteX1" fmla="*/ 2245810 w 2983229"/>
                <a:gd name="connsiteY1" fmla="*/ 4100052 h 4137198"/>
                <a:gd name="connsiteX2" fmla="*/ 2000003 w 2983229"/>
                <a:gd name="connsiteY2" fmla="*/ 3696930 h 4137198"/>
                <a:gd name="connsiteX3" fmla="*/ 2088493 w 2983229"/>
                <a:gd name="connsiteY3" fmla="*/ 3362633 h 4137198"/>
                <a:gd name="connsiteX4" fmla="*/ 1724700 w 2983229"/>
                <a:gd name="connsiteY4" fmla="*/ 3116827 h 4137198"/>
                <a:gd name="connsiteX5" fmla="*/ 1046275 w 2983229"/>
                <a:gd name="connsiteY5" fmla="*/ 2772697 h 4137198"/>
                <a:gd name="connsiteX6" fmla="*/ 72880 w 2983229"/>
                <a:gd name="connsiteY6" fmla="*/ 2084440 h 4137198"/>
                <a:gd name="connsiteX7" fmla="*/ 112210 w 2983229"/>
                <a:gd name="connsiteY7" fmla="*/ 1622323 h 4137198"/>
                <a:gd name="connsiteX8" fmla="*/ 446507 w 2983229"/>
                <a:gd name="connsiteY8" fmla="*/ 1297859 h 4137198"/>
                <a:gd name="connsiteX9" fmla="*/ 377681 w 2983229"/>
                <a:gd name="connsiteY9" fmla="*/ 1061884 h 4137198"/>
                <a:gd name="connsiteX10" fmla="*/ 554661 w 2983229"/>
                <a:gd name="connsiteY10" fmla="*/ 914400 h 4137198"/>
                <a:gd name="connsiteX11" fmla="*/ 584158 w 2983229"/>
                <a:gd name="connsiteY11" fmla="*/ 648929 h 4137198"/>
                <a:gd name="connsiteX12" fmla="*/ 770971 w 2983229"/>
                <a:gd name="connsiteY12" fmla="*/ 353961 h 4137198"/>
                <a:gd name="connsiteX13" fmla="*/ 564493 w 2983229"/>
                <a:gd name="connsiteY13" fmla="*/ 167148 h 4137198"/>
                <a:gd name="connsiteX14" fmla="*/ 259693 w 2983229"/>
                <a:gd name="connsiteY14" fmla="*/ 0 h 413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83229" h="4137198">
                  <a:moveTo>
                    <a:pt x="2983229" y="4031226"/>
                  </a:moveTo>
                  <a:cubicBezTo>
                    <a:pt x="2743977" y="4107426"/>
                    <a:pt x="2429345" y="4185265"/>
                    <a:pt x="2245810" y="4100052"/>
                  </a:cubicBezTo>
                  <a:cubicBezTo>
                    <a:pt x="2062275" y="4014839"/>
                    <a:pt x="2026222" y="3819833"/>
                    <a:pt x="2000003" y="3696930"/>
                  </a:cubicBezTo>
                  <a:cubicBezTo>
                    <a:pt x="1973784" y="3574027"/>
                    <a:pt x="2134377" y="3459317"/>
                    <a:pt x="2088493" y="3362633"/>
                  </a:cubicBezTo>
                  <a:cubicBezTo>
                    <a:pt x="2042609" y="3265949"/>
                    <a:pt x="1898403" y="3215150"/>
                    <a:pt x="1724700" y="3116827"/>
                  </a:cubicBezTo>
                  <a:cubicBezTo>
                    <a:pt x="1550997" y="3018504"/>
                    <a:pt x="1321578" y="2954593"/>
                    <a:pt x="1046275" y="2772697"/>
                  </a:cubicBezTo>
                  <a:cubicBezTo>
                    <a:pt x="770972" y="2590801"/>
                    <a:pt x="228557" y="2325330"/>
                    <a:pt x="72880" y="2084440"/>
                  </a:cubicBezTo>
                  <a:cubicBezTo>
                    <a:pt x="-82797" y="1843550"/>
                    <a:pt x="49939" y="1753420"/>
                    <a:pt x="112210" y="1622323"/>
                  </a:cubicBezTo>
                  <a:cubicBezTo>
                    <a:pt x="174481" y="1491226"/>
                    <a:pt x="402262" y="1391265"/>
                    <a:pt x="446507" y="1297859"/>
                  </a:cubicBezTo>
                  <a:cubicBezTo>
                    <a:pt x="490752" y="1204452"/>
                    <a:pt x="359655" y="1125794"/>
                    <a:pt x="377681" y="1061884"/>
                  </a:cubicBezTo>
                  <a:cubicBezTo>
                    <a:pt x="395707" y="997974"/>
                    <a:pt x="520248" y="983226"/>
                    <a:pt x="554661" y="914400"/>
                  </a:cubicBezTo>
                  <a:cubicBezTo>
                    <a:pt x="589074" y="845574"/>
                    <a:pt x="548106" y="742336"/>
                    <a:pt x="584158" y="648929"/>
                  </a:cubicBezTo>
                  <a:cubicBezTo>
                    <a:pt x="620210" y="555522"/>
                    <a:pt x="774248" y="434258"/>
                    <a:pt x="770971" y="353961"/>
                  </a:cubicBezTo>
                  <a:cubicBezTo>
                    <a:pt x="767694" y="273664"/>
                    <a:pt x="659538" y="239251"/>
                    <a:pt x="564493" y="167148"/>
                  </a:cubicBezTo>
                  <a:cubicBezTo>
                    <a:pt x="469448" y="95045"/>
                    <a:pt x="354738" y="47523"/>
                    <a:pt x="259693" y="0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任意形状 102">
              <a:extLst>
                <a:ext uri="{FF2B5EF4-FFF2-40B4-BE49-F238E27FC236}">
                  <a16:creationId xmlns:a16="http://schemas.microsoft.com/office/drawing/2014/main" xmlns="" id="{CFE35048-EFA0-224F-8388-AFDB75BD0C99}"/>
                </a:ext>
              </a:extLst>
            </p:cNvPr>
            <p:cNvSpPr/>
            <p:nvPr/>
          </p:nvSpPr>
          <p:spPr>
            <a:xfrm>
              <a:off x="6282267" y="1980335"/>
              <a:ext cx="6265333" cy="2007857"/>
            </a:xfrm>
            <a:custGeom>
              <a:avLst/>
              <a:gdLst>
                <a:gd name="connsiteX0" fmla="*/ 0 w 6265333"/>
                <a:gd name="connsiteY0" fmla="*/ 1896017 h 1970933"/>
                <a:gd name="connsiteX1" fmla="*/ 541866 w 6265333"/>
                <a:gd name="connsiteY1" fmla="*/ 1963750 h 1970933"/>
                <a:gd name="connsiteX2" fmla="*/ 592666 w 6265333"/>
                <a:gd name="connsiteY2" fmla="*/ 1743617 h 1970933"/>
                <a:gd name="connsiteX3" fmla="*/ 575733 w 6265333"/>
                <a:gd name="connsiteY3" fmla="*/ 1218684 h 1970933"/>
                <a:gd name="connsiteX4" fmla="*/ 812800 w 6265333"/>
                <a:gd name="connsiteY4" fmla="*/ 727617 h 1970933"/>
                <a:gd name="connsiteX5" fmla="*/ 1337733 w 6265333"/>
                <a:gd name="connsiteY5" fmla="*/ 795350 h 1970933"/>
                <a:gd name="connsiteX6" fmla="*/ 1659466 w 6265333"/>
                <a:gd name="connsiteY6" fmla="*/ 626017 h 1970933"/>
                <a:gd name="connsiteX7" fmla="*/ 1744133 w 6265333"/>
                <a:gd name="connsiteY7" fmla="*/ 270417 h 1970933"/>
                <a:gd name="connsiteX8" fmla="*/ 1947333 w 6265333"/>
                <a:gd name="connsiteY8" fmla="*/ 202684 h 1970933"/>
                <a:gd name="connsiteX9" fmla="*/ 2269066 w 6265333"/>
                <a:gd name="connsiteY9" fmla="*/ 372017 h 1970933"/>
                <a:gd name="connsiteX10" fmla="*/ 2963333 w 6265333"/>
                <a:gd name="connsiteY10" fmla="*/ 67217 h 1970933"/>
                <a:gd name="connsiteX11" fmla="*/ 3793066 w 6265333"/>
                <a:gd name="connsiteY11" fmla="*/ 16417 h 1970933"/>
                <a:gd name="connsiteX12" fmla="*/ 4351866 w 6265333"/>
                <a:gd name="connsiteY12" fmla="*/ 287350 h 1970933"/>
                <a:gd name="connsiteX13" fmla="*/ 4859866 w 6265333"/>
                <a:gd name="connsiteY13" fmla="*/ 287350 h 1970933"/>
                <a:gd name="connsiteX14" fmla="*/ 5435600 w 6265333"/>
                <a:gd name="connsiteY14" fmla="*/ 270417 h 1970933"/>
                <a:gd name="connsiteX15" fmla="*/ 6265333 w 6265333"/>
                <a:gd name="connsiteY15" fmla="*/ 355084 h 1970933"/>
                <a:gd name="connsiteX0" fmla="*/ 0 w 6265333"/>
                <a:gd name="connsiteY0" fmla="*/ 1906858 h 1981774"/>
                <a:gd name="connsiteX1" fmla="*/ 541866 w 6265333"/>
                <a:gd name="connsiteY1" fmla="*/ 1974591 h 1981774"/>
                <a:gd name="connsiteX2" fmla="*/ 592666 w 6265333"/>
                <a:gd name="connsiteY2" fmla="*/ 1754458 h 1981774"/>
                <a:gd name="connsiteX3" fmla="*/ 575733 w 6265333"/>
                <a:gd name="connsiteY3" fmla="*/ 1229525 h 1981774"/>
                <a:gd name="connsiteX4" fmla="*/ 812800 w 6265333"/>
                <a:gd name="connsiteY4" fmla="*/ 738458 h 1981774"/>
                <a:gd name="connsiteX5" fmla="*/ 1337733 w 6265333"/>
                <a:gd name="connsiteY5" fmla="*/ 806191 h 1981774"/>
                <a:gd name="connsiteX6" fmla="*/ 1659466 w 6265333"/>
                <a:gd name="connsiteY6" fmla="*/ 636858 h 1981774"/>
                <a:gd name="connsiteX7" fmla="*/ 1744133 w 6265333"/>
                <a:gd name="connsiteY7" fmla="*/ 281258 h 1981774"/>
                <a:gd name="connsiteX8" fmla="*/ 1947333 w 6265333"/>
                <a:gd name="connsiteY8" fmla="*/ 213525 h 1981774"/>
                <a:gd name="connsiteX9" fmla="*/ 2269066 w 6265333"/>
                <a:gd name="connsiteY9" fmla="*/ 382858 h 1981774"/>
                <a:gd name="connsiteX10" fmla="*/ 2963333 w 6265333"/>
                <a:gd name="connsiteY10" fmla="*/ 78058 h 1981774"/>
                <a:gd name="connsiteX11" fmla="*/ 3727752 w 6265333"/>
                <a:gd name="connsiteY11" fmla="*/ 14195 h 1981774"/>
                <a:gd name="connsiteX12" fmla="*/ 4351866 w 6265333"/>
                <a:gd name="connsiteY12" fmla="*/ 298191 h 1981774"/>
                <a:gd name="connsiteX13" fmla="*/ 4859866 w 6265333"/>
                <a:gd name="connsiteY13" fmla="*/ 298191 h 1981774"/>
                <a:gd name="connsiteX14" fmla="*/ 5435600 w 6265333"/>
                <a:gd name="connsiteY14" fmla="*/ 281258 h 1981774"/>
                <a:gd name="connsiteX15" fmla="*/ 6265333 w 6265333"/>
                <a:gd name="connsiteY15" fmla="*/ 365925 h 1981774"/>
                <a:gd name="connsiteX0" fmla="*/ 0 w 6265333"/>
                <a:gd name="connsiteY0" fmla="*/ 1926967 h 2001883"/>
                <a:gd name="connsiteX1" fmla="*/ 541866 w 6265333"/>
                <a:gd name="connsiteY1" fmla="*/ 1994700 h 2001883"/>
                <a:gd name="connsiteX2" fmla="*/ 592666 w 6265333"/>
                <a:gd name="connsiteY2" fmla="*/ 1774567 h 2001883"/>
                <a:gd name="connsiteX3" fmla="*/ 575733 w 6265333"/>
                <a:gd name="connsiteY3" fmla="*/ 1249634 h 2001883"/>
                <a:gd name="connsiteX4" fmla="*/ 812800 w 6265333"/>
                <a:gd name="connsiteY4" fmla="*/ 758567 h 2001883"/>
                <a:gd name="connsiteX5" fmla="*/ 1337733 w 6265333"/>
                <a:gd name="connsiteY5" fmla="*/ 826300 h 2001883"/>
                <a:gd name="connsiteX6" fmla="*/ 1659466 w 6265333"/>
                <a:gd name="connsiteY6" fmla="*/ 656967 h 2001883"/>
                <a:gd name="connsiteX7" fmla="*/ 1744133 w 6265333"/>
                <a:gd name="connsiteY7" fmla="*/ 301367 h 2001883"/>
                <a:gd name="connsiteX8" fmla="*/ 1947333 w 6265333"/>
                <a:gd name="connsiteY8" fmla="*/ 233634 h 2001883"/>
                <a:gd name="connsiteX9" fmla="*/ 2269066 w 6265333"/>
                <a:gd name="connsiteY9" fmla="*/ 402967 h 2001883"/>
                <a:gd name="connsiteX10" fmla="*/ 3041710 w 6265333"/>
                <a:gd name="connsiteY10" fmla="*/ 45916 h 2001883"/>
                <a:gd name="connsiteX11" fmla="*/ 3727752 w 6265333"/>
                <a:gd name="connsiteY11" fmla="*/ 34304 h 2001883"/>
                <a:gd name="connsiteX12" fmla="*/ 4351866 w 6265333"/>
                <a:gd name="connsiteY12" fmla="*/ 318300 h 2001883"/>
                <a:gd name="connsiteX13" fmla="*/ 4859866 w 6265333"/>
                <a:gd name="connsiteY13" fmla="*/ 318300 h 2001883"/>
                <a:gd name="connsiteX14" fmla="*/ 5435600 w 6265333"/>
                <a:gd name="connsiteY14" fmla="*/ 301367 h 2001883"/>
                <a:gd name="connsiteX15" fmla="*/ 6265333 w 6265333"/>
                <a:gd name="connsiteY15" fmla="*/ 386034 h 2001883"/>
                <a:gd name="connsiteX0" fmla="*/ 0 w 6265333"/>
                <a:gd name="connsiteY0" fmla="*/ 1931264 h 2006180"/>
                <a:gd name="connsiteX1" fmla="*/ 541866 w 6265333"/>
                <a:gd name="connsiteY1" fmla="*/ 1998997 h 2006180"/>
                <a:gd name="connsiteX2" fmla="*/ 592666 w 6265333"/>
                <a:gd name="connsiteY2" fmla="*/ 1778864 h 2006180"/>
                <a:gd name="connsiteX3" fmla="*/ 575733 w 6265333"/>
                <a:gd name="connsiteY3" fmla="*/ 1253931 h 2006180"/>
                <a:gd name="connsiteX4" fmla="*/ 812800 w 6265333"/>
                <a:gd name="connsiteY4" fmla="*/ 762864 h 2006180"/>
                <a:gd name="connsiteX5" fmla="*/ 1337733 w 6265333"/>
                <a:gd name="connsiteY5" fmla="*/ 830597 h 2006180"/>
                <a:gd name="connsiteX6" fmla="*/ 1659466 w 6265333"/>
                <a:gd name="connsiteY6" fmla="*/ 661264 h 2006180"/>
                <a:gd name="connsiteX7" fmla="*/ 1744133 w 6265333"/>
                <a:gd name="connsiteY7" fmla="*/ 305664 h 2006180"/>
                <a:gd name="connsiteX8" fmla="*/ 1947333 w 6265333"/>
                <a:gd name="connsiteY8" fmla="*/ 237931 h 2006180"/>
                <a:gd name="connsiteX9" fmla="*/ 2269066 w 6265333"/>
                <a:gd name="connsiteY9" fmla="*/ 407264 h 2006180"/>
                <a:gd name="connsiteX10" fmla="*/ 3041710 w 6265333"/>
                <a:gd name="connsiteY10" fmla="*/ 50213 h 2006180"/>
                <a:gd name="connsiteX11" fmla="*/ 3727752 w 6265333"/>
                <a:gd name="connsiteY11" fmla="*/ 38601 h 2006180"/>
                <a:gd name="connsiteX12" fmla="*/ 4508620 w 6265333"/>
                <a:gd name="connsiteY12" fmla="*/ 387911 h 2006180"/>
                <a:gd name="connsiteX13" fmla="*/ 4859866 w 6265333"/>
                <a:gd name="connsiteY13" fmla="*/ 322597 h 2006180"/>
                <a:gd name="connsiteX14" fmla="*/ 5435600 w 6265333"/>
                <a:gd name="connsiteY14" fmla="*/ 305664 h 2006180"/>
                <a:gd name="connsiteX15" fmla="*/ 6265333 w 6265333"/>
                <a:gd name="connsiteY15" fmla="*/ 390331 h 2006180"/>
                <a:gd name="connsiteX0" fmla="*/ 0 w 6265333"/>
                <a:gd name="connsiteY0" fmla="*/ 1931264 h 2006180"/>
                <a:gd name="connsiteX1" fmla="*/ 541866 w 6265333"/>
                <a:gd name="connsiteY1" fmla="*/ 1998997 h 2006180"/>
                <a:gd name="connsiteX2" fmla="*/ 592666 w 6265333"/>
                <a:gd name="connsiteY2" fmla="*/ 1778864 h 2006180"/>
                <a:gd name="connsiteX3" fmla="*/ 575733 w 6265333"/>
                <a:gd name="connsiteY3" fmla="*/ 1253931 h 2006180"/>
                <a:gd name="connsiteX4" fmla="*/ 812800 w 6265333"/>
                <a:gd name="connsiteY4" fmla="*/ 762864 h 2006180"/>
                <a:gd name="connsiteX5" fmla="*/ 1337733 w 6265333"/>
                <a:gd name="connsiteY5" fmla="*/ 830597 h 2006180"/>
                <a:gd name="connsiteX6" fmla="*/ 1659466 w 6265333"/>
                <a:gd name="connsiteY6" fmla="*/ 661264 h 2006180"/>
                <a:gd name="connsiteX7" fmla="*/ 1744133 w 6265333"/>
                <a:gd name="connsiteY7" fmla="*/ 305664 h 2006180"/>
                <a:gd name="connsiteX8" fmla="*/ 1947333 w 6265333"/>
                <a:gd name="connsiteY8" fmla="*/ 237931 h 2006180"/>
                <a:gd name="connsiteX9" fmla="*/ 2269066 w 6265333"/>
                <a:gd name="connsiteY9" fmla="*/ 407264 h 2006180"/>
                <a:gd name="connsiteX10" fmla="*/ 3041710 w 6265333"/>
                <a:gd name="connsiteY10" fmla="*/ 50213 h 2006180"/>
                <a:gd name="connsiteX11" fmla="*/ 3727752 w 6265333"/>
                <a:gd name="connsiteY11" fmla="*/ 38601 h 2006180"/>
                <a:gd name="connsiteX12" fmla="*/ 4508620 w 6265333"/>
                <a:gd name="connsiteY12" fmla="*/ 387911 h 2006180"/>
                <a:gd name="connsiteX13" fmla="*/ 4990495 w 6265333"/>
                <a:gd name="connsiteY13" fmla="*/ 257283 h 2006180"/>
                <a:gd name="connsiteX14" fmla="*/ 5435600 w 6265333"/>
                <a:gd name="connsiteY14" fmla="*/ 305664 h 2006180"/>
                <a:gd name="connsiteX15" fmla="*/ 6265333 w 6265333"/>
                <a:gd name="connsiteY15" fmla="*/ 390331 h 2006180"/>
                <a:gd name="connsiteX0" fmla="*/ 0 w 6265333"/>
                <a:gd name="connsiteY0" fmla="*/ 1931264 h 2006180"/>
                <a:gd name="connsiteX1" fmla="*/ 541866 w 6265333"/>
                <a:gd name="connsiteY1" fmla="*/ 1998997 h 2006180"/>
                <a:gd name="connsiteX2" fmla="*/ 592666 w 6265333"/>
                <a:gd name="connsiteY2" fmla="*/ 1778864 h 2006180"/>
                <a:gd name="connsiteX3" fmla="*/ 575733 w 6265333"/>
                <a:gd name="connsiteY3" fmla="*/ 1253931 h 2006180"/>
                <a:gd name="connsiteX4" fmla="*/ 812800 w 6265333"/>
                <a:gd name="connsiteY4" fmla="*/ 762864 h 2006180"/>
                <a:gd name="connsiteX5" fmla="*/ 1337733 w 6265333"/>
                <a:gd name="connsiteY5" fmla="*/ 830597 h 2006180"/>
                <a:gd name="connsiteX6" fmla="*/ 1659466 w 6265333"/>
                <a:gd name="connsiteY6" fmla="*/ 661264 h 2006180"/>
                <a:gd name="connsiteX7" fmla="*/ 1744133 w 6265333"/>
                <a:gd name="connsiteY7" fmla="*/ 305664 h 2006180"/>
                <a:gd name="connsiteX8" fmla="*/ 1947333 w 6265333"/>
                <a:gd name="connsiteY8" fmla="*/ 237931 h 2006180"/>
                <a:gd name="connsiteX9" fmla="*/ 2269066 w 6265333"/>
                <a:gd name="connsiteY9" fmla="*/ 407264 h 2006180"/>
                <a:gd name="connsiteX10" fmla="*/ 3041710 w 6265333"/>
                <a:gd name="connsiteY10" fmla="*/ 50213 h 2006180"/>
                <a:gd name="connsiteX11" fmla="*/ 3727752 w 6265333"/>
                <a:gd name="connsiteY11" fmla="*/ 38601 h 2006180"/>
                <a:gd name="connsiteX12" fmla="*/ 4508620 w 6265333"/>
                <a:gd name="connsiteY12" fmla="*/ 387911 h 2006180"/>
                <a:gd name="connsiteX13" fmla="*/ 4990495 w 6265333"/>
                <a:gd name="connsiteY13" fmla="*/ 257283 h 2006180"/>
                <a:gd name="connsiteX14" fmla="*/ 5435600 w 6265333"/>
                <a:gd name="connsiteY14" fmla="*/ 305664 h 2006180"/>
                <a:gd name="connsiteX15" fmla="*/ 6265333 w 6265333"/>
                <a:gd name="connsiteY15" fmla="*/ 311954 h 2006180"/>
                <a:gd name="connsiteX0" fmla="*/ 0 w 6265333"/>
                <a:gd name="connsiteY0" fmla="*/ 1931264 h 2006180"/>
                <a:gd name="connsiteX1" fmla="*/ 594117 w 6265333"/>
                <a:gd name="connsiteY1" fmla="*/ 1998997 h 2006180"/>
                <a:gd name="connsiteX2" fmla="*/ 592666 w 6265333"/>
                <a:gd name="connsiteY2" fmla="*/ 1778864 h 2006180"/>
                <a:gd name="connsiteX3" fmla="*/ 575733 w 6265333"/>
                <a:gd name="connsiteY3" fmla="*/ 1253931 h 2006180"/>
                <a:gd name="connsiteX4" fmla="*/ 812800 w 6265333"/>
                <a:gd name="connsiteY4" fmla="*/ 762864 h 2006180"/>
                <a:gd name="connsiteX5" fmla="*/ 1337733 w 6265333"/>
                <a:gd name="connsiteY5" fmla="*/ 830597 h 2006180"/>
                <a:gd name="connsiteX6" fmla="*/ 1659466 w 6265333"/>
                <a:gd name="connsiteY6" fmla="*/ 661264 h 2006180"/>
                <a:gd name="connsiteX7" fmla="*/ 1744133 w 6265333"/>
                <a:gd name="connsiteY7" fmla="*/ 305664 h 2006180"/>
                <a:gd name="connsiteX8" fmla="*/ 1947333 w 6265333"/>
                <a:gd name="connsiteY8" fmla="*/ 237931 h 2006180"/>
                <a:gd name="connsiteX9" fmla="*/ 2269066 w 6265333"/>
                <a:gd name="connsiteY9" fmla="*/ 407264 h 2006180"/>
                <a:gd name="connsiteX10" fmla="*/ 3041710 w 6265333"/>
                <a:gd name="connsiteY10" fmla="*/ 50213 h 2006180"/>
                <a:gd name="connsiteX11" fmla="*/ 3727752 w 6265333"/>
                <a:gd name="connsiteY11" fmla="*/ 38601 h 2006180"/>
                <a:gd name="connsiteX12" fmla="*/ 4508620 w 6265333"/>
                <a:gd name="connsiteY12" fmla="*/ 387911 h 2006180"/>
                <a:gd name="connsiteX13" fmla="*/ 4990495 w 6265333"/>
                <a:gd name="connsiteY13" fmla="*/ 257283 h 2006180"/>
                <a:gd name="connsiteX14" fmla="*/ 5435600 w 6265333"/>
                <a:gd name="connsiteY14" fmla="*/ 305664 h 2006180"/>
                <a:gd name="connsiteX15" fmla="*/ 6265333 w 6265333"/>
                <a:gd name="connsiteY15" fmla="*/ 311954 h 2006180"/>
                <a:gd name="connsiteX0" fmla="*/ 0 w 6265333"/>
                <a:gd name="connsiteY0" fmla="*/ 1931264 h 2007857"/>
                <a:gd name="connsiteX1" fmla="*/ 594117 w 6265333"/>
                <a:gd name="connsiteY1" fmla="*/ 1998997 h 2007857"/>
                <a:gd name="connsiteX2" fmla="*/ 605728 w 6265333"/>
                <a:gd name="connsiteY2" fmla="*/ 1752738 h 2007857"/>
                <a:gd name="connsiteX3" fmla="*/ 575733 w 6265333"/>
                <a:gd name="connsiteY3" fmla="*/ 1253931 h 2007857"/>
                <a:gd name="connsiteX4" fmla="*/ 812800 w 6265333"/>
                <a:gd name="connsiteY4" fmla="*/ 762864 h 2007857"/>
                <a:gd name="connsiteX5" fmla="*/ 1337733 w 6265333"/>
                <a:gd name="connsiteY5" fmla="*/ 830597 h 2007857"/>
                <a:gd name="connsiteX6" fmla="*/ 1659466 w 6265333"/>
                <a:gd name="connsiteY6" fmla="*/ 661264 h 2007857"/>
                <a:gd name="connsiteX7" fmla="*/ 1744133 w 6265333"/>
                <a:gd name="connsiteY7" fmla="*/ 305664 h 2007857"/>
                <a:gd name="connsiteX8" fmla="*/ 1947333 w 6265333"/>
                <a:gd name="connsiteY8" fmla="*/ 237931 h 2007857"/>
                <a:gd name="connsiteX9" fmla="*/ 2269066 w 6265333"/>
                <a:gd name="connsiteY9" fmla="*/ 407264 h 2007857"/>
                <a:gd name="connsiteX10" fmla="*/ 3041710 w 6265333"/>
                <a:gd name="connsiteY10" fmla="*/ 50213 h 2007857"/>
                <a:gd name="connsiteX11" fmla="*/ 3727752 w 6265333"/>
                <a:gd name="connsiteY11" fmla="*/ 38601 h 2007857"/>
                <a:gd name="connsiteX12" fmla="*/ 4508620 w 6265333"/>
                <a:gd name="connsiteY12" fmla="*/ 387911 h 2007857"/>
                <a:gd name="connsiteX13" fmla="*/ 4990495 w 6265333"/>
                <a:gd name="connsiteY13" fmla="*/ 257283 h 2007857"/>
                <a:gd name="connsiteX14" fmla="*/ 5435600 w 6265333"/>
                <a:gd name="connsiteY14" fmla="*/ 305664 h 2007857"/>
                <a:gd name="connsiteX15" fmla="*/ 6265333 w 6265333"/>
                <a:gd name="connsiteY15" fmla="*/ 311954 h 200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65333" h="2007857">
                  <a:moveTo>
                    <a:pt x="0" y="1931264"/>
                  </a:moveTo>
                  <a:cubicBezTo>
                    <a:pt x="221544" y="1977830"/>
                    <a:pt x="493162" y="2028751"/>
                    <a:pt x="594117" y="1998997"/>
                  </a:cubicBezTo>
                  <a:cubicBezTo>
                    <a:pt x="695072" y="1969243"/>
                    <a:pt x="608792" y="1876916"/>
                    <a:pt x="605728" y="1752738"/>
                  </a:cubicBezTo>
                  <a:cubicBezTo>
                    <a:pt x="602664" y="1628560"/>
                    <a:pt x="541221" y="1418910"/>
                    <a:pt x="575733" y="1253931"/>
                  </a:cubicBezTo>
                  <a:cubicBezTo>
                    <a:pt x="610245" y="1088952"/>
                    <a:pt x="685800" y="833420"/>
                    <a:pt x="812800" y="762864"/>
                  </a:cubicBezTo>
                  <a:cubicBezTo>
                    <a:pt x="939800" y="692308"/>
                    <a:pt x="1196622" y="847530"/>
                    <a:pt x="1337733" y="830597"/>
                  </a:cubicBezTo>
                  <a:cubicBezTo>
                    <a:pt x="1478844" y="813664"/>
                    <a:pt x="1591733" y="748753"/>
                    <a:pt x="1659466" y="661264"/>
                  </a:cubicBezTo>
                  <a:cubicBezTo>
                    <a:pt x="1727199" y="573775"/>
                    <a:pt x="1696155" y="376219"/>
                    <a:pt x="1744133" y="305664"/>
                  </a:cubicBezTo>
                  <a:cubicBezTo>
                    <a:pt x="1792111" y="235109"/>
                    <a:pt x="1859844" y="220998"/>
                    <a:pt x="1947333" y="237931"/>
                  </a:cubicBezTo>
                  <a:cubicBezTo>
                    <a:pt x="2034822" y="254864"/>
                    <a:pt x="2086670" y="438550"/>
                    <a:pt x="2269066" y="407264"/>
                  </a:cubicBezTo>
                  <a:cubicBezTo>
                    <a:pt x="2451462" y="375978"/>
                    <a:pt x="2798596" y="111657"/>
                    <a:pt x="3041710" y="50213"/>
                  </a:cubicBezTo>
                  <a:cubicBezTo>
                    <a:pt x="3284824" y="-11231"/>
                    <a:pt x="3483267" y="-17682"/>
                    <a:pt x="3727752" y="38601"/>
                  </a:cubicBezTo>
                  <a:cubicBezTo>
                    <a:pt x="3972237" y="94884"/>
                    <a:pt x="4298163" y="351464"/>
                    <a:pt x="4508620" y="387911"/>
                  </a:cubicBezTo>
                  <a:cubicBezTo>
                    <a:pt x="4719077" y="424358"/>
                    <a:pt x="4835998" y="270991"/>
                    <a:pt x="4990495" y="257283"/>
                  </a:cubicBezTo>
                  <a:cubicBezTo>
                    <a:pt x="5144992" y="243575"/>
                    <a:pt x="5201356" y="294375"/>
                    <a:pt x="5435600" y="305664"/>
                  </a:cubicBezTo>
                  <a:cubicBezTo>
                    <a:pt x="5669845" y="316953"/>
                    <a:pt x="5967589" y="275265"/>
                    <a:pt x="6265333" y="311954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任意形状 103">
              <a:extLst>
                <a:ext uri="{FF2B5EF4-FFF2-40B4-BE49-F238E27FC236}">
                  <a16:creationId xmlns:a16="http://schemas.microsoft.com/office/drawing/2014/main" xmlns="" id="{2D66A7ED-6B77-794D-A698-811D9B43472D}"/>
                </a:ext>
              </a:extLst>
            </p:cNvPr>
            <p:cNvSpPr/>
            <p:nvPr/>
          </p:nvSpPr>
          <p:spPr>
            <a:xfrm>
              <a:off x="5760720" y="1133255"/>
              <a:ext cx="6570617" cy="2460300"/>
            </a:xfrm>
            <a:custGeom>
              <a:avLst/>
              <a:gdLst>
                <a:gd name="connsiteX0" fmla="*/ 0 w 6570617"/>
                <a:gd name="connsiteY0" fmla="*/ 2417146 h 2457603"/>
                <a:gd name="connsiteX1" fmla="*/ 522514 w 6570617"/>
                <a:gd name="connsiteY1" fmla="*/ 2443272 h 2457603"/>
                <a:gd name="connsiteX2" fmla="*/ 548640 w 6570617"/>
                <a:gd name="connsiteY2" fmla="*/ 2221203 h 2457603"/>
                <a:gd name="connsiteX3" fmla="*/ 640080 w 6570617"/>
                <a:gd name="connsiteY3" fmla="*/ 1633375 h 2457603"/>
                <a:gd name="connsiteX4" fmla="*/ 1162594 w 6570617"/>
                <a:gd name="connsiteY4" fmla="*/ 1228426 h 2457603"/>
                <a:gd name="connsiteX5" fmla="*/ 1632857 w 6570617"/>
                <a:gd name="connsiteY5" fmla="*/ 1202300 h 2457603"/>
                <a:gd name="connsiteX6" fmla="*/ 1763486 w 6570617"/>
                <a:gd name="connsiteY6" fmla="*/ 810415 h 2457603"/>
                <a:gd name="connsiteX7" fmla="*/ 1933303 w 6570617"/>
                <a:gd name="connsiteY7" fmla="*/ 653660 h 2457603"/>
                <a:gd name="connsiteX8" fmla="*/ 2181497 w 6570617"/>
                <a:gd name="connsiteY8" fmla="*/ 745100 h 2457603"/>
                <a:gd name="connsiteX9" fmla="*/ 2390503 w 6570617"/>
                <a:gd name="connsiteY9" fmla="*/ 666723 h 2457603"/>
                <a:gd name="connsiteX10" fmla="*/ 2677886 w 6570617"/>
                <a:gd name="connsiteY10" fmla="*/ 379340 h 2457603"/>
                <a:gd name="connsiteX11" fmla="*/ 3161211 w 6570617"/>
                <a:gd name="connsiteY11" fmla="*/ 287900 h 2457603"/>
                <a:gd name="connsiteX12" fmla="*/ 4637314 w 6570617"/>
                <a:gd name="connsiteY12" fmla="*/ 518 h 2457603"/>
                <a:gd name="connsiteX13" fmla="*/ 5708469 w 6570617"/>
                <a:gd name="connsiteY13" fmla="*/ 366278 h 2457603"/>
                <a:gd name="connsiteX14" fmla="*/ 5826034 w 6570617"/>
                <a:gd name="connsiteY14" fmla="*/ 745100 h 2457603"/>
                <a:gd name="connsiteX15" fmla="*/ 6570617 w 6570617"/>
                <a:gd name="connsiteY15" fmla="*/ 640598 h 2457603"/>
                <a:gd name="connsiteX0" fmla="*/ 0 w 6570617"/>
                <a:gd name="connsiteY0" fmla="*/ 2417146 h 2457603"/>
                <a:gd name="connsiteX1" fmla="*/ 522514 w 6570617"/>
                <a:gd name="connsiteY1" fmla="*/ 2443272 h 2457603"/>
                <a:gd name="connsiteX2" fmla="*/ 548640 w 6570617"/>
                <a:gd name="connsiteY2" fmla="*/ 2221203 h 2457603"/>
                <a:gd name="connsiteX3" fmla="*/ 640080 w 6570617"/>
                <a:gd name="connsiteY3" fmla="*/ 1633375 h 2457603"/>
                <a:gd name="connsiteX4" fmla="*/ 888274 w 6570617"/>
                <a:gd name="connsiteY4" fmla="*/ 1241489 h 2457603"/>
                <a:gd name="connsiteX5" fmla="*/ 1632857 w 6570617"/>
                <a:gd name="connsiteY5" fmla="*/ 1202300 h 2457603"/>
                <a:gd name="connsiteX6" fmla="*/ 1763486 w 6570617"/>
                <a:gd name="connsiteY6" fmla="*/ 810415 h 2457603"/>
                <a:gd name="connsiteX7" fmla="*/ 1933303 w 6570617"/>
                <a:gd name="connsiteY7" fmla="*/ 653660 h 2457603"/>
                <a:gd name="connsiteX8" fmla="*/ 2181497 w 6570617"/>
                <a:gd name="connsiteY8" fmla="*/ 745100 h 2457603"/>
                <a:gd name="connsiteX9" fmla="*/ 2390503 w 6570617"/>
                <a:gd name="connsiteY9" fmla="*/ 666723 h 2457603"/>
                <a:gd name="connsiteX10" fmla="*/ 2677886 w 6570617"/>
                <a:gd name="connsiteY10" fmla="*/ 379340 h 2457603"/>
                <a:gd name="connsiteX11" fmla="*/ 3161211 w 6570617"/>
                <a:gd name="connsiteY11" fmla="*/ 287900 h 2457603"/>
                <a:gd name="connsiteX12" fmla="*/ 4637314 w 6570617"/>
                <a:gd name="connsiteY12" fmla="*/ 518 h 2457603"/>
                <a:gd name="connsiteX13" fmla="*/ 5708469 w 6570617"/>
                <a:gd name="connsiteY13" fmla="*/ 366278 h 2457603"/>
                <a:gd name="connsiteX14" fmla="*/ 5826034 w 6570617"/>
                <a:gd name="connsiteY14" fmla="*/ 745100 h 2457603"/>
                <a:gd name="connsiteX15" fmla="*/ 6570617 w 6570617"/>
                <a:gd name="connsiteY15" fmla="*/ 640598 h 2457603"/>
                <a:gd name="connsiteX0" fmla="*/ 0 w 6570617"/>
                <a:gd name="connsiteY0" fmla="*/ 2417146 h 2457603"/>
                <a:gd name="connsiteX1" fmla="*/ 522514 w 6570617"/>
                <a:gd name="connsiteY1" fmla="*/ 2443272 h 2457603"/>
                <a:gd name="connsiteX2" fmla="*/ 548640 w 6570617"/>
                <a:gd name="connsiteY2" fmla="*/ 2221203 h 2457603"/>
                <a:gd name="connsiteX3" fmla="*/ 640080 w 6570617"/>
                <a:gd name="connsiteY3" fmla="*/ 1633375 h 2457603"/>
                <a:gd name="connsiteX4" fmla="*/ 888274 w 6570617"/>
                <a:gd name="connsiteY4" fmla="*/ 1241489 h 2457603"/>
                <a:gd name="connsiteX5" fmla="*/ 1580606 w 6570617"/>
                <a:gd name="connsiteY5" fmla="*/ 1267615 h 2457603"/>
                <a:gd name="connsiteX6" fmla="*/ 1763486 w 6570617"/>
                <a:gd name="connsiteY6" fmla="*/ 810415 h 2457603"/>
                <a:gd name="connsiteX7" fmla="*/ 1933303 w 6570617"/>
                <a:gd name="connsiteY7" fmla="*/ 653660 h 2457603"/>
                <a:gd name="connsiteX8" fmla="*/ 2181497 w 6570617"/>
                <a:gd name="connsiteY8" fmla="*/ 745100 h 2457603"/>
                <a:gd name="connsiteX9" fmla="*/ 2390503 w 6570617"/>
                <a:gd name="connsiteY9" fmla="*/ 666723 h 2457603"/>
                <a:gd name="connsiteX10" fmla="*/ 2677886 w 6570617"/>
                <a:gd name="connsiteY10" fmla="*/ 379340 h 2457603"/>
                <a:gd name="connsiteX11" fmla="*/ 3161211 w 6570617"/>
                <a:gd name="connsiteY11" fmla="*/ 287900 h 2457603"/>
                <a:gd name="connsiteX12" fmla="*/ 4637314 w 6570617"/>
                <a:gd name="connsiteY12" fmla="*/ 518 h 2457603"/>
                <a:gd name="connsiteX13" fmla="*/ 5708469 w 6570617"/>
                <a:gd name="connsiteY13" fmla="*/ 366278 h 2457603"/>
                <a:gd name="connsiteX14" fmla="*/ 5826034 w 6570617"/>
                <a:gd name="connsiteY14" fmla="*/ 745100 h 2457603"/>
                <a:gd name="connsiteX15" fmla="*/ 6570617 w 6570617"/>
                <a:gd name="connsiteY15" fmla="*/ 640598 h 2457603"/>
                <a:gd name="connsiteX0" fmla="*/ 0 w 6570617"/>
                <a:gd name="connsiteY0" fmla="*/ 2416727 h 2457184"/>
                <a:gd name="connsiteX1" fmla="*/ 522514 w 6570617"/>
                <a:gd name="connsiteY1" fmla="*/ 2442853 h 2457184"/>
                <a:gd name="connsiteX2" fmla="*/ 548640 w 6570617"/>
                <a:gd name="connsiteY2" fmla="*/ 2220784 h 2457184"/>
                <a:gd name="connsiteX3" fmla="*/ 640080 w 6570617"/>
                <a:gd name="connsiteY3" fmla="*/ 1632956 h 2457184"/>
                <a:gd name="connsiteX4" fmla="*/ 888274 w 6570617"/>
                <a:gd name="connsiteY4" fmla="*/ 1241070 h 2457184"/>
                <a:gd name="connsiteX5" fmla="*/ 1580606 w 6570617"/>
                <a:gd name="connsiteY5" fmla="*/ 1267196 h 2457184"/>
                <a:gd name="connsiteX6" fmla="*/ 1763486 w 6570617"/>
                <a:gd name="connsiteY6" fmla="*/ 809996 h 2457184"/>
                <a:gd name="connsiteX7" fmla="*/ 1933303 w 6570617"/>
                <a:gd name="connsiteY7" fmla="*/ 653241 h 2457184"/>
                <a:gd name="connsiteX8" fmla="*/ 2181497 w 6570617"/>
                <a:gd name="connsiteY8" fmla="*/ 744681 h 2457184"/>
                <a:gd name="connsiteX9" fmla="*/ 2390503 w 6570617"/>
                <a:gd name="connsiteY9" fmla="*/ 666304 h 2457184"/>
                <a:gd name="connsiteX10" fmla="*/ 2677886 w 6570617"/>
                <a:gd name="connsiteY10" fmla="*/ 378921 h 2457184"/>
                <a:gd name="connsiteX11" fmla="*/ 3161211 w 6570617"/>
                <a:gd name="connsiteY11" fmla="*/ 287481 h 2457184"/>
                <a:gd name="connsiteX12" fmla="*/ 4637314 w 6570617"/>
                <a:gd name="connsiteY12" fmla="*/ 99 h 2457184"/>
                <a:gd name="connsiteX13" fmla="*/ 5551714 w 6570617"/>
                <a:gd name="connsiteY13" fmla="*/ 261356 h 2457184"/>
                <a:gd name="connsiteX14" fmla="*/ 5826034 w 6570617"/>
                <a:gd name="connsiteY14" fmla="*/ 744681 h 2457184"/>
                <a:gd name="connsiteX15" fmla="*/ 6570617 w 6570617"/>
                <a:gd name="connsiteY15" fmla="*/ 640179 h 2457184"/>
                <a:gd name="connsiteX0" fmla="*/ 0 w 6570617"/>
                <a:gd name="connsiteY0" fmla="*/ 2416727 h 2457184"/>
                <a:gd name="connsiteX1" fmla="*/ 522514 w 6570617"/>
                <a:gd name="connsiteY1" fmla="*/ 2442853 h 2457184"/>
                <a:gd name="connsiteX2" fmla="*/ 548640 w 6570617"/>
                <a:gd name="connsiteY2" fmla="*/ 2220784 h 2457184"/>
                <a:gd name="connsiteX3" fmla="*/ 640080 w 6570617"/>
                <a:gd name="connsiteY3" fmla="*/ 1632956 h 2457184"/>
                <a:gd name="connsiteX4" fmla="*/ 888274 w 6570617"/>
                <a:gd name="connsiteY4" fmla="*/ 1241070 h 2457184"/>
                <a:gd name="connsiteX5" fmla="*/ 1580606 w 6570617"/>
                <a:gd name="connsiteY5" fmla="*/ 1267196 h 2457184"/>
                <a:gd name="connsiteX6" fmla="*/ 1763486 w 6570617"/>
                <a:gd name="connsiteY6" fmla="*/ 809996 h 2457184"/>
                <a:gd name="connsiteX7" fmla="*/ 1933303 w 6570617"/>
                <a:gd name="connsiteY7" fmla="*/ 653241 h 2457184"/>
                <a:gd name="connsiteX8" fmla="*/ 2181497 w 6570617"/>
                <a:gd name="connsiteY8" fmla="*/ 744681 h 2457184"/>
                <a:gd name="connsiteX9" fmla="*/ 2390503 w 6570617"/>
                <a:gd name="connsiteY9" fmla="*/ 666304 h 2457184"/>
                <a:gd name="connsiteX10" fmla="*/ 2677886 w 6570617"/>
                <a:gd name="connsiteY10" fmla="*/ 378921 h 2457184"/>
                <a:gd name="connsiteX11" fmla="*/ 3161211 w 6570617"/>
                <a:gd name="connsiteY11" fmla="*/ 287481 h 2457184"/>
                <a:gd name="connsiteX12" fmla="*/ 4637314 w 6570617"/>
                <a:gd name="connsiteY12" fmla="*/ 99 h 2457184"/>
                <a:gd name="connsiteX13" fmla="*/ 5551714 w 6570617"/>
                <a:gd name="connsiteY13" fmla="*/ 261356 h 2457184"/>
                <a:gd name="connsiteX14" fmla="*/ 5865223 w 6570617"/>
                <a:gd name="connsiteY14" fmla="*/ 744681 h 2457184"/>
                <a:gd name="connsiteX15" fmla="*/ 6570617 w 6570617"/>
                <a:gd name="connsiteY15" fmla="*/ 640179 h 2457184"/>
                <a:gd name="connsiteX0" fmla="*/ 0 w 6570617"/>
                <a:gd name="connsiteY0" fmla="*/ 2416689 h 2457146"/>
                <a:gd name="connsiteX1" fmla="*/ 522514 w 6570617"/>
                <a:gd name="connsiteY1" fmla="*/ 2442815 h 2457146"/>
                <a:gd name="connsiteX2" fmla="*/ 548640 w 6570617"/>
                <a:gd name="connsiteY2" fmla="*/ 2220746 h 2457146"/>
                <a:gd name="connsiteX3" fmla="*/ 640080 w 6570617"/>
                <a:gd name="connsiteY3" fmla="*/ 1632918 h 2457146"/>
                <a:gd name="connsiteX4" fmla="*/ 888274 w 6570617"/>
                <a:gd name="connsiteY4" fmla="*/ 1241032 h 2457146"/>
                <a:gd name="connsiteX5" fmla="*/ 1580606 w 6570617"/>
                <a:gd name="connsiteY5" fmla="*/ 1267158 h 2457146"/>
                <a:gd name="connsiteX6" fmla="*/ 1763486 w 6570617"/>
                <a:gd name="connsiteY6" fmla="*/ 809958 h 2457146"/>
                <a:gd name="connsiteX7" fmla="*/ 1933303 w 6570617"/>
                <a:gd name="connsiteY7" fmla="*/ 653203 h 2457146"/>
                <a:gd name="connsiteX8" fmla="*/ 2181497 w 6570617"/>
                <a:gd name="connsiteY8" fmla="*/ 744643 h 2457146"/>
                <a:gd name="connsiteX9" fmla="*/ 2390503 w 6570617"/>
                <a:gd name="connsiteY9" fmla="*/ 666266 h 2457146"/>
                <a:gd name="connsiteX10" fmla="*/ 2677886 w 6570617"/>
                <a:gd name="connsiteY10" fmla="*/ 378883 h 2457146"/>
                <a:gd name="connsiteX11" fmla="*/ 3161211 w 6570617"/>
                <a:gd name="connsiteY11" fmla="*/ 287443 h 2457146"/>
                <a:gd name="connsiteX12" fmla="*/ 4637314 w 6570617"/>
                <a:gd name="connsiteY12" fmla="*/ 61 h 2457146"/>
                <a:gd name="connsiteX13" fmla="*/ 5551714 w 6570617"/>
                <a:gd name="connsiteY13" fmla="*/ 261318 h 2457146"/>
                <a:gd name="connsiteX14" fmla="*/ 5865223 w 6570617"/>
                <a:gd name="connsiteY14" fmla="*/ 744643 h 2457146"/>
                <a:gd name="connsiteX15" fmla="*/ 6570617 w 6570617"/>
                <a:gd name="connsiteY15" fmla="*/ 640141 h 2457146"/>
                <a:gd name="connsiteX0" fmla="*/ 0 w 6570617"/>
                <a:gd name="connsiteY0" fmla="*/ 2416711 h 2457168"/>
                <a:gd name="connsiteX1" fmla="*/ 522514 w 6570617"/>
                <a:gd name="connsiteY1" fmla="*/ 2442837 h 2457168"/>
                <a:gd name="connsiteX2" fmla="*/ 548640 w 6570617"/>
                <a:gd name="connsiteY2" fmla="*/ 2220768 h 2457168"/>
                <a:gd name="connsiteX3" fmla="*/ 640080 w 6570617"/>
                <a:gd name="connsiteY3" fmla="*/ 1632940 h 2457168"/>
                <a:gd name="connsiteX4" fmla="*/ 888274 w 6570617"/>
                <a:gd name="connsiteY4" fmla="*/ 1241054 h 2457168"/>
                <a:gd name="connsiteX5" fmla="*/ 1580606 w 6570617"/>
                <a:gd name="connsiteY5" fmla="*/ 1267180 h 2457168"/>
                <a:gd name="connsiteX6" fmla="*/ 1763486 w 6570617"/>
                <a:gd name="connsiteY6" fmla="*/ 809980 h 2457168"/>
                <a:gd name="connsiteX7" fmla="*/ 1933303 w 6570617"/>
                <a:gd name="connsiteY7" fmla="*/ 653225 h 2457168"/>
                <a:gd name="connsiteX8" fmla="*/ 2181497 w 6570617"/>
                <a:gd name="connsiteY8" fmla="*/ 744665 h 2457168"/>
                <a:gd name="connsiteX9" fmla="*/ 2390503 w 6570617"/>
                <a:gd name="connsiteY9" fmla="*/ 666288 h 2457168"/>
                <a:gd name="connsiteX10" fmla="*/ 2677886 w 6570617"/>
                <a:gd name="connsiteY10" fmla="*/ 378905 h 2457168"/>
                <a:gd name="connsiteX11" fmla="*/ 3161211 w 6570617"/>
                <a:gd name="connsiteY11" fmla="*/ 287465 h 2457168"/>
                <a:gd name="connsiteX12" fmla="*/ 4637314 w 6570617"/>
                <a:gd name="connsiteY12" fmla="*/ 83 h 2457168"/>
                <a:gd name="connsiteX13" fmla="*/ 5551714 w 6570617"/>
                <a:gd name="connsiteY13" fmla="*/ 261340 h 2457168"/>
                <a:gd name="connsiteX14" fmla="*/ 5865223 w 6570617"/>
                <a:gd name="connsiteY14" fmla="*/ 744665 h 2457168"/>
                <a:gd name="connsiteX15" fmla="*/ 6570617 w 6570617"/>
                <a:gd name="connsiteY15" fmla="*/ 640163 h 2457168"/>
                <a:gd name="connsiteX0" fmla="*/ 0 w 6570617"/>
                <a:gd name="connsiteY0" fmla="*/ 2419843 h 2460300"/>
                <a:gd name="connsiteX1" fmla="*/ 522514 w 6570617"/>
                <a:gd name="connsiteY1" fmla="*/ 2445969 h 2460300"/>
                <a:gd name="connsiteX2" fmla="*/ 548640 w 6570617"/>
                <a:gd name="connsiteY2" fmla="*/ 2223900 h 2460300"/>
                <a:gd name="connsiteX3" fmla="*/ 640080 w 6570617"/>
                <a:gd name="connsiteY3" fmla="*/ 1636072 h 2460300"/>
                <a:gd name="connsiteX4" fmla="*/ 888274 w 6570617"/>
                <a:gd name="connsiteY4" fmla="*/ 1244186 h 2460300"/>
                <a:gd name="connsiteX5" fmla="*/ 1580606 w 6570617"/>
                <a:gd name="connsiteY5" fmla="*/ 1270312 h 2460300"/>
                <a:gd name="connsiteX6" fmla="*/ 1763486 w 6570617"/>
                <a:gd name="connsiteY6" fmla="*/ 813112 h 2460300"/>
                <a:gd name="connsiteX7" fmla="*/ 1933303 w 6570617"/>
                <a:gd name="connsiteY7" fmla="*/ 656357 h 2460300"/>
                <a:gd name="connsiteX8" fmla="*/ 2181497 w 6570617"/>
                <a:gd name="connsiteY8" fmla="*/ 747797 h 2460300"/>
                <a:gd name="connsiteX9" fmla="*/ 2390503 w 6570617"/>
                <a:gd name="connsiteY9" fmla="*/ 669420 h 2460300"/>
                <a:gd name="connsiteX10" fmla="*/ 2677886 w 6570617"/>
                <a:gd name="connsiteY10" fmla="*/ 382037 h 2460300"/>
                <a:gd name="connsiteX11" fmla="*/ 3161211 w 6570617"/>
                <a:gd name="connsiteY11" fmla="*/ 290597 h 2460300"/>
                <a:gd name="connsiteX12" fmla="*/ 4637314 w 6570617"/>
                <a:gd name="connsiteY12" fmla="*/ 3215 h 2460300"/>
                <a:gd name="connsiteX13" fmla="*/ 5551714 w 6570617"/>
                <a:gd name="connsiteY13" fmla="*/ 264472 h 2460300"/>
                <a:gd name="connsiteX14" fmla="*/ 5865223 w 6570617"/>
                <a:gd name="connsiteY14" fmla="*/ 747797 h 2460300"/>
                <a:gd name="connsiteX15" fmla="*/ 6570617 w 6570617"/>
                <a:gd name="connsiteY15" fmla="*/ 643295 h 246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70617" h="2460300">
                  <a:moveTo>
                    <a:pt x="0" y="2419843"/>
                  </a:moveTo>
                  <a:cubicBezTo>
                    <a:pt x="215537" y="2449234"/>
                    <a:pt x="431074" y="2478626"/>
                    <a:pt x="522514" y="2445969"/>
                  </a:cubicBezTo>
                  <a:cubicBezTo>
                    <a:pt x="613954" y="2413312"/>
                    <a:pt x="529046" y="2358883"/>
                    <a:pt x="548640" y="2223900"/>
                  </a:cubicBezTo>
                  <a:cubicBezTo>
                    <a:pt x="568234" y="2088917"/>
                    <a:pt x="583474" y="1799358"/>
                    <a:pt x="640080" y="1636072"/>
                  </a:cubicBezTo>
                  <a:cubicBezTo>
                    <a:pt x="696686" y="1472786"/>
                    <a:pt x="731520" y="1305146"/>
                    <a:pt x="888274" y="1244186"/>
                  </a:cubicBezTo>
                  <a:cubicBezTo>
                    <a:pt x="1045028" y="1183226"/>
                    <a:pt x="1434737" y="1342158"/>
                    <a:pt x="1580606" y="1270312"/>
                  </a:cubicBezTo>
                  <a:cubicBezTo>
                    <a:pt x="1726475" y="1198466"/>
                    <a:pt x="1704703" y="915438"/>
                    <a:pt x="1763486" y="813112"/>
                  </a:cubicBezTo>
                  <a:cubicBezTo>
                    <a:pt x="1822269" y="710786"/>
                    <a:pt x="1863635" y="667243"/>
                    <a:pt x="1933303" y="656357"/>
                  </a:cubicBezTo>
                  <a:cubicBezTo>
                    <a:pt x="2002971" y="645471"/>
                    <a:pt x="2105297" y="745620"/>
                    <a:pt x="2181497" y="747797"/>
                  </a:cubicBezTo>
                  <a:cubicBezTo>
                    <a:pt x="2257697" y="749974"/>
                    <a:pt x="2307772" y="730380"/>
                    <a:pt x="2390503" y="669420"/>
                  </a:cubicBezTo>
                  <a:cubicBezTo>
                    <a:pt x="2473234" y="608460"/>
                    <a:pt x="2549435" y="445174"/>
                    <a:pt x="2677886" y="382037"/>
                  </a:cubicBezTo>
                  <a:cubicBezTo>
                    <a:pt x="2806337" y="318900"/>
                    <a:pt x="3161211" y="290597"/>
                    <a:pt x="3161211" y="290597"/>
                  </a:cubicBezTo>
                  <a:cubicBezTo>
                    <a:pt x="3487782" y="227460"/>
                    <a:pt x="4265022" y="33694"/>
                    <a:pt x="4637314" y="3215"/>
                  </a:cubicBezTo>
                  <a:cubicBezTo>
                    <a:pt x="5009606" y="-27264"/>
                    <a:pt x="5333999" y="166501"/>
                    <a:pt x="5551714" y="264472"/>
                  </a:cubicBezTo>
                  <a:cubicBezTo>
                    <a:pt x="5769429" y="362443"/>
                    <a:pt x="5721532" y="702077"/>
                    <a:pt x="5865223" y="747797"/>
                  </a:cubicBezTo>
                  <a:cubicBezTo>
                    <a:pt x="6008914" y="793517"/>
                    <a:pt x="6270171" y="718406"/>
                    <a:pt x="6570617" y="643295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任意形状 104">
              <a:extLst>
                <a:ext uri="{FF2B5EF4-FFF2-40B4-BE49-F238E27FC236}">
                  <a16:creationId xmlns:a16="http://schemas.microsoft.com/office/drawing/2014/main" xmlns="" id="{040633ED-B8D6-9A40-A575-237B48798942}"/>
                </a:ext>
              </a:extLst>
            </p:cNvPr>
            <p:cNvSpPr/>
            <p:nvPr/>
          </p:nvSpPr>
          <p:spPr>
            <a:xfrm>
              <a:off x="5499445" y="412660"/>
              <a:ext cx="5820774" cy="3587950"/>
            </a:xfrm>
            <a:custGeom>
              <a:avLst/>
              <a:gdLst>
                <a:gd name="connsiteX0" fmla="*/ 692349 w 5820774"/>
                <a:gd name="connsiteY0" fmla="*/ 3555117 h 3580829"/>
                <a:gd name="connsiteX1" fmla="*/ 352715 w 5820774"/>
                <a:gd name="connsiteY1" fmla="*/ 3502865 h 3580829"/>
                <a:gd name="connsiteX2" fmla="*/ 52269 w 5820774"/>
                <a:gd name="connsiteY2" fmla="*/ 2901974 h 3580829"/>
                <a:gd name="connsiteX3" fmla="*/ 261275 w 5820774"/>
                <a:gd name="connsiteY3" fmla="*/ 2640717 h 3580829"/>
                <a:gd name="connsiteX4" fmla="*/ 326589 w 5820774"/>
                <a:gd name="connsiteY4" fmla="*/ 2340271 h 3580829"/>
                <a:gd name="connsiteX5" fmla="*/ 339652 w 5820774"/>
                <a:gd name="connsiteY5" fmla="*/ 2079014 h 3580829"/>
                <a:gd name="connsiteX6" fmla="*/ 18 w 5820774"/>
                <a:gd name="connsiteY6" fmla="*/ 1778568 h 3580829"/>
                <a:gd name="connsiteX7" fmla="*/ 326589 w 5820774"/>
                <a:gd name="connsiteY7" fmla="*/ 1438934 h 3580829"/>
                <a:gd name="connsiteX8" fmla="*/ 809915 w 5820774"/>
                <a:gd name="connsiteY8" fmla="*/ 1020922 h 3580829"/>
                <a:gd name="connsiteX9" fmla="*/ 1162612 w 5820774"/>
                <a:gd name="connsiteY9" fmla="*/ 994797 h 3580829"/>
                <a:gd name="connsiteX10" fmla="*/ 2272955 w 5820774"/>
                <a:gd name="connsiteY10" fmla="*/ 994797 h 3580829"/>
                <a:gd name="connsiteX11" fmla="*/ 3605366 w 5820774"/>
                <a:gd name="connsiteY11" fmla="*/ 171837 h 3580829"/>
                <a:gd name="connsiteX12" fmla="*/ 4336886 w 5820774"/>
                <a:gd name="connsiteY12" fmla="*/ 2019 h 3580829"/>
                <a:gd name="connsiteX13" fmla="*/ 5055344 w 5820774"/>
                <a:gd name="connsiteY13" fmla="*/ 224088 h 3580829"/>
                <a:gd name="connsiteX14" fmla="*/ 5107595 w 5820774"/>
                <a:gd name="connsiteY14" fmla="*/ 485345 h 3580829"/>
                <a:gd name="connsiteX15" fmla="*/ 5473355 w 5820774"/>
                <a:gd name="connsiteY15" fmla="*/ 668225 h 3580829"/>
                <a:gd name="connsiteX16" fmla="*/ 5551732 w 5820774"/>
                <a:gd name="connsiteY16" fmla="*/ 942545 h 3580829"/>
                <a:gd name="connsiteX17" fmla="*/ 5695424 w 5820774"/>
                <a:gd name="connsiteY17" fmla="*/ 1086237 h 3580829"/>
                <a:gd name="connsiteX18" fmla="*/ 5682361 w 5820774"/>
                <a:gd name="connsiteY18" fmla="*/ 1334431 h 3580829"/>
                <a:gd name="connsiteX19" fmla="*/ 5812989 w 5820774"/>
                <a:gd name="connsiteY19" fmla="*/ 1687128 h 3580829"/>
                <a:gd name="connsiteX20" fmla="*/ 5734612 w 5820774"/>
                <a:gd name="connsiteY20" fmla="*/ 1935322 h 3580829"/>
                <a:gd name="connsiteX21" fmla="*/ 5159846 w 5820774"/>
                <a:gd name="connsiteY21" fmla="*/ 2105139 h 3580829"/>
                <a:gd name="connsiteX0" fmla="*/ 692349 w 5820774"/>
                <a:gd name="connsiteY0" fmla="*/ 3555117 h 3580829"/>
                <a:gd name="connsiteX1" fmla="*/ 352715 w 5820774"/>
                <a:gd name="connsiteY1" fmla="*/ 3502865 h 3580829"/>
                <a:gd name="connsiteX2" fmla="*/ 52269 w 5820774"/>
                <a:gd name="connsiteY2" fmla="*/ 2901974 h 3580829"/>
                <a:gd name="connsiteX3" fmla="*/ 261275 w 5820774"/>
                <a:gd name="connsiteY3" fmla="*/ 2640717 h 3580829"/>
                <a:gd name="connsiteX4" fmla="*/ 326589 w 5820774"/>
                <a:gd name="connsiteY4" fmla="*/ 2340271 h 3580829"/>
                <a:gd name="connsiteX5" fmla="*/ 339652 w 5820774"/>
                <a:gd name="connsiteY5" fmla="*/ 2079014 h 3580829"/>
                <a:gd name="connsiteX6" fmla="*/ 18 w 5820774"/>
                <a:gd name="connsiteY6" fmla="*/ 1778568 h 3580829"/>
                <a:gd name="connsiteX7" fmla="*/ 326589 w 5820774"/>
                <a:gd name="connsiteY7" fmla="*/ 1438934 h 3580829"/>
                <a:gd name="connsiteX8" fmla="*/ 809915 w 5820774"/>
                <a:gd name="connsiteY8" fmla="*/ 1020922 h 3580829"/>
                <a:gd name="connsiteX9" fmla="*/ 1162612 w 5820774"/>
                <a:gd name="connsiteY9" fmla="*/ 994797 h 3580829"/>
                <a:gd name="connsiteX10" fmla="*/ 2272955 w 5820774"/>
                <a:gd name="connsiteY10" fmla="*/ 994797 h 3580829"/>
                <a:gd name="connsiteX11" fmla="*/ 3605366 w 5820774"/>
                <a:gd name="connsiteY11" fmla="*/ 171837 h 3580829"/>
                <a:gd name="connsiteX12" fmla="*/ 4336886 w 5820774"/>
                <a:gd name="connsiteY12" fmla="*/ 2019 h 3580829"/>
                <a:gd name="connsiteX13" fmla="*/ 5055344 w 5820774"/>
                <a:gd name="connsiteY13" fmla="*/ 224088 h 3580829"/>
                <a:gd name="connsiteX14" fmla="*/ 5107595 w 5820774"/>
                <a:gd name="connsiteY14" fmla="*/ 485345 h 3580829"/>
                <a:gd name="connsiteX15" fmla="*/ 5473355 w 5820774"/>
                <a:gd name="connsiteY15" fmla="*/ 668225 h 3580829"/>
                <a:gd name="connsiteX16" fmla="*/ 5551732 w 5820774"/>
                <a:gd name="connsiteY16" fmla="*/ 942545 h 3580829"/>
                <a:gd name="connsiteX17" fmla="*/ 5695424 w 5820774"/>
                <a:gd name="connsiteY17" fmla="*/ 1086237 h 3580829"/>
                <a:gd name="connsiteX18" fmla="*/ 5682361 w 5820774"/>
                <a:gd name="connsiteY18" fmla="*/ 1334431 h 3580829"/>
                <a:gd name="connsiteX19" fmla="*/ 5812989 w 5820774"/>
                <a:gd name="connsiteY19" fmla="*/ 1687128 h 3580829"/>
                <a:gd name="connsiteX20" fmla="*/ 5734612 w 5820774"/>
                <a:gd name="connsiteY20" fmla="*/ 1935322 h 3580829"/>
                <a:gd name="connsiteX21" fmla="*/ 5159846 w 5820774"/>
                <a:gd name="connsiteY21" fmla="*/ 2105139 h 3580829"/>
                <a:gd name="connsiteX0" fmla="*/ 692349 w 5820774"/>
                <a:gd name="connsiteY0" fmla="*/ 3555117 h 3584617"/>
                <a:gd name="connsiteX1" fmla="*/ 352715 w 5820774"/>
                <a:gd name="connsiteY1" fmla="*/ 3502865 h 3584617"/>
                <a:gd name="connsiteX2" fmla="*/ 39206 w 5820774"/>
                <a:gd name="connsiteY2" fmla="*/ 2836659 h 3584617"/>
                <a:gd name="connsiteX3" fmla="*/ 261275 w 5820774"/>
                <a:gd name="connsiteY3" fmla="*/ 2640717 h 3584617"/>
                <a:gd name="connsiteX4" fmla="*/ 326589 w 5820774"/>
                <a:gd name="connsiteY4" fmla="*/ 2340271 h 3584617"/>
                <a:gd name="connsiteX5" fmla="*/ 339652 w 5820774"/>
                <a:gd name="connsiteY5" fmla="*/ 2079014 h 3584617"/>
                <a:gd name="connsiteX6" fmla="*/ 18 w 5820774"/>
                <a:gd name="connsiteY6" fmla="*/ 1778568 h 3584617"/>
                <a:gd name="connsiteX7" fmla="*/ 326589 w 5820774"/>
                <a:gd name="connsiteY7" fmla="*/ 1438934 h 3584617"/>
                <a:gd name="connsiteX8" fmla="*/ 809915 w 5820774"/>
                <a:gd name="connsiteY8" fmla="*/ 1020922 h 3584617"/>
                <a:gd name="connsiteX9" fmla="*/ 1162612 w 5820774"/>
                <a:gd name="connsiteY9" fmla="*/ 994797 h 3584617"/>
                <a:gd name="connsiteX10" fmla="*/ 2272955 w 5820774"/>
                <a:gd name="connsiteY10" fmla="*/ 994797 h 3584617"/>
                <a:gd name="connsiteX11" fmla="*/ 3605366 w 5820774"/>
                <a:gd name="connsiteY11" fmla="*/ 171837 h 3584617"/>
                <a:gd name="connsiteX12" fmla="*/ 4336886 w 5820774"/>
                <a:gd name="connsiteY12" fmla="*/ 2019 h 3584617"/>
                <a:gd name="connsiteX13" fmla="*/ 5055344 w 5820774"/>
                <a:gd name="connsiteY13" fmla="*/ 224088 h 3584617"/>
                <a:gd name="connsiteX14" fmla="*/ 5107595 w 5820774"/>
                <a:gd name="connsiteY14" fmla="*/ 485345 h 3584617"/>
                <a:gd name="connsiteX15" fmla="*/ 5473355 w 5820774"/>
                <a:gd name="connsiteY15" fmla="*/ 668225 h 3584617"/>
                <a:gd name="connsiteX16" fmla="*/ 5551732 w 5820774"/>
                <a:gd name="connsiteY16" fmla="*/ 942545 h 3584617"/>
                <a:gd name="connsiteX17" fmla="*/ 5695424 w 5820774"/>
                <a:gd name="connsiteY17" fmla="*/ 1086237 h 3584617"/>
                <a:gd name="connsiteX18" fmla="*/ 5682361 w 5820774"/>
                <a:gd name="connsiteY18" fmla="*/ 1334431 h 3584617"/>
                <a:gd name="connsiteX19" fmla="*/ 5812989 w 5820774"/>
                <a:gd name="connsiteY19" fmla="*/ 1687128 h 3584617"/>
                <a:gd name="connsiteX20" fmla="*/ 5734612 w 5820774"/>
                <a:gd name="connsiteY20" fmla="*/ 1935322 h 3584617"/>
                <a:gd name="connsiteX21" fmla="*/ 5159846 w 5820774"/>
                <a:gd name="connsiteY21" fmla="*/ 2105139 h 3584617"/>
                <a:gd name="connsiteX0" fmla="*/ 692349 w 5820774"/>
                <a:gd name="connsiteY0" fmla="*/ 3555117 h 3584617"/>
                <a:gd name="connsiteX1" fmla="*/ 352715 w 5820774"/>
                <a:gd name="connsiteY1" fmla="*/ 3502865 h 3584617"/>
                <a:gd name="connsiteX2" fmla="*/ 39206 w 5820774"/>
                <a:gd name="connsiteY2" fmla="*/ 2836659 h 3584617"/>
                <a:gd name="connsiteX3" fmla="*/ 261275 w 5820774"/>
                <a:gd name="connsiteY3" fmla="*/ 2640717 h 3584617"/>
                <a:gd name="connsiteX4" fmla="*/ 326589 w 5820774"/>
                <a:gd name="connsiteY4" fmla="*/ 2340271 h 3584617"/>
                <a:gd name="connsiteX5" fmla="*/ 339652 w 5820774"/>
                <a:gd name="connsiteY5" fmla="*/ 2079014 h 3584617"/>
                <a:gd name="connsiteX6" fmla="*/ 18 w 5820774"/>
                <a:gd name="connsiteY6" fmla="*/ 1778568 h 3584617"/>
                <a:gd name="connsiteX7" fmla="*/ 326589 w 5820774"/>
                <a:gd name="connsiteY7" fmla="*/ 1438934 h 3584617"/>
                <a:gd name="connsiteX8" fmla="*/ 809915 w 5820774"/>
                <a:gd name="connsiteY8" fmla="*/ 1020922 h 3584617"/>
                <a:gd name="connsiteX9" fmla="*/ 1162612 w 5820774"/>
                <a:gd name="connsiteY9" fmla="*/ 994797 h 3584617"/>
                <a:gd name="connsiteX10" fmla="*/ 2272955 w 5820774"/>
                <a:gd name="connsiteY10" fmla="*/ 994797 h 3584617"/>
                <a:gd name="connsiteX11" fmla="*/ 3605366 w 5820774"/>
                <a:gd name="connsiteY11" fmla="*/ 171837 h 3584617"/>
                <a:gd name="connsiteX12" fmla="*/ 4336886 w 5820774"/>
                <a:gd name="connsiteY12" fmla="*/ 2019 h 3584617"/>
                <a:gd name="connsiteX13" fmla="*/ 5055344 w 5820774"/>
                <a:gd name="connsiteY13" fmla="*/ 224088 h 3584617"/>
                <a:gd name="connsiteX14" fmla="*/ 5107595 w 5820774"/>
                <a:gd name="connsiteY14" fmla="*/ 485345 h 3584617"/>
                <a:gd name="connsiteX15" fmla="*/ 5473355 w 5820774"/>
                <a:gd name="connsiteY15" fmla="*/ 668225 h 3584617"/>
                <a:gd name="connsiteX16" fmla="*/ 5551732 w 5820774"/>
                <a:gd name="connsiteY16" fmla="*/ 942545 h 3584617"/>
                <a:gd name="connsiteX17" fmla="*/ 5695424 w 5820774"/>
                <a:gd name="connsiteY17" fmla="*/ 1086237 h 3584617"/>
                <a:gd name="connsiteX18" fmla="*/ 5682361 w 5820774"/>
                <a:gd name="connsiteY18" fmla="*/ 1334431 h 3584617"/>
                <a:gd name="connsiteX19" fmla="*/ 5812989 w 5820774"/>
                <a:gd name="connsiteY19" fmla="*/ 1687128 h 3584617"/>
                <a:gd name="connsiteX20" fmla="*/ 5734612 w 5820774"/>
                <a:gd name="connsiteY20" fmla="*/ 1935322 h 3584617"/>
                <a:gd name="connsiteX21" fmla="*/ 5159846 w 5820774"/>
                <a:gd name="connsiteY21" fmla="*/ 2105139 h 3584617"/>
                <a:gd name="connsiteX0" fmla="*/ 692349 w 5820774"/>
                <a:gd name="connsiteY0" fmla="*/ 3564249 h 3593749"/>
                <a:gd name="connsiteX1" fmla="*/ 352715 w 5820774"/>
                <a:gd name="connsiteY1" fmla="*/ 3511997 h 3593749"/>
                <a:gd name="connsiteX2" fmla="*/ 39206 w 5820774"/>
                <a:gd name="connsiteY2" fmla="*/ 2845791 h 3593749"/>
                <a:gd name="connsiteX3" fmla="*/ 261275 w 5820774"/>
                <a:gd name="connsiteY3" fmla="*/ 2649849 h 3593749"/>
                <a:gd name="connsiteX4" fmla="*/ 326589 w 5820774"/>
                <a:gd name="connsiteY4" fmla="*/ 2349403 h 3593749"/>
                <a:gd name="connsiteX5" fmla="*/ 339652 w 5820774"/>
                <a:gd name="connsiteY5" fmla="*/ 2088146 h 3593749"/>
                <a:gd name="connsiteX6" fmla="*/ 18 w 5820774"/>
                <a:gd name="connsiteY6" fmla="*/ 1787700 h 3593749"/>
                <a:gd name="connsiteX7" fmla="*/ 326589 w 5820774"/>
                <a:gd name="connsiteY7" fmla="*/ 1448066 h 3593749"/>
                <a:gd name="connsiteX8" fmla="*/ 809915 w 5820774"/>
                <a:gd name="connsiteY8" fmla="*/ 1030054 h 3593749"/>
                <a:gd name="connsiteX9" fmla="*/ 1162612 w 5820774"/>
                <a:gd name="connsiteY9" fmla="*/ 1003929 h 3593749"/>
                <a:gd name="connsiteX10" fmla="*/ 2272955 w 5820774"/>
                <a:gd name="connsiteY10" fmla="*/ 1003929 h 3593749"/>
                <a:gd name="connsiteX11" fmla="*/ 3605366 w 5820774"/>
                <a:gd name="connsiteY11" fmla="*/ 180969 h 3593749"/>
                <a:gd name="connsiteX12" fmla="*/ 4336886 w 5820774"/>
                <a:gd name="connsiteY12" fmla="*/ 11151 h 3593749"/>
                <a:gd name="connsiteX13" fmla="*/ 5055344 w 5820774"/>
                <a:gd name="connsiteY13" fmla="*/ 233220 h 3593749"/>
                <a:gd name="connsiteX14" fmla="*/ 5107595 w 5820774"/>
                <a:gd name="connsiteY14" fmla="*/ 494477 h 3593749"/>
                <a:gd name="connsiteX15" fmla="*/ 5473355 w 5820774"/>
                <a:gd name="connsiteY15" fmla="*/ 677357 h 3593749"/>
                <a:gd name="connsiteX16" fmla="*/ 5551732 w 5820774"/>
                <a:gd name="connsiteY16" fmla="*/ 951677 h 3593749"/>
                <a:gd name="connsiteX17" fmla="*/ 5695424 w 5820774"/>
                <a:gd name="connsiteY17" fmla="*/ 1095369 h 3593749"/>
                <a:gd name="connsiteX18" fmla="*/ 5682361 w 5820774"/>
                <a:gd name="connsiteY18" fmla="*/ 1343563 h 3593749"/>
                <a:gd name="connsiteX19" fmla="*/ 5812989 w 5820774"/>
                <a:gd name="connsiteY19" fmla="*/ 1696260 h 3593749"/>
                <a:gd name="connsiteX20" fmla="*/ 5734612 w 5820774"/>
                <a:gd name="connsiteY20" fmla="*/ 1944454 h 3593749"/>
                <a:gd name="connsiteX21" fmla="*/ 5159846 w 5820774"/>
                <a:gd name="connsiteY21" fmla="*/ 2114271 h 3593749"/>
                <a:gd name="connsiteX0" fmla="*/ 692349 w 5820774"/>
                <a:gd name="connsiteY0" fmla="*/ 3558450 h 3587950"/>
                <a:gd name="connsiteX1" fmla="*/ 352715 w 5820774"/>
                <a:gd name="connsiteY1" fmla="*/ 3506198 h 3587950"/>
                <a:gd name="connsiteX2" fmla="*/ 39206 w 5820774"/>
                <a:gd name="connsiteY2" fmla="*/ 2839992 h 3587950"/>
                <a:gd name="connsiteX3" fmla="*/ 261275 w 5820774"/>
                <a:gd name="connsiteY3" fmla="*/ 2644050 h 3587950"/>
                <a:gd name="connsiteX4" fmla="*/ 326589 w 5820774"/>
                <a:gd name="connsiteY4" fmla="*/ 2343604 h 3587950"/>
                <a:gd name="connsiteX5" fmla="*/ 339652 w 5820774"/>
                <a:gd name="connsiteY5" fmla="*/ 2082347 h 3587950"/>
                <a:gd name="connsiteX6" fmla="*/ 18 w 5820774"/>
                <a:gd name="connsiteY6" fmla="*/ 1781901 h 3587950"/>
                <a:gd name="connsiteX7" fmla="*/ 326589 w 5820774"/>
                <a:gd name="connsiteY7" fmla="*/ 1442267 h 3587950"/>
                <a:gd name="connsiteX8" fmla="*/ 809915 w 5820774"/>
                <a:gd name="connsiteY8" fmla="*/ 1024255 h 3587950"/>
                <a:gd name="connsiteX9" fmla="*/ 1162612 w 5820774"/>
                <a:gd name="connsiteY9" fmla="*/ 998130 h 3587950"/>
                <a:gd name="connsiteX10" fmla="*/ 2272955 w 5820774"/>
                <a:gd name="connsiteY10" fmla="*/ 998130 h 3587950"/>
                <a:gd name="connsiteX11" fmla="*/ 3605366 w 5820774"/>
                <a:gd name="connsiteY11" fmla="*/ 175170 h 3587950"/>
                <a:gd name="connsiteX12" fmla="*/ 4336886 w 5820774"/>
                <a:gd name="connsiteY12" fmla="*/ 5352 h 3587950"/>
                <a:gd name="connsiteX13" fmla="*/ 5055344 w 5820774"/>
                <a:gd name="connsiteY13" fmla="*/ 227421 h 3587950"/>
                <a:gd name="connsiteX14" fmla="*/ 5107595 w 5820774"/>
                <a:gd name="connsiteY14" fmla="*/ 488678 h 3587950"/>
                <a:gd name="connsiteX15" fmla="*/ 5473355 w 5820774"/>
                <a:gd name="connsiteY15" fmla="*/ 671558 h 3587950"/>
                <a:gd name="connsiteX16" fmla="*/ 5551732 w 5820774"/>
                <a:gd name="connsiteY16" fmla="*/ 945878 h 3587950"/>
                <a:gd name="connsiteX17" fmla="*/ 5695424 w 5820774"/>
                <a:gd name="connsiteY17" fmla="*/ 1089570 h 3587950"/>
                <a:gd name="connsiteX18" fmla="*/ 5682361 w 5820774"/>
                <a:gd name="connsiteY18" fmla="*/ 1337764 h 3587950"/>
                <a:gd name="connsiteX19" fmla="*/ 5812989 w 5820774"/>
                <a:gd name="connsiteY19" fmla="*/ 1690461 h 3587950"/>
                <a:gd name="connsiteX20" fmla="*/ 5734612 w 5820774"/>
                <a:gd name="connsiteY20" fmla="*/ 1938655 h 3587950"/>
                <a:gd name="connsiteX21" fmla="*/ 5159846 w 5820774"/>
                <a:gd name="connsiteY21" fmla="*/ 2108472 h 358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20774" h="3587950">
                  <a:moveTo>
                    <a:pt x="692349" y="3558450"/>
                  </a:moveTo>
                  <a:cubicBezTo>
                    <a:pt x="575872" y="3586752"/>
                    <a:pt x="461572" y="3625941"/>
                    <a:pt x="352715" y="3506198"/>
                  </a:cubicBezTo>
                  <a:cubicBezTo>
                    <a:pt x="243858" y="3386455"/>
                    <a:pt x="54446" y="2983683"/>
                    <a:pt x="39206" y="2839992"/>
                  </a:cubicBezTo>
                  <a:cubicBezTo>
                    <a:pt x="23966" y="2696301"/>
                    <a:pt x="213378" y="2726781"/>
                    <a:pt x="261275" y="2644050"/>
                  </a:cubicBezTo>
                  <a:cubicBezTo>
                    <a:pt x="309172" y="2561319"/>
                    <a:pt x="313526" y="2437221"/>
                    <a:pt x="326589" y="2343604"/>
                  </a:cubicBezTo>
                  <a:cubicBezTo>
                    <a:pt x="339652" y="2249987"/>
                    <a:pt x="289577" y="2202090"/>
                    <a:pt x="339652" y="2082347"/>
                  </a:cubicBezTo>
                  <a:cubicBezTo>
                    <a:pt x="389727" y="1962604"/>
                    <a:pt x="2195" y="1888581"/>
                    <a:pt x="18" y="1781901"/>
                  </a:cubicBezTo>
                  <a:cubicBezTo>
                    <a:pt x="-2159" y="1675221"/>
                    <a:pt x="191606" y="1568541"/>
                    <a:pt x="326589" y="1442267"/>
                  </a:cubicBezTo>
                  <a:cubicBezTo>
                    <a:pt x="461572" y="1315993"/>
                    <a:pt x="670578" y="1098278"/>
                    <a:pt x="809915" y="1024255"/>
                  </a:cubicBezTo>
                  <a:cubicBezTo>
                    <a:pt x="949252" y="950232"/>
                    <a:pt x="918772" y="1002484"/>
                    <a:pt x="1162612" y="998130"/>
                  </a:cubicBezTo>
                  <a:cubicBezTo>
                    <a:pt x="1406452" y="993776"/>
                    <a:pt x="1813577" y="1213667"/>
                    <a:pt x="2272955" y="998130"/>
                  </a:cubicBezTo>
                  <a:cubicBezTo>
                    <a:pt x="2732333" y="782593"/>
                    <a:pt x="3274441" y="405947"/>
                    <a:pt x="3605366" y="175170"/>
                  </a:cubicBezTo>
                  <a:cubicBezTo>
                    <a:pt x="3936291" y="-55607"/>
                    <a:pt x="4069098" y="9706"/>
                    <a:pt x="4336886" y="5352"/>
                  </a:cubicBezTo>
                  <a:cubicBezTo>
                    <a:pt x="4604674" y="998"/>
                    <a:pt x="4926893" y="146867"/>
                    <a:pt x="5055344" y="227421"/>
                  </a:cubicBezTo>
                  <a:cubicBezTo>
                    <a:pt x="5183795" y="307975"/>
                    <a:pt x="5037927" y="414655"/>
                    <a:pt x="5107595" y="488678"/>
                  </a:cubicBezTo>
                  <a:cubicBezTo>
                    <a:pt x="5177264" y="562701"/>
                    <a:pt x="5399332" y="595358"/>
                    <a:pt x="5473355" y="671558"/>
                  </a:cubicBezTo>
                  <a:cubicBezTo>
                    <a:pt x="5547378" y="747758"/>
                    <a:pt x="5514721" y="876210"/>
                    <a:pt x="5551732" y="945878"/>
                  </a:cubicBezTo>
                  <a:cubicBezTo>
                    <a:pt x="5588743" y="1015546"/>
                    <a:pt x="5673653" y="1024256"/>
                    <a:pt x="5695424" y="1089570"/>
                  </a:cubicBezTo>
                  <a:cubicBezTo>
                    <a:pt x="5717195" y="1154884"/>
                    <a:pt x="5662767" y="1237616"/>
                    <a:pt x="5682361" y="1337764"/>
                  </a:cubicBezTo>
                  <a:cubicBezTo>
                    <a:pt x="5701955" y="1437912"/>
                    <a:pt x="5804281" y="1590312"/>
                    <a:pt x="5812989" y="1690461"/>
                  </a:cubicBezTo>
                  <a:cubicBezTo>
                    <a:pt x="5821698" y="1790609"/>
                    <a:pt x="5843469" y="1868987"/>
                    <a:pt x="5734612" y="1938655"/>
                  </a:cubicBezTo>
                  <a:cubicBezTo>
                    <a:pt x="5625755" y="2008323"/>
                    <a:pt x="5392800" y="2058397"/>
                    <a:pt x="5159846" y="2108472"/>
                  </a:cubicBezTo>
                </a:path>
              </a:pathLst>
            </a:custGeom>
            <a:noFill/>
            <a:ln w="12700">
              <a:solidFill>
                <a:srgbClr val="06ED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45AA314A-2A26-4442-AFF6-F2D296D971C3}"/>
                </a:ext>
              </a:extLst>
            </p:cNvPr>
            <p:cNvGrpSpPr/>
            <p:nvPr/>
          </p:nvGrpSpPr>
          <p:grpSpPr>
            <a:xfrm>
              <a:off x="6061498" y="3755404"/>
              <a:ext cx="357051" cy="357051"/>
              <a:chOff x="6041985" y="3836213"/>
              <a:chExt cx="357051" cy="357051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810CD76D-3750-A645-B0F0-6DFAB85A9699}"/>
                  </a:ext>
                </a:extLst>
              </p:cNvPr>
              <p:cNvSpPr/>
              <p:nvPr/>
            </p:nvSpPr>
            <p:spPr>
              <a:xfrm>
                <a:off x="6041985" y="3836213"/>
                <a:ext cx="357051" cy="357051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94746CCA-E46D-154D-A4E1-D109C3C962A0}"/>
                  </a:ext>
                </a:extLst>
              </p:cNvPr>
              <p:cNvSpPr/>
              <p:nvPr/>
            </p:nvSpPr>
            <p:spPr>
              <a:xfrm>
                <a:off x="6118185" y="3912413"/>
                <a:ext cx="204651" cy="204651"/>
              </a:xfrm>
              <a:prstGeom prst="ellipse">
                <a:avLst/>
              </a:prstGeom>
              <a:solidFill>
                <a:srgbClr val="213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00F06126-E891-DA46-A39A-26204C8A6161}"/>
                </a:ext>
              </a:extLst>
            </p:cNvPr>
            <p:cNvGrpSpPr/>
            <p:nvPr/>
          </p:nvGrpSpPr>
          <p:grpSpPr>
            <a:xfrm>
              <a:off x="5499445" y="3380363"/>
              <a:ext cx="357051" cy="357051"/>
              <a:chOff x="6041985" y="3836213"/>
              <a:chExt cx="357051" cy="357051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C85573D7-8B7D-F94D-9EBB-4B293AB694C8}"/>
                  </a:ext>
                </a:extLst>
              </p:cNvPr>
              <p:cNvSpPr/>
              <p:nvPr/>
            </p:nvSpPr>
            <p:spPr>
              <a:xfrm>
                <a:off x="6041985" y="3836213"/>
                <a:ext cx="357051" cy="357051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C250D601-5C93-8D48-997D-4F9C78199CE2}"/>
                  </a:ext>
                </a:extLst>
              </p:cNvPr>
              <p:cNvSpPr/>
              <p:nvPr/>
            </p:nvSpPr>
            <p:spPr>
              <a:xfrm>
                <a:off x="6118185" y="3912413"/>
                <a:ext cx="204651" cy="204651"/>
              </a:xfrm>
              <a:prstGeom prst="ellipse">
                <a:avLst/>
              </a:prstGeom>
              <a:solidFill>
                <a:srgbClr val="213C9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37517A6E-EE84-1240-9588-895156DC8256}"/>
                </a:ext>
              </a:extLst>
            </p:cNvPr>
            <p:cNvSpPr/>
            <p:nvPr/>
          </p:nvSpPr>
          <p:spPr>
            <a:xfrm>
              <a:off x="3749229" y="2091736"/>
              <a:ext cx="944779" cy="94477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7BBA25E5-6FE8-5B49-A3C7-81D161417FCE}"/>
                </a:ext>
              </a:extLst>
            </p:cNvPr>
            <p:cNvSpPr/>
            <p:nvPr/>
          </p:nvSpPr>
          <p:spPr>
            <a:xfrm>
              <a:off x="6384260" y="2715157"/>
              <a:ext cx="944779" cy="94477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6073A8C7-3396-5A45-A15E-565352374CB4}"/>
                </a:ext>
              </a:extLst>
            </p:cNvPr>
            <p:cNvSpPr/>
            <p:nvPr/>
          </p:nvSpPr>
          <p:spPr>
            <a:xfrm>
              <a:off x="8283650" y="1599584"/>
              <a:ext cx="944779" cy="94477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FDDEAFEF-FF3B-1448-BBB5-C8C5CEB505E1}"/>
                </a:ext>
              </a:extLst>
            </p:cNvPr>
            <p:cNvSpPr/>
            <p:nvPr/>
          </p:nvSpPr>
          <p:spPr>
            <a:xfrm>
              <a:off x="10011182" y="1734245"/>
              <a:ext cx="944779" cy="94477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C3830C8-7B66-9749-81A8-692F2B2C17E9}"/>
              </a:ext>
            </a:extLst>
          </p:cNvPr>
          <p:cNvSpPr txBox="1"/>
          <p:nvPr/>
        </p:nvSpPr>
        <p:spPr>
          <a:xfrm>
            <a:off x="5493583" y="3726843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南山</a:t>
            </a:r>
            <a:endParaRPr kumimoji="1" lang="en-US" altLang="zh-CN" sz="700" b="1" spc="300">
              <a:solidFill>
                <a:srgbClr val="213C99"/>
              </a:solidFill>
              <a:latin typeface="Source Han Sans CN Bold" panose="020B0600000000000000" pitchFamily="34" charset="-128"/>
              <a:ea typeface="Source Han Sans CN Bold" panose="020B0600000000000000" pitchFamily="34" charset="-128"/>
            </a:endParaRPr>
          </a:p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中心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EC176618-C049-6E46-8CA5-3EE6207CC022}"/>
              </a:ext>
            </a:extLst>
          </p:cNvPr>
          <p:cNvSpPr txBox="1"/>
          <p:nvPr/>
        </p:nvSpPr>
        <p:spPr>
          <a:xfrm>
            <a:off x="4479908" y="3474658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宝安</a:t>
            </a:r>
            <a:endParaRPr kumimoji="1" lang="en-US" altLang="zh-CN" sz="700" b="1" spc="300">
              <a:solidFill>
                <a:srgbClr val="213C99"/>
              </a:solidFill>
              <a:latin typeface="Source Han Sans CN Bold" panose="020B0600000000000000" pitchFamily="34" charset="-128"/>
              <a:ea typeface="Source Han Sans CN Bold" panose="020B0600000000000000" pitchFamily="34" charset="-128"/>
            </a:endParaRPr>
          </a:p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中心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D180E6FF-3ED9-2147-82C0-1EB5A9345F94}"/>
              </a:ext>
            </a:extLst>
          </p:cNvPr>
          <p:cNvSpPr txBox="1"/>
          <p:nvPr/>
        </p:nvSpPr>
        <p:spPr>
          <a:xfrm>
            <a:off x="6215091" y="3288229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福田</a:t>
            </a:r>
            <a:endParaRPr kumimoji="1" lang="en-US" altLang="zh-CN" sz="700" b="1" spc="300">
              <a:solidFill>
                <a:srgbClr val="213C99"/>
              </a:solidFill>
              <a:latin typeface="Source Han Sans CN Bold" panose="020B0600000000000000" pitchFamily="34" charset="-128"/>
              <a:ea typeface="Source Han Sans CN Bold" panose="020B0600000000000000" pitchFamily="34" charset="-128"/>
            </a:endParaRPr>
          </a:p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中心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A805B5F1-334F-B041-8892-9AED541A8F22}"/>
              </a:ext>
            </a:extLst>
          </p:cNvPr>
          <p:cNvSpPr txBox="1"/>
          <p:nvPr/>
        </p:nvSpPr>
        <p:spPr>
          <a:xfrm>
            <a:off x="6882091" y="3333888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罗湖</a:t>
            </a:r>
            <a:endParaRPr kumimoji="1" lang="en-US" altLang="zh-CN" sz="700" b="1" spc="300">
              <a:solidFill>
                <a:srgbClr val="213C99"/>
              </a:solidFill>
              <a:latin typeface="Source Han Sans CN Bold" panose="020B0600000000000000" pitchFamily="34" charset="-128"/>
              <a:ea typeface="Source Han Sans CN Bold" panose="020B0600000000000000" pitchFamily="34" charset="-128"/>
            </a:endParaRPr>
          </a:p>
          <a:p>
            <a:pPr algn="ctr"/>
            <a:r>
              <a:rPr kumimoji="1" lang="zh-CN" altLang="en-US" sz="700" b="1" spc="300">
                <a:solidFill>
                  <a:srgbClr val="213C99"/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中心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EA3AC1E-DA87-F14E-AB88-E52231835251}"/>
              </a:ext>
            </a:extLst>
          </p:cNvPr>
          <p:cNvSpPr txBox="1"/>
          <p:nvPr/>
        </p:nvSpPr>
        <p:spPr>
          <a:xfrm>
            <a:off x="3600379" y="4625043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珠海</a:t>
            </a:r>
            <a:endParaRPr kumimoji="1" lang="en-US" altLang="zh-CN" sz="600">
              <a:solidFill>
                <a:schemeClr val="bg1"/>
              </a:solidFill>
              <a:latin typeface="Source Han Sans CN Medium" panose="020B0600000000000000" pitchFamily="34" charset="-128"/>
              <a:ea typeface="Source Han Sans CN Medium" panose="020B0600000000000000" pitchFamily="34" charset="-128"/>
            </a:endParaRPr>
          </a:p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九州港码头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xmlns="" id="{A6F895C1-D0F6-0A40-8847-66ACC4F1EDE9}"/>
              </a:ext>
            </a:extLst>
          </p:cNvPr>
          <p:cNvSpPr txBox="1"/>
          <p:nvPr/>
        </p:nvSpPr>
        <p:spPr>
          <a:xfrm>
            <a:off x="3601115" y="5059052"/>
            <a:ext cx="66236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澳门港澳码头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21CA3B8A-1038-DE4A-83D8-B46F7C6EDAA8}"/>
              </a:ext>
            </a:extLst>
          </p:cNvPr>
          <p:cNvSpPr txBox="1"/>
          <p:nvPr/>
        </p:nvSpPr>
        <p:spPr>
          <a:xfrm>
            <a:off x="6868839" y="4976546"/>
            <a:ext cx="66236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香港港澳码头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xmlns="" id="{16A517EC-EBD3-444B-A4B4-D2310D81B50D}"/>
              </a:ext>
            </a:extLst>
          </p:cNvPr>
          <p:cNvSpPr txBox="1"/>
          <p:nvPr/>
        </p:nvSpPr>
        <p:spPr>
          <a:xfrm>
            <a:off x="6213236" y="5226488"/>
            <a:ext cx="64633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香港国际机场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BBCB5DD0-1A11-6443-8C96-832659DCB518}"/>
              </a:ext>
            </a:extLst>
          </p:cNvPr>
          <p:cNvSpPr txBox="1"/>
          <p:nvPr/>
        </p:nvSpPr>
        <p:spPr>
          <a:xfrm>
            <a:off x="3877556" y="3230298"/>
            <a:ext cx="49244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宝安机场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0DF06DF-5E75-CD45-8F5E-0C44F0F14D06}"/>
              </a:ext>
            </a:extLst>
          </p:cNvPr>
          <p:cNvGrpSpPr/>
          <p:nvPr/>
        </p:nvGrpSpPr>
        <p:grpSpPr>
          <a:xfrm>
            <a:off x="3696817" y="4521341"/>
            <a:ext cx="124004" cy="124004"/>
            <a:chOff x="3600379" y="-1734465"/>
            <a:chExt cx="897264" cy="897264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ED4782A9-27CD-8346-B8E8-9D272038442F}"/>
                </a:ext>
              </a:extLst>
            </p:cNvPr>
            <p:cNvSpPr/>
            <p:nvPr/>
          </p:nvSpPr>
          <p:spPr>
            <a:xfrm>
              <a:off x="3600379" y="-1734465"/>
              <a:ext cx="897264" cy="897264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FA7CEF59-3F69-C14F-A3DD-7C3594893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507" y="-1596337"/>
              <a:ext cx="621008" cy="621008"/>
            </a:xfrm>
            <a:prstGeom prst="rect">
              <a:avLst/>
            </a:prstGeom>
          </p:spPr>
        </p:pic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864717F0-B75F-B34B-BC64-0C19E8C606D4}"/>
              </a:ext>
            </a:extLst>
          </p:cNvPr>
          <p:cNvGrpSpPr/>
          <p:nvPr/>
        </p:nvGrpSpPr>
        <p:grpSpPr>
          <a:xfrm>
            <a:off x="3696817" y="4959327"/>
            <a:ext cx="124004" cy="124004"/>
            <a:chOff x="3600379" y="-1734465"/>
            <a:chExt cx="897264" cy="897264"/>
          </a:xfrm>
        </p:grpSpPr>
        <p:sp>
          <p:nvSpPr>
            <p:cNvPr id="178" name="圆角矩形 177">
              <a:extLst>
                <a:ext uri="{FF2B5EF4-FFF2-40B4-BE49-F238E27FC236}">
                  <a16:creationId xmlns:a16="http://schemas.microsoft.com/office/drawing/2014/main" xmlns="" id="{D04CB92D-87BC-0349-9004-DAD8E545CAD8}"/>
                </a:ext>
              </a:extLst>
            </p:cNvPr>
            <p:cNvSpPr/>
            <p:nvPr/>
          </p:nvSpPr>
          <p:spPr>
            <a:xfrm>
              <a:off x="3600379" y="-1734465"/>
              <a:ext cx="897264" cy="897264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79" name="图片 178">
              <a:extLst>
                <a:ext uri="{FF2B5EF4-FFF2-40B4-BE49-F238E27FC236}">
                  <a16:creationId xmlns:a16="http://schemas.microsoft.com/office/drawing/2014/main" xmlns="" id="{A2867C53-EBD5-7C4D-A2E4-DC3BE8A51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507" y="-1596337"/>
              <a:ext cx="621008" cy="621008"/>
            </a:xfrm>
            <a:prstGeom prst="rect">
              <a:avLst/>
            </a:prstGeom>
          </p:spPr>
        </p:pic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A36F25AC-BB49-1A49-838E-11670F35AA08}"/>
              </a:ext>
            </a:extLst>
          </p:cNvPr>
          <p:cNvGrpSpPr/>
          <p:nvPr/>
        </p:nvGrpSpPr>
        <p:grpSpPr>
          <a:xfrm>
            <a:off x="6970308" y="4859734"/>
            <a:ext cx="124004" cy="124004"/>
            <a:chOff x="3600379" y="-1734465"/>
            <a:chExt cx="897264" cy="897264"/>
          </a:xfrm>
        </p:grpSpPr>
        <p:sp>
          <p:nvSpPr>
            <p:cNvPr id="181" name="圆角矩形 180">
              <a:extLst>
                <a:ext uri="{FF2B5EF4-FFF2-40B4-BE49-F238E27FC236}">
                  <a16:creationId xmlns:a16="http://schemas.microsoft.com/office/drawing/2014/main" xmlns="" id="{F52498F1-E373-DF4A-9443-436C7C6CD0A0}"/>
                </a:ext>
              </a:extLst>
            </p:cNvPr>
            <p:cNvSpPr/>
            <p:nvPr/>
          </p:nvSpPr>
          <p:spPr>
            <a:xfrm>
              <a:off x="3600379" y="-1734465"/>
              <a:ext cx="897264" cy="897264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82" name="图片 181">
              <a:extLst>
                <a:ext uri="{FF2B5EF4-FFF2-40B4-BE49-F238E27FC236}">
                  <a16:creationId xmlns:a16="http://schemas.microsoft.com/office/drawing/2014/main" xmlns="" id="{45FF0FF9-84B2-BD4E-9854-EF7432077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507" y="-1596337"/>
              <a:ext cx="621008" cy="62100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CFF6FBB-8E67-A143-8F6C-DE20947BE4E8}"/>
              </a:ext>
            </a:extLst>
          </p:cNvPr>
          <p:cNvGrpSpPr/>
          <p:nvPr/>
        </p:nvGrpSpPr>
        <p:grpSpPr>
          <a:xfrm>
            <a:off x="3970772" y="3115113"/>
            <a:ext cx="124004" cy="124004"/>
            <a:chOff x="3128873" y="-2982410"/>
            <a:chExt cx="2069876" cy="2069876"/>
          </a:xfrm>
        </p:grpSpPr>
        <p:sp>
          <p:nvSpPr>
            <p:cNvPr id="184" name="圆角矩形 183">
              <a:extLst>
                <a:ext uri="{FF2B5EF4-FFF2-40B4-BE49-F238E27FC236}">
                  <a16:creationId xmlns:a16="http://schemas.microsoft.com/office/drawing/2014/main" xmlns="" id="{EFD38E36-C16E-144F-92BE-444E8CC70857}"/>
                </a:ext>
              </a:extLst>
            </p:cNvPr>
            <p:cNvSpPr/>
            <p:nvPr/>
          </p:nvSpPr>
          <p:spPr>
            <a:xfrm>
              <a:off x="3128873" y="-2982410"/>
              <a:ext cx="2069876" cy="2069876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482A38FF-4AB7-4D43-9DB2-4A43244E6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8811" y="-2582472"/>
              <a:ext cx="1270000" cy="1270000"/>
            </a:xfrm>
            <a:prstGeom prst="rect">
              <a:avLst/>
            </a:prstGeom>
          </p:spPr>
        </p:pic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BF456466-20E4-1943-9437-0B55FDDA5EB8}"/>
              </a:ext>
            </a:extLst>
          </p:cNvPr>
          <p:cNvGrpSpPr/>
          <p:nvPr/>
        </p:nvGrpSpPr>
        <p:grpSpPr>
          <a:xfrm>
            <a:off x="6317255" y="5103688"/>
            <a:ext cx="124004" cy="124004"/>
            <a:chOff x="3128873" y="-2982410"/>
            <a:chExt cx="2069876" cy="2069876"/>
          </a:xfrm>
        </p:grpSpPr>
        <p:sp>
          <p:nvSpPr>
            <p:cNvPr id="187" name="圆角矩形 186">
              <a:extLst>
                <a:ext uri="{FF2B5EF4-FFF2-40B4-BE49-F238E27FC236}">
                  <a16:creationId xmlns:a16="http://schemas.microsoft.com/office/drawing/2014/main" xmlns="" id="{873B5844-4396-704A-A320-47D53A484426}"/>
                </a:ext>
              </a:extLst>
            </p:cNvPr>
            <p:cNvSpPr/>
            <p:nvPr/>
          </p:nvSpPr>
          <p:spPr>
            <a:xfrm>
              <a:off x="3128873" y="-2982410"/>
              <a:ext cx="2069876" cy="2069876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88" name="图片 187">
              <a:extLst>
                <a:ext uri="{FF2B5EF4-FFF2-40B4-BE49-F238E27FC236}">
                  <a16:creationId xmlns:a16="http://schemas.microsoft.com/office/drawing/2014/main" xmlns="" id="{80146309-9867-C942-A820-FAA6CE68B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8811" y="-2582472"/>
              <a:ext cx="1270000" cy="1270000"/>
            </a:xfrm>
            <a:prstGeom prst="rect">
              <a:avLst/>
            </a:prstGeom>
          </p:spPr>
        </p:pic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xmlns="" id="{EB756C61-8E8E-EF46-AF12-D726766212D8}"/>
              </a:ext>
            </a:extLst>
          </p:cNvPr>
          <p:cNvSpPr txBox="1"/>
          <p:nvPr/>
        </p:nvSpPr>
        <p:spPr>
          <a:xfrm>
            <a:off x="6559857" y="2602536"/>
            <a:ext cx="41549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</a:rPr>
              <a:t>高铁站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7581228-462D-B14A-9B46-1F3B23CF17C2}"/>
              </a:ext>
            </a:extLst>
          </p:cNvPr>
          <p:cNvGrpSpPr/>
          <p:nvPr/>
        </p:nvGrpSpPr>
        <p:grpSpPr>
          <a:xfrm>
            <a:off x="6665615" y="2499926"/>
            <a:ext cx="123655" cy="123655"/>
            <a:chOff x="3124751" y="-2635033"/>
            <a:chExt cx="2073998" cy="2073998"/>
          </a:xfrm>
        </p:grpSpPr>
        <p:sp>
          <p:nvSpPr>
            <p:cNvPr id="191" name="圆角矩形 190">
              <a:extLst>
                <a:ext uri="{FF2B5EF4-FFF2-40B4-BE49-F238E27FC236}">
                  <a16:creationId xmlns:a16="http://schemas.microsoft.com/office/drawing/2014/main" xmlns="" id="{E18BA995-68F1-474D-B54C-CBBFEFFD25FA}"/>
                </a:ext>
              </a:extLst>
            </p:cNvPr>
            <p:cNvSpPr/>
            <p:nvPr/>
          </p:nvSpPr>
          <p:spPr>
            <a:xfrm>
              <a:off x="3124751" y="-2635033"/>
              <a:ext cx="2073998" cy="2073998"/>
            </a:xfrm>
            <a:prstGeom prst="roundRect">
              <a:avLst>
                <a:gd name="adj" fmla="val 11373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9D4AB859-3719-B047-9BCF-E5148E5D7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2349" y="-2477435"/>
              <a:ext cx="1758802" cy="1758802"/>
            </a:xfrm>
            <a:prstGeom prst="rect">
              <a:avLst/>
            </a:prstGeom>
          </p:spPr>
        </p:pic>
      </p:grpSp>
      <p:grpSp>
        <p:nvGrpSpPr>
          <p:cNvPr id="35" name="图形 31">
            <a:extLst>
              <a:ext uri="{FF2B5EF4-FFF2-40B4-BE49-F238E27FC236}">
                <a16:creationId xmlns:a16="http://schemas.microsoft.com/office/drawing/2014/main" xmlns="" id="{1B99F6D8-2EFB-954E-A4D2-1C84092B6836}"/>
              </a:ext>
            </a:extLst>
          </p:cNvPr>
          <p:cNvGrpSpPr/>
          <p:nvPr/>
        </p:nvGrpSpPr>
        <p:grpSpPr>
          <a:xfrm>
            <a:off x="2937317" y="2649668"/>
            <a:ext cx="323078" cy="323078"/>
            <a:chOff x="5143500" y="2476500"/>
            <a:chExt cx="1905000" cy="1905000"/>
          </a:xfrm>
          <a:solidFill>
            <a:srgbClr val="061529"/>
          </a:solidFill>
        </p:grpSpPr>
        <p:sp>
          <p:nvSpPr>
            <p:cNvPr id="36" name="任意形状 35">
              <a:extLst>
                <a:ext uri="{FF2B5EF4-FFF2-40B4-BE49-F238E27FC236}">
                  <a16:creationId xmlns:a16="http://schemas.microsoft.com/office/drawing/2014/main" xmlns="" id="{D7519FE9-DFFC-7045-A2FD-5E5B580847FB}"/>
                </a:ext>
              </a:extLst>
            </p:cNvPr>
            <p:cNvSpPr/>
            <p:nvPr/>
          </p:nvSpPr>
          <p:spPr>
            <a:xfrm>
              <a:off x="5180458" y="4080773"/>
              <a:ext cx="1825473" cy="298333"/>
            </a:xfrm>
            <a:custGeom>
              <a:avLst/>
              <a:gdLst>
                <a:gd name="connsiteX0" fmla="*/ 1800751 w 1825473"/>
                <a:gd name="connsiteY0" fmla="*/ 180422 h 298333"/>
                <a:gd name="connsiteX1" fmla="*/ 1647464 w 1825473"/>
                <a:gd name="connsiteY1" fmla="*/ 55717 h 298333"/>
                <a:gd name="connsiteX2" fmla="*/ 1498630 w 1825473"/>
                <a:gd name="connsiteY2" fmla="*/ 370 h 298333"/>
                <a:gd name="connsiteX3" fmla="*/ 1496865 w 1825473"/>
                <a:gd name="connsiteY3" fmla="*/ 380 h 298333"/>
                <a:gd name="connsiteX4" fmla="*/ 1345751 w 1825473"/>
                <a:gd name="connsiteY4" fmla="*/ 59310 h 298333"/>
                <a:gd name="connsiteX5" fmla="*/ 1257122 w 1825473"/>
                <a:gd name="connsiteY5" fmla="*/ 142029 h 298333"/>
                <a:gd name="connsiteX6" fmla="*/ 1207853 w 1825473"/>
                <a:gd name="connsiteY6" fmla="*/ 161143 h 298333"/>
                <a:gd name="connsiteX7" fmla="*/ 1207558 w 1825473"/>
                <a:gd name="connsiteY7" fmla="*/ 161143 h 298333"/>
                <a:gd name="connsiteX8" fmla="*/ 1158415 w 1825473"/>
                <a:gd name="connsiteY8" fmla="*/ 142399 h 298333"/>
                <a:gd name="connsiteX9" fmla="*/ 1066290 w 1825473"/>
                <a:gd name="connsiteY9" fmla="*/ 57794 h 298333"/>
                <a:gd name="connsiteX10" fmla="*/ 915113 w 1825473"/>
                <a:gd name="connsiteY10" fmla="*/ 0 h 298333"/>
                <a:gd name="connsiteX11" fmla="*/ 914673 w 1825473"/>
                <a:gd name="connsiteY11" fmla="*/ 0 h 298333"/>
                <a:gd name="connsiteX12" fmla="*/ 763684 w 1825473"/>
                <a:gd name="connsiteY12" fmla="*/ 57239 h 298333"/>
                <a:gd name="connsiteX13" fmla="*/ 668400 w 1825473"/>
                <a:gd name="connsiteY13" fmla="*/ 144059 h 298333"/>
                <a:gd name="connsiteX14" fmla="*/ 570482 w 1825473"/>
                <a:gd name="connsiteY14" fmla="*/ 144059 h 298333"/>
                <a:gd name="connsiteX15" fmla="*/ 475198 w 1825473"/>
                <a:gd name="connsiteY15" fmla="*/ 57239 h 298333"/>
                <a:gd name="connsiteX16" fmla="*/ 324208 w 1825473"/>
                <a:gd name="connsiteY16" fmla="*/ 0 h 298333"/>
                <a:gd name="connsiteX17" fmla="*/ 323768 w 1825473"/>
                <a:gd name="connsiteY17" fmla="*/ 0 h 298333"/>
                <a:gd name="connsiteX18" fmla="*/ 174029 w 1825473"/>
                <a:gd name="connsiteY18" fmla="*/ 56491 h 298333"/>
                <a:gd name="connsiteX19" fmla="*/ 24185 w 1825473"/>
                <a:gd name="connsiteY19" fmla="*/ 180864 h 298333"/>
                <a:gd name="connsiteX20" fmla="*/ 18581 w 1825473"/>
                <a:gd name="connsiteY20" fmla="*/ 275953 h 298333"/>
                <a:gd name="connsiteX21" fmla="*/ 121287 w 1825473"/>
                <a:gd name="connsiteY21" fmla="*/ 281132 h 298333"/>
                <a:gd name="connsiteX22" fmla="*/ 272369 w 1825473"/>
                <a:gd name="connsiteY22" fmla="*/ 155740 h 298333"/>
                <a:gd name="connsiteX23" fmla="*/ 275045 w 1825473"/>
                <a:gd name="connsiteY23" fmla="*/ 153416 h 298333"/>
                <a:gd name="connsiteX24" fmla="*/ 373155 w 1825473"/>
                <a:gd name="connsiteY24" fmla="*/ 153231 h 298333"/>
                <a:gd name="connsiteX25" fmla="*/ 468450 w 1825473"/>
                <a:gd name="connsiteY25" fmla="*/ 240041 h 298333"/>
                <a:gd name="connsiteX26" fmla="*/ 619449 w 1825473"/>
                <a:gd name="connsiteY26" fmla="*/ 297291 h 298333"/>
                <a:gd name="connsiteX27" fmla="*/ 770450 w 1825473"/>
                <a:gd name="connsiteY27" fmla="*/ 240041 h 298333"/>
                <a:gd name="connsiteX28" fmla="*/ 865734 w 1825473"/>
                <a:gd name="connsiteY28" fmla="*/ 153231 h 298333"/>
                <a:gd name="connsiteX29" fmla="*/ 963850 w 1825473"/>
                <a:gd name="connsiteY29" fmla="*/ 153416 h 298333"/>
                <a:gd name="connsiteX30" fmla="*/ 1055964 w 1825473"/>
                <a:gd name="connsiteY30" fmla="*/ 238010 h 298333"/>
                <a:gd name="connsiteX31" fmla="*/ 1207549 w 1825473"/>
                <a:gd name="connsiteY31" fmla="*/ 295813 h 298333"/>
                <a:gd name="connsiteX32" fmla="*/ 1208442 w 1825473"/>
                <a:gd name="connsiteY32" fmla="*/ 295813 h 298333"/>
                <a:gd name="connsiteX33" fmla="*/ 1360407 w 1825473"/>
                <a:gd name="connsiteY33" fmla="*/ 236873 h 298333"/>
                <a:gd name="connsiteX34" fmla="*/ 1449046 w 1825473"/>
                <a:gd name="connsiteY34" fmla="*/ 154154 h 298333"/>
                <a:gd name="connsiteX35" fmla="*/ 1547354 w 1825473"/>
                <a:gd name="connsiteY35" fmla="*/ 153425 h 298333"/>
                <a:gd name="connsiteX36" fmla="*/ 1550156 w 1825473"/>
                <a:gd name="connsiteY36" fmla="*/ 155815 h 298333"/>
                <a:gd name="connsiteX37" fmla="*/ 1704725 w 1825473"/>
                <a:gd name="connsiteY37" fmla="*/ 281579 h 298333"/>
                <a:gd name="connsiteX38" fmla="*/ 1752711 w 1825473"/>
                <a:gd name="connsiteY38" fmla="*/ 298330 h 298333"/>
                <a:gd name="connsiteX39" fmla="*/ 1807376 w 1825473"/>
                <a:gd name="connsiteY39" fmla="*/ 275449 h 298333"/>
                <a:gd name="connsiteX40" fmla="*/ 1800751 w 1825473"/>
                <a:gd name="connsiteY40" fmla="*/ 180422 h 29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25473" h="298333">
                  <a:moveTo>
                    <a:pt x="1800751" y="180422"/>
                  </a:moveTo>
                  <a:lnTo>
                    <a:pt x="1647464" y="55717"/>
                  </a:lnTo>
                  <a:cubicBezTo>
                    <a:pt x="1607170" y="19971"/>
                    <a:pt x="1554457" y="370"/>
                    <a:pt x="1498630" y="370"/>
                  </a:cubicBezTo>
                  <a:cubicBezTo>
                    <a:pt x="1498041" y="370"/>
                    <a:pt x="1497452" y="370"/>
                    <a:pt x="1496865" y="380"/>
                  </a:cubicBezTo>
                  <a:cubicBezTo>
                    <a:pt x="1439694" y="799"/>
                    <a:pt x="1386024" y="21729"/>
                    <a:pt x="1345751" y="59310"/>
                  </a:cubicBezTo>
                  <a:lnTo>
                    <a:pt x="1257122" y="142029"/>
                  </a:lnTo>
                  <a:cubicBezTo>
                    <a:pt x="1243991" y="154282"/>
                    <a:pt x="1226493" y="161072"/>
                    <a:pt x="1207853" y="161143"/>
                  </a:cubicBezTo>
                  <a:lnTo>
                    <a:pt x="1207558" y="161143"/>
                  </a:lnTo>
                  <a:cubicBezTo>
                    <a:pt x="1189022" y="161143"/>
                    <a:pt x="1171578" y="154486"/>
                    <a:pt x="1158415" y="142399"/>
                  </a:cubicBezTo>
                  <a:lnTo>
                    <a:pt x="1066290" y="57794"/>
                  </a:lnTo>
                  <a:cubicBezTo>
                    <a:pt x="1025818" y="20625"/>
                    <a:pt x="972129" y="104"/>
                    <a:pt x="915113" y="0"/>
                  </a:cubicBezTo>
                  <a:lnTo>
                    <a:pt x="914673" y="0"/>
                  </a:lnTo>
                  <a:cubicBezTo>
                    <a:pt x="857827" y="0"/>
                    <a:pt x="804212" y="20315"/>
                    <a:pt x="763684" y="57239"/>
                  </a:cubicBezTo>
                  <a:lnTo>
                    <a:pt x="668400" y="144059"/>
                  </a:lnTo>
                  <a:cubicBezTo>
                    <a:pt x="641403" y="168650"/>
                    <a:pt x="597475" y="168650"/>
                    <a:pt x="570482" y="144059"/>
                  </a:cubicBezTo>
                  <a:lnTo>
                    <a:pt x="475198" y="57239"/>
                  </a:lnTo>
                  <a:cubicBezTo>
                    <a:pt x="434662" y="20315"/>
                    <a:pt x="381056" y="0"/>
                    <a:pt x="324208" y="0"/>
                  </a:cubicBezTo>
                  <a:lnTo>
                    <a:pt x="323768" y="0"/>
                  </a:lnTo>
                  <a:cubicBezTo>
                    <a:pt x="267423" y="98"/>
                    <a:pt x="214336" y="20151"/>
                    <a:pt x="174029" y="56491"/>
                  </a:cubicBezTo>
                  <a:lnTo>
                    <a:pt x="24185" y="180864"/>
                  </a:lnTo>
                  <a:cubicBezTo>
                    <a:pt x="-5729" y="205691"/>
                    <a:pt x="-8236" y="248260"/>
                    <a:pt x="18581" y="275953"/>
                  </a:cubicBezTo>
                  <a:cubicBezTo>
                    <a:pt x="45399" y="303635"/>
                    <a:pt x="91383" y="305959"/>
                    <a:pt x="121287" y="281132"/>
                  </a:cubicBezTo>
                  <a:lnTo>
                    <a:pt x="272369" y="155740"/>
                  </a:lnTo>
                  <a:cubicBezTo>
                    <a:pt x="273283" y="154992"/>
                    <a:pt x="274174" y="154216"/>
                    <a:pt x="275045" y="153416"/>
                  </a:cubicBezTo>
                  <a:cubicBezTo>
                    <a:pt x="302043" y="128621"/>
                    <a:pt x="346054" y="128541"/>
                    <a:pt x="373155" y="153231"/>
                  </a:cubicBezTo>
                  <a:lnTo>
                    <a:pt x="468450" y="240041"/>
                  </a:lnTo>
                  <a:cubicBezTo>
                    <a:pt x="508965" y="276952"/>
                    <a:pt x="562590" y="297291"/>
                    <a:pt x="619449" y="297291"/>
                  </a:cubicBezTo>
                  <a:cubicBezTo>
                    <a:pt x="676299" y="297291"/>
                    <a:pt x="729924" y="276952"/>
                    <a:pt x="770450" y="240041"/>
                  </a:cubicBezTo>
                  <a:lnTo>
                    <a:pt x="865734" y="153231"/>
                  </a:lnTo>
                  <a:cubicBezTo>
                    <a:pt x="892833" y="128541"/>
                    <a:pt x="936854" y="128619"/>
                    <a:pt x="963850" y="153416"/>
                  </a:cubicBezTo>
                  <a:lnTo>
                    <a:pt x="1055964" y="238010"/>
                  </a:lnTo>
                  <a:cubicBezTo>
                    <a:pt x="1096585" y="275302"/>
                    <a:pt x="1150378" y="295813"/>
                    <a:pt x="1207549" y="295813"/>
                  </a:cubicBezTo>
                  <a:lnTo>
                    <a:pt x="1208442" y="295813"/>
                  </a:lnTo>
                  <a:cubicBezTo>
                    <a:pt x="1265954" y="295598"/>
                    <a:pt x="1319925" y="274669"/>
                    <a:pt x="1360407" y="236873"/>
                  </a:cubicBezTo>
                  <a:lnTo>
                    <a:pt x="1449046" y="154154"/>
                  </a:lnTo>
                  <a:cubicBezTo>
                    <a:pt x="1475938" y="129055"/>
                    <a:pt x="1520033" y="128734"/>
                    <a:pt x="1547354" y="153425"/>
                  </a:cubicBezTo>
                  <a:cubicBezTo>
                    <a:pt x="1548268" y="154241"/>
                    <a:pt x="1549203" y="155049"/>
                    <a:pt x="1550156" y="155815"/>
                  </a:cubicBezTo>
                  <a:lnTo>
                    <a:pt x="1704725" y="281579"/>
                  </a:lnTo>
                  <a:cubicBezTo>
                    <a:pt x="1718536" y="292819"/>
                    <a:pt x="1735657" y="298339"/>
                    <a:pt x="1752711" y="298330"/>
                  </a:cubicBezTo>
                  <a:cubicBezTo>
                    <a:pt x="1772907" y="298330"/>
                    <a:pt x="1792995" y="290598"/>
                    <a:pt x="1807376" y="275449"/>
                  </a:cubicBezTo>
                  <a:cubicBezTo>
                    <a:pt x="1833888" y="247514"/>
                    <a:pt x="1830929" y="204966"/>
                    <a:pt x="1800751" y="18042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形状 36">
              <a:extLst>
                <a:ext uri="{FF2B5EF4-FFF2-40B4-BE49-F238E27FC236}">
                  <a16:creationId xmlns:a16="http://schemas.microsoft.com/office/drawing/2014/main" xmlns="" id="{AE33089E-8514-BD4B-B8EF-54D2349D3B91}"/>
                </a:ext>
              </a:extLst>
            </p:cNvPr>
            <p:cNvSpPr/>
            <p:nvPr/>
          </p:nvSpPr>
          <p:spPr>
            <a:xfrm>
              <a:off x="5143508" y="2478521"/>
              <a:ext cx="1904062" cy="1604966"/>
            </a:xfrm>
            <a:custGeom>
              <a:avLst/>
              <a:gdLst>
                <a:gd name="connsiteX0" fmla="*/ 1863888 w 1904062"/>
                <a:gd name="connsiteY0" fmla="*/ 813242 h 1604966"/>
                <a:gd name="connsiteX1" fmla="*/ 1606668 w 1904062"/>
                <a:gd name="connsiteY1" fmla="*/ 710061 h 1604966"/>
                <a:gd name="connsiteX2" fmla="*/ 1606668 w 1904062"/>
                <a:gd name="connsiteY2" fmla="*/ 408350 h 1604966"/>
                <a:gd name="connsiteX3" fmla="*/ 1560242 w 1904062"/>
                <a:gd name="connsiteY3" fmla="*/ 345579 h 1604966"/>
                <a:gd name="connsiteX4" fmla="*/ 1102440 w 1904062"/>
                <a:gd name="connsiteY4" fmla="*/ 181086 h 1604966"/>
                <a:gd name="connsiteX5" fmla="*/ 1102440 w 1904062"/>
                <a:gd name="connsiteY5" fmla="*/ 136954 h 1604966"/>
                <a:gd name="connsiteX6" fmla="*/ 954497 w 1904062"/>
                <a:gd name="connsiteY6" fmla="*/ 0 h 1604966"/>
                <a:gd name="connsiteX7" fmla="*/ 806551 w 1904062"/>
                <a:gd name="connsiteY7" fmla="*/ 136954 h 1604966"/>
                <a:gd name="connsiteX8" fmla="*/ 806551 w 1904062"/>
                <a:gd name="connsiteY8" fmla="*/ 180407 h 1604966"/>
                <a:gd name="connsiteX9" fmla="*/ 334443 w 1904062"/>
                <a:gd name="connsiteY9" fmla="*/ 349914 h 1604966"/>
                <a:gd name="connsiteX10" fmla="*/ 288008 w 1904062"/>
                <a:gd name="connsiteY10" fmla="*/ 412692 h 1604966"/>
                <a:gd name="connsiteX11" fmla="*/ 288008 w 1904062"/>
                <a:gd name="connsiteY11" fmla="*/ 713820 h 1604966"/>
                <a:gd name="connsiteX12" fmla="*/ 40169 w 1904062"/>
                <a:gd name="connsiteY12" fmla="*/ 813242 h 1604966"/>
                <a:gd name="connsiteX13" fmla="*/ 11409 w 1904062"/>
                <a:gd name="connsiteY13" fmla="*/ 904354 h 1604966"/>
                <a:gd name="connsiteX14" fmla="*/ 394720 w 1904062"/>
                <a:gd name="connsiteY14" fmla="*/ 1473943 h 1604966"/>
                <a:gd name="connsiteX15" fmla="*/ 429308 w 1904062"/>
                <a:gd name="connsiteY15" fmla="*/ 1495340 h 1604966"/>
                <a:gd name="connsiteX16" fmla="*/ 610893 w 1904062"/>
                <a:gd name="connsiteY16" fmla="*/ 1583995 h 1604966"/>
                <a:gd name="connsiteX17" fmla="*/ 617903 w 1904062"/>
                <a:gd name="connsiteY17" fmla="*/ 1590377 h 1604966"/>
                <a:gd name="connsiteX18" fmla="*/ 694872 w 1904062"/>
                <a:gd name="connsiteY18" fmla="*/ 1590377 h 1604966"/>
                <a:gd name="connsiteX19" fmla="*/ 701882 w 1904062"/>
                <a:gd name="connsiteY19" fmla="*/ 1583995 h 1604966"/>
                <a:gd name="connsiteX20" fmla="*/ 951618 w 1904062"/>
                <a:gd name="connsiteY20" fmla="*/ 1489304 h 1604966"/>
                <a:gd name="connsiteX21" fmla="*/ 952343 w 1904062"/>
                <a:gd name="connsiteY21" fmla="*/ 1489304 h 1604966"/>
                <a:gd name="connsiteX22" fmla="*/ 1202393 w 1904062"/>
                <a:gd name="connsiteY22" fmla="*/ 1584918 h 1604966"/>
                <a:gd name="connsiteX23" fmla="*/ 1205155 w 1904062"/>
                <a:gd name="connsiteY23" fmla="*/ 1587452 h 1604966"/>
                <a:gd name="connsiteX24" fmla="*/ 1282754 w 1904062"/>
                <a:gd name="connsiteY24" fmla="*/ 1587161 h 1604966"/>
                <a:gd name="connsiteX25" fmla="*/ 1473871 w 1904062"/>
                <a:gd name="connsiteY25" fmla="*/ 1494600 h 1604966"/>
                <a:gd name="connsiteX26" fmla="*/ 1509811 w 1904062"/>
                <a:gd name="connsiteY26" fmla="*/ 1473303 h 1604966"/>
                <a:gd name="connsiteX27" fmla="*/ 1892648 w 1904062"/>
                <a:gd name="connsiteY27" fmla="*/ 904365 h 1604966"/>
                <a:gd name="connsiteX28" fmla="*/ 1863898 w 1904062"/>
                <a:gd name="connsiteY28" fmla="*/ 813242 h 1604966"/>
                <a:gd name="connsiteX29" fmla="*/ 1863888 w 1904062"/>
                <a:gd name="connsiteY29" fmla="*/ 813242 h 1604966"/>
                <a:gd name="connsiteX30" fmla="*/ 1004101 w 1904062"/>
                <a:gd name="connsiteY30" fmla="*/ 468341 h 1604966"/>
                <a:gd name="connsiteX31" fmla="*/ 899958 w 1904062"/>
                <a:gd name="connsiteY31" fmla="*/ 468341 h 1604966"/>
                <a:gd name="connsiteX32" fmla="*/ 433483 w 1904062"/>
                <a:gd name="connsiteY32" fmla="*/ 655465 h 1604966"/>
                <a:gd name="connsiteX33" fmla="*/ 433483 w 1904062"/>
                <a:gd name="connsiteY33" fmla="*/ 458799 h 1604966"/>
                <a:gd name="connsiteX34" fmla="*/ 953582 w 1904062"/>
                <a:gd name="connsiteY34" fmla="*/ 272056 h 1604966"/>
                <a:gd name="connsiteX35" fmla="*/ 1461201 w 1904062"/>
                <a:gd name="connsiteY35" fmla="*/ 454447 h 1604966"/>
                <a:gd name="connsiteX36" fmla="*/ 1461201 w 1904062"/>
                <a:gd name="connsiteY36" fmla="*/ 651706 h 1604966"/>
                <a:gd name="connsiteX37" fmla="*/ 1004101 w 1904062"/>
                <a:gd name="connsiteY37" fmla="*/ 468341 h 160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04062" h="1604966">
                  <a:moveTo>
                    <a:pt x="1863888" y="813242"/>
                  </a:moveTo>
                  <a:lnTo>
                    <a:pt x="1606668" y="710061"/>
                  </a:lnTo>
                  <a:lnTo>
                    <a:pt x="1606668" y="408350"/>
                  </a:lnTo>
                  <a:cubicBezTo>
                    <a:pt x="1606668" y="380571"/>
                    <a:pt x="1588235" y="355635"/>
                    <a:pt x="1560242" y="345579"/>
                  </a:cubicBezTo>
                  <a:lnTo>
                    <a:pt x="1102440" y="181086"/>
                  </a:lnTo>
                  <a:lnTo>
                    <a:pt x="1102440" y="136954"/>
                  </a:lnTo>
                  <a:cubicBezTo>
                    <a:pt x="1102440" y="61311"/>
                    <a:pt x="1036210" y="0"/>
                    <a:pt x="954497" y="0"/>
                  </a:cubicBezTo>
                  <a:cubicBezTo>
                    <a:pt x="872792" y="0"/>
                    <a:pt x="806551" y="61321"/>
                    <a:pt x="806551" y="136954"/>
                  </a:cubicBezTo>
                  <a:lnTo>
                    <a:pt x="806551" y="180407"/>
                  </a:lnTo>
                  <a:lnTo>
                    <a:pt x="334443" y="349914"/>
                  </a:lnTo>
                  <a:cubicBezTo>
                    <a:pt x="306448" y="359971"/>
                    <a:pt x="288008" y="384904"/>
                    <a:pt x="288008" y="412692"/>
                  </a:cubicBezTo>
                  <a:lnTo>
                    <a:pt x="288008" y="713820"/>
                  </a:lnTo>
                  <a:lnTo>
                    <a:pt x="40169" y="813242"/>
                  </a:lnTo>
                  <a:cubicBezTo>
                    <a:pt x="1901" y="828594"/>
                    <a:pt x="-11904" y="872350"/>
                    <a:pt x="11409" y="904354"/>
                  </a:cubicBezTo>
                  <a:lnTo>
                    <a:pt x="394720" y="1473943"/>
                  </a:lnTo>
                  <a:cubicBezTo>
                    <a:pt x="402774" y="1484992"/>
                    <a:pt x="415158" y="1492806"/>
                    <a:pt x="429308" y="1495340"/>
                  </a:cubicBezTo>
                  <a:cubicBezTo>
                    <a:pt x="497480" y="1507523"/>
                    <a:pt x="560351" y="1537947"/>
                    <a:pt x="610893" y="1583995"/>
                  </a:cubicBezTo>
                  <a:lnTo>
                    <a:pt x="617903" y="1590377"/>
                  </a:lnTo>
                  <a:cubicBezTo>
                    <a:pt x="639262" y="1609829"/>
                    <a:pt x="673522" y="1609829"/>
                    <a:pt x="694872" y="1590377"/>
                  </a:cubicBezTo>
                  <a:lnTo>
                    <a:pt x="701882" y="1583995"/>
                  </a:lnTo>
                  <a:cubicBezTo>
                    <a:pt x="768910" y="1522935"/>
                    <a:pt x="857593" y="1489304"/>
                    <a:pt x="951618" y="1489304"/>
                  </a:cubicBezTo>
                  <a:lnTo>
                    <a:pt x="952343" y="1489304"/>
                  </a:lnTo>
                  <a:cubicBezTo>
                    <a:pt x="1046643" y="1489480"/>
                    <a:pt x="1135438" y="1523430"/>
                    <a:pt x="1202393" y="1584918"/>
                  </a:cubicBezTo>
                  <a:lnTo>
                    <a:pt x="1205155" y="1587452"/>
                  </a:lnTo>
                  <a:cubicBezTo>
                    <a:pt x="1226674" y="1607216"/>
                    <a:pt x="1261414" y="1607080"/>
                    <a:pt x="1282754" y="1587161"/>
                  </a:cubicBezTo>
                  <a:cubicBezTo>
                    <a:pt x="1335329" y="1538100"/>
                    <a:pt x="1401717" y="1506200"/>
                    <a:pt x="1473871" y="1494600"/>
                  </a:cubicBezTo>
                  <a:cubicBezTo>
                    <a:pt x="1488479" y="1492249"/>
                    <a:pt x="1501517" y="1484690"/>
                    <a:pt x="1509811" y="1473303"/>
                  </a:cubicBezTo>
                  <a:lnTo>
                    <a:pt x="1892648" y="904365"/>
                  </a:lnTo>
                  <a:cubicBezTo>
                    <a:pt x="1915971" y="872348"/>
                    <a:pt x="1902158" y="828605"/>
                    <a:pt x="1863898" y="813242"/>
                  </a:cubicBezTo>
                  <a:lnTo>
                    <a:pt x="1863888" y="813242"/>
                  </a:lnTo>
                  <a:close/>
                  <a:moveTo>
                    <a:pt x="1004101" y="468341"/>
                  </a:moveTo>
                  <a:cubicBezTo>
                    <a:pt x="970878" y="455010"/>
                    <a:pt x="933176" y="455010"/>
                    <a:pt x="899958" y="468341"/>
                  </a:cubicBezTo>
                  <a:lnTo>
                    <a:pt x="433483" y="655465"/>
                  </a:lnTo>
                  <a:lnTo>
                    <a:pt x="433483" y="458799"/>
                  </a:lnTo>
                  <a:lnTo>
                    <a:pt x="953582" y="272056"/>
                  </a:lnTo>
                  <a:lnTo>
                    <a:pt x="1461201" y="454447"/>
                  </a:lnTo>
                  <a:lnTo>
                    <a:pt x="1461201" y="651706"/>
                  </a:lnTo>
                  <a:lnTo>
                    <a:pt x="1004101" y="46834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图形 38">
            <a:extLst>
              <a:ext uri="{FF2B5EF4-FFF2-40B4-BE49-F238E27FC236}">
                <a16:creationId xmlns:a16="http://schemas.microsoft.com/office/drawing/2014/main" xmlns="" id="{76CEE52C-5B1F-5A4D-B521-B06319963A7A}"/>
              </a:ext>
            </a:extLst>
          </p:cNvPr>
          <p:cNvSpPr/>
          <p:nvPr/>
        </p:nvSpPr>
        <p:spPr>
          <a:xfrm>
            <a:off x="2908563" y="5100036"/>
            <a:ext cx="420497" cy="202765"/>
          </a:xfrm>
          <a:custGeom>
            <a:avLst/>
            <a:gdLst>
              <a:gd name="connsiteX0" fmla="*/ 3421613 w 3950587"/>
              <a:gd name="connsiteY0" fmla="*/ 1258768 h 1904987"/>
              <a:gd name="connsiteX1" fmla="*/ 1267102 w 3950587"/>
              <a:gd name="connsiteY1" fmla="*/ 1872308 h 1904987"/>
              <a:gd name="connsiteX2" fmla="*/ 322115 w 3950587"/>
              <a:gd name="connsiteY2" fmla="*/ 1570117 h 1904987"/>
              <a:gd name="connsiteX3" fmla="*/ 768381 w 3950587"/>
              <a:gd name="connsiteY3" fmla="*/ 1388436 h 1904987"/>
              <a:gd name="connsiteX4" fmla="*/ 1013827 w 3950587"/>
              <a:gd name="connsiteY4" fmla="*/ 1381916 h 1904987"/>
              <a:gd name="connsiteX5" fmla="*/ 1520887 w 3950587"/>
              <a:gd name="connsiteY5" fmla="*/ 1258768 h 1904987"/>
              <a:gd name="connsiteX6" fmla="*/ 760041 w 3950587"/>
              <a:gd name="connsiteY6" fmla="*/ 154911 h 1904987"/>
              <a:gd name="connsiteX7" fmla="*/ 1140466 w 3950587"/>
              <a:gd name="connsiteY7" fmla="*/ 32202 h 1904987"/>
              <a:gd name="connsiteX8" fmla="*/ 2281003 w 3950587"/>
              <a:gd name="connsiteY8" fmla="*/ 890645 h 1904987"/>
              <a:gd name="connsiteX9" fmla="*/ 2534497 w 3950587"/>
              <a:gd name="connsiteY9" fmla="*/ 890645 h 1904987"/>
              <a:gd name="connsiteX10" fmla="*/ 3295343 w 3950587"/>
              <a:gd name="connsiteY10" fmla="*/ 645229 h 1904987"/>
              <a:gd name="connsiteX11" fmla="*/ 3928820 w 3950587"/>
              <a:gd name="connsiteY11" fmla="*/ 767936 h 1904987"/>
              <a:gd name="connsiteX12" fmla="*/ 3421614 w 3950587"/>
              <a:gd name="connsiteY12" fmla="*/ 1258768 h 1904987"/>
              <a:gd name="connsiteX13" fmla="*/ 236596 w 3950587"/>
              <a:gd name="connsiteY13" fmla="*/ 1481475 h 1904987"/>
              <a:gd name="connsiteX14" fmla="*/ 0 w 3950587"/>
              <a:gd name="connsiteY14" fmla="*/ 1135767 h 1904987"/>
              <a:gd name="connsiteX15" fmla="*/ 380057 w 3950587"/>
              <a:gd name="connsiteY15" fmla="*/ 1135767 h 1904987"/>
              <a:gd name="connsiteX16" fmla="*/ 650742 w 3950587"/>
              <a:gd name="connsiteY16" fmla="*/ 1310416 h 190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50587" h="1904987">
                <a:moveTo>
                  <a:pt x="3421613" y="1258768"/>
                </a:moveTo>
                <a:cubicBezTo>
                  <a:pt x="3228695" y="1315984"/>
                  <a:pt x="1267102" y="1872308"/>
                  <a:pt x="1267102" y="1872308"/>
                </a:cubicBezTo>
                <a:cubicBezTo>
                  <a:pt x="920136" y="1967998"/>
                  <a:pt x="549476" y="1849467"/>
                  <a:pt x="322115" y="1570117"/>
                </a:cubicBezTo>
                <a:lnTo>
                  <a:pt x="768381" y="1388436"/>
                </a:lnTo>
                <a:cubicBezTo>
                  <a:pt x="848580" y="1414112"/>
                  <a:pt x="935101" y="1411814"/>
                  <a:pt x="1013827" y="1381916"/>
                </a:cubicBezTo>
                <a:lnTo>
                  <a:pt x="1520887" y="1258768"/>
                </a:lnTo>
                <a:lnTo>
                  <a:pt x="760041" y="154911"/>
                </a:lnTo>
                <a:cubicBezTo>
                  <a:pt x="760041" y="154911"/>
                  <a:pt x="605897" y="-84865"/>
                  <a:pt x="1140466" y="32202"/>
                </a:cubicBezTo>
                <a:cubicBezTo>
                  <a:pt x="1140466" y="32202"/>
                  <a:pt x="2106814" y="757461"/>
                  <a:pt x="2281003" y="890645"/>
                </a:cubicBezTo>
                <a:cubicBezTo>
                  <a:pt x="2362417" y="922973"/>
                  <a:pt x="2453083" y="922973"/>
                  <a:pt x="2534497" y="890645"/>
                </a:cubicBezTo>
                <a:lnTo>
                  <a:pt x="3295343" y="645229"/>
                </a:lnTo>
                <a:cubicBezTo>
                  <a:pt x="3295343" y="645229"/>
                  <a:pt x="3810304" y="491385"/>
                  <a:pt x="3928820" y="767936"/>
                </a:cubicBezTo>
                <a:cubicBezTo>
                  <a:pt x="4052971" y="1058333"/>
                  <a:pt x="3614021" y="1201700"/>
                  <a:pt x="3421614" y="1258768"/>
                </a:cubicBezTo>
                <a:close/>
                <a:moveTo>
                  <a:pt x="236596" y="1481475"/>
                </a:moveTo>
                <a:cubicBezTo>
                  <a:pt x="37896" y="1263969"/>
                  <a:pt x="0" y="1135767"/>
                  <a:pt x="0" y="1135767"/>
                </a:cubicBezTo>
                <a:cubicBezTo>
                  <a:pt x="0" y="1135767"/>
                  <a:pt x="40968" y="869840"/>
                  <a:pt x="380057" y="1135767"/>
                </a:cubicBezTo>
                <a:cubicBezTo>
                  <a:pt x="467154" y="1198712"/>
                  <a:pt x="557508" y="1257009"/>
                  <a:pt x="650742" y="1310416"/>
                </a:cubicBezTo>
                <a:close/>
              </a:path>
            </a:pathLst>
          </a:custGeom>
          <a:solidFill>
            <a:srgbClr val="061529"/>
          </a:solidFill>
          <a:ln w="18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1">
            <a:extLst>
              <a:ext uri="{FF2B5EF4-FFF2-40B4-BE49-F238E27FC236}">
                <a16:creationId xmlns:a16="http://schemas.microsoft.com/office/drawing/2014/main" xmlns="" id="{B78E57CB-4B8A-F34A-8213-BCA74AF39077}"/>
              </a:ext>
            </a:extLst>
          </p:cNvPr>
          <p:cNvSpPr/>
          <p:nvPr/>
        </p:nvSpPr>
        <p:spPr>
          <a:xfrm>
            <a:off x="8219093" y="5067053"/>
            <a:ext cx="242573" cy="291104"/>
          </a:xfrm>
          <a:custGeom>
            <a:avLst/>
            <a:gdLst>
              <a:gd name="connsiteX0" fmla="*/ 1314732 w 1587413"/>
              <a:gd name="connsiteY0" fmla="*/ 1517435 h 1904999"/>
              <a:gd name="connsiteX1" fmla="*/ 1446958 w 1587413"/>
              <a:gd name="connsiteY1" fmla="*/ 1428156 h 1904999"/>
              <a:gd name="connsiteX2" fmla="*/ 1499210 w 1587413"/>
              <a:gd name="connsiteY2" fmla="*/ 1274124 h 1904999"/>
              <a:gd name="connsiteX3" fmla="*/ 1499210 w 1587413"/>
              <a:gd name="connsiteY3" fmla="*/ 385472 h 1904999"/>
              <a:gd name="connsiteX4" fmla="*/ 1477657 w 1587413"/>
              <a:gd name="connsiteY4" fmla="*/ 289863 h 1904999"/>
              <a:gd name="connsiteX5" fmla="*/ 1423254 w 1587413"/>
              <a:gd name="connsiteY5" fmla="*/ 213907 h 1904999"/>
              <a:gd name="connsiteX6" fmla="*/ 1349450 w 1587413"/>
              <a:gd name="connsiteY6" fmla="*/ 154092 h 1904999"/>
              <a:gd name="connsiteX7" fmla="*/ 1271627 w 1587413"/>
              <a:gd name="connsiteY7" fmla="*/ 107569 h 1904999"/>
              <a:gd name="connsiteX8" fmla="*/ 1190576 w 1587413"/>
              <a:gd name="connsiteY8" fmla="*/ 67882 h 1904999"/>
              <a:gd name="connsiteX9" fmla="*/ 1088035 w 1587413"/>
              <a:gd name="connsiteY9" fmla="*/ 33512 h 1904999"/>
              <a:gd name="connsiteX10" fmla="*/ 951600 w 1587413"/>
              <a:gd name="connsiteY10" fmla="*/ 9016 h 1904999"/>
              <a:gd name="connsiteX11" fmla="*/ 771205 w 1587413"/>
              <a:gd name="connsiteY11" fmla="*/ 28 h 1904999"/>
              <a:gd name="connsiteX12" fmla="*/ 612963 w 1587413"/>
              <a:gd name="connsiteY12" fmla="*/ 8099 h 1904999"/>
              <a:gd name="connsiteX13" fmla="*/ 494219 w 1587413"/>
              <a:gd name="connsiteY13" fmla="*/ 28227 h 1904999"/>
              <a:gd name="connsiteX14" fmla="*/ 405826 w 1587413"/>
              <a:gd name="connsiteY14" fmla="*/ 56710 h 1904999"/>
              <a:gd name="connsiteX15" fmla="*/ 338257 w 1587413"/>
              <a:gd name="connsiteY15" fmla="*/ 87093 h 1904999"/>
              <a:gd name="connsiteX16" fmla="*/ 265466 w 1587413"/>
              <a:gd name="connsiteY16" fmla="*/ 129565 h 1904999"/>
              <a:gd name="connsiteX17" fmla="*/ 183433 w 1587413"/>
              <a:gd name="connsiteY17" fmla="*/ 197767 h 1904999"/>
              <a:gd name="connsiteX18" fmla="*/ 115706 w 1587413"/>
              <a:gd name="connsiteY18" fmla="*/ 284894 h 1904999"/>
              <a:gd name="connsiteX19" fmla="*/ 88109 w 1587413"/>
              <a:gd name="connsiteY19" fmla="*/ 385346 h 1904999"/>
              <a:gd name="connsiteX20" fmla="*/ 88109 w 1587413"/>
              <a:gd name="connsiteY20" fmla="*/ 1274124 h 1904999"/>
              <a:gd name="connsiteX21" fmla="*/ 139252 w 1587413"/>
              <a:gd name="connsiteY21" fmla="*/ 1428219 h 1904999"/>
              <a:gd name="connsiteX22" fmla="*/ 270719 w 1587413"/>
              <a:gd name="connsiteY22" fmla="*/ 1517499 h 1904999"/>
              <a:gd name="connsiteX23" fmla="*/ 0 w 1587413"/>
              <a:gd name="connsiteY23" fmla="*/ 1905000 h 1904999"/>
              <a:gd name="connsiteX24" fmla="*/ 264611 w 1587413"/>
              <a:gd name="connsiteY24" fmla="*/ 1905000 h 1904999"/>
              <a:gd name="connsiteX25" fmla="*/ 319964 w 1587413"/>
              <a:gd name="connsiteY25" fmla="*/ 1781287 h 1904999"/>
              <a:gd name="connsiteX26" fmla="*/ 1267449 w 1587413"/>
              <a:gd name="connsiteY26" fmla="*/ 1781287 h 1904999"/>
              <a:gd name="connsiteX27" fmla="*/ 1322802 w 1587413"/>
              <a:gd name="connsiteY27" fmla="*/ 1905000 h 1904999"/>
              <a:gd name="connsiteX28" fmla="*/ 1587413 w 1587413"/>
              <a:gd name="connsiteY28" fmla="*/ 1905000 h 1904999"/>
              <a:gd name="connsiteX29" fmla="*/ 555743 w 1587413"/>
              <a:gd name="connsiteY29" fmla="*/ 150231 h 1904999"/>
              <a:gd name="connsiteX30" fmla="*/ 601032 w 1587413"/>
              <a:gd name="connsiteY30" fmla="*/ 131938 h 1904999"/>
              <a:gd name="connsiteX31" fmla="*/ 990590 w 1587413"/>
              <a:gd name="connsiteY31" fmla="*/ 131938 h 1904999"/>
              <a:gd name="connsiteX32" fmla="*/ 1035689 w 1587413"/>
              <a:gd name="connsiteY32" fmla="*/ 150231 h 1904999"/>
              <a:gd name="connsiteX33" fmla="*/ 1054140 w 1587413"/>
              <a:gd name="connsiteY33" fmla="*/ 196754 h 1904999"/>
              <a:gd name="connsiteX34" fmla="*/ 1035689 w 1587413"/>
              <a:gd name="connsiteY34" fmla="*/ 241410 h 1904999"/>
              <a:gd name="connsiteX35" fmla="*/ 990590 w 1587413"/>
              <a:gd name="connsiteY35" fmla="*/ 259702 h 1904999"/>
              <a:gd name="connsiteX36" fmla="*/ 601032 w 1587413"/>
              <a:gd name="connsiteY36" fmla="*/ 259702 h 1904999"/>
              <a:gd name="connsiteX37" fmla="*/ 555743 w 1587413"/>
              <a:gd name="connsiteY37" fmla="*/ 241410 h 1904999"/>
              <a:gd name="connsiteX38" fmla="*/ 537356 w 1587413"/>
              <a:gd name="connsiteY38" fmla="*/ 196659 h 1904999"/>
              <a:gd name="connsiteX39" fmla="*/ 555743 w 1587413"/>
              <a:gd name="connsiteY39" fmla="*/ 150136 h 1904999"/>
              <a:gd name="connsiteX40" fmla="*/ 215335 w 1587413"/>
              <a:gd name="connsiteY40" fmla="*/ 385472 h 1904999"/>
              <a:gd name="connsiteX41" fmla="*/ 1369926 w 1587413"/>
              <a:gd name="connsiteY41" fmla="*/ 385472 h 1904999"/>
              <a:gd name="connsiteX42" fmla="*/ 1369926 w 1587413"/>
              <a:gd name="connsiteY42" fmla="*/ 766834 h 1904999"/>
              <a:gd name="connsiteX43" fmla="*/ 215335 w 1587413"/>
              <a:gd name="connsiteY43" fmla="*/ 766834 h 1904999"/>
              <a:gd name="connsiteX44" fmla="*/ 344618 w 1587413"/>
              <a:gd name="connsiteY44" fmla="*/ 1399926 h 1904999"/>
              <a:gd name="connsiteX45" fmla="*/ 281005 w 1587413"/>
              <a:gd name="connsiteY45" fmla="*/ 1426289 h 1904999"/>
              <a:gd name="connsiteX46" fmla="*/ 215271 w 1587413"/>
              <a:gd name="connsiteY46" fmla="*/ 1399926 h 1904999"/>
              <a:gd name="connsiteX47" fmla="*/ 188592 w 1587413"/>
              <a:gd name="connsiteY47" fmla="*/ 1337009 h 1904999"/>
              <a:gd name="connsiteX48" fmla="*/ 215271 w 1587413"/>
              <a:gd name="connsiteY48" fmla="*/ 1271877 h 1904999"/>
              <a:gd name="connsiteX49" fmla="*/ 281005 w 1587413"/>
              <a:gd name="connsiteY49" fmla="*/ 1245640 h 1904999"/>
              <a:gd name="connsiteX50" fmla="*/ 371207 w 1587413"/>
              <a:gd name="connsiteY50" fmla="*/ 1336465 h 1904999"/>
              <a:gd name="connsiteX51" fmla="*/ 371202 w 1587413"/>
              <a:gd name="connsiteY51" fmla="*/ 1337136 h 1904999"/>
              <a:gd name="connsiteX52" fmla="*/ 344618 w 1587413"/>
              <a:gd name="connsiteY52" fmla="*/ 1399926 h 1904999"/>
              <a:gd name="connsiteX53" fmla="*/ 377469 w 1587413"/>
              <a:gd name="connsiteY53" fmla="*/ 1655422 h 1904999"/>
              <a:gd name="connsiteX54" fmla="*/ 436841 w 1587413"/>
              <a:gd name="connsiteY54" fmla="*/ 1527658 h 1904999"/>
              <a:gd name="connsiteX55" fmla="*/ 1150572 w 1587413"/>
              <a:gd name="connsiteY55" fmla="*/ 1527658 h 1904999"/>
              <a:gd name="connsiteX56" fmla="*/ 1208077 w 1587413"/>
              <a:gd name="connsiteY56" fmla="*/ 1655422 h 1904999"/>
              <a:gd name="connsiteX57" fmla="*/ 1240802 w 1587413"/>
              <a:gd name="connsiteY57" fmla="*/ 1399926 h 1904999"/>
              <a:gd name="connsiteX58" fmla="*/ 1214122 w 1587413"/>
              <a:gd name="connsiteY58" fmla="*/ 1337009 h 1904999"/>
              <a:gd name="connsiteX59" fmla="*/ 1240802 w 1587413"/>
              <a:gd name="connsiteY59" fmla="*/ 1271877 h 1904999"/>
              <a:gd name="connsiteX60" fmla="*/ 1372110 w 1587413"/>
              <a:gd name="connsiteY60" fmla="*/ 1271877 h 1904999"/>
              <a:gd name="connsiteX61" fmla="*/ 1398758 w 1587413"/>
              <a:gd name="connsiteY61" fmla="*/ 1337009 h 1904999"/>
              <a:gd name="connsiteX62" fmla="*/ 1372110 w 1587413"/>
              <a:gd name="connsiteY62" fmla="*/ 1399926 h 1904999"/>
              <a:gd name="connsiteX63" fmla="*/ 1240802 w 1587413"/>
              <a:gd name="connsiteY63" fmla="*/ 1399926 h 190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87413" h="1904999">
                <a:moveTo>
                  <a:pt x="1314732" y="1517435"/>
                </a:moveTo>
                <a:cubicBezTo>
                  <a:pt x="1367403" y="1502977"/>
                  <a:pt x="1413863" y="1471607"/>
                  <a:pt x="1446958" y="1428156"/>
                </a:cubicBezTo>
                <a:cubicBezTo>
                  <a:pt x="1481835" y="1383490"/>
                  <a:pt x="1499252" y="1332146"/>
                  <a:pt x="1499210" y="1274124"/>
                </a:cubicBezTo>
                <a:lnTo>
                  <a:pt x="1499210" y="385472"/>
                </a:lnTo>
                <a:cubicBezTo>
                  <a:pt x="1499710" y="352344"/>
                  <a:pt x="1492322" y="319572"/>
                  <a:pt x="1477657" y="289863"/>
                </a:cubicBezTo>
                <a:cubicBezTo>
                  <a:pt x="1463515" y="261911"/>
                  <a:pt x="1445167" y="236294"/>
                  <a:pt x="1423254" y="213907"/>
                </a:cubicBezTo>
                <a:cubicBezTo>
                  <a:pt x="1401007" y="191227"/>
                  <a:pt x="1376246" y="171159"/>
                  <a:pt x="1349450" y="154092"/>
                </a:cubicBezTo>
                <a:cubicBezTo>
                  <a:pt x="1322169" y="136401"/>
                  <a:pt x="1296123" y="120893"/>
                  <a:pt x="1271627" y="107569"/>
                </a:cubicBezTo>
                <a:cubicBezTo>
                  <a:pt x="1247131" y="94245"/>
                  <a:pt x="1219850" y="80605"/>
                  <a:pt x="1190576" y="67882"/>
                </a:cubicBezTo>
                <a:cubicBezTo>
                  <a:pt x="1157352" y="53748"/>
                  <a:pt x="1123066" y="42256"/>
                  <a:pt x="1088035" y="33512"/>
                </a:cubicBezTo>
                <a:cubicBezTo>
                  <a:pt x="1043161" y="22279"/>
                  <a:pt x="997579" y="14095"/>
                  <a:pt x="951600" y="9016"/>
                </a:cubicBezTo>
                <a:cubicBezTo>
                  <a:pt x="891682" y="2673"/>
                  <a:pt x="831457" y="-327"/>
                  <a:pt x="771205" y="28"/>
                </a:cubicBezTo>
                <a:cubicBezTo>
                  <a:pt x="711073" y="28"/>
                  <a:pt x="658347" y="2497"/>
                  <a:pt x="612963" y="8099"/>
                </a:cubicBezTo>
                <a:cubicBezTo>
                  <a:pt x="573031" y="12543"/>
                  <a:pt x="533385" y="19263"/>
                  <a:pt x="494219" y="28227"/>
                </a:cubicBezTo>
                <a:cubicBezTo>
                  <a:pt x="463999" y="35192"/>
                  <a:pt x="434427" y="44721"/>
                  <a:pt x="405826" y="56710"/>
                </a:cubicBezTo>
                <a:cubicBezTo>
                  <a:pt x="381361" y="67566"/>
                  <a:pt x="358701" y="77788"/>
                  <a:pt x="338257" y="87093"/>
                </a:cubicBezTo>
                <a:cubicBezTo>
                  <a:pt x="312953" y="99387"/>
                  <a:pt x="288619" y="113585"/>
                  <a:pt x="265466" y="129565"/>
                </a:cubicBezTo>
                <a:cubicBezTo>
                  <a:pt x="236163" y="149835"/>
                  <a:pt x="208712" y="172658"/>
                  <a:pt x="183433" y="197767"/>
                </a:cubicBezTo>
                <a:cubicBezTo>
                  <a:pt x="157175" y="223749"/>
                  <a:pt x="134408" y="253038"/>
                  <a:pt x="115706" y="284894"/>
                </a:cubicBezTo>
                <a:cubicBezTo>
                  <a:pt x="97768" y="315341"/>
                  <a:pt x="88243" y="350008"/>
                  <a:pt x="88109" y="385346"/>
                </a:cubicBezTo>
                <a:lnTo>
                  <a:pt x="88109" y="1274124"/>
                </a:lnTo>
                <a:cubicBezTo>
                  <a:pt x="88109" y="1332103"/>
                  <a:pt x="105157" y="1383468"/>
                  <a:pt x="139252" y="1428219"/>
                </a:cubicBezTo>
                <a:cubicBezTo>
                  <a:pt x="171929" y="1471769"/>
                  <a:pt x="218189" y="1503185"/>
                  <a:pt x="270719" y="1517499"/>
                </a:cubicBezTo>
                <a:lnTo>
                  <a:pt x="0" y="1905000"/>
                </a:lnTo>
                <a:lnTo>
                  <a:pt x="264611" y="1905000"/>
                </a:lnTo>
                <a:lnTo>
                  <a:pt x="319964" y="1781287"/>
                </a:lnTo>
                <a:lnTo>
                  <a:pt x="1267449" y="1781287"/>
                </a:lnTo>
                <a:lnTo>
                  <a:pt x="1322802" y="1905000"/>
                </a:lnTo>
                <a:lnTo>
                  <a:pt x="1587413" y="1905000"/>
                </a:lnTo>
                <a:close/>
                <a:moveTo>
                  <a:pt x="555743" y="150231"/>
                </a:moveTo>
                <a:cubicBezTo>
                  <a:pt x="567717" y="138218"/>
                  <a:pt x="584074" y="131612"/>
                  <a:pt x="601032" y="131938"/>
                </a:cubicBezTo>
                <a:lnTo>
                  <a:pt x="990590" y="131938"/>
                </a:lnTo>
                <a:cubicBezTo>
                  <a:pt x="1007487" y="131641"/>
                  <a:pt x="1023774" y="138248"/>
                  <a:pt x="1035689" y="150231"/>
                </a:cubicBezTo>
                <a:cubicBezTo>
                  <a:pt x="1048095" y="162352"/>
                  <a:pt x="1054140" y="177828"/>
                  <a:pt x="1054140" y="196754"/>
                </a:cubicBezTo>
                <a:cubicBezTo>
                  <a:pt x="1054551" y="213573"/>
                  <a:pt x="1047852" y="229786"/>
                  <a:pt x="1035689" y="241410"/>
                </a:cubicBezTo>
                <a:cubicBezTo>
                  <a:pt x="1023857" y="253517"/>
                  <a:pt x="1007514" y="260146"/>
                  <a:pt x="990590" y="259702"/>
                </a:cubicBezTo>
                <a:lnTo>
                  <a:pt x="601032" y="259702"/>
                </a:lnTo>
                <a:cubicBezTo>
                  <a:pt x="584047" y="260176"/>
                  <a:pt x="567634" y="253547"/>
                  <a:pt x="555743" y="241410"/>
                </a:cubicBezTo>
                <a:cubicBezTo>
                  <a:pt x="543642" y="229710"/>
                  <a:pt x="536976" y="213487"/>
                  <a:pt x="537356" y="196659"/>
                </a:cubicBezTo>
                <a:cubicBezTo>
                  <a:pt x="536761" y="179271"/>
                  <a:pt x="543422" y="162419"/>
                  <a:pt x="555743" y="150136"/>
                </a:cubicBezTo>
                <a:close/>
                <a:moveTo>
                  <a:pt x="215335" y="385472"/>
                </a:moveTo>
                <a:lnTo>
                  <a:pt x="1369926" y="385472"/>
                </a:lnTo>
                <a:lnTo>
                  <a:pt x="1369926" y="766834"/>
                </a:lnTo>
                <a:lnTo>
                  <a:pt x="215335" y="766834"/>
                </a:lnTo>
                <a:close/>
                <a:moveTo>
                  <a:pt x="344618" y="1399926"/>
                </a:moveTo>
                <a:cubicBezTo>
                  <a:pt x="327855" y="1416960"/>
                  <a:pt x="304903" y="1426472"/>
                  <a:pt x="281005" y="1426289"/>
                </a:cubicBezTo>
                <a:cubicBezTo>
                  <a:pt x="256427" y="1426772"/>
                  <a:pt x="232705" y="1417258"/>
                  <a:pt x="215271" y="1399926"/>
                </a:cubicBezTo>
                <a:cubicBezTo>
                  <a:pt x="198087" y="1383526"/>
                  <a:pt x="188434" y="1360762"/>
                  <a:pt x="188592" y="1337009"/>
                </a:cubicBezTo>
                <a:cubicBezTo>
                  <a:pt x="188112" y="1312546"/>
                  <a:pt x="197768" y="1288973"/>
                  <a:pt x="215271" y="1271877"/>
                </a:cubicBezTo>
                <a:cubicBezTo>
                  <a:pt x="232734" y="1254603"/>
                  <a:pt x="256448" y="1245138"/>
                  <a:pt x="281005" y="1245640"/>
                </a:cubicBezTo>
                <a:cubicBezTo>
                  <a:pt x="330994" y="1245812"/>
                  <a:pt x="371379" y="1286476"/>
                  <a:pt x="371207" y="1336465"/>
                </a:cubicBezTo>
                <a:cubicBezTo>
                  <a:pt x="371206" y="1336689"/>
                  <a:pt x="371205" y="1336912"/>
                  <a:pt x="371202" y="1337136"/>
                </a:cubicBezTo>
                <a:cubicBezTo>
                  <a:pt x="371339" y="1360828"/>
                  <a:pt x="361725" y="1383534"/>
                  <a:pt x="344618" y="1399926"/>
                </a:cubicBezTo>
                <a:close/>
                <a:moveTo>
                  <a:pt x="377469" y="1655422"/>
                </a:moveTo>
                <a:lnTo>
                  <a:pt x="436841" y="1527658"/>
                </a:lnTo>
                <a:lnTo>
                  <a:pt x="1150572" y="1527658"/>
                </a:lnTo>
                <a:lnTo>
                  <a:pt x="1208077" y="1655422"/>
                </a:lnTo>
                <a:close/>
                <a:moveTo>
                  <a:pt x="1240802" y="1399926"/>
                </a:moveTo>
                <a:cubicBezTo>
                  <a:pt x="1223544" y="1383577"/>
                  <a:pt x="1213877" y="1360779"/>
                  <a:pt x="1214122" y="1337009"/>
                </a:cubicBezTo>
                <a:cubicBezTo>
                  <a:pt x="1213569" y="1312532"/>
                  <a:pt x="1223237" y="1288932"/>
                  <a:pt x="1240802" y="1271877"/>
                </a:cubicBezTo>
                <a:cubicBezTo>
                  <a:pt x="1277516" y="1236732"/>
                  <a:pt x="1335396" y="1236732"/>
                  <a:pt x="1372110" y="1271877"/>
                </a:cubicBezTo>
                <a:cubicBezTo>
                  <a:pt x="1389602" y="1288979"/>
                  <a:pt x="1399246" y="1312551"/>
                  <a:pt x="1398758" y="1337009"/>
                </a:cubicBezTo>
                <a:cubicBezTo>
                  <a:pt x="1398913" y="1360755"/>
                  <a:pt x="1389273" y="1383514"/>
                  <a:pt x="1372110" y="1399926"/>
                </a:cubicBezTo>
                <a:cubicBezTo>
                  <a:pt x="1335396" y="1435071"/>
                  <a:pt x="1277516" y="1435071"/>
                  <a:pt x="1240802" y="1399926"/>
                </a:cubicBezTo>
                <a:close/>
              </a:path>
            </a:pathLst>
          </a:custGeom>
          <a:solidFill>
            <a:srgbClr val="061529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" name="图形 44">
            <a:extLst>
              <a:ext uri="{FF2B5EF4-FFF2-40B4-BE49-F238E27FC236}">
                <a16:creationId xmlns:a16="http://schemas.microsoft.com/office/drawing/2014/main" xmlns="" id="{64883CA1-22D4-BB43-A949-187C1179B20F}"/>
              </a:ext>
            </a:extLst>
          </p:cNvPr>
          <p:cNvGrpSpPr/>
          <p:nvPr/>
        </p:nvGrpSpPr>
        <p:grpSpPr>
          <a:xfrm>
            <a:off x="8136234" y="2563757"/>
            <a:ext cx="402204" cy="402204"/>
            <a:chOff x="5143500" y="2476500"/>
            <a:chExt cx="1905000" cy="1905000"/>
          </a:xfrm>
          <a:solidFill>
            <a:srgbClr val="061529"/>
          </a:solidFill>
        </p:grpSpPr>
        <p:sp>
          <p:nvSpPr>
            <p:cNvPr id="47" name="任意形状 46">
              <a:extLst>
                <a:ext uri="{FF2B5EF4-FFF2-40B4-BE49-F238E27FC236}">
                  <a16:creationId xmlns:a16="http://schemas.microsoft.com/office/drawing/2014/main" xmlns="" id="{01BBA79F-1FA2-1E46-922B-81EB15D260FA}"/>
                </a:ext>
              </a:extLst>
            </p:cNvPr>
            <p:cNvSpPr/>
            <p:nvPr/>
          </p:nvSpPr>
          <p:spPr>
            <a:xfrm>
              <a:off x="5404846" y="3716330"/>
              <a:ext cx="355517" cy="355466"/>
            </a:xfrm>
            <a:custGeom>
              <a:avLst/>
              <a:gdLst>
                <a:gd name="connsiteX0" fmla="*/ 177759 w 355517"/>
                <a:gd name="connsiteY0" fmla="*/ 0 h 355466"/>
                <a:gd name="connsiteX1" fmla="*/ 0 w 355517"/>
                <a:gd name="connsiteY1" fmla="*/ 177715 h 355466"/>
                <a:gd name="connsiteX2" fmla="*/ 177759 w 355517"/>
                <a:gd name="connsiteY2" fmla="*/ 355466 h 355466"/>
                <a:gd name="connsiteX3" fmla="*/ 355517 w 355517"/>
                <a:gd name="connsiteY3" fmla="*/ 177715 h 355466"/>
                <a:gd name="connsiteX4" fmla="*/ 177759 w 355517"/>
                <a:gd name="connsiteY4" fmla="*/ 0 h 35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17" h="355466">
                  <a:moveTo>
                    <a:pt x="177759" y="0"/>
                  </a:moveTo>
                  <a:cubicBezTo>
                    <a:pt x="79748" y="0"/>
                    <a:pt x="0" y="79725"/>
                    <a:pt x="0" y="177715"/>
                  </a:cubicBezTo>
                  <a:cubicBezTo>
                    <a:pt x="0" y="275739"/>
                    <a:pt x="79748" y="355466"/>
                    <a:pt x="177759" y="355466"/>
                  </a:cubicBezTo>
                  <a:cubicBezTo>
                    <a:pt x="275770" y="355466"/>
                    <a:pt x="355517" y="275739"/>
                    <a:pt x="355517" y="177715"/>
                  </a:cubicBezTo>
                  <a:cubicBezTo>
                    <a:pt x="355517" y="79725"/>
                    <a:pt x="275770" y="0"/>
                    <a:pt x="177759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形状 58">
              <a:extLst>
                <a:ext uri="{FF2B5EF4-FFF2-40B4-BE49-F238E27FC236}">
                  <a16:creationId xmlns:a16="http://schemas.microsoft.com/office/drawing/2014/main" xmlns="" id="{D49A355E-4709-7E42-9FD5-CD9CCFA51DE2}"/>
                </a:ext>
              </a:extLst>
            </p:cNvPr>
            <p:cNvSpPr/>
            <p:nvPr/>
          </p:nvSpPr>
          <p:spPr>
            <a:xfrm>
              <a:off x="6814697" y="3747043"/>
              <a:ext cx="194128" cy="184319"/>
            </a:xfrm>
            <a:custGeom>
              <a:avLst/>
              <a:gdLst>
                <a:gd name="connsiteX0" fmla="*/ 192033 w 194128"/>
                <a:gd name="connsiteY0" fmla="*/ 84397 h 184319"/>
                <a:gd name="connsiteX1" fmla="*/ 183282 w 194128"/>
                <a:gd name="connsiteY1" fmla="*/ 40507 h 184319"/>
                <a:gd name="connsiteX2" fmla="*/ 150746 w 194128"/>
                <a:gd name="connsiteY2" fmla="*/ 0 h 184319"/>
                <a:gd name="connsiteX3" fmla="*/ 0 w 194128"/>
                <a:gd name="connsiteY3" fmla="*/ 0 h 184319"/>
                <a:gd name="connsiteX4" fmla="*/ 49679 w 194128"/>
                <a:gd name="connsiteY4" fmla="*/ 147001 h 184319"/>
                <a:gd name="connsiteX5" fmla="*/ 46529 w 194128"/>
                <a:gd name="connsiteY5" fmla="*/ 184319 h 184319"/>
                <a:gd name="connsiteX6" fmla="*/ 114393 w 194128"/>
                <a:gd name="connsiteY6" fmla="*/ 184319 h 184319"/>
                <a:gd name="connsiteX7" fmla="*/ 192033 w 194128"/>
                <a:gd name="connsiteY7" fmla="*/ 84397 h 18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128" h="184319">
                  <a:moveTo>
                    <a:pt x="192033" y="84397"/>
                  </a:moveTo>
                  <a:lnTo>
                    <a:pt x="183282" y="40507"/>
                  </a:lnTo>
                  <a:cubicBezTo>
                    <a:pt x="178497" y="14693"/>
                    <a:pt x="166521" y="7592"/>
                    <a:pt x="150746" y="0"/>
                  </a:cubicBezTo>
                  <a:lnTo>
                    <a:pt x="0" y="0"/>
                  </a:lnTo>
                  <a:cubicBezTo>
                    <a:pt x="31057" y="40888"/>
                    <a:pt x="49679" y="91723"/>
                    <a:pt x="49679" y="147001"/>
                  </a:cubicBezTo>
                  <a:cubicBezTo>
                    <a:pt x="49679" y="159719"/>
                    <a:pt x="48410" y="172131"/>
                    <a:pt x="46529" y="184319"/>
                  </a:cubicBezTo>
                  <a:lnTo>
                    <a:pt x="114393" y="184319"/>
                  </a:lnTo>
                  <a:cubicBezTo>
                    <a:pt x="182846" y="184321"/>
                    <a:pt x="200899" y="148367"/>
                    <a:pt x="192033" y="8439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形状 59">
              <a:extLst>
                <a:ext uri="{FF2B5EF4-FFF2-40B4-BE49-F238E27FC236}">
                  <a16:creationId xmlns:a16="http://schemas.microsoft.com/office/drawing/2014/main" xmlns="" id="{47281FD6-D569-144B-9CCA-83219CC54EB8}"/>
                </a:ext>
              </a:extLst>
            </p:cNvPr>
            <p:cNvSpPr/>
            <p:nvPr/>
          </p:nvSpPr>
          <p:spPr>
            <a:xfrm>
              <a:off x="6442699" y="3716330"/>
              <a:ext cx="355521" cy="355466"/>
            </a:xfrm>
            <a:custGeom>
              <a:avLst/>
              <a:gdLst>
                <a:gd name="connsiteX0" fmla="*/ 177759 w 355521"/>
                <a:gd name="connsiteY0" fmla="*/ 0 h 355466"/>
                <a:gd name="connsiteX1" fmla="*/ 0 w 355521"/>
                <a:gd name="connsiteY1" fmla="*/ 177715 h 355466"/>
                <a:gd name="connsiteX2" fmla="*/ 177759 w 355521"/>
                <a:gd name="connsiteY2" fmla="*/ 355466 h 355466"/>
                <a:gd name="connsiteX3" fmla="*/ 355521 w 355521"/>
                <a:gd name="connsiteY3" fmla="*/ 177715 h 355466"/>
                <a:gd name="connsiteX4" fmla="*/ 177759 w 355521"/>
                <a:gd name="connsiteY4" fmla="*/ 0 h 35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21" h="355466">
                  <a:moveTo>
                    <a:pt x="177759" y="0"/>
                  </a:moveTo>
                  <a:cubicBezTo>
                    <a:pt x="79769" y="0"/>
                    <a:pt x="0" y="79725"/>
                    <a:pt x="0" y="177715"/>
                  </a:cubicBezTo>
                  <a:cubicBezTo>
                    <a:pt x="0" y="275739"/>
                    <a:pt x="79767" y="355466"/>
                    <a:pt x="177759" y="355466"/>
                  </a:cubicBezTo>
                  <a:cubicBezTo>
                    <a:pt x="275810" y="355466"/>
                    <a:pt x="355521" y="275739"/>
                    <a:pt x="355521" y="177715"/>
                  </a:cubicBezTo>
                  <a:cubicBezTo>
                    <a:pt x="355521" y="79725"/>
                    <a:pt x="275808" y="0"/>
                    <a:pt x="177759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形状 60">
              <a:extLst>
                <a:ext uri="{FF2B5EF4-FFF2-40B4-BE49-F238E27FC236}">
                  <a16:creationId xmlns:a16="http://schemas.microsoft.com/office/drawing/2014/main" xmlns="" id="{8FED8725-2052-BF47-947B-CD48500FB64C}"/>
                </a:ext>
              </a:extLst>
            </p:cNvPr>
            <p:cNvSpPr/>
            <p:nvPr/>
          </p:nvSpPr>
          <p:spPr>
            <a:xfrm>
              <a:off x="5253110" y="3193324"/>
              <a:ext cx="1688238" cy="498632"/>
            </a:xfrm>
            <a:custGeom>
              <a:avLst/>
              <a:gdLst>
                <a:gd name="connsiteX0" fmla="*/ 193461 w 1688238"/>
                <a:gd name="connsiteY0" fmla="*/ 498633 h 498632"/>
                <a:gd name="connsiteX1" fmla="*/ 301130 w 1688238"/>
                <a:gd name="connsiteY1" fmla="*/ 458800 h 498632"/>
                <a:gd name="connsiteX2" fmla="*/ 360606 w 1688238"/>
                <a:gd name="connsiteY2" fmla="*/ 458800 h 498632"/>
                <a:gd name="connsiteX3" fmla="*/ 360606 w 1688238"/>
                <a:gd name="connsiteY3" fmla="*/ 459074 h 498632"/>
                <a:gd name="connsiteX4" fmla="*/ 465450 w 1688238"/>
                <a:gd name="connsiteY4" fmla="*/ 498633 h 498632"/>
                <a:gd name="connsiteX5" fmla="*/ 702533 w 1688238"/>
                <a:gd name="connsiteY5" fmla="*/ 498633 h 498632"/>
                <a:gd name="connsiteX6" fmla="*/ 1230876 w 1688238"/>
                <a:gd name="connsiteY6" fmla="*/ 498633 h 498632"/>
                <a:gd name="connsiteX7" fmla="*/ 1367345 w 1688238"/>
                <a:gd name="connsiteY7" fmla="*/ 456869 h 498632"/>
                <a:gd name="connsiteX8" fmla="*/ 1503855 w 1688238"/>
                <a:gd name="connsiteY8" fmla="*/ 498633 h 498632"/>
                <a:gd name="connsiteX9" fmla="*/ 1688238 w 1688238"/>
                <a:gd name="connsiteY9" fmla="*/ 498633 h 498632"/>
                <a:gd name="connsiteX10" fmla="*/ 1667889 w 1688238"/>
                <a:gd name="connsiteY10" fmla="*/ 385231 h 498632"/>
                <a:gd name="connsiteX11" fmla="*/ 1523275 w 1688238"/>
                <a:gd name="connsiteY11" fmla="*/ 284471 h 498632"/>
                <a:gd name="connsiteX12" fmla="*/ 1184898 w 1688238"/>
                <a:gd name="connsiteY12" fmla="*/ 235915 h 498632"/>
                <a:gd name="connsiteX13" fmla="*/ 843976 w 1688238"/>
                <a:gd name="connsiteY13" fmla="*/ 67085 h 498632"/>
                <a:gd name="connsiteX14" fmla="*/ 833953 w 1688238"/>
                <a:gd name="connsiteY14" fmla="*/ 46965 h 498632"/>
                <a:gd name="connsiteX15" fmla="*/ 760716 w 1688238"/>
                <a:gd name="connsiteY15" fmla="*/ 0 h 498632"/>
                <a:gd name="connsiteX16" fmla="*/ 413465 w 1688238"/>
                <a:gd name="connsiteY16" fmla="*/ 0 h 498632"/>
                <a:gd name="connsiteX17" fmla="*/ 338852 w 1688238"/>
                <a:gd name="connsiteY17" fmla="*/ 43526 h 498632"/>
                <a:gd name="connsiteX18" fmla="*/ 328545 w 1688238"/>
                <a:gd name="connsiteY18" fmla="*/ 65832 h 498632"/>
                <a:gd name="connsiteX19" fmla="*/ 0 w 1688238"/>
                <a:gd name="connsiteY19" fmla="*/ 318070 h 498632"/>
                <a:gd name="connsiteX20" fmla="*/ 417 w 1688238"/>
                <a:gd name="connsiteY20" fmla="*/ 498631 h 498632"/>
                <a:gd name="connsiteX21" fmla="*/ 193461 w 1688238"/>
                <a:gd name="connsiteY21" fmla="*/ 498631 h 498632"/>
                <a:gd name="connsiteX22" fmla="*/ 1524606 w 1688238"/>
                <a:gd name="connsiteY22" fmla="*/ 361086 h 498632"/>
                <a:gd name="connsiteX23" fmla="*/ 1618590 w 1688238"/>
                <a:gd name="connsiteY23" fmla="*/ 361086 h 498632"/>
                <a:gd name="connsiteX24" fmla="*/ 1630133 w 1688238"/>
                <a:gd name="connsiteY24" fmla="*/ 392103 h 498632"/>
                <a:gd name="connsiteX25" fmla="*/ 1642131 w 1688238"/>
                <a:gd name="connsiteY25" fmla="*/ 458921 h 498632"/>
                <a:gd name="connsiteX26" fmla="*/ 1594938 w 1688238"/>
                <a:gd name="connsiteY26" fmla="*/ 458921 h 498632"/>
                <a:gd name="connsiteX27" fmla="*/ 1527680 w 1688238"/>
                <a:gd name="connsiteY27" fmla="*/ 422285 h 498632"/>
                <a:gd name="connsiteX28" fmla="*/ 1511015 w 1688238"/>
                <a:gd name="connsiteY28" fmla="*/ 388800 h 498632"/>
                <a:gd name="connsiteX29" fmla="*/ 1524606 w 1688238"/>
                <a:gd name="connsiteY29" fmla="*/ 361086 h 498632"/>
                <a:gd name="connsiteX30" fmla="*/ 1104544 w 1688238"/>
                <a:gd name="connsiteY30" fmla="*/ 255314 h 498632"/>
                <a:gd name="connsiteX31" fmla="*/ 702534 w 1688238"/>
                <a:gd name="connsiteY31" fmla="*/ 255314 h 498632"/>
                <a:gd name="connsiteX32" fmla="*/ 661967 w 1688238"/>
                <a:gd name="connsiteY32" fmla="*/ 255314 h 498632"/>
                <a:gd name="connsiteX33" fmla="*/ 661967 w 1688238"/>
                <a:gd name="connsiteY33" fmla="*/ 254886 h 498632"/>
                <a:gd name="connsiteX34" fmla="*/ 437592 w 1688238"/>
                <a:gd name="connsiteY34" fmla="*/ 254886 h 498632"/>
                <a:gd name="connsiteX35" fmla="*/ 524302 w 1688238"/>
                <a:gd name="connsiteY35" fmla="*/ 118336 h 498632"/>
                <a:gd name="connsiteX36" fmla="*/ 771046 w 1688238"/>
                <a:gd name="connsiteY36" fmla="*/ 118451 h 498632"/>
                <a:gd name="connsiteX37" fmla="*/ 1104544 w 1688238"/>
                <a:gd name="connsiteY37" fmla="*/ 255314 h 498632"/>
                <a:gd name="connsiteX38" fmla="*/ 373839 w 1688238"/>
                <a:gd name="connsiteY38" fmla="*/ 59775 h 498632"/>
                <a:gd name="connsiteX39" fmla="*/ 413465 w 1688238"/>
                <a:gd name="connsiteY39" fmla="*/ 38573 h 498632"/>
                <a:gd name="connsiteX40" fmla="*/ 760718 w 1688238"/>
                <a:gd name="connsiteY40" fmla="*/ 38573 h 498632"/>
                <a:gd name="connsiteX41" fmla="*/ 798343 w 1688238"/>
                <a:gd name="connsiteY41" fmla="*/ 61787 h 498632"/>
                <a:gd name="connsiteX42" fmla="*/ 799321 w 1688238"/>
                <a:gd name="connsiteY42" fmla="*/ 63953 h 498632"/>
                <a:gd name="connsiteX43" fmla="*/ 799729 w 1688238"/>
                <a:gd name="connsiteY43" fmla="*/ 64770 h 498632"/>
                <a:gd name="connsiteX44" fmla="*/ 371675 w 1688238"/>
                <a:gd name="connsiteY44" fmla="*/ 64463 h 498632"/>
                <a:gd name="connsiteX45" fmla="*/ 373839 w 1688238"/>
                <a:gd name="connsiteY45" fmla="*/ 59775 h 498632"/>
                <a:gd name="connsiteX46" fmla="*/ 349768 w 1688238"/>
                <a:gd name="connsiteY46" fmla="*/ 118336 h 498632"/>
                <a:gd name="connsiteX47" fmla="*/ 447417 w 1688238"/>
                <a:gd name="connsiteY47" fmla="*/ 118451 h 498632"/>
                <a:gd name="connsiteX48" fmla="*/ 360688 w 1688238"/>
                <a:gd name="connsiteY48" fmla="*/ 254886 h 498632"/>
                <a:gd name="connsiteX49" fmla="*/ 219711 w 1688238"/>
                <a:gd name="connsiteY49" fmla="*/ 254886 h 498632"/>
                <a:gd name="connsiteX50" fmla="*/ 219711 w 1688238"/>
                <a:gd name="connsiteY50" fmla="*/ 255314 h 498632"/>
                <a:gd name="connsiteX51" fmla="*/ 106765 w 1688238"/>
                <a:gd name="connsiteY51" fmla="*/ 255314 h 498632"/>
                <a:gd name="connsiteX52" fmla="*/ 349768 w 1688238"/>
                <a:gd name="connsiteY52" fmla="*/ 118336 h 498632"/>
                <a:gd name="connsiteX53" fmla="*/ 38556 w 1688238"/>
                <a:gd name="connsiteY53" fmla="*/ 361086 h 498632"/>
                <a:gd name="connsiteX54" fmla="*/ 105719 w 1688238"/>
                <a:gd name="connsiteY54" fmla="*/ 361086 h 498632"/>
                <a:gd name="connsiteX55" fmla="*/ 121608 w 1688238"/>
                <a:gd name="connsiteY55" fmla="*/ 403112 h 498632"/>
                <a:gd name="connsiteX56" fmla="*/ 76163 w 1688238"/>
                <a:gd name="connsiteY56" fmla="*/ 458617 h 498632"/>
                <a:gd name="connsiteX57" fmla="*/ 38329 w 1688238"/>
                <a:gd name="connsiteY57" fmla="*/ 458617 h 498632"/>
                <a:gd name="connsiteX58" fmla="*/ 38556 w 1688238"/>
                <a:gd name="connsiteY58" fmla="*/ 361086 h 49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688238" h="498632">
                  <a:moveTo>
                    <a:pt x="193461" y="498633"/>
                  </a:moveTo>
                  <a:cubicBezTo>
                    <a:pt x="224929" y="477410"/>
                    <a:pt x="261558" y="463407"/>
                    <a:pt x="301130" y="458800"/>
                  </a:cubicBezTo>
                  <a:lnTo>
                    <a:pt x="360606" y="458800"/>
                  </a:lnTo>
                  <a:lnTo>
                    <a:pt x="360606" y="459074"/>
                  </a:lnTo>
                  <a:cubicBezTo>
                    <a:pt x="399086" y="464010"/>
                    <a:pt x="434736" y="477941"/>
                    <a:pt x="465450" y="498633"/>
                  </a:cubicBezTo>
                  <a:lnTo>
                    <a:pt x="702533" y="498633"/>
                  </a:lnTo>
                  <a:lnTo>
                    <a:pt x="1230876" y="498633"/>
                  </a:lnTo>
                  <a:cubicBezTo>
                    <a:pt x="1269812" y="472286"/>
                    <a:pt x="1316775" y="456869"/>
                    <a:pt x="1367345" y="456869"/>
                  </a:cubicBezTo>
                  <a:cubicBezTo>
                    <a:pt x="1417918" y="456869"/>
                    <a:pt x="1464901" y="472284"/>
                    <a:pt x="1503855" y="498633"/>
                  </a:cubicBezTo>
                  <a:lnTo>
                    <a:pt x="1688238" y="498633"/>
                  </a:lnTo>
                  <a:lnTo>
                    <a:pt x="1667889" y="385231"/>
                  </a:lnTo>
                  <a:cubicBezTo>
                    <a:pt x="1651221" y="316326"/>
                    <a:pt x="1616502" y="296811"/>
                    <a:pt x="1523275" y="284471"/>
                  </a:cubicBezTo>
                  <a:cubicBezTo>
                    <a:pt x="1398288" y="267880"/>
                    <a:pt x="1184898" y="235915"/>
                    <a:pt x="1184898" y="235915"/>
                  </a:cubicBezTo>
                  <a:cubicBezTo>
                    <a:pt x="1083584" y="160593"/>
                    <a:pt x="997989" y="80826"/>
                    <a:pt x="843976" y="67085"/>
                  </a:cubicBezTo>
                  <a:lnTo>
                    <a:pt x="833953" y="46965"/>
                  </a:lnTo>
                  <a:cubicBezTo>
                    <a:pt x="832984" y="44988"/>
                    <a:pt x="816014" y="0"/>
                    <a:pt x="760716" y="0"/>
                  </a:cubicBezTo>
                  <a:lnTo>
                    <a:pt x="413465" y="0"/>
                  </a:lnTo>
                  <a:cubicBezTo>
                    <a:pt x="358691" y="0"/>
                    <a:pt x="344698" y="30941"/>
                    <a:pt x="338852" y="43526"/>
                  </a:cubicBezTo>
                  <a:cubicBezTo>
                    <a:pt x="334041" y="53890"/>
                    <a:pt x="328545" y="65832"/>
                    <a:pt x="328545" y="65832"/>
                  </a:cubicBezTo>
                  <a:cubicBezTo>
                    <a:pt x="166256" y="81132"/>
                    <a:pt x="-36" y="244077"/>
                    <a:pt x="0" y="318070"/>
                  </a:cubicBezTo>
                  <a:lnTo>
                    <a:pt x="417" y="498631"/>
                  </a:lnTo>
                  <a:lnTo>
                    <a:pt x="193461" y="498631"/>
                  </a:lnTo>
                  <a:close/>
                  <a:moveTo>
                    <a:pt x="1524606" y="361086"/>
                  </a:moveTo>
                  <a:cubicBezTo>
                    <a:pt x="1530414" y="361086"/>
                    <a:pt x="1589074" y="361086"/>
                    <a:pt x="1618590" y="361086"/>
                  </a:cubicBezTo>
                  <a:cubicBezTo>
                    <a:pt x="1623831" y="369554"/>
                    <a:pt x="1627094" y="379687"/>
                    <a:pt x="1630133" y="392103"/>
                  </a:cubicBezTo>
                  <a:lnTo>
                    <a:pt x="1642131" y="458921"/>
                  </a:lnTo>
                  <a:lnTo>
                    <a:pt x="1594938" y="458921"/>
                  </a:lnTo>
                  <a:cubicBezTo>
                    <a:pt x="1559194" y="458921"/>
                    <a:pt x="1542905" y="449430"/>
                    <a:pt x="1527680" y="422285"/>
                  </a:cubicBezTo>
                  <a:lnTo>
                    <a:pt x="1511015" y="388800"/>
                  </a:lnTo>
                  <a:cubicBezTo>
                    <a:pt x="1500858" y="368071"/>
                    <a:pt x="1516783" y="361086"/>
                    <a:pt x="1524606" y="361086"/>
                  </a:cubicBezTo>
                  <a:close/>
                  <a:moveTo>
                    <a:pt x="1104544" y="255314"/>
                  </a:moveTo>
                  <a:lnTo>
                    <a:pt x="702534" y="255314"/>
                  </a:lnTo>
                  <a:lnTo>
                    <a:pt x="661967" y="255314"/>
                  </a:lnTo>
                  <a:lnTo>
                    <a:pt x="661967" y="254886"/>
                  </a:lnTo>
                  <a:lnTo>
                    <a:pt x="437592" y="254886"/>
                  </a:lnTo>
                  <a:lnTo>
                    <a:pt x="524302" y="118336"/>
                  </a:lnTo>
                  <a:lnTo>
                    <a:pt x="771046" y="118451"/>
                  </a:lnTo>
                  <a:cubicBezTo>
                    <a:pt x="926917" y="118451"/>
                    <a:pt x="995617" y="170502"/>
                    <a:pt x="1104544" y="255314"/>
                  </a:cubicBezTo>
                  <a:close/>
                  <a:moveTo>
                    <a:pt x="373839" y="59775"/>
                  </a:moveTo>
                  <a:cubicBezTo>
                    <a:pt x="378517" y="49696"/>
                    <a:pt x="383682" y="38573"/>
                    <a:pt x="413465" y="38573"/>
                  </a:cubicBezTo>
                  <a:lnTo>
                    <a:pt x="760718" y="38573"/>
                  </a:lnTo>
                  <a:cubicBezTo>
                    <a:pt x="784704" y="38573"/>
                    <a:pt x="794585" y="53115"/>
                    <a:pt x="798343" y="61787"/>
                  </a:cubicBezTo>
                  <a:lnTo>
                    <a:pt x="799321" y="63953"/>
                  </a:lnTo>
                  <a:lnTo>
                    <a:pt x="799729" y="64770"/>
                  </a:lnTo>
                  <a:cubicBezTo>
                    <a:pt x="709283" y="64770"/>
                    <a:pt x="507634" y="64806"/>
                    <a:pt x="371675" y="64463"/>
                  </a:cubicBezTo>
                  <a:lnTo>
                    <a:pt x="373839" y="59775"/>
                  </a:lnTo>
                  <a:close/>
                  <a:moveTo>
                    <a:pt x="349768" y="118336"/>
                  </a:moveTo>
                  <a:lnTo>
                    <a:pt x="447417" y="118451"/>
                  </a:lnTo>
                  <a:lnTo>
                    <a:pt x="360688" y="254886"/>
                  </a:lnTo>
                  <a:lnTo>
                    <a:pt x="219711" y="254886"/>
                  </a:lnTo>
                  <a:lnTo>
                    <a:pt x="219711" y="255314"/>
                  </a:lnTo>
                  <a:lnTo>
                    <a:pt x="106765" y="255314"/>
                  </a:lnTo>
                  <a:cubicBezTo>
                    <a:pt x="139036" y="208125"/>
                    <a:pt x="247544" y="118336"/>
                    <a:pt x="349768" y="118336"/>
                  </a:cubicBezTo>
                  <a:close/>
                  <a:moveTo>
                    <a:pt x="38556" y="361086"/>
                  </a:moveTo>
                  <a:lnTo>
                    <a:pt x="105719" y="361086"/>
                  </a:lnTo>
                  <a:cubicBezTo>
                    <a:pt x="124095" y="361086"/>
                    <a:pt x="139036" y="380828"/>
                    <a:pt x="121608" y="403112"/>
                  </a:cubicBezTo>
                  <a:cubicBezTo>
                    <a:pt x="113807" y="413057"/>
                    <a:pt x="76163" y="458617"/>
                    <a:pt x="76163" y="458617"/>
                  </a:cubicBezTo>
                  <a:lnTo>
                    <a:pt x="38329" y="458617"/>
                  </a:lnTo>
                  <a:lnTo>
                    <a:pt x="38556" y="36108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形状 71">
              <a:extLst>
                <a:ext uri="{FF2B5EF4-FFF2-40B4-BE49-F238E27FC236}">
                  <a16:creationId xmlns:a16="http://schemas.microsoft.com/office/drawing/2014/main" xmlns="" id="{2E5E2620-FFE1-334D-A398-EA5222868228}"/>
                </a:ext>
              </a:extLst>
            </p:cNvPr>
            <p:cNvSpPr/>
            <p:nvPr/>
          </p:nvSpPr>
          <p:spPr>
            <a:xfrm>
              <a:off x="5227369" y="3747043"/>
              <a:ext cx="160693" cy="180637"/>
            </a:xfrm>
            <a:custGeom>
              <a:avLst/>
              <a:gdLst>
                <a:gd name="connsiteX0" fmla="*/ 18130 w 160693"/>
                <a:gd name="connsiteY0" fmla="*/ 2 h 180637"/>
                <a:gd name="connsiteX1" fmla="*/ 228 w 160693"/>
                <a:gd name="connsiteY1" fmla="*/ 56949 h 180637"/>
                <a:gd name="connsiteX2" fmla="*/ 0 w 160693"/>
                <a:gd name="connsiteY2" fmla="*/ 97342 h 180637"/>
                <a:gd name="connsiteX3" fmla="*/ 113938 w 160693"/>
                <a:gd name="connsiteY3" fmla="*/ 180637 h 180637"/>
                <a:gd name="connsiteX4" fmla="*/ 111356 w 160693"/>
                <a:gd name="connsiteY4" fmla="*/ 147001 h 180637"/>
                <a:gd name="connsiteX5" fmla="*/ 160693 w 160693"/>
                <a:gd name="connsiteY5" fmla="*/ 0 h 180637"/>
                <a:gd name="connsiteX6" fmla="*/ 18130 w 160693"/>
                <a:gd name="connsiteY6" fmla="*/ 0 h 18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693" h="180637">
                  <a:moveTo>
                    <a:pt x="18130" y="2"/>
                  </a:moveTo>
                  <a:cubicBezTo>
                    <a:pt x="8449" y="13819"/>
                    <a:pt x="722" y="28853"/>
                    <a:pt x="228" y="56949"/>
                  </a:cubicBezTo>
                  <a:lnTo>
                    <a:pt x="0" y="97342"/>
                  </a:lnTo>
                  <a:cubicBezTo>
                    <a:pt x="0" y="152618"/>
                    <a:pt x="42961" y="160934"/>
                    <a:pt x="113938" y="180637"/>
                  </a:cubicBezTo>
                  <a:cubicBezTo>
                    <a:pt x="112419" y="169628"/>
                    <a:pt x="111356" y="158429"/>
                    <a:pt x="111356" y="147001"/>
                  </a:cubicBezTo>
                  <a:cubicBezTo>
                    <a:pt x="111356" y="91761"/>
                    <a:pt x="129732" y="40850"/>
                    <a:pt x="160693" y="0"/>
                  </a:cubicBezTo>
                  <a:lnTo>
                    <a:pt x="18130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形状 73">
              <a:extLst>
                <a:ext uri="{FF2B5EF4-FFF2-40B4-BE49-F238E27FC236}">
                  <a16:creationId xmlns:a16="http://schemas.microsoft.com/office/drawing/2014/main" xmlns="" id="{A939CF5E-11E3-B84D-AAAD-814485F3884E}"/>
                </a:ext>
              </a:extLst>
            </p:cNvPr>
            <p:cNvSpPr/>
            <p:nvPr/>
          </p:nvSpPr>
          <p:spPr>
            <a:xfrm>
              <a:off x="5776957" y="3747045"/>
              <a:ext cx="649285" cy="184280"/>
            </a:xfrm>
            <a:custGeom>
              <a:avLst/>
              <a:gdLst>
                <a:gd name="connsiteX0" fmla="*/ 0 w 649285"/>
                <a:gd name="connsiteY0" fmla="*/ 0 h 184280"/>
                <a:gd name="connsiteX1" fmla="*/ 49527 w 649285"/>
                <a:gd name="connsiteY1" fmla="*/ 147001 h 184280"/>
                <a:gd name="connsiteX2" fmla="*/ 46395 w 649285"/>
                <a:gd name="connsiteY2" fmla="*/ 184243 h 184280"/>
                <a:gd name="connsiteX3" fmla="*/ 602795 w 649285"/>
                <a:gd name="connsiteY3" fmla="*/ 184281 h 184280"/>
                <a:gd name="connsiteX4" fmla="*/ 599644 w 649285"/>
                <a:gd name="connsiteY4" fmla="*/ 147001 h 184280"/>
                <a:gd name="connsiteX5" fmla="*/ 649285 w 649285"/>
                <a:gd name="connsiteY5" fmla="*/ 0 h 184280"/>
                <a:gd name="connsiteX6" fmla="*/ 0 w 649285"/>
                <a:gd name="connsiteY6" fmla="*/ 0 h 18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285" h="184280">
                  <a:moveTo>
                    <a:pt x="0" y="0"/>
                  </a:moveTo>
                  <a:cubicBezTo>
                    <a:pt x="31018" y="40850"/>
                    <a:pt x="49527" y="91723"/>
                    <a:pt x="49527" y="147001"/>
                  </a:cubicBezTo>
                  <a:cubicBezTo>
                    <a:pt x="49527" y="159719"/>
                    <a:pt x="48255" y="172093"/>
                    <a:pt x="46395" y="184243"/>
                  </a:cubicBezTo>
                  <a:lnTo>
                    <a:pt x="602795" y="184281"/>
                  </a:lnTo>
                  <a:cubicBezTo>
                    <a:pt x="600914" y="172093"/>
                    <a:pt x="599644" y="159719"/>
                    <a:pt x="599644" y="147001"/>
                  </a:cubicBezTo>
                  <a:cubicBezTo>
                    <a:pt x="599644" y="91723"/>
                    <a:pt x="618267" y="40888"/>
                    <a:pt x="64928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874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247FBC0-DB17-1A49-A824-7FE8044FFE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EA71523-2055-7840-AF9F-B5915BBF7BB2}"/>
              </a:ext>
            </a:extLst>
          </p:cNvPr>
          <p:cNvSpPr/>
          <p:nvPr/>
        </p:nvSpPr>
        <p:spPr>
          <a:xfrm>
            <a:off x="-3" y="2"/>
            <a:ext cx="12192003" cy="6857998"/>
          </a:xfrm>
          <a:prstGeom prst="rect">
            <a:avLst/>
          </a:prstGeom>
          <a:gradFill flip="none" rotWithShape="1">
            <a:gsLst>
              <a:gs pos="80000">
                <a:srgbClr val="4C82C9">
                  <a:alpha val="97000"/>
                </a:srgbClr>
              </a:gs>
              <a:gs pos="40000">
                <a:srgbClr val="01CAF5">
                  <a:alpha val="0"/>
                </a:srgbClr>
              </a:gs>
            </a:gsLst>
            <a:lin ang="162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61F2805-AD35-7C4C-8037-302C8E2DF875}"/>
              </a:ext>
            </a:extLst>
          </p:cNvPr>
          <p:cNvSpPr txBox="1"/>
          <p:nvPr/>
        </p:nvSpPr>
        <p:spPr>
          <a:xfrm>
            <a:off x="372368" y="317793"/>
            <a:ext cx="3724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spc="300">
                <a:gradFill>
                  <a:gsLst>
                    <a:gs pos="100000">
                      <a:srgbClr val="D7E1F5">
                        <a:lumMod val="100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90500" algn="ctr" rotWithShape="0">
                    <a:prstClr val="black">
                      <a:alpha val="24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智能系统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F0D1D83-2BD4-1345-9AA2-A9F96566C6A8}"/>
              </a:ext>
            </a:extLst>
          </p:cNvPr>
          <p:cNvSpPr txBox="1"/>
          <p:nvPr/>
        </p:nvSpPr>
        <p:spPr>
          <a:xfrm>
            <a:off x="445940" y="1389055"/>
            <a:ext cx="4583306" cy="682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b="1">
                <a:solidFill>
                  <a:srgbClr val="FEFBF8">
                    <a:alpha val="70000"/>
                  </a:srgb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合作伙伴：森磊国际设计、</a:t>
            </a:r>
            <a:r>
              <a:rPr kumimoji="1" lang="en-US" altLang="zh-CN" sz="1600" b="1">
                <a:solidFill>
                  <a:srgbClr val="FEFBF8">
                    <a:alpha val="70000"/>
                  </a:srgb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CCD</a:t>
            </a:r>
            <a:r>
              <a:rPr kumimoji="1" lang="zh-CN" altLang="en-US" sz="1600" b="1">
                <a:solidFill>
                  <a:srgbClr val="FEFBF8">
                    <a:alpha val="70000"/>
                  </a:srgb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香港郑中设计、</a:t>
            </a:r>
            <a:endParaRPr kumimoji="1" lang="en-US" altLang="zh-CN" sz="1600" b="1">
              <a:solidFill>
                <a:srgbClr val="FEFBF8">
                  <a:alpha val="70000"/>
                </a:srgb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b="1">
                <a:solidFill>
                  <a:srgbClr val="FEFBF8">
                    <a:alpha val="70000"/>
                  </a:srgb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rPr>
              <a:t>远洋景观规划设计院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BA20F59-A924-9147-930F-74DBD4E1EC64}"/>
              </a:ext>
            </a:extLst>
          </p:cNvPr>
          <p:cNvGrpSpPr/>
          <p:nvPr/>
        </p:nvGrpSpPr>
        <p:grpSpPr>
          <a:xfrm>
            <a:off x="2810015" y="7477429"/>
            <a:ext cx="3822700" cy="2392680"/>
            <a:chOff x="618490" y="1698625"/>
            <a:chExt cx="3822700" cy="239268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70394F6-25F2-2647-9963-F8C7E7B3BB8A}"/>
                </a:ext>
              </a:extLst>
            </p:cNvPr>
            <p:cNvSpPr/>
            <p:nvPr/>
          </p:nvSpPr>
          <p:spPr>
            <a:xfrm>
              <a:off x="618490" y="1698625"/>
              <a:ext cx="1880235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七大智慧系统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6E85D72-1BF3-9F48-9CB9-6AE761E14F3E}"/>
                </a:ext>
              </a:extLst>
            </p:cNvPr>
            <p:cNvGrpSpPr/>
            <p:nvPr/>
          </p:nvGrpSpPr>
          <p:grpSpPr>
            <a:xfrm>
              <a:off x="813435" y="2983865"/>
              <a:ext cx="1724660" cy="482600"/>
              <a:chOff x="3358" y="8083"/>
              <a:chExt cx="2716" cy="76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96B173D4-BD01-7441-8E3C-7112A2122C58}"/>
                  </a:ext>
                </a:extLst>
              </p:cNvPr>
              <p:cNvSpPr/>
              <p:nvPr/>
            </p:nvSpPr>
            <p:spPr>
              <a:xfrm>
                <a:off x="3358" y="8083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55C6F03B-CAC9-8D4E-8101-F7F2007F11B8}"/>
                  </a:ext>
                </a:extLst>
              </p:cNvPr>
              <p:cNvSpPr txBox="1"/>
              <p:nvPr/>
            </p:nvSpPr>
            <p:spPr>
              <a:xfrm>
                <a:off x="3752" y="8233"/>
                <a:ext cx="2037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楼宇自控系统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5DD3EA21-1762-1C48-9CDA-193095B6E759}"/>
                </a:ext>
              </a:extLst>
            </p:cNvPr>
            <p:cNvGrpSpPr/>
            <p:nvPr/>
          </p:nvGrpSpPr>
          <p:grpSpPr>
            <a:xfrm>
              <a:off x="2707640" y="1739265"/>
              <a:ext cx="1724660" cy="482600"/>
              <a:chOff x="609" y="8085"/>
              <a:chExt cx="2716" cy="760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81E12DC2-1631-C947-AC3D-C583CA70B19C}"/>
                  </a:ext>
                </a:extLst>
              </p:cNvPr>
              <p:cNvSpPr txBox="1"/>
              <p:nvPr/>
            </p:nvSpPr>
            <p:spPr>
              <a:xfrm>
                <a:off x="1121" y="8232"/>
                <a:ext cx="1693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lang="en-US" altLang="zh-CN"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5G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综合布线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BFFDA960-B833-CA4E-B27B-9224969B1888}"/>
                  </a:ext>
                </a:extLst>
              </p:cNvPr>
              <p:cNvSpPr/>
              <p:nvPr/>
            </p:nvSpPr>
            <p:spPr>
              <a:xfrm>
                <a:off x="609" y="8085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F54182AB-B70C-3441-8EFC-BD7547AC0F71}"/>
                </a:ext>
              </a:extLst>
            </p:cNvPr>
            <p:cNvGrpSpPr/>
            <p:nvPr/>
          </p:nvGrpSpPr>
          <p:grpSpPr>
            <a:xfrm>
              <a:off x="715645" y="2359660"/>
              <a:ext cx="1906270" cy="482600"/>
              <a:chOff x="835" y="9009"/>
              <a:chExt cx="3002" cy="760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1BC21DD2-2057-1448-9C2C-1449B0FE415D}"/>
                  </a:ext>
                </a:extLst>
              </p:cNvPr>
              <p:cNvSpPr/>
              <p:nvPr/>
            </p:nvSpPr>
            <p:spPr>
              <a:xfrm>
                <a:off x="978" y="9009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1A8DE2C5-5ADD-0743-86E5-32096E60105C}"/>
                  </a:ext>
                </a:extLst>
              </p:cNvPr>
              <p:cNvSpPr txBox="1"/>
              <p:nvPr/>
            </p:nvSpPr>
            <p:spPr>
              <a:xfrm>
                <a:off x="835" y="9158"/>
                <a:ext cx="3002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人脸识别大堂道闸系统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26EF9BD6-B827-BA45-A5F7-9034A7029311}"/>
                </a:ext>
              </a:extLst>
            </p:cNvPr>
            <p:cNvGrpSpPr/>
            <p:nvPr/>
          </p:nvGrpSpPr>
          <p:grpSpPr>
            <a:xfrm>
              <a:off x="2684780" y="2369820"/>
              <a:ext cx="1724660" cy="482600"/>
              <a:chOff x="3980" y="9009"/>
              <a:chExt cx="2716" cy="760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E7AF8075-89D0-164B-82AA-5BC64E1539A6}"/>
                  </a:ext>
                </a:extLst>
              </p:cNvPr>
              <p:cNvSpPr/>
              <p:nvPr/>
            </p:nvSpPr>
            <p:spPr>
              <a:xfrm>
                <a:off x="3980" y="9009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85F36BC-3577-DD40-9B84-7FA91850EE00}"/>
                  </a:ext>
                </a:extLst>
              </p:cNvPr>
              <p:cNvSpPr txBox="1"/>
              <p:nvPr/>
            </p:nvSpPr>
            <p:spPr>
              <a:xfrm>
                <a:off x="4018" y="9158"/>
                <a:ext cx="2641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智能照明系统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FF3C9B2C-A005-6C42-B221-F2E87692E0C2}"/>
                </a:ext>
              </a:extLst>
            </p:cNvPr>
            <p:cNvGrpSpPr/>
            <p:nvPr/>
          </p:nvGrpSpPr>
          <p:grpSpPr>
            <a:xfrm>
              <a:off x="799465" y="3604260"/>
              <a:ext cx="1728470" cy="482600"/>
              <a:chOff x="7000" y="9009"/>
              <a:chExt cx="2722" cy="760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832BDEF5-D4EE-FB48-A77E-8DD07BF6AACC}"/>
                  </a:ext>
                </a:extLst>
              </p:cNvPr>
              <p:cNvSpPr txBox="1"/>
              <p:nvPr/>
            </p:nvSpPr>
            <p:spPr>
              <a:xfrm>
                <a:off x="7082" y="9158"/>
                <a:ext cx="2641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lang="zh-CN" altLang="en-US"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  <a:sym typeface="+mn-ea"/>
                  </a:rPr>
                  <a:t>智能卫生间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99D54DFB-B642-904E-8EE8-997C8DB387BF}"/>
                  </a:ext>
                </a:extLst>
              </p:cNvPr>
              <p:cNvSpPr/>
              <p:nvPr/>
            </p:nvSpPr>
            <p:spPr>
              <a:xfrm>
                <a:off x="7000" y="9009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8564F641-13F6-3C4B-8566-F5B9CEC05C5C}"/>
                </a:ext>
              </a:extLst>
            </p:cNvPr>
            <p:cNvSpPr txBox="1"/>
            <p:nvPr/>
          </p:nvSpPr>
          <p:spPr>
            <a:xfrm>
              <a:off x="2837815" y="3079115"/>
              <a:ext cx="1548765" cy="294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10000"/>
                </a:lnSpc>
                <a:tabLst>
                  <a:tab pos="533400" algn="l"/>
                  <a:tab pos="892175" algn="l"/>
                </a:tabLst>
              </a:pPr>
              <a:r>
                <a:rPr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访客登记管理系统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5B53606A-5002-BB47-8FA0-993E6ED5BAFF}"/>
                </a:ext>
              </a:extLst>
            </p:cNvPr>
            <p:cNvSpPr/>
            <p:nvPr/>
          </p:nvSpPr>
          <p:spPr>
            <a:xfrm>
              <a:off x="2716530" y="2983865"/>
              <a:ext cx="1724660" cy="48260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2838B92F-9B77-F74D-A9B4-D785ACF0438B}"/>
                </a:ext>
              </a:extLst>
            </p:cNvPr>
            <p:cNvGrpSpPr/>
            <p:nvPr/>
          </p:nvGrpSpPr>
          <p:grpSpPr>
            <a:xfrm>
              <a:off x="2713355" y="3608705"/>
              <a:ext cx="1724660" cy="482600"/>
              <a:chOff x="9514" y="8083"/>
              <a:chExt cx="2716" cy="76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082BCF5-89C6-354A-9E85-11EA50A874AA}"/>
                  </a:ext>
                </a:extLst>
              </p:cNvPr>
              <p:cNvSpPr txBox="1"/>
              <p:nvPr/>
            </p:nvSpPr>
            <p:spPr>
              <a:xfrm>
                <a:off x="9539" y="8233"/>
                <a:ext cx="2641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>
                  <a:lnSpc>
                    <a:spcPct val="110000"/>
                  </a:lnSpc>
                  <a:tabLst>
                    <a:tab pos="533400" algn="l"/>
                    <a:tab pos="892175" algn="l"/>
                  </a:tabLst>
                </a:pPr>
                <a:r>
                  <a:rPr sz="12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智能视频监控系统</a:t>
                </a:r>
                <a:endParaRPr lang="en-US" altLang="zh-CN" sz="12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B94E8A12-2796-0F4E-8725-2B9F6DEC1D44}"/>
                  </a:ext>
                </a:extLst>
              </p:cNvPr>
              <p:cNvSpPr/>
              <p:nvPr/>
            </p:nvSpPr>
            <p:spPr>
              <a:xfrm>
                <a:off x="9514" y="8083"/>
                <a:ext cx="2716" cy="76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D15AC41-44EF-0040-943E-7750F56DD47F}"/>
              </a:ext>
            </a:extLst>
          </p:cNvPr>
          <p:cNvSpPr txBox="1"/>
          <p:nvPr/>
        </p:nvSpPr>
        <p:spPr>
          <a:xfrm>
            <a:off x="5685477" y="601336"/>
            <a:ext cx="1620957" cy="9734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800" b="1">
                <a:gradFill flip="none" rotWithShape="1">
                  <a:gsLst>
                    <a:gs pos="100000">
                      <a:srgbClr val="D7E1F5">
                        <a:lumMod val="85000"/>
                      </a:srgb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七大</a:t>
            </a:r>
            <a:endParaRPr kumimoji="1" lang="en-US" altLang="zh-CN" sz="2800" b="1">
              <a:gradFill flip="none" rotWithShape="1">
                <a:gsLst>
                  <a:gs pos="100000">
                    <a:srgbClr val="D7E1F5">
                      <a:lumMod val="85000"/>
                    </a:srgb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effectLst>
                <a:outerShdw blurRad="127000" sx="102000" sy="102000" algn="ctr" rotWithShape="0">
                  <a:prstClr val="black">
                    <a:alpha val="25000"/>
                  </a:prstClr>
                </a:outerShdw>
              </a:effectLst>
              <a:latin typeface="Source Han Sans CN Bold" panose="020B0600000000000000" pitchFamily="34" charset="-128"/>
              <a:ea typeface="Source Han Sans CN Bold" panose="020B0600000000000000" pitchFamily="34" charset="-128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2800" b="1">
                <a:gradFill flip="none" rotWithShape="1">
                  <a:gsLst>
                    <a:gs pos="100000">
                      <a:srgbClr val="D7E1F5">
                        <a:lumMod val="85000"/>
                      </a:srgb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127000" sx="102000" sy="102000" algn="ctr" rotWithShape="0">
                    <a:prstClr val="black">
                      <a:alpha val="25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rPr>
              <a:t>智慧系统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911EA276-5A22-C743-912A-8CF087E36046}"/>
              </a:ext>
            </a:extLst>
          </p:cNvPr>
          <p:cNvGrpSpPr/>
          <p:nvPr/>
        </p:nvGrpSpPr>
        <p:grpSpPr>
          <a:xfrm>
            <a:off x="7603365" y="384297"/>
            <a:ext cx="1140056" cy="1366502"/>
            <a:chOff x="7296449" y="42122"/>
            <a:chExt cx="1140056" cy="136650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A0B98AE-C8CA-744A-A8F5-E9EDA972AA18}"/>
                </a:ext>
              </a:extLst>
            </p:cNvPr>
            <p:cNvSpPr txBox="1"/>
            <p:nvPr/>
          </p:nvSpPr>
          <p:spPr>
            <a:xfrm>
              <a:off x="7296449" y="1100847"/>
              <a:ext cx="1140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5G</a:t>
              </a:r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综合布线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A82EAE49-7A96-C44D-8A0B-23BD88E545BE}"/>
                </a:ext>
              </a:extLst>
            </p:cNvPr>
            <p:cNvGrpSpPr/>
            <p:nvPr/>
          </p:nvGrpSpPr>
          <p:grpSpPr>
            <a:xfrm>
              <a:off x="7318331" y="42122"/>
              <a:ext cx="1096293" cy="1096293"/>
              <a:chOff x="7455590" y="5960"/>
              <a:chExt cx="1096293" cy="1096293"/>
            </a:xfrm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F9C1060E-80DB-1949-B0A8-96A2F58AE7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52" name="图形 50">
                <a:extLst>
                  <a:ext uri="{FF2B5EF4-FFF2-40B4-BE49-F238E27FC236}">
                    <a16:creationId xmlns:a16="http://schemas.microsoft.com/office/drawing/2014/main" xmlns="" id="{8303CF03-8193-E740-8842-6A3536253CA9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53" name="任意形状 52">
                  <a:extLst>
                    <a:ext uri="{FF2B5EF4-FFF2-40B4-BE49-F238E27FC236}">
                      <a16:creationId xmlns:a16="http://schemas.microsoft.com/office/drawing/2014/main" xmlns="" id="{362CA189-8A87-614F-AF5D-52CAC5E11AE1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形状 53">
                  <a:extLst>
                    <a:ext uri="{FF2B5EF4-FFF2-40B4-BE49-F238E27FC236}">
                      <a16:creationId xmlns:a16="http://schemas.microsoft.com/office/drawing/2014/main" xmlns="" id="{DDD69CC2-3B4F-4F4B-886D-529BF0D334A8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7F981B18-8583-7242-A3FD-FD5E9304157E}"/>
              </a:ext>
            </a:extLst>
          </p:cNvPr>
          <p:cNvGrpSpPr/>
          <p:nvPr/>
        </p:nvGrpSpPr>
        <p:grpSpPr>
          <a:xfrm>
            <a:off x="9142432" y="384297"/>
            <a:ext cx="1281120" cy="1366502"/>
            <a:chOff x="9093584" y="42122"/>
            <a:chExt cx="1281120" cy="136650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C2F2E356-8673-894E-8417-9BC7DF404280}"/>
                </a:ext>
              </a:extLst>
            </p:cNvPr>
            <p:cNvSpPr txBox="1"/>
            <p:nvPr/>
          </p:nvSpPr>
          <p:spPr>
            <a:xfrm>
              <a:off x="9093584" y="1100847"/>
              <a:ext cx="12811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智能照明系统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B9D4A99C-547D-3E4C-91BD-049B5E215E21}"/>
                </a:ext>
              </a:extLst>
            </p:cNvPr>
            <p:cNvGrpSpPr/>
            <p:nvPr/>
          </p:nvGrpSpPr>
          <p:grpSpPr>
            <a:xfrm>
              <a:off x="9185998" y="42122"/>
              <a:ext cx="1096293" cy="1096293"/>
              <a:chOff x="7455590" y="5960"/>
              <a:chExt cx="1096293" cy="1096293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xmlns="" id="{CF9DBAF0-6F00-F146-807C-0CAD6F2B7A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58" name="图形 50">
                <a:extLst>
                  <a:ext uri="{FF2B5EF4-FFF2-40B4-BE49-F238E27FC236}">
                    <a16:creationId xmlns:a16="http://schemas.microsoft.com/office/drawing/2014/main" xmlns="" id="{B7370D2E-B7A2-F64C-BAC0-17E0325CC77E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59" name="任意形状 58">
                  <a:extLst>
                    <a:ext uri="{FF2B5EF4-FFF2-40B4-BE49-F238E27FC236}">
                      <a16:creationId xmlns:a16="http://schemas.microsoft.com/office/drawing/2014/main" xmlns="" id="{71349256-94A0-0F46-9D8B-A1BFFB7FD8F7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形状 59">
                  <a:extLst>
                    <a:ext uri="{FF2B5EF4-FFF2-40B4-BE49-F238E27FC236}">
                      <a16:creationId xmlns:a16="http://schemas.microsoft.com/office/drawing/2014/main" xmlns="" id="{1546A0EB-0302-714C-A2B3-426D30B8E57B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81BECBFF-56D1-5B47-9742-64D9AE5C3084}"/>
              </a:ext>
            </a:extLst>
          </p:cNvPr>
          <p:cNvGrpSpPr/>
          <p:nvPr/>
        </p:nvGrpSpPr>
        <p:grpSpPr>
          <a:xfrm>
            <a:off x="10855339" y="401851"/>
            <a:ext cx="1281120" cy="1366502"/>
            <a:chOff x="10910879" y="42122"/>
            <a:chExt cx="1281120" cy="136650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9D37CBF9-50AD-A543-B300-11AAF5DD1673}"/>
                </a:ext>
              </a:extLst>
            </p:cNvPr>
            <p:cNvSpPr txBox="1"/>
            <p:nvPr/>
          </p:nvSpPr>
          <p:spPr>
            <a:xfrm>
              <a:off x="10910879" y="1100847"/>
              <a:ext cx="12811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楼宇自控系统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7AAC99A8-B56C-434C-8293-C654686449D5}"/>
                </a:ext>
              </a:extLst>
            </p:cNvPr>
            <p:cNvGrpSpPr/>
            <p:nvPr/>
          </p:nvGrpSpPr>
          <p:grpSpPr>
            <a:xfrm>
              <a:off x="11003293" y="42122"/>
              <a:ext cx="1096293" cy="1096293"/>
              <a:chOff x="7455590" y="5960"/>
              <a:chExt cx="1096293" cy="1096293"/>
            </a:xfrm>
          </p:grpSpPr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E29528FA-E82A-DD4D-9F31-F9CC0F6AC8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63" name="图形 50">
                <a:extLst>
                  <a:ext uri="{FF2B5EF4-FFF2-40B4-BE49-F238E27FC236}">
                    <a16:creationId xmlns:a16="http://schemas.microsoft.com/office/drawing/2014/main" xmlns="" id="{0C105D29-3819-8F49-913F-B35340BB1E7B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64" name="任意形状 63">
                  <a:extLst>
                    <a:ext uri="{FF2B5EF4-FFF2-40B4-BE49-F238E27FC236}">
                      <a16:creationId xmlns:a16="http://schemas.microsoft.com/office/drawing/2014/main" xmlns="" id="{418AB06D-2149-6D4B-AC97-9822450E24D6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形状 64">
                  <a:extLst>
                    <a:ext uri="{FF2B5EF4-FFF2-40B4-BE49-F238E27FC236}">
                      <a16:creationId xmlns:a16="http://schemas.microsoft.com/office/drawing/2014/main" xmlns="" id="{F4F776DE-731E-B740-AD39-176B2CFA221C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DB7C7BD5-AA42-8B48-8254-385370074528}"/>
              </a:ext>
            </a:extLst>
          </p:cNvPr>
          <p:cNvGrpSpPr/>
          <p:nvPr/>
        </p:nvGrpSpPr>
        <p:grpSpPr>
          <a:xfrm>
            <a:off x="10855339" y="1985410"/>
            <a:ext cx="1281120" cy="1591986"/>
            <a:chOff x="11069781" y="1414682"/>
            <a:chExt cx="1281120" cy="159198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EF0650F-3488-344D-9E72-E8A11568A711}"/>
                </a:ext>
              </a:extLst>
            </p:cNvPr>
            <p:cNvSpPr txBox="1"/>
            <p:nvPr/>
          </p:nvSpPr>
          <p:spPr>
            <a:xfrm>
              <a:off x="11069781" y="2483448"/>
              <a:ext cx="12811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人脸识别</a:t>
              </a:r>
              <a:endParaRPr kumimoji="1" lang="en-US" altLang="zh-CN" sz="1400" b="1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大堂道闸系统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B7BA3B0C-F98D-D649-9EEC-FA3FEF087A8C}"/>
                </a:ext>
              </a:extLst>
            </p:cNvPr>
            <p:cNvGrpSpPr/>
            <p:nvPr/>
          </p:nvGrpSpPr>
          <p:grpSpPr>
            <a:xfrm>
              <a:off x="11162195" y="1414682"/>
              <a:ext cx="1096293" cy="1096293"/>
              <a:chOff x="7455590" y="5960"/>
              <a:chExt cx="1096293" cy="1096293"/>
            </a:xfrm>
          </p:grpSpPr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xmlns="" id="{B0146394-887B-3C48-8EAF-D377F4309C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68" name="图形 50">
                <a:extLst>
                  <a:ext uri="{FF2B5EF4-FFF2-40B4-BE49-F238E27FC236}">
                    <a16:creationId xmlns:a16="http://schemas.microsoft.com/office/drawing/2014/main" xmlns="" id="{AED30327-A951-554B-9E7B-54B8C3BCA50A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69" name="任意形状 68">
                  <a:extLst>
                    <a:ext uri="{FF2B5EF4-FFF2-40B4-BE49-F238E27FC236}">
                      <a16:creationId xmlns:a16="http://schemas.microsoft.com/office/drawing/2014/main" xmlns="" id="{17C09A69-891B-8448-B45F-94A30DB21C48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形状 69">
                  <a:extLst>
                    <a:ext uri="{FF2B5EF4-FFF2-40B4-BE49-F238E27FC236}">
                      <a16:creationId xmlns:a16="http://schemas.microsoft.com/office/drawing/2014/main" xmlns="" id="{FDC65528-B61F-EC40-87B9-D7A73C850D4E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FB7A092E-04E6-6148-8573-A86ECFD52374}"/>
              </a:ext>
            </a:extLst>
          </p:cNvPr>
          <p:cNvGrpSpPr/>
          <p:nvPr/>
        </p:nvGrpSpPr>
        <p:grpSpPr>
          <a:xfrm>
            <a:off x="9236849" y="1985410"/>
            <a:ext cx="1096293" cy="1585207"/>
            <a:chOff x="9467880" y="1382386"/>
            <a:chExt cx="1096293" cy="158520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F5CB7462-7770-AB4A-9276-F2A14B593216}"/>
                </a:ext>
              </a:extLst>
            </p:cNvPr>
            <p:cNvSpPr txBox="1"/>
            <p:nvPr/>
          </p:nvSpPr>
          <p:spPr>
            <a:xfrm>
              <a:off x="9558209" y="2444373"/>
              <a:ext cx="9156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智能视频</a:t>
              </a:r>
              <a:endParaRPr kumimoji="1" lang="en-US" altLang="zh-CN" sz="1400" b="1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监控系统</a:t>
              </a: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61E31762-4D87-0A4C-BA1B-16848BCA473D}"/>
                </a:ext>
              </a:extLst>
            </p:cNvPr>
            <p:cNvGrpSpPr/>
            <p:nvPr/>
          </p:nvGrpSpPr>
          <p:grpSpPr>
            <a:xfrm>
              <a:off x="9467880" y="1382386"/>
              <a:ext cx="1096293" cy="1096293"/>
              <a:chOff x="7455590" y="5960"/>
              <a:chExt cx="1096293" cy="1096293"/>
            </a:xfrm>
          </p:grpSpPr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xmlns="" id="{A83BB5CC-5A45-C949-9A78-B490A79ED5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73" name="图形 50">
                <a:extLst>
                  <a:ext uri="{FF2B5EF4-FFF2-40B4-BE49-F238E27FC236}">
                    <a16:creationId xmlns:a16="http://schemas.microsoft.com/office/drawing/2014/main" xmlns="" id="{F66C1B1E-79AA-CC4B-B6E4-B750D50BCD82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74" name="任意形状 73">
                  <a:extLst>
                    <a:ext uri="{FF2B5EF4-FFF2-40B4-BE49-F238E27FC236}">
                      <a16:creationId xmlns:a16="http://schemas.microsoft.com/office/drawing/2014/main" xmlns="" id="{7FAFEEA2-1698-214B-ACC4-D0323A2B8774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形状 74">
                  <a:extLst>
                    <a:ext uri="{FF2B5EF4-FFF2-40B4-BE49-F238E27FC236}">
                      <a16:creationId xmlns:a16="http://schemas.microsoft.com/office/drawing/2014/main" xmlns="" id="{7D7EF23A-69CB-AF49-85C9-57D65CB54B19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74E3888-CBED-BF44-88FB-53B9B5A2798C}"/>
              </a:ext>
            </a:extLst>
          </p:cNvPr>
          <p:cNvGrpSpPr/>
          <p:nvPr/>
        </p:nvGrpSpPr>
        <p:grpSpPr>
          <a:xfrm>
            <a:off x="5998829" y="1985410"/>
            <a:ext cx="1096293" cy="1586243"/>
            <a:chOff x="7864295" y="1350090"/>
            <a:chExt cx="1096293" cy="15862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928A241C-A075-4048-A5C0-AD8042ACECFA}"/>
                </a:ext>
              </a:extLst>
            </p:cNvPr>
            <p:cNvSpPr txBox="1"/>
            <p:nvPr/>
          </p:nvSpPr>
          <p:spPr>
            <a:xfrm>
              <a:off x="8045994" y="2413113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智能</a:t>
              </a:r>
              <a:endParaRPr kumimoji="1" lang="en-US" altLang="zh-CN" sz="1400" b="1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卫生间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567CBE2F-3F8A-564F-9FE3-6580CF71547C}"/>
                </a:ext>
              </a:extLst>
            </p:cNvPr>
            <p:cNvGrpSpPr/>
            <p:nvPr/>
          </p:nvGrpSpPr>
          <p:grpSpPr>
            <a:xfrm>
              <a:off x="7864295" y="1350090"/>
              <a:ext cx="1096293" cy="1096293"/>
              <a:chOff x="7455590" y="5960"/>
              <a:chExt cx="1096293" cy="1096293"/>
            </a:xfrm>
          </p:grpSpPr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xmlns="" id="{2C0DA06A-8449-4445-BC2B-F4FBD46873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</p:spPr>
          </p:pic>
          <p:grpSp>
            <p:nvGrpSpPr>
              <p:cNvPr id="78" name="图形 50">
                <a:extLst>
                  <a:ext uri="{FF2B5EF4-FFF2-40B4-BE49-F238E27FC236}">
                    <a16:creationId xmlns:a16="http://schemas.microsoft.com/office/drawing/2014/main" xmlns="" id="{08043D7A-24AD-AF4D-A418-61B7B3858E12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79" name="任意形状 78">
                  <a:extLst>
                    <a:ext uri="{FF2B5EF4-FFF2-40B4-BE49-F238E27FC236}">
                      <a16:creationId xmlns:a16="http://schemas.microsoft.com/office/drawing/2014/main" xmlns="" id="{5786D84C-1E99-C947-A832-8A550A523068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形状 79">
                  <a:extLst>
                    <a:ext uri="{FF2B5EF4-FFF2-40B4-BE49-F238E27FC236}">
                      <a16:creationId xmlns:a16="http://schemas.microsoft.com/office/drawing/2014/main" xmlns="" id="{A4F16E7C-0217-2D4C-A973-F788BC01FF3C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E27BD821-4362-BA4B-9B99-D49E043317F9}"/>
              </a:ext>
            </a:extLst>
          </p:cNvPr>
          <p:cNvGrpSpPr/>
          <p:nvPr/>
        </p:nvGrpSpPr>
        <p:grpSpPr>
          <a:xfrm>
            <a:off x="7618360" y="1985410"/>
            <a:ext cx="1096293" cy="1587279"/>
            <a:chOff x="6212228" y="1317794"/>
            <a:chExt cx="1096293" cy="15872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DB1FABB-42A6-BB47-9566-9BB05144CAE2}"/>
                </a:ext>
              </a:extLst>
            </p:cNvPr>
            <p:cNvSpPr txBox="1"/>
            <p:nvPr/>
          </p:nvSpPr>
          <p:spPr>
            <a:xfrm>
              <a:off x="6302557" y="2381853"/>
              <a:ext cx="9156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访客登记</a:t>
              </a:r>
              <a:endParaRPr kumimoji="1" lang="en-US" altLang="zh-CN" sz="1400" b="1">
                <a:solidFill>
                  <a:schemeClr val="bg1"/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</a:endParaRPr>
            </a:p>
            <a:p>
              <a:pPr algn="ctr"/>
              <a:r>
                <a:rPr kumimoji="1" lang="zh-CN" altLang="en-US" sz="1400" b="1">
                  <a:solidFill>
                    <a:schemeClr val="bg1"/>
                  </a:solidFill>
                  <a:latin typeface="Source Han Sans CN Light" panose="020B0600000000000000" pitchFamily="34" charset="-128"/>
                  <a:ea typeface="Source Han Sans CN Light" panose="020B0600000000000000" pitchFamily="34" charset="-128"/>
                </a:rPr>
                <a:t>管理系统</a:t>
              </a: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81187507-304E-DC49-96F6-7570C6D81D35}"/>
                </a:ext>
              </a:extLst>
            </p:cNvPr>
            <p:cNvGrpSpPr/>
            <p:nvPr/>
          </p:nvGrpSpPr>
          <p:grpSpPr>
            <a:xfrm>
              <a:off x="6212228" y="1317794"/>
              <a:ext cx="1096293" cy="1096293"/>
              <a:chOff x="7455590" y="5960"/>
              <a:chExt cx="1096293" cy="1096293"/>
            </a:xfrm>
          </p:grpSpPr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xmlns="" id="{28C5019D-1EE0-B844-9492-C57836CF66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590" y="5960"/>
                <a:ext cx="1096293" cy="1096293"/>
              </a:xfrm>
              <a:prstGeom prst="rect">
                <a:avLst/>
              </a:prstGeom>
              <a:effectLst/>
            </p:spPr>
          </p:pic>
          <p:grpSp>
            <p:nvGrpSpPr>
              <p:cNvPr id="83" name="图形 50">
                <a:extLst>
                  <a:ext uri="{FF2B5EF4-FFF2-40B4-BE49-F238E27FC236}">
                    <a16:creationId xmlns:a16="http://schemas.microsoft.com/office/drawing/2014/main" xmlns="" id="{DC357612-8182-A449-9158-FC05BADD2062}"/>
                  </a:ext>
                </a:extLst>
              </p:cNvPr>
              <p:cNvGrpSpPr/>
              <p:nvPr/>
            </p:nvGrpSpPr>
            <p:grpSpPr>
              <a:xfrm>
                <a:off x="7737227" y="287597"/>
                <a:ext cx="533019" cy="533019"/>
                <a:chOff x="7775464" y="287597"/>
                <a:chExt cx="533019" cy="533019"/>
              </a:xfrm>
              <a:solidFill>
                <a:srgbClr val="D0DDF8"/>
              </a:solidFill>
            </p:grpSpPr>
            <p:sp>
              <p:nvSpPr>
                <p:cNvPr id="84" name="任意形状 83">
                  <a:extLst>
                    <a:ext uri="{FF2B5EF4-FFF2-40B4-BE49-F238E27FC236}">
                      <a16:creationId xmlns:a16="http://schemas.microsoft.com/office/drawing/2014/main" xmlns="" id="{AFC33691-E7D1-7A46-9D2D-D60D5403D662}"/>
                    </a:ext>
                  </a:extLst>
                </p:cNvPr>
                <p:cNvSpPr/>
                <p:nvPr/>
              </p:nvSpPr>
              <p:spPr>
                <a:xfrm>
                  <a:off x="7802114" y="400993"/>
                  <a:ext cx="479717" cy="305941"/>
                </a:xfrm>
                <a:custGeom>
                  <a:avLst/>
                  <a:gdLst>
                    <a:gd name="connsiteX0" fmla="*/ 232396 w 479717"/>
                    <a:gd name="connsiteY0" fmla="*/ 69429 h 305941"/>
                    <a:gd name="connsiteX1" fmla="*/ 224401 w 479717"/>
                    <a:gd name="connsiteY1" fmla="*/ 111004 h 305941"/>
                    <a:gd name="connsiteX2" fmla="*/ 83684 w 479717"/>
                    <a:gd name="connsiteY2" fmla="*/ 111004 h 305941"/>
                    <a:gd name="connsiteX3" fmla="*/ 75156 w 479717"/>
                    <a:gd name="connsiteY3" fmla="*/ 164839 h 305941"/>
                    <a:gd name="connsiteX4" fmla="*/ 147913 w 479717"/>
                    <a:gd name="connsiteY4" fmla="*/ 164839 h 305941"/>
                    <a:gd name="connsiteX5" fmla="*/ 202814 w 479717"/>
                    <a:gd name="connsiteY5" fmla="*/ 178165 h 305941"/>
                    <a:gd name="connsiteX6" fmla="*/ 216406 w 479717"/>
                    <a:gd name="connsiteY6" fmla="*/ 240528 h 305941"/>
                    <a:gd name="connsiteX7" fmla="*/ 168701 w 479717"/>
                    <a:gd name="connsiteY7" fmla="*/ 296228 h 305941"/>
                    <a:gd name="connsiteX8" fmla="*/ 105005 w 479717"/>
                    <a:gd name="connsiteY8" fmla="*/ 304757 h 305941"/>
                    <a:gd name="connsiteX9" fmla="*/ 0 w 479717"/>
                    <a:gd name="connsiteY9" fmla="*/ 305023 h 305941"/>
                    <a:gd name="connsiteX10" fmla="*/ 7462 w 479717"/>
                    <a:gd name="connsiteY10" fmla="*/ 262382 h 305941"/>
                    <a:gd name="connsiteX11" fmla="*/ 124726 w 479717"/>
                    <a:gd name="connsiteY11" fmla="*/ 262915 h 305941"/>
                    <a:gd name="connsiteX12" fmla="*/ 155109 w 479717"/>
                    <a:gd name="connsiteY12" fmla="*/ 251988 h 305941"/>
                    <a:gd name="connsiteX13" fmla="*/ 163104 w 479717"/>
                    <a:gd name="connsiteY13" fmla="*/ 224537 h 305941"/>
                    <a:gd name="connsiteX14" fmla="*/ 145248 w 479717"/>
                    <a:gd name="connsiteY14" fmla="*/ 207481 h 305941"/>
                    <a:gd name="connsiteX15" fmla="*/ 19455 w 479717"/>
                    <a:gd name="connsiteY15" fmla="*/ 207481 h 305941"/>
                    <a:gd name="connsiteX16" fmla="*/ 40243 w 479717"/>
                    <a:gd name="connsiteY16" fmla="*/ 69429 h 305941"/>
                    <a:gd name="connsiteX17" fmla="*/ 232396 w 479717"/>
                    <a:gd name="connsiteY17" fmla="*/ 69429 h 305941"/>
                    <a:gd name="connsiteX18" fmla="*/ 350194 w 479717"/>
                    <a:gd name="connsiteY18" fmla="*/ 164573 h 305941"/>
                    <a:gd name="connsiteX19" fmla="*/ 344330 w 479717"/>
                    <a:gd name="connsiteY19" fmla="*/ 206681 h 305941"/>
                    <a:gd name="connsiteX20" fmla="*/ 408293 w 479717"/>
                    <a:gd name="connsiteY20" fmla="*/ 206681 h 305941"/>
                    <a:gd name="connsiteX21" fmla="*/ 399231 w 479717"/>
                    <a:gd name="connsiteY21" fmla="*/ 261849 h 305941"/>
                    <a:gd name="connsiteX22" fmla="*/ 340066 w 479717"/>
                    <a:gd name="connsiteY22" fmla="*/ 261849 h 305941"/>
                    <a:gd name="connsiteX23" fmla="*/ 301422 w 479717"/>
                    <a:gd name="connsiteY23" fmla="*/ 224004 h 305941"/>
                    <a:gd name="connsiteX24" fmla="*/ 316613 w 479717"/>
                    <a:gd name="connsiteY24" fmla="*/ 140320 h 305941"/>
                    <a:gd name="connsiteX25" fmla="*/ 354458 w 479717"/>
                    <a:gd name="connsiteY25" fmla="*/ 113403 h 305941"/>
                    <a:gd name="connsiteX26" fmla="*/ 471722 w 479717"/>
                    <a:gd name="connsiteY26" fmla="*/ 113403 h 305941"/>
                    <a:gd name="connsiteX27" fmla="*/ 479717 w 479717"/>
                    <a:gd name="connsiteY27" fmla="*/ 69429 h 305941"/>
                    <a:gd name="connsiteX28" fmla="*/ 376311 w 479717"/>
                    <a:gd name="connsiteY28" fmla="*/ 69429 h 305941"/>
                    <a:gd name="connsiteX29" fmla="*/ 318745 w 479717"/>
                    <a:gd name="connsiteY29" fmla="*/ 79823 h 305941"/>
                    <a:gd name="connsiteX30" fmla="*/ 279035 w 479717"/>
                    <a:gd name="connsiteY30" fmla="*/ 110471 h 305941"/>
                    <a:gd name="connsiteX31" fmla="*/ 247321 w 479717"/>
                    <a:gd name="connsiteY31" fmla="*/ 193089 h 305941"/>
                    <a:gd name="connsiteX32" fmla="*/ 259047 w 479717"/>
                    <a:gd name="connsiteY32" fmla="*/ 273309 h 305941"/>
                    <a:gd name="connsiteX33" fmla="*/ 317679 w 479717"/>
                    <a:gd name="connsiteY33" fmla="*/ 304757 h 305941"/>
                    <a:gd name="connsiteX34" fmla="*/ 441606 w 479717"/>
                    <a:gd name="connsiteY34" fmla="*/ 304757 h 305941"/>
                    <a:gd name="connsiteX35" fmla="*/ 463460 w 479717"/>
                    <a:gd name="connsiteY35" fmla="*/ 164306 h 305941"/>
                    <a:gd name="connsiteX36" fmla="*/ 350194 w 479717"/>
                    <a:gd name="connsiteY36" fmla="*/ 164306 h 305941"/>
                    <a:gd name="connsiteX37" fmla="*/ 250785 w 479717"/>
                    <a:gd name="connsiteY37" fmla="*/ 41712 h 305941"/>
                    <a:gd name="connsiteX38" fmla="*/ 354724 w 479717"/>
                    <a:gd name="connsiteY38" fmla="*/ 6266 h 305941"/>
                    <a:gd name="connsiteX39" fmla="*/ 348861 w 479717"/>
                    <a:gd name="connsiteY39" fmla="*/ 20924 h 305941"/>
                    <a:gd name="connsiteX40" fmla="*/ 265177 w 479717"/>
                    <a:gd name="connsiteY40" fmla="*/ 45976 h 305941"/>
                    <a:gd name="connsiteX41" fmla="*/ 250785 w 479717"/>
                    <a:gd name="connsiteY41" fmla="*/ 41712 h 305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79717" h="305941">
                      <a:moveTo>
                        <a:pt x="232396" y="69429"/>
                      </a:moveTo>
                      <a:lnTo>
                        <a:pt x="224401" y="111004"/>
                      </a:lnTo>
                      <a:lnTo>
                        <a:pt x="83684" y="111004"/>
                      </a:lnTo>
                      <a:lnTo>
                        <a:pt x="75156" y="164839"/>
                      </a:lnTo>
                      <a:lnTo>
                        <a:pt x="147913" y="164839"/>
                      </a:lnTo>
                      <a:cubicBezTo>
                        <a:pt x="147913" y="164839"/>
                        <a:pt x="187623" y="165905"/>
                        <a:pt x="202814" y="178165"/>
                      </a:cubicBezTo>
                      <a:cubicBezTo>
                        <a:pt x="202814" y="178165"/>
                        <a:pt x="229731" y="195221"/>
                        <a:pt x="216406" y="240528"/>
                      </a:cubicBezTo>
                      <a:cubicBezTo>
                        <a:pt x="203080" y="285835"/>
                        <a:pt x="168701" y="296228"/>
                        <a:pt x="168701" y="296228"/>
                      </a:cubicBezTo>
                      <a:cubicBezTo>
                        <a:pt x="168701" y="296228"/>
                        <a:pt x="139384" y="306089"/>
                        <a:pt x="105005" y="304757"/>
                      </a:cubicBezTo>
                      <a:cubicBezTo>
                        <a:pt x="70359" y="303424"/>
                        <a:pt x="0" y="305023"/>
                        <a:pt x="0" y="305023"/>
                      </a:cubicBezTo>
                      <a:lnTo>
                        <a:pt x="7462" y="262382"/>
                      </a:lnTo>
                      <a:lnTo>
                        <a:pt x="124726" y="262915"/>
                      </a:lnTo>
                      <a:cubicBezTo>
                        <a:pt x="124726" y="262915"/>
                        <a:pt x="147380" y="261849"/>
                        <a:pt x="155109" y="251988"/>
                      </a:cubicBezTo>
                      <a:cubicBezTo>
                        <a:pt x="162571" y="242127"/>
                        <a:pt x="164436" y="235464"/>
                        <a:pt x="163104" y="224537"/>
                      </a:cubicBezTo>
                      <a:cubicBezTo>
                        <a:pt x="161771" y="213611"/>
                        <a:pt x="155642" y="207481"/>
                        <a:pt x="145248" y="207481"/>
                      </a:cubicBezTo>
                      <a:lnTo>
                        <a:pt x="19455" y="207481"/>
                      </a:lnTo>
                      <a:lnTo>
                        <a:pt x="40243" y="69429"/>
                      </a:lnTo>
                      <a:lnTo>
                        <a:pt x="232396" y="69429"/>
                      </a:lnTo>
                      <a:close/>
                      <a:moveTo>
                        <a:pt x="350194" y="164573"/>
                      </a:moveTo>
                      <a:lnTo>
                        <a:pt x="344330" y="206681"/>
                      </a:lnTo>
                      <a:lnTo>
                        <a:pt x="408293" y="206681"/>
                      </a:lnTo>
                      <a:lnTo>
                        <a:pt x="399231" y="261849"/>
                      </a:lnTo>
                      <a:lnTo>
                        <a:pt x="340066" y="261849"/>
                      </a:lnTo>
                      <a:cubicBezTo>
                        <a:pt x="340066" y="261849"/>
                        <a:pt x="305953" y="265580"/>
                        <a:pt x="301422" y="224004"/>
                      </a:cubicBezTo>
                      <a:cubicBezTo>
                        <a:pt x="296625" y="182429"/>
                        <a:pt x="316613" y="140320"/>
                        <a:pt x="316613" y="140320"/>
                      </a:cubicBezTo>
                      <a:cubicBezTo>
                        <a:pt x="316613" y="140320"/>
                        <a:pt x="329672" y="113403"/>
                        <a:pt x="354458" y="113403"/>
                      </a:cubicBezTo>
                      <a:lnTo>
                        <a:pt x="471722" y="113403"/>
                      </a:lnTo>
                      <a:lnTo>
                        <a:pt x="479717" y="69429"/>
                      </a:lnTo>
                      <a:lnTo>
                        <a:pt x="376311" y="69429"/>
                      </a:lnTo>
                      <a:cubicBezTo>
                        <a:pt x="376311" y="69429"/>
                        <a:pt x="340333" y="67030"/>
                        <a:pt x="318745" y="79823"/>
                      </a:cubicBezTo>
                      <a:cubicBezTo>
                        <a:pt x="318745" y="79823"/>
                        <a:pt x="293693" y="88884"/>
                        <a:pt x="279035" y="110471"/>
                      </a:cubicBezTo>
                      <a:cubicBezTo>
                        <a:pt x="264377" y="132059"/>
                        <a:pt x="251585" y="156844"/>
                        <a:pt x="247321" y="193089"/>
                      </a:cubicBezTo>
                      <a:cubicBezTo>
                        <a:pt x="243057" y="229601"/>
                        <a:pt x="249186" y="262648"/>
                        <a:pt x="259047" y="273309"/>
                      </a:cubicBezTo>
                      <a:cubicBezTo>
                        <a:pt x="268908" y="283969"/>
                        <a:pt x="285432" y="301825"/>
                        <a:pt x="317679" y="304757"/>
                      </a:cubicBezTo>
                      <a:cubicBezTo>
                        <a:pt x="349927" y="307422"/>
                        <a:pt x="441606" y="304757"/>
                        <a:pt x="441606" y="304757"/>
                      </a:cubicBezTo>
                      <a:lnTo>
                        <a:pt x="463460" y="164306"/>
                      </a:lnTo>
                      <a:lnTo>
                        <a:pt x="350194" y="164306"/>
                      </a:lnTo>
                      <a:close/>
                      <a:moveTo>
                        <a:pt x="250785" y="41712"/>
                      </a:moveTo>
                      <a:cubicBezTo>
                        <a:pt x="250785" y="41712"/>
                        <a:pt x="272639" y="-19319"/>
                        <a:pt x="354724" y="6266"/>
                      </a:cubicBezTo>
                      <a:lnTo>
                        <a:pt x="348861" y="20924"/>
                      </a:lnTo>
                      <a:cubicBezTo>
                        <a:pt x="348861" y="20924"/>
                        <a:pt x="293160" y="-2795"/>
                        <a:pt x="265177" y="45976"/>
                      </a:cubicBezTo>
                      <a:lnTo>
                        <a:pt x="250785" y="4171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形状 84">
                  <a:extLst>
                    <a:ext uri="{FF2B5EF4-FFF2-40B4-BE49-F238E27FC236}">
                      <a16:creationId xmlns:a16="http://schemas.microsoft.com/office/drawing/2014/main" xmlns="" id="{91DD5C49-46BF-4940-A1AD-B05828854A59}"/>
                    </a:ext>
                  </a:extLst>
                </p:cNvPr>
                <p:cNvSpPr/>
                <p:nvPr/>
              </p:nvSpPr>
              <p:spPr>
                <a:xfrm>
                  <a:off x="8056365" y="431418"/>
                  <a:ext cx="121794" cy="58459"/>
                </a:xfrm>
                <a:custGeom>
                  <a:avLst/>
                  <a:gdLst>
                    <a:gd name="connsiteX0" fmla="*/ 0 w 121794"/>
                    <a:gd name="connsiteY0" fmla="*/ 54462 h 58459"/>
                    <a:gd name="connsiteX1" fmla="*/ 121795 w 121794"/>
                    <a:gd name="connsiteY1" fmla="*/ 5157 h 58459"/>
                    <a:gd name="connsiteX2" fmla="*/ 115665 w 121794"/>
                    <a:gd name="connsiteY2" fmla="*/ 23013 h 58459"/>
                    <a:gd name="connsiteX3" fmla="*/ 17323 w 121794"/>
                    <a:gd name="connsiteY3" fmla="*/ 58459 h 58459"/>
                    <a:gd name="connsiteX4" fmla="*/ 0 w 121794"/>
                    <a:gd name="connsiteY4" fmla="*/ 54462 h 5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794" h="58459">
                      <a:moveTo>
                        <a:pt x="0" y="54462"/>
                      </a:moveTo>
                      <a:cubicBezTo>
                        <a:pt x="0" y="54462"/>
                        <a:pt x="21854" y="-19895"/>
                        <a:pt x="121795" y="5157"/>
                      </a:cubicBezTo>
                      <a:lnTo>
                        <a:pt x="115665" y="23013"/>
                      </a:lnTo>
                      <a:cubicBezTo>
                        <a:pt x="115665" y="23013"/>
                        <a:pt x="47705" y="-1772"/>
                        <a:pt x="17323" y="58459"/>
                      </a:cubicBezTo>
                      <a:lnTo>
                        <a:pt x="0" y="54462"/>
                      </a:lnTo>
                      <a:close/>
                    </a:path>
                  </a:pathLst>
                </a:custGeom>
                <a:grpFill/>
                <a:ln w="51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332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8518DBF-5ACF-284C-9A83-AFCCA2E65C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31" name="图片 130" hidden="1">
            <a:extLst>
              <a:ext uri="{FF2B5EF4-FFF2-40B4-BE49-F238E27FC236}">
                <a16:creationId xmlns:a16="http://schemas.microsoft.com/office/drawing/2014/main" xmlns="" id="{D7DECF36-AB1C-2C48-9A22-CC5950E23B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1085" y="0"/>
            <a:ext cx="12224385" cy="6856567"/>
          </a:xfrm>
          <a:prstGeom prst="rect">
            <a:avLst/>
          </a:prstGeom>
        </p:spPr>
      </p:pic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C3A12F1F-9A16-5647-A59D-87984DDF68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1000">
                <a:srgbClr val="2E7FF8">
                  <a:alpha val="87000"/>
                </a:srgbClr>
              </a:gs>
              <a:gs pos="100000">
                <a:srgbClr val="2E7FF8">
                  <a:alpha val="93000"/>
                </a:srgbClr>
              </a:gs>
              <a:gs pos="0">
                <a:srgbClr val="2E7FF8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F485F3C5-AD86-B946-A16E-AD7AF2C4ADA9}"/>
              </a:ext>
            </a:extLst>
          </p:cNvPr>
          <p:cNvSpPr/>
          <p:nvPr/>
        </p:nvSpPr>
        <p:spPr>
          <a:xfrm rot="10800000" flipV="1">
            <a:off x="8700" y="4230652"/>
            <a:ext cx="12192000" cy="2625914"/>
          </a:xfrm>
          <a:prstGeom prst="rect">
            <a:avLst/>
          </a:prstGeom>
          <a:gradFill>
            <a:gsLst>
              <a:gs pos="0">
                <a:srgbClr val="2E7FF8">
                  <a:alpha val="0"/>
                </a:srgbClr>
              </a:gs>
              <a:gs pos="100000">
                <a:srgbClr val="2E7FF8">
                  <a:alpha val="25000"/>
                </a:srgb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xmlns="" id="{AB726BC3-FDF8-F147-99E2-ECCC969D7976}"/>
              </a:ext>
            </a:extLst>
          </p:cNvPr>
          <p:cNvSpPr/>
          <p:nvPr/>
        </p:nvSpPr>
        <p:spPr>
          <a:xfrm flipV="1">
            <a:off x="0" y="-2"/>
            <a:ext cx="12192000" cy="3655206"/>
          </a:xfrm>
          <a:prstGeom prst="rect">
            <a:avLst/>
          </a:prstGeom>
          <a:gradFill>
            <a:gsLst>
              <a:gs pos="0">
                <a:srgbClr val="2E7FF8">
                  <a:alpha val="0"/>
                </a:srgbClr>
              </a:gs>
              <a:gs pos="100000">
                <a:srgbClr val="2E7FF8">
                  <a:alpha val="80409"/>
                </a:srgbClr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51" name="任意形状 150">
            <a:extLst>
              <a:ext uri="{FF2B5EF4-FFF2-40B4-BE49-F238E27FC236}">
                <a16:creationId xmlns:a16="http://schemas.microsoft.com/office/drawing/2014/main" xmlns="" id="{AB50E8D1-2C85-E847-BE12-21A416BA954B}"/>
              </a:ext>
            </a:extLst>
          </p:cNvPr>
          <p:cNvSpPr/>
          <p:nvPr/>
        </p:nvSpPr>
        <p:spPr>
          <a:xfrm>
            <a:off x="-2894346" y="3541951"/>
            <a:ext cx="2495550" cy="558454"/>
          </a:xfrm>
          <a:custGeom>
            <a:avLst/>
            <a:gdLst>
              <a:gd name="connsiteX0" fmla="*/ 0 w 2495550"/>
              <a:gd name="connsiteY0" fmla="*/ 457692 h 558454"/>
              <a:gd name="connsiteX1" fmla="*/ 800100 w 2495550"/>
              <a:gd name="connsiteY1" fmla="*/ 492 h 558454"/>
              <a:gd name="connsiteX2" fmla="*/ 1676400 w 2495550"/>
              <a:gd name="connsiteY2" fmla="*/ 533892 h 558454"/>
              <a:gd name="connsiteX3" fmla="*/ 2495550 w 2495550"/>
              <a:gd name="connsiteY3" fmla="*/ 419592 h 55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550" h="558454">
                <a:moveTo>
                  <a:pt x="0" y="457692"/>
                </a:moveTo>
                <a:cubicBezTo>
                  <a:pt x="260350" y="222742"/>
                  <a:pt x="520700" y="-12208"/>
                  <a:pt x="800100" y="492"/>
                </a:cubicBezTo>
                <a:cubicBezTo>
                  <a:pt x="1079500" y="13192"/>
                  <a:pt x="1393825" y="464042"/>
                  <a:pt x="1676400" y="533892"/>
                </a:cubicBezTo>
                <a:cubicBezTo>
                  <a:pt x="1958975" y="603742"/>
                  <a:pt x="2227262" y="511667"/>
                  <a:pt x="2495550" y="419592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任意形状 153" hidden="1">
            <a:extLst>
              <a:ext uri="{FF2B5EF4-FFF2-40B4-BE49-F238E27FC236}">
                <a16:creationId xmlns:a16="http://schemas.microsoft.com/office/drawing/2014/main" xmlns="" id="{0558A48F-6ACA-1D43-9B8E-5D2224720A89}"/>
              </a:ext>
            </a:extLst>
          </p:cNvPr>
          <p:cNvSpPr/>
          <p:nvPr/>
        </p:nvSpPr>
        <p:spPr>
          <a:xfrm>
            <a:off x="4052017" y="3770128"/>
            <a:ext cx="2186416" cy="1459097"/>
          </a:xfrm>
          <a:custGeom>
            <a:avLst/>
            <a:gdLst>
              <a:gd name="connsiteX0" fmla="*/ 255759 w 2291767"/>
              <a:gd name="connsiteY0" fmla="*/ 1458905 h 1458905"/>
              <a:gd name="connsiteX1" fmla="*/ 41446 w 2291767"/>
              <a:gd name="connsiteY1" fmla="*/ 444493 h 1458905"/>
              <a:gd name="connsiteX2" fmla="*/ 984421 w 2291767"/>
              <a:gd name="connsiteY2" fmla="*/ 302916 h 1458905"/>
              <a:gd name="connsiteX3" fmla="*/ 1025985 w 2291767"/>
              <a:gd name="connsiteY3" fmla="*/ 95098 h 1458905"/>
              <a:gd name="connsiteX4" fmla="*/ 1233803 w 2291767"/>
              <a:gd name="connsiteY4" fmla="*/ 11971 h 1458905"/>
              <a:gd name="connsiteX5" fmla="*/ 1649439 w 2291767"/>
              <a:gd name="connsiteY5" fmla="*/ 344480 h 1458905"/>
              <a:gd name="connsiteX6" fmla="*/ 2231330 w 2291767"/>
              <a:gd name="connsiteY6" fmla="*/ 469171 h 1458905"/>
              <a:gd name="connsiteX7" fmla="*/ 2231330 w 2291767"/>
              <a:gd name="connsiteY7" fmla="*/ 926371 h 1458905"/>
              <a:gd name="connsiteX8" fmla="*/ 1857257 w 2291767"/>
              <a:gd name="connsiteY8" fmla="*/ 1009498 h 1458905"/>
              <a:gd name="connsiteX0" fmla="*/ 255759 w 2259943"/>
              <a:gd name="connsiteY0" fmla="*/ 1458905 h 1458905"/>
              <a:gd name="connsiteX1" fmla="*/ 41446 w 2259943"/>
              <a:gd name="connsiteY1" fmla="*/ 444493 h 1458905"/>
              <a:gd name="connsiteX2" fmla="*/ 984421 w 2259943"/>
              <a:gd name="connsiteY2" fmla="*/ 302916 h 1458905"/>
              <a:gd name="connsiteX3" fmla="*/ 1025985 w 2259943"/>
              <a:gd name="connsiteY3" fmla="*/ 95098 h 1458905"/>
              <a:gd name="connsiteX4" fmla="*/ 1233803 w 2259943"/>
              <a:gd name="connsiteY4" fmla="*/ 11971 h 1458905"/>
              <a:gd name="connsiteX5" fmla="*/ 1649439 w 2259943"/>
              <a:gd name="connsiteY5" fmla="*/ 344480 h 1458905"/>
              <a:gd name="connsiteX6" fmla="*/ 2231330 w 2259943"/>
              <a:gd name="connsiteY6" fmla="*/ 469171 h 1458905"/>
              <a:gd name="connsiteX7" fmla="*/ 2138340 w 2259943"/>
              <a:gd name="connsiteY7" fmla="*/ 864378 h 1458905"/>
              <a:gd name="connsiteX8" fmla="*/ 1857257 w 2259943"/>
              <a:gd name="connsiteY8" fmla="*/ 1009498 h 1458905"/>
              <a:gd name="connsiteX0" fmla="*/ 255759 w 2259943"/>
              <a:gd name="connsiteY0" fmla="*/ 1458905 h 1458905"/>
              <a:gd name="connsiteX1" fmla="*/ 41446 w 2259943"/>
              <a:gd name="connsiteY1" fmla="*/ 444493 h 1458905"/>
              <a:gd name="connsiteX2" fmla="*/ 984421 w 2259943"/>
              <a:gd name="connsiteY2" fmla="*/ 302916 h 1458905"/>
              <a:gd name="connsiteX3" fmla="*/ 1025985 w 2259943"/>
              <a:gd name="connsiteY3" fmla="*/ 95098 h 1458905"/>
              <a:gd name="connsiteX4" fmla="*/ 1233803 w 2259943"/>
              <a:gd name="connsiteY4" fmla="*/ 11971 h 1458905"/>
              <a:gd name="connsiteX5" fmla="*/ 1649439 w 2259943"/>
              <a:gd name="connsiteY5" fmla="*/ 344480 h 1458905"/>
              <a:gd name="connsiteX6" fmla="*/ 2231330 w 2259943"/>
              <a:gd name="connsiteY6" fmla="*/ 469171 h 1458905"/>
              <a:gd name="connsiteX7" fmla="*/ 2138340 w 2259943"/>
              <a:gd name="connsiteY7" fmla="*/ 864378 h 1458905"/>
              <a:gd name="connsiteX8" fmla="*/ 1822088 w 2259943"/>
              <a:gd name="connsiteY8" fmla="*/ 1009498 h 1458905"/>
              <a:gd name="connsiteX0" fmla="*/ 255759 w 2253027"/>
              <a:gd name="connsiteY0" fmla="*/ 1458905 h 1458905"/>
              <a:gd name="connsiteX1" fmla="*/ 41446 w 2253027"/>
              <a:gd name="connsiteY1" fmla="*/ 444493 h 1458905"/>
              <a:gd name="connsiteX2" fmla="*/ 984421 w 2253027"/>
              <a:gd name="connsiteY2" fmla="*/ 302916 h 1458905"/>
              <a:gd name="connsiteX3" fmla="*/ 1025985 w 2253027"/>
              <a:gd name="connsiteY3" fmla="*/ 95098 h 1458905"/>
              <a:gd name="connsiteX4" fmla="*/ 1233803 w 2253027"/>
              <a:gd name="connsiteY4" fmla="*/ 11971 h 1458905"/>
              <a:gd name="connsiteX5" fmla="*/ 1649439 w 2253027"/>
              <a:gd name="connsiteY5" fmla="*/ 344480 h 1458905"/>
              <a:gd name="connsiteX6" fmla="*/ 2231330 w 2253027"/>
              <a:gd name="connsiteY6" fmla="*/ 469171 h 1458905"/>
              <a:gd name="connsiteX7" fmla="*/ 2103170 w 2253027"/>
              <a:gd name="connsiteY7" fmla="*/ 829209 h 1458905"/>
              <a:gd name="connsiteX8" fmla="*/ 1822088 w 2253027"/>
              <a:gd name="connsiteY8" fmla="*/ 1009498 h 1458905"/>
              <a:gd name="connsiteX0" fmla="*/ 255759 w 2193653"/>
              <a:gd name="connsiteY0" fmla="*/ 1458905 h 1458905"/>
              <a:gd name="connsiteX1" fmla="*/ 41446 w 2193653"/>
              <a:gd name="connsiteY1" fmla="*/ 444493 h 1458905"/>
              <a:gd name="connsiteX2" fmla="*/ 984421 w 2193653"/>
              <a:gd name="connsiteY2" fmla="*/ 302916 h 1458905"/>
              <a:gd name="connsiteX3" fmla="*/ 1025985 w 2193653"/>
              <a:gd name="connsiteY3" fmla="*/ 95098 h 1458905"/>
              <a:gd name="connsiteX4" fmla="*/ 1233803 w 2193653"/>
              <a:gd name="connsiteY4" fmla="*/ 11971 h 1458905"/>
              <a:gd name="connsiteX5" fmla="*/ 1649439 w 2193653"/>
              <a:gd name="connsiteY5" fmla="*/ 344480 h 1458905"/>
              <a:gd name="connsiteX6" fmla="*/ 2160992 w 2193653"/>
              <a:gd name="connsiteY6" fmla="*/ 492617 h 1458905"/>
              <a:gd name="connsiteX7" fmla="*/ 2103170 w 2193653"/>
              <a:gd name="connsiteY7" fmla="*/ 829209 h 1458905"/>
              <a:gd name="connsiteX8" fmla="*/ 1822088 w 2193653"/>
              <a:gd name="connsiteY8" fmla="*/ 1009498 h 1458905"/>
              <a:gd name="connsiteX0" fmla="*/ 255759 w 2193653"/>
              <a:gd name="connsiteY0" fmla="*/ 1458905 h 1458905"/>
              <a:gd name="connsiteX1" fmla="*/ 41446 w 2193653"/>
              <a:gd name="connsiteY1" fmla="*/ 444493 h 1458905"/>
              <a:gd name="connsiteX2" fmla="*/ 984421 w 2193653"/>
              <a:gd name="connsiteY2" fmla="*/ 302916 h 1458905"/>
              <a:gd name="connsiteX3" fmla="*/ 1025985 w 2193653"/>
              <a:gd name="connsiteY3" fmla="*/ 95098 h 1458905"/>
              <a:gd name="connsiteX4" fmla="*/ 1233803 w 2193653"/>
              <a:gd name="connsiteY4" fmla="*/ 11971 h 1458905"/>
              <a:gd name="connsiteX5" fmla="*/ 1649439 w 2193653"/>
              <a:gd name="connsiteY5" fmla="*/ 344480 h 1458905"/>
              <a:gd name="connsiteX6" fmla="*/ 2160992 w 2193653"/>
              <a:gd name="connsiteY6" fmla="*/ 492617 h 1458905"/>
              <a:gd name="connsiteX7" fmla="*/ 2103170 w 2193653"/>
              <a:gd name="connsiteY7" fmla="*/ 829209 h 1458905"/>
              <a:gd name="connsiteX8" fmla="*/ 1927595 w 2193653"/>
              <a:gd name="connsiteY8" fmla="*/ 974329 h 1458905"/>
              <a:gd name="connsiteX0" fmla="*/ 248522 w 2186416"/>
              <a:gd name="connsiteY0" fmla="*/ 1459097 h 1459097"/>
              <a:gd name="connsiteX1" fmla="*/ 34209 w 2186416"/>
              <a:gd name="connsiteY1" fmla="*/ 444685 h 1459097"/>
              <a:gd name="connsiteX2" fmla="*/ 871676 w 2186416"/>
              <a:gd name="connsiteY2" fmla="*/ 314831 h 1459097"/>
              <a:gd name="connsiteX3" fmla="*/ 1018748 w 2186416"/>
              <a:gd name="connsiteY3" fmla="*/ 95290 h 1459097"/>
              <a:gd name="connsiteX4" fmla="*/ 1226566 w 2186416"/>
              <a:gd name="connsiteY4" fmla="*/ 12163 h 1459097"/>
              <a:gd name="connsiteX5" fmla="*/ 1642202 w 2186416"/>
              <a:gd name="connsiteY5" fmla="*/ 344672 h 1459097"/>
              <a:gd name="connsiteX6" fmla="*/ 2153755 w 2186416"/>
              <a:gd name="connsiteY6" fmla="*/ 492809 h 1459097"/>
              <a:gd name="connsiteX7" fmla="*/ 2095933 w 2186416"/>
              <a:gd name="connsiteY7" fmla="*/ 829401 h 1459097"/>
              <a:gd name="connsiteX8" fmla="*/ 1920358 w 2186416"/>
              <a:gd name="connsiteY8" fmla="*/ 974521 h 1459097"/>
              <a:gd name="connsiteX0" fmla="*/ 248522 w 2186416"/>
              <a:gd name="connsiteY0" fmla="*/ 1459097 h 1459097"/>
              <a:gd name="connsiteX1" fmla="*/ 34209 w 2186416"/>
              <a:gd name="connsiteY1" fmla="*/ 444685 h 1459097"/>
              <a:gd name="connsiteX2" fmla="*/ 871676 w 2186416"/>
              <a:gd name="connsiteY2" fmla="*/ 314831 h 1459097"/>
              <a:gd name="connsiteX3" fmla="*/ 1018748 w 2186416"/>
              <a:gd name="connsiteY3" fmla="*/ 95290 h 1459097"/>
              <a:gd name="connsiteX4" fmla="*/ 1226566 w 2186416"/>
              <a:gd name="connsiteY4" fmla="*/ 12163 h 1459097"/>
              <a:gd name="connsiteX5" fmla="*/ 1642202 w 2186416"/>
              <a:gd name="connsiteY5" fmla="*/ 344672 h 1459097"/>
              <a:gd name="connsiteX6" fmla="*/ 2153755 w 2186416"/>
              <a:gd name="connsiteY6" fmla="*/ 492809 h 1459097"/>
              <a:gd name="connsiteX7" fmla="*/ 2095933 w 2186416"/>
              <a:gd name="connsiteY7" fmla="*/ 829401 h 1459097"/>
              <a:gd name="connsiteX8" fmla="*/ 1920358 w 2186416"/>
              <a:gd name="connsiteY8" fmla="*/ 994256 h 1459097"/>
              <a:gd name="connsiteX0" fmla="*/ 248522 w 2186416"/>
              <a:gd name="connsiteY0" fmla="*/ 1459097 h 1459097"/>
              <a:gd name="connsiteX1" fmla="*/ 34209 w 2186416"/>
              <a:gd name="connsiteY1" fmla="*/ 444685 h 1459097"/>
              <a:gd name="connsiteX2" fmla="*/ 871676 w 2186416"/>
              <a:gd name="connsiteY2" fmla="*/ 314831 h 1459097"/>
              <a:gd name="connsiteX3" fmla="*/ 1018748 w 2186416"/>
              <a:gd name="connsiteY3" fmla="*/ 95290 h 1459097"/>
              <a:gd name="connsiteX4" fmla="*/ 1226566 w 2186416"/>
              <a:gd name="connsiteY4" fmla="*/ 12163 h 1459097"/>
              <a:gd name="connsiteX5" fmla="*/ 1642202 w 2186416"/>
              <a:gd name="connsiteY5" fmla="*/ 344672 h 1459097"/>
              <a:gd name="connsiteX6" fmla="*/ 2153755 w 2186416"/>
              <a:gd name="connsiteY6" fmla="*/ 492809 h 1459097"/>
              <a:gd name="connsiteX7" fmla="*/ 2095933 w 2186416"/>
              <a:gd name="connsiteY7" fmla="*/ 829401 h 1459097"/>
              <a:gd name="connsiteX8" fmla="*/ 1920358 w 2186416"/>
              <a:gd name="connsiteY8" fmla="*/ 994256 h 1459097"/>
              <a:gd name="connsiteX0" fmla="*/ 248522 w 2186416"/>
              <a:gd name="connsiteY0" fmla="*/ 1459097 h 1459097"/>
              <a:gd name="connsiteX1" fmla="*/ 34209 w 2186416"/>
              <a:gd name="connsiteY1" fmla="*/ 444685 h 1459097"/>
              <a:gd name="connsiteX2" fmla="*/ 871676 w 2186416"/>
              <a:gd name="connsiteY2" fmla="*/ 314831 h 1459097"/>
              <a:gd name="connsiteX3" fmla="*/ 1018748 w 2186416"/>
              <a:gd name="connsiteY3" fmla="*/ 95290 h 1459097"/>
              <a:gd name="connsiteX4" fmla="*/ 1226566 w 2186416"/>
              <a:gd name="connsiteY4" fmla="*/ 12163 h 1459097"/>
              <a:gd name="connsiteX5" fmla="*/ 1642202 w 2186416"/>
              <a:gd name="connsiteY5" fmla="*/ 344672 h 1459097"/>
              <a:gd name="connsiteX6" fmla="*/ 2153755 w 2186416"/>
              <a:gd name="connsiteY6" fmla="*/ 492809 h 1459097"/>
              <a:gd name="connsiteX7" fmla="*/ 2095933 w 2186416"/>
              <a:gd name="connsiteY7" fmla="*/ 829401 h 1459097"/>
              <a:gd name="connsiteX8" fmla="*/ 1920358 w 2186416"/>
              <a:gd name="connsiteY8" fmla="*/ 994256 h 145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86416" h="1459097">
                <a:moveTo>
                  <a:pt x="248522" y="1459097"/>
                </a:moveTo>
                <a:cubicBezTo>
                  <a:pt x="80643" y="1048223"/>
                  <a:pt x="-69650" y="635396"/>
                  <a:pt x="34209" y="444685"/>
                </a:cubicBezTo>
                <a:cubicBezTo>
                  <a:pt x="138068" y="253974"/>
                  <a:pt x="707586" y="373063"/>
                  <a:pt x="871676" y="314831"/>
                </a:cubicBezTo>
                <a:cubicBezTo>
                  <a:pt x="1035766" y="256598"/>
                  <a:pt x="959600" y="145735"/>
                  <a:pt x="1018748" y="95290"/>
                </a:cubicBezTo>
                <a:cubicBezTo>
                  <a:pt x="1077896" y="44845"/>
                  <a:pt x="1122657" y="-29401"/>
                  <a:pt x="1226566" y="12163"/>
                </a:cubicBezTo>
                <a:cubicBezTo>
                  <a:pt x="1330475" y="53727"/>
                  <a:pt x="1487671" y="264564"/>
                  <a:pt x="1642202" y="344672"/>
                </a:cubicBezTo>
                <a:cubicBezTo>
                  <a:pt x="1796733" y="424780"/>
                  <a:pt x="2078133" y="412021"/>
                  <a:pt x="2153755" y="492809"/>
                </a:cubicBezTo>
                <a:cubicBezTo>
                  <a:pt x="2229377" y="573597"/>
                  <a:pt x="2158278" y="739347"/>
                  <a:pt x="2095933" y="829401"/>
                </a:cubicBezTo>
                <a:cubicBezTo>
                  <a:pt x="2033588" y="919455"/>
                  <a:pt x="1990703" y="912200"/>
                  <a:pt x="1920358" y="994256"/>
                </a:cubicBezTo>
              </a:path>
            </a:pathLst>
          </a:custGeom>
          <a:noFill/>
          <a:ln w="12700" cap="rnd">
            <a:solidFill>
              <a:srgbClr val="FFFF00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0" name="图片 89" descr="172d67a940bc6e0f5d06c8f12046dee">
            <a:extLst>
              <a:ext uri="{FF2B5EF4-FFF2-40B4-BE49-F238E27FC236}">
                <a16:creationId xmlns:a16="http://schemas.microsoft.com/office/drawing/2014/main" xmlns="" id="{39C4EBA2-C2B2-D14B-A9A7-3C70E3C3E1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1088" y="4217618"/>
            <a:ext cx="4707976" cy="1893572"/>
          </a:xfrm>
          <a:custGeom>
            <a:avLst/>
            <a:gdLst>
              <a:gd name="connsiteX0" fmla="*/ 411162 w 4707976"/>
              <a:gd name="connsiteY0" fmla="*/ 0 h 1644649"/>
              <a:gd name="connsiteX1" fmla="*/ 4707976 w 4707976"/>
              <a:gd name="connsiteY1" fmla="*/ 0 h 1644649"/>
              <a:gd name="connsiteX2" fmla="*/ 4296814 w 4707976"/>
              <a:gd name="connsiteY2" fmla="*/ 1644649 h 1644649"/>
              <a:gd name="connsiteX3" fmla="*/ 0 w 4707976"/>
              <a:gd name="connsiteY3" fmla="*/ 1644649 h 164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7976" h="1644649">
                <a:moveTo>
                  <a:pt x="411162" y="0"/>
                </a:moveTo>
                <a:lnTo>
                  <a:pt x="4707976" y="0"/>
                </a:lnTo>
                <a:lnTo>
                  <a:pt x="4296814" y="1644649"/>
                </a:lnTo>
                <a:lnTo>
                  <a:pt x="0" y="1644649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91" name="图片 90" descr="55">
            <a:extLst>
              <a:ext uri="{FF2B5EF4-FFF2-40B4-BE49-F238E27FC236}">
                <a16:creationId xmlns:a16="http://schemas.microsoft.com/office/drawing/2014/main" xmlns="" id="{4EFF7F40-C9C0-5241-8372-F22CCA078E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058" y="4217618"/>
            <a:ext cx="4707976" cy="1893572"/>
          </a:xfrm>
          <a:custGeom>
            <a:avLst/>
            <a:gdLst>
              <a:gd name="connsiteX0" fmla="*/ 411162 w 4707976"/>
              <a:gd name="connsiteY0" fmla="*/ 0 h 1644649"/>
              <a:gd name="connsiteX1" fmla="*/ 4707976 w 4707976"/>
              <a:gd name="connsiteY1" fmla="*/ 0 h 1644649"/>
              <a:gd name="connsiteX2" fmla="*/ 4296814 w 4707976"/>
              <a:gd name="connsiteY2" fmla="*/ 1644649 h 1644649"/>
              <a:gd name="connsiteX3" fmla="*/ 0 w 4707976"/>
              <a:gd name="connsiteY3" fmla="*/ 1644649 h 164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7976" h="1644649">
                <a:moveTo>
                  <a:pt x="411162" y="0"/>
                </a:moveTo>
                <a:lnTo>
                  <a:pt x="4707976" y="0"/>
                </a:lnTo>
                <a:lnTo>
                  <a:pt x="4296814" y="1644649"/>
                </a:lnTo>
                <a:lnTo>
                  <a:pt x="0" y="1644649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5562D0FB-1939-B84C-8C61-9851AB4492F7}"/>
              </a:ext>
            </a:extLst>
          </p:cNvPr>
          <p:cNvSpPr txBox="1"/>
          <p:nvPr/>
        </p:nvSpPr>
        <p:spPr>
          <a:xfrm>
            <a:off x="1581871" y="1941634"/>
            <a:ext cx="3204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z="32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  <a:sym typeface="+mn-ea"/>
              </a:rPr>
              <a:t>9000㎡</a:t>
            </a:r>
            <a:r>
              <a:rPr lang="zh-CN" altLang="en-US" sz="320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  <a:sym typeface="+mn-ea"/>
              </a:rPr>
              <a:t>中心公园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7CF732E1-E9BD-404B-A51C-B1900CA45797}"/>
              </a:ext>
            </a:extLst>
          </p:cNvPr>
          <p:cNvSpPr txBox="1"/>
          <p:nvPr/>
        </p:nvSpPr>
        <p:spPr>
          <a:xfrm>
            <a:off x="1604173" y="2541422"/>
            <a:ext cx="3027941" cy="133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spc="3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• 直饮水系统</a:t>
            </a:r>
            <a:endParaRPr lang="en-US" altLang="zh-CN" sz="1400" spc="300">
              <a:solidFill>
                <a:schemeClr val="bg1">
                  <a:alpha val="9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1400" spc="3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• 绿化率超过75%</a:t>
            </a:r>
            <a:endParaRPr lang="zh-CN" sz="1400" spc="300">
              <a:solidFill>
                <a:schemeClr val="bg1">
                  <a:alpha val="9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sz="1400" spc="3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• 1栋约650㎡屋顶花园</a:t>
            </a:r>
          </a:p>
          <a:p>
            <a:pPr indent="0">
              <a:lnSpc>
                <a:spcPct val="150000"/>
              </a:lnSpc>
            </a:pPr>
            <a:r>
              <a:rPr lang="zh-CN" sz="1400" spc="3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• 2栋约1000㎡裙楼花园</a:t>
            </a:r>
            <a:endParaRPr lang="zh-CN" sz="1400" spc="300">
              <a:solidFill>
                <a:schemeClr val="bg1">
                  <a:alpha val="9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B7626939-FBDF-794A-AACE-34FA5EA14510}"/>
              </a:ext>
            </a:extLst>
          </p:cNvPr>
          <p:cNvSpPr txBox="1"/>
          <p:nvPr/>
        </p:nvSpPr>
        <p:spPr>
          <a:xfrm>
            <a:off x="3338276" y="6164291"/>
            <a:ext cx="1912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200" b="1">
                <a:solidFill>
                  <a:schemeClr val="bg1">
                    <a:alpha val="7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cs typeface="微软雅黑" panose="020B0503020204020204" charset="-122"/>
                <a:sym typeface="+mn-ea"/>
              </a:rPr>
              <a:t>配套微气候生态循环系统</a:t>
            </a:r>
            <a:endParaRPr lang="zh-CN" altLang="en-US" sz="1200" b="1">
              <a:solidFill>
                <a:schemeClr val="bg1">
                  <a:alpha val="7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cs typeface="微软雅黑" panose="020B0503020204020204" charset="-122"/>
              <a:sym typeface="+mn-ea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4E6D2C35-D89F-C644-8FC0-09687D17E802}"/>
              </a:ext>
            </a:extLst>
          </p:cNvPr>
          <p:cNvSpPr txBox="1"/>
          <p:nvPr/>
        </p:nvSpPr>
        <p:spPr>
          <a:xfrm>
            <a:off x="7193292" y="1941634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Bold" panose="020B0600000000000000" pitchFamily="34" charset="-128"/>
                <a:ea typeface="Source Han Sans CN Bold" panose="020B0600000000000000" pitchFamily="34" charset="-128"/>
                <a:cs typeface="微软雅黑" panose="020B0503020204020204" charset="-122"/>
              </a:defRPr>
            </a:lvl1pPr>
          </a:lstStyle>
          <a:p>
            <a:r>
              <a:rPr lang="zh-CN" altLang="en-US" sz="3200" b="0">
                <a:solidFill>
                  <a:schemeClr val="bg1"/>
                </a:solidFill>
                <a:latin typeface="Source Han Sans CN Medium" panose="020B0600000000000000" pitchFamily="34" charset="-128"/>
                <a:ea typeface="Source Han Sans CN Medium" panose="020B0600000000000000" pitchFamily="34" charset="-128"/>
                <a:sym typeface="+mn-ea"/>
              </a:rPr>
              <a:t>共享花园和游戏空间</a:t>
            </a:r>
            <a:endParaRPr lang="zh-CN" altLang="en-US" sz="3200" b="0">
              <a:solidFill>
                <a:schemeClr val="bg1"/>
              </a:solidFill>
              <a:latin typeface="Source Han Sans CN Medium" panose="020B0600000000000000" pitchFamily="34" charset="-128"/>
              <a:ea typeface="Source Han Sans CN Medium" panose="020B0600000000000000" pitchFamily="34" charset="-128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5B9C51D8-8EE1-744F-B376-3E6F22C42FE4}"/>
              </a:ext>
            </a:extLst>
          </p:cNvPr>
          <p:cNvSpPr txBox="1"/>
          <p:nvPr/>
        </p:nvSpPr>
        <p:spPr>
          <a:xfrm>
            <a:off x="7207692" y="2541422"/>
            <a:ext cx="3559075" cy="100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• </a:t>
            </a:r>
            <a:r>
              <a:rPr lang="zh-CN" altLang="en-US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商演、聚会、休闲</a:t>
            </a:r>
          </a:p>
          <a:p>
            <a:r>
              <a:rPr lang="en-US" altLang="zh-CN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• </a:t>
            </a:r>
            <a:r>
              <a:rPr lang="zh-CN" altLang="en-US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约</a:t>
            </a:r>
            <a:r>
              <a:rPr lang="en-US" altLang="zh-CN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600㎡</a:t>
            </a:r>
            <a:r>
              <a:rPr lang="zh-CN" altLang="en-US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城市客厅</a:t>
            </a:r>
            <a:endParaRPr lang="en-US" altLang="zh-CN" sz="1400">
              <a:solidFill>
                <a:schemeClr val="bg1">
                  <a:alpha val="9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sym typeface="+mn-ea"/>
            </a:endParaRPr>
          </a:p>
          <a:p>
            <a:r>
              <a:rPr lang="en-US" altLang="zh-CN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•</a:t>
            </a:r>
            <a:r>
              <a:rPr lang="zh-CN" altLang="en-US" sz="1400">
                <a:solidFill>
                  <a:schemeClr val="bg1">
                    <a:alpha val="9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 花香、绿植、雕塑、桥廊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01FEC4EA-F40F-1A4C-A9CE-00D0C6A7168F}"/>
              </a:ext>
            </a:extLst>
          </p:cNvPr>
          <p:cNvSpPr/>
          <p:nvPr/>
        </p:nvSpPr>
        <p:spPr>
          <a:xfrm>
            <a:off x="9132284" y="6132876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200" b="1">
                <a:solidFill>
                  <a:schemeClr val="bg1">
                    <a:alpha val="70000"/>
                  </a:schemeClr>
                </a:solidFill>
                <a:latin typeface="Source Han Sans CN Light" panose="020B0600000000000000" pitchFamily="34" charset="-128"/>
                <a:ea typeface="Source Han Sans CN Light" panose="020B0600000000000000" pitchFamily="34" charset="-128"/>
                <a:sym typeface="+mn-ea"/>
              </a:rPr>
              <a:t>有氧办公多元生态场景</a:t>
            </a:r>
            <a:endParaRPr lang="zh-CN" altLang="en-US" sz="1200" b="1">
              <a:solidFill>
                <a:schemeClr val="bg1">
                  <a:alpha val="70000"/>
                </a:schemeClr>
              </a:solidFill>
              <a:latin typeface="Source Han Sans CN Light" panose="020B0600000000000000" pitchFamily="34" charset="-128"/>
              <a:ea typeface="Source Han Sans CN Light" panose="020B0600000000000000" pitchFamily="34" charset="-128"/>
              <a:sym typeface="+mn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90522BBD-06DF-C042-988C-7A5453C47EC1}"/>
              </a:ext>
            </a:extLst>
          </p:cNvPr>
          <p:cNvSpPr txBox="1"/>
          <p:nvPr/>
        </p:nvSpPr>
        <p:spPr>
          <a:xfrm>
            <a:off x="1802004" y="435308"/>
            <a:ext cx="85879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6600" b="1" spc="300">
                <a:gradFill>
                  <a:gsLst>
                    <a:gs pos="100000">
                      <a:srgbClr val="D7E1F5">
                        <a:lumMod val="100000"/>
                      </a:srgb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90500" algn="ctr" rotWithShape="0">
                    <a:prstClr val="black">
                      <a:alpha val="24000"/>
                    </a:prstClr>
                  </a:outerShdw>
                </a:effectLst>
                <a:latin typeface="Source Han Sans CN Bold" panose="020B0600000000000000" pitchFamily="34" charset="-128"/>
                <a:ea typeface="Source Han Sans CN Bold" panose="020B0600000000000000" pitchFamily="34" charset="-128"/>
              </a:defRPr>
            </a:lvl1pPr>
          </a:lstStyle>
          <a:p>
            <a:r>
              <a:rPr lang="en-US" altLang="zh-CN" sz="4800" spc="0" dirty="0">
                <a:solidFill>
                  <a:schemeClr val="bg1"/>
                </a:solidFill>
                <a:latin typeface="+mn-ea"/>
                <a:sym typeface="+mn-ea"/>
              </a:rPr>
              <a:t>TOP</a:t>
            </a:r>
            <a:r>
              <a:rPr lang="zh-CN" altLang="en-US" sz="4800" spc="0" dirty="0">
                <a:solidFill>
                  <a:schemeClr val="bg1"/>
                </a:solidFill>
                <a:latin typeface="+mn-ea"/>
                <a:sym typeface="+mn-ea"/>
              </a:rPr>
              <a:t>级有氧园林  丰富办公场景</a:t>
            </a:r>
            <a:endParaRPr lang="zh-CN" altLang="en-US" sz="4800" kern="500" spc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6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</TotalTime>
  <Words>1880</Words>
  <Application>Microsoft Office PowerPoint</Application>
  <PresentationFormat>宽屏</PresentationFormat>
  <Paragraphs>198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OPPOSans R</vt:lpstr>
      <vt:lpstr>Source Han Sans CN Bold</vt:lpstr>
      <vt:lpstr>Source Han Sans CN Light</vt:lpstr>
      <vt:lpstr>Source Han Sans CN Medium</vt:lpstr>
      <vt:lpstr>zihun50hao-baigetianxingti</vt:lpstr>
      <vt:lpstr>阿里巴巴普惠体 H</vt:lpstr>
      <vt:lpstr>阿里巴巴普惠体 M</vt:lpstr>
      <vt:lpstr>阿里巴巴普惠体 R</vt:lpstr>
      <vt:lpstr>等线</vt:lpstr>
      <vt:lpstr>等线 Light</vt:lpstr>
      <vt:lpstr>冬青黑体简体中文 W3</vt:lpstr>
      <vt:lpstr>汉仪雅酷黑 45W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高端大气地产项目介绍ppt模板</dc:title>
  <dc:creator>浩克</dc:creator>
  <cp:keywords>P界达人</cp:keywords>
  <dc:description>www.51pptmoban.com</dc:description>
  <cp:lastModifiedBy>YANGs</cp:lastModifiedBy>
  <cp:revision>33</cp:revision>
  <dcterms:created xsi:type="dcterms:W3CDTF">2021-02-13T10:21:46Z</dcterms:created>
  <dcterms:modified xsi:type="dcterms:W3CDTF">2021-09-07T14:23:52Z</dcterms:modified>
</cp:coreProperties>
</file>