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19" r:id="rId2"/>
    <p:sldId id="320" r:id="rId3"/>
    <p:sldId id="321" r:id="rId4"/>
    <p:sldId id="260" r:id="rId5"/>
    <p:sldId id="261" r:id="rId6"/>
    <p:sldId id="259" r:id="rId7"/>
    <p:sldId id="262" r:id="rId8"/>
    <p:sldId id="263" r:id="rId9"/>
    <p:sldId id="265" r:id="rId10"/>
    <p:sldId id="270" r:id="rId11"/>
    <p:sldId id="264" r:id="rId12"/>
    <p:sldId id="266" r:id="rId13"/>
    <p:sldId id="267" r:id="rId14"/>
    <p:sldId id="271" r:id="rId15"/>
    <p:sldId id="269" r:id="rId16"/>
    <p:sldId id="268" r:id="rId17"/>
    <p:sldId id="272" r:id="rId18"/>
    <p:sldId id="273" r:id="rId19"/>
    <p:sldId id="274" r:id="rId20"/>
    <p:sldId id="275" r:id="rId21"/>
    <p:sldId id="277" r:id="rId22"/>
    <p:sldId id="276" r:id="rId23"/>
    <p:sldId id="278" r:id="rId24"/>
    <p:sldId id="280" r:id="rId25"/>
    <p:sldId id="279" r:id="rId26"/>
    <p:sldId id="281" r:id="rId27"/>
    <p:sldId id="309" r:id="rId28"/>
    <p:sldId id="310" r:id="rId29"/>
    <p:sldId id="315" r:id="rId30"/>
    <p:sldId id="316" r:id="rId31"/>
    <p:sldId id="322" r:id="rId32"/>
    <p:sldId id="323"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868E4CF-4589-4C48-9AC6-A2816D9AE07F}">
          <p14:sldIdLst>
            <p14:sldId id="319"/>
            <p14:sldId id="320"/>
          </p14:sldIdLst>
        </p14:section>
        <p14:section name="01" id="{A01ECE29-734C-49E5-A6B1-F7F86DDC1935}">
          <p14:sldIdLst>
            <p14:sldId id="321"/>
            <p14:sldId id="260"/>
            <p14:sldId id="261"/>
            <p14:sldId id="259"/>
            <p14:sldId id="262"/>
            <p14:sldId id="263"/>
          </p14:sldIdLst>
        </p14:section>
        <p14:section name="02" id="{2C1E22DC-4BB9-4B6E-9116-4B837DA1CB84}">
          <p14:sldIdLst>
            <p14:sldId id="265"/>
            <p14:sldId id="270"/>
            <p14:sldId id="264"/>
            <p14:sldId id="266"/>
            <p14:sldId id="267"/>
            <p14:sldId id="271"/>
            <p14:sldId id="269"/>
            <p14:sldId id="268"/>
          </p14:sldIdLst>
        </p14:section>
        <p14:section name="03" id="{8F0E5800-F02C-408C-B6E2-32E0BD9F3921}">
          <p14:sldIdLst>
            <p14:sldId id="272"/>
            <p14:sldId id="273"/>
            <p14:sldId id="274"/>
            <p14:sldId id="275"/>
            <p14:sldId id="277"/>
            <p14:sldId id="276"/>
            <p14:sldId id="278"/>
          </p14:sldIdLst>
        </p14:section>
        <p14:section name="04" id="{5497C190-E1B0-4B37-86F0-61798D6E3288}">
          <p14:sldIdLst>
            <p14:sldId id="280"/>
            <p14:sldId id="279"/>
            <p14:sldId id="281"/>
          </p14:sldIdLst>
        </p14:section>
        <p14:section name="结尾页" id="{B7DA3D0B-C831-4908-BDE8-F71886E10F3C}">
          <p14:sldIdLst>
            <p14:sldId id="309"/>
            <p14:sldId id="310"/>
            <p14:sldId id="315"/>
            <p14:sldId id="316"/>
            <p14:sldId id="322"/>
            <p14:sldId id="323"/>
          </p14:sldIdLst>
        </p14:section>
      </p14:sectionLst>
    </p:ext>
    <p:ext uri="{EFAFB233-063F-42B5-8137-9DF3F51BA10A}">
      <p15:sldGuideLst xmlns:p15="http://schemas.microsoft.com/office/powerpoint/2012/main">
        <p15:guide id="1" orient="horz" pos="2160"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8B8B8"/>
    <a:srgbClr val="FFFFFF"/>
    <a:srgbClr val="FED891"/>
    <a:srgbClr val="312F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77" autoAdjust="0"/>
    <p:restoredTop sz="94345" autoAdjust="0"/>
  </p:normalViewPr>
  <p:slideViewPr>
    <p:cSldViewPr snapToGrid="0" showGuides="1">
      <p:cViewPr>
        <p:scale>
          <a:sx n="50" d="100"/>
          <a:sy n="50" d="100"/>
        </p:scale>
        <p:origin x="1685" y="782"/>
      </p:cViewPr>
      <p:guideLst>
        <p:guide orient="horz" pos="2160"/>
        <p:guide pos="38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c:spPr>
          <c:invertIfNegative val="0"/>
          <c:dPt>
            <c:idx val="0"/>
            <c:invertIfNegative val="0"/>
            <c:bubble3D val="0"/>
            <c:spPr>
              <a:solidFill>
                <a:schemeClr val="bg2">
                  <a:lumMod val="50000"/>
                </a:schemeClr>
              </a:solidFill>
              <a:ln>
                <a:noFill/>
              </a:ln>
              <a:effectLst/>
            </c:spPr>
            <c:extLst xmlns:c16r2="http://schemas.microsoft.com/office/drawing/2015/06/chart">
              <c:ext xmlns:c16="http://schemas.microsoft.com/office/drawing/2014/chart" uri="{C3380CC4-5D6E-409C-BE32-E72D297353CC}">
                <c16:uniqueId val="{00000001-7BFF-4386-A609-1B891B087217}"/>
              </c:ext>
            </c:extLst>
          </c:dPt>
          <c:dPt>
            <c:idx val="1"/>
            <c:invertIfNegative val="0"/>
            <c:bubble3D val="0"/>
            <c:spPr>
              <a:solidFill>
                <a:schemeClr val="bg2">
                  <a:lumMod val="50000"/>
                </a:schemeClr>
              </a:solidFill>
              <a:ln>
                <a:noFill/>
              </a:ln>
              <a:effectLst/>
            </c:spPr>
            <c:extLst xmlns:c16r2="http://schemas.microsoft.com/office/drawing/2015/06/chart">
              <c:ext xmlns:c16="http://schemas.microsoft.com/office/drawing/2014/chart" uri="{C3380CC4-5D6E-409C-BE32-E72D297353CC}">
                <c16:uniqueId val="{00000003-7BFF-4386-A609-1B891B087217}"/>
              </c:ext>
            </c:extLst>
          </c:dPt>
          <c:dPt>
            <c:idx val="2"/>
            <c:invertIfNegative val="0"/>
            <c:bubble3D val="0"/>
            <c:spPr>
              <a:gradFill flip="none" rotWithShape="1">
                <a:gsLst>
                  <a:gs pos="0">
                    <a:schemeClr val="accent1"/>
                  </a:gs>
                  <a:gs pos="100000">
                    <a:schemeClr val="accent1">
                      <a:lumMod val="60000"/>
                      <a:lumOff val="40000"/>
                    </a:schemeClr>
                  </a:gs>
                </a:gsLst>
                <a:lin ang="0" scaled="1"/>
                <a:tileRect/>
              </a:gradFill>
              <a:ln>
                <a:noFill/>
              </a:ln>
              <a:effectLst/>
            </c:spPr>
            <c:extLst xmlns:c16r2="http://schemas.microsoft.com/office/drawing/2015/06/chart">
              <c:ext xmlns:c16="http://schemas.microsoft.com/office/drawing/2014/chart" uri="{C3380CC4-5D6E-409C-BE32-E72D297353CC}">
                <c16:uniqueId val="{00000005-7BFF-4386-A609-1B891B087217}"/>
              </c:ext>
            </c:extLst>
          </c:dPt>
          <c:dPt>
            <c:idx val="3"/>
            <c:invertIfNegative val="0"/>
            <c:bubble3D val="0"/>
            <c:spPr>
              <a:gradFill>
                <a:gsLst>
                  <a:gs pos="0">
                    <a:schemeClr val="accent1"/>
                  </a:gs>
                  <a:gs pos="100000">
                    <a:schemeClr val="accent1">
                      <a:lumMod val="60000"/>
                      <a:lumOff val="40000"/>
                    </a:schemeClr>
                  </a:gs>
                </a:gsLst>
                <a:lin ang="0" scaled="1"/>
              </a:gradFill>
              <a:ln>
                <a:noFill/>
              </a:ln>
              <a:effectLst/>
            </c:spPr>
            <c:extLst xmlns:c16r2="http://schemas.microsoft.com/office/drawing/2015/06/chart">
              <c:ext xmlns:c16="http://schemas.microsoft.com/office/drawing/2014/chart" uri="{C3380CC4-5D6E-409C-BE32-E72D297353CC}">
                <c16:uniqueId val="{00000007-7BFF-4386-A609-1B891B087217}"/>
              </c:ext>
            </c:extLst>
          </c:dPt>
          <c:dPt>
            <c:idx val="4"/>
            <c:invertIfNegative val="0"/>
            <c:bubble3D val="0"/>
            <c:spPr>
              <a:gradFill flip="none" rotWithShape="1">
                <a:gsLst>
                  <a:gs pos="0">
                    <a:schemeClr val="accent1"/>
                  </a:gs>
                  <a:gs pos="100000">
                    <a:schemeClr val="accent1">
                      <a:lumMod val="60000"/>
                      <a:lumOff val="40000"/>
                    </a:schemeClr>
                  </a:gs>
                </a:gsLst>
                <a:lin ang="0" scaled="1"/>
                <a:tileRect/>
              </a:gradFill>
              <a:ln>
                <a:noFill/>
              </a:ln>
              <a:effectLst/>
            </c:spPr>
            <c:extLst xmlns:c16r2="http://schemas.microsoft.com/office/drawing/2015/06/chart">
              <c:ext xmlns:c16="http://schemas.microsoft.com/office/drawing/2014/chart" uri="{C3380CC4-5D6E-409C-BE32-E72D297353CC}">
                <c16:uniqueId val="{00000009-7BFF-4386-A609-1B891B087217}"/>
              </c:ext>
            </c:extLst>
          </c:dPt>
          <c:cat>
            <c:strRef>
              <c:f>Sheet1!$A$2:$A$6</c:f>
              <c:strCache>
                <c:ptCount val="5"/>
                <c:pt idx="0">
                  <c:v>41岁及以下</c:v>
                </c:pt>
                <c:pt idx="1">
                  <c:v>36-40岁</c:v>
                </c:pt>
                <c:pt idx="2">
                  <c:v>31-35岁</c:v>
                </c:pt>
                <c:pt idx="3">
                  <c:v>25-30岁</c:v>
                </c:pt>
                <c:pt idx="4">
                  <c:v>24岁及以下</c:v>
                </c:pt>
              </c:strCache>
            </c:strRef>
          </c:cat>
          <c:val>
            <c:numRef>
              <c:f>Sheet1!$B$2:$B$6</c:f>
              <c:numCache>
                <c:formatCode>0.00%</c:formatCode>
                <c:ptCount val="5"/>
                <c:pt idx="0">
                  <c:v>1.5800000000000002E-2</c:v>
                </c:pt>
                <c:pt idx="1">
                  <c:v>9.0399999999999994E-2</c:v>
                </c:pt>
                <c:pt idx="2">
                  <c:v>0.28389999999999999</c:v>
                </c:pt>
                <c:pt idx="3">
                  <c:v>0.35959999999999998</c:v>
                </c:pt>
                <c:pt idx="4">
                  <c:v>0.25019999999999998</c:v>
                </c:pt>
              </c:numCache>
            </c:numRef>
          </c:val>
          <c:extLst xmlns:c16r2="http://schemas.microsoft.com/office/drawing/2015/06/chart">
            <c:ext xmlns:c16="http://schemas.microsoft.com/office/drawing/2014/chart" uri="{C3380CC4-5D6E-409C-BE32-E72D297353CC}">
              <c16:uniqueId val="{0000000A-7BFF-4386-A609-1B891B087217}"/>
            </c:ext>
          </c:extLst>
        </c:ser>
        <c:dLbls>
          <c:showLegendKey val="0"/>
          <c:showVal val="0"/>
          <c:showCatName val="0"/>
          <c:showSerName val="0"/>
          <c:showPercent val="0"/>
          <c:showBubbleSize val="0"/>
        </c:dLbls>
        <c:gapWidth val="182"/>
        <c:axId val="1775970560"/>
        <c:axId val="1772075392"/>
      </c:barChart>
      <c:catAx>
        <c:axId val="1775970560"/>
        <c:scaling>
          <c:orientation val="minMax"/>
        </c:scaling>
        <c:delete val="0"/>
        <c:axPos val="l"/>
        <c:majorGridlines>
          <c:spPr>
            <a:ln w="9525" cap="flat" cmpd="sng" algn="ctr">
              <a:solidFill>
                <a:schemeClr val="tx1">
                  <a:alpha val="8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accent1"/>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endParaRPr lang="zh-CN"/>
          </a:p>
        </c:txPr>
        <c:crossAx val="1772075392"/>
        <c:crosses val="autoZero"/>
        <c:auto val="1"/>
        <c:lblAlgn val="ctr"/>
        <c:lblOffset val="100"/>
        <c:noMultiLvlLbl val="0"/>
      </c:catAx>
      <c:valAx>
        <c:axId val="1772075392"/>
        <c:scaling>
          <c:orientation val="minMax"/>
        </c:scaling>
        <c:delete val="1"/>
        <c:axPos val="b"/>
        <c:majorGridlines>
          <c:spPr>
            <a:ln w="9525" cap="flat" cmpd="sng" algn="ctr">
              <a:solidFill>
                <a:schemeClr val="tx1">
                  <a:alpha val="8000"/>
                </a:schemeClr>
              </a:solidFill>
              <a:round/>
            </a:ln>
            <a:effectLst/>
          </c:spPr>
        </c:majorGridlines>
        <c:numFmt formatCode="0.00%" sourceLinked="1"/>
        <c:majorTickMark val="none"/>
        <c:minorTickMark val="none"/>
        <c:tickLblPos val="nextTo"/>
        <c:crossAx val="1775970560"/>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1"/>
          <c:tx>
            <c:strRef>
              <c:f>Sheet1!$B$1</c:f>
              <c:strCache>
                <c:ptCount val="1"/>
                <c:pt idx="0">
                  <c:v>营业额</c:v>
                </c:pt>
              </c:strCache>
            </c:strRef>
          </c:tx>
          <c:spPr>
            <a:solidFill>
              <a:schemeClr val="accent1"/>
            </a:solidFill>
            <a:ln>
              <a:noFill/>
            </a:ln>
            <a:effectLst/>
          </c:spPr>
          <c:invertIfNegative val="0"/>
          <c:cat>
            <c:strRef>
              <c:f>Sheet1!$A$2:$A$7</c:f>
              <c:strCache>
                <c:ptCount val="6"/>
                <c:pt idx="0">
                  <c:v>20xx</c:v>
                </c:pt>
                <c:pt idx="1">
                  <c:v>20xx</c:v>
                </c:pt>
                <c:pt idx="2">
                  <c:v>20xx</c:v>
                </c:pt>
                <c:pt idx="3">
                  <c:v>20xx</c:v>
                </c:pt>
                <c:pt idx="4">
                  <c:v>20xx</c:v>
                </c:pt>
                <c:pt idx="5">
                  <c:v>20xx</c:v>
                </c:pt>
              </c:strCache>
            </c:strRef>
          </c:cat>
          <c:val>
            <c:numRef>
              <c:f>Sheet1!$B$2:$B$7</c:f>
              <c:numCache>
                <c:formatCode>General</c:formatCode>
                <c:ptCount val="6"/>
                <c:pt idx="0">
                  <c:v>6425.7529999999997</c:v>
                </c:pt>
                <c:pt idx="1">
                  <c:v>6498.33</c:v>
                </c:pt>
                <c:pt idx="2">
                  <c:v>12938.916999999999</c:v>
                </c:pt>
                <c:pt idx="3">
                  <c:v>21211.213</c:v>
                </c:pt>
                <c:pt idx="4">
                  <c:v>26788.253000000001</c:v>
                </c:pt>
                <c:pt idx="5">
                  <c:v>39469.453999999998</c:v>
                </c:pt>
              </c:numCache>
            </c:numRef>
          </c:val>
          <c:extLst xmlns:c16r2="http://schemas.microsoft.com/office/drawing/2015/06/chart">
            <c:ext xmlns:c16="http://schemas.microsoft.com/office/drawing/2014/chart" uri="{C3380CC4-5D6E-409C-BE32-E72D297353CC}">
              <c16:uniqueId val="{00000000-D467-4D0A-8D13-E77D1C8009FF}"/>
            </c:ext>
          </c:extLst>
        </c:ser>
        <c:ser>
          <c:idx val="2"/>
          <c:order val="2"/>
          <c:tx>
            <c:strRef>
              <c:f>Sheet1!$C$1</c:f>
              <c:strCache>
                <c:ptCount val="1"/>
                <c:pt idx="0">
                  <c:v>利润</c:v>
                </c:pt>
              </c:strCache>
            </c:strRef>
          </c:tx>
          <c:spPr>
            <a:solidFill>
              <a:schemeClr val="accent3"/>
            </a:solidFill>
            <a:ln>
              <a:noFill/>
            </a:ln>
            <a:effectLst/>
          </c:spPr>
          <c:invertIfNegative val="0"/>
          <c:cat>
            <c:strRef>
              <c:f>Sheet1!$A$2:$A$7</c:f>
              <c:strCache>
                <c:ptCount val="6"/>
                <c:pt idx="0">
                  <c:v>20xx</c:v>
                </c:pt>
                <c:pt idx="1">
                  <c:v>20xx</c:v>
                </c:pt>
                <c:pt idx="2">
                  <c:v>20xx</c:v>
                </c:pt>
                <c:pt idx="3">
                  <c:v>20xx</c:v>
                </c:pt>
                <c:pt idx="4">
                  <c:v>20xx</c:v>
                </c:pt>
                <c:pt idx="5">
                  <c:v>20xx</c:v>
                </c:pt>
              </c:strCache>
            </c:strRef>
          </c:cat>
          <c:val>
            <c:numRef>
              <c:f>Sheet1!$C$2:$C$7</c:f>
              <c:numCache>
                <c:formatCode>General</c:formatCode>
                <c:ptCount val="6"/>
                <c:pt idx="0">
                  <c:v>1704.89</c:v>
                </c:pt>
                <c:pt idx="1">
                  <c:v>1454.5450000000001</c:v>
                </c:pt>
                <c:pt idx="2">
                  <c:v>2738.183</c:v>
                </c:pt>
                <c:pt idx="3">
                  <c:v>4247.6869999999999</c:v>
                </c:pt>
                <c:pt idx="4">
                  <c:v>5218.8360000000002</c:v>
                </c:pt>
                <c:pt idx="5">
                  <c:v>8564.7309999999998</c:v>
                </c:pt>
              </c:numCache>
            </c:numRef>
          </c:val>
          <c:extLst xmlns:c16r2="http://schemas.microsoft.com/office/drawing/2015/06/chart">
            <c:ext xmlns:c16="http://schemas.microsoft.com/office/drawing/2014/chart" uri="{C3380CC4-5D6E-409C-BE32-E72D297353CC}">
              <c16:uniqueId val="{00000001-D467-4D0A-8D13-E77D1C8009FF}"/>
            </c:ext>
          </c:extLst>
        </c:ser>
        <c:dLbls>
          <c:showLegendKey val="0"/>
          <c:showVal val="0"/>
          <c:showCatName val="0"/>
          <c:showSerName val="0"/>
          <c:showPercent val="0"/>
          <c:showBubbleSize val="0"/>
        </c:dLbls>
        <c:gapWidth val="219"/>
        <c:overlap val="-27"/>
        <c:axId val="1681752032"/>
        <c:axId val="1885662080"/>
        <c:extLst xmlns:c16r2="http://schemas.microsoft.com/office/drawing/2015/06/chart">
          <c:ext xmlns:c15="http://schemas.microsoft.com/office/drawing/2012/chart" uri="{02D57815-91ED-43cb-92C2-25804820EDAC}">
            <c15:filteredBarSeries>
              <c15:ser>
                <c:idx val="0"/>
                <c:order val="0"/>
                <c:tx>
                  <c:strRef>
                    <c:extLst xmlns:c16r2="http://schemas.microsoft.com/office/drawing/2015/06/chart">
                      <c:ext uri="{02D57815-91ED-43cb-92C2-25804820EDAC}">
                        <c15:formulaRef>
                          <c15:sqref>Sheet1!$A$1</c15:sqref>
                        </c15:formulaRef>
                      </c:ext>
                    </c:extLst>
                    <c:strCache>
                      <c:ptCount val="1"/>
                      <c:pt idx="0">
                        <c:v> </c:v>
                      </c:pt>
                    </c:strCache>
                  </c:strRef>
                </c:tx>
                <c:spPr>
                  <a:solidFill>
                    <a:schemeClr val="accent1"/>
                  </a:solidFill>
                  <a:ln>
                    <a:noFill/>
                  </a:ln>
                  <a:effectLst/>
                </c:spPr>
                <c:invertIfNegative val="0"/>
                <c:cat>
                  <c:strRef>
                    <c:extLst xmlns:c16r2="http://schemas.microsoft.com/office/drawing/2015/06/chart">
                      <c:ext uri="{02D57815-91ED-43cb-92C2-25804820EDAC}">
                        <c15:formulaRef>
                          <c15:sqref>Sheet1!$A$2:$A$7</c15:sqref>
                        </c15:formulaRef>
                      </c:ext>
                    </c:extLst>
                    <c:strCache>
                      <c:ptCount val="6"/>
                      <c:pt idx="0">
                        <c:v>20xx</c:v>
                      </c:pt>
                      <c:pt idx="1">
                        <c:v>20xx</c:v>
                      </c:pt>
                      <c:pt idx="2">
                        <c:v>20xx</c:v>
                      </c:pt>
                      <c:pt idx="3">
                        <c:v>20xx</c:v>
                      </c:pt>
                      <c:pt idx="4">
                        <c:v>20xx</c:v>
                      </c:pt>
                      <c:pt idx="5">
                        <c:v>20xx</c:v>
                      </c:pt>
                    </c:strCache>
                  </c:strRef>
                </c:cat>
                <c:val>
                  <c:numRef>
                    <c:extLst xmlns:c16r2="http://schemas.microsoft.com/office/drawing/2015/06/chart">
                      <c:ext uri="{02D57815-91ED-43cb-92C2-25804820EDAC}">
                        <c15:formulaRef>
                          <c15:sqref>Sheet1!$A$2:$A$7</c15:sqref>
                        </c15:formulaRef>
                      </c:ext>
                    </c:extLst>
                    <c:numCache>
                      <c:formatCode>General</c:formatCode>
                      <c:ptCount val="6"/>
                      <c:pt idx="0">
                        <c:v>0</c:v>
                      </c:pt>
                      <c:pt idx="1">
                        <c:v>0</c:v>
                      </c:pt>
                      <c:pt idx="2">
                        <c:v>0</c:v>
                      </c:pt>
                      <c:pt idx="3">
                        <c:v>0</c:v>
                      </c:pt>
                      <c:pt idx="4">
                        <c:v>0</c:v>
                      </c:pt>
                      <c:pt idx="5">
                        <c:v>0</c:v>
                      </c:pt>
                    </c:numCache>
                  </c:numRef>
                </c:val>
                <c:extLst xmlns:c16r2="http://schemas.microsoft.com/office/drawing/2015/06/chart">
                  <c:ext xmlns:c16="http://schemas.microsoft.com/office/drawing/2014/chart" uri="{C3380CC4-5D6E-409C-BE32-E72D297353CC}">
                    <c16:uniqueId val="{00000002-D467-4D0A-8D13-E77D1C8009FF}"/>
                  </c:ext>
                </c:extLst>
              </c15:ser>
            </c15:filteredBarSeries>
          </c:ext>
        </c:extLst>
      </c:barChart>
      <c:catAx>
        <c:axId val="1681752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accent1"/>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endParaRPr lang="zh-CN"/>
          </a:p>
        </c:txPr>
        <c:crossAx val="1885662080"/>
        <c:crosses val="autoZero"/>
        <c:auto val="1"/>
        <c:lblAlgn val="ctr"/>
        <c:lblOffset val="100"/>
        <c:noMultiLvlLbl val="0"/>
      </c:catAx>
      <c:valAx>
        <c:axId val="188566208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accent1"/>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endParaRPr lang="zh-CN"/>
          </a:p>
        </c:txPr>
        <c:crossAx val="1681752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accent1"/>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accent1"/>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r>
              <a:rPr lang="en-US" dirty="0"/>
              <a:t>20</a:t>
            </a:r>
            <a:r>
              <a:rPr lang="en-US" altLang="zh-CN" dirty="0"/>
              <a:t>xx</a:t>
            </a:r>
            <a:r>
              <a:rPr lang="zh-CN" dirty="0"/>
              <a:t>年公司业务构成比例</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accent1"/>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endParaRPr lang="zh-CN"/>
        </a:p>
      </c:txPr>
    </c:title>
    <c:autoTitleDeleted val="0"/>
    <c:plotArea>
      <c:layout/>
      <c:pieChart>
        <c:varyColors val="1"/>
        <c:ser>
          <c:idx val="0"/>
          <c:order val="0"/>
          <c:tx>
            <c:strRef>
              <c:f>Sheet1!$B$1</c:f>
              <c:strCache>
                <c:ptCount val="1"/>
                <c:pt idx="0">
                  <c:v>比例</c:v>
                </c:pt>
              </c:strCache>
            </c:strRef>
          </c:tx>
          <c:spPr>
            <a:ln>
              <a:noFill/>
            </a:ln>
          </c:spPr>
          <c:dPt>
            <c:idx val="0"/>
            <c:bubble3D val="0"/>
            <c:spPr>
              <a:solidFill>
                <a:srgbClr val="294258"/>
              </a:solidFill>
              <a:ln w="19050">
                <a:noFill/>
              </a:ln>
              <a:effectLst>
                <a:outerShdw blurRad="190500" sx="102000" sy="102000" algn="ctr" rotWithShape="0">
                  <a:prstClr val="black">
                    <a:alpha val="40000"/>
                  </a:prstClr>
                </a:outerShdw>
              </a:effectLst>
            </c:spPr>
            <c:extLst xmlns:c16r2="http://schemas.microsoft.com/office/drawing/2015/06/chart">
              <c:ext xmlns:c16="http://schemas.microsoft.com/office/drawing/2014/chart" uri="{C3380CC4-5D6E-409C-BE32-E72D297353CC}">
                <c16:uniqueId val="{00000001-0DF9-4EE3-8D5A-892E8583B2FA}"/>
              </c:ext>
            </c:extLst>
          </c:dPt>
          <c:dPt>
            <c:idx val="1"/>
            <c:bubble3D val="0"/>
            <c:spPr>
              <a:solidFill>
                <a:schemeClr val="bg1">
                  <a:lumMod val="65000"/>
                </a:schemeClr>
              </a:solidFill>
              <a:ln w="19050">
                <a:noFill/>
              </a:ln>
              <a:effectLst/>
            </c:spPr>
            <c:extLst xmlns:c16r2="http://schemas.microsoft.com/office/drawing/2015/06/chart">
              <c:ext xmlns:c16="http://schemas.microsoft.com/office/drawing/2014/chart" uri="{C3380CC4-5D6E-409C-BE32-E72D297353CC}">
                <c16:uniqueId val="{00000003-0DF9-4EE3-8D5A-892E8583B2FA}"/>
              </c:ext>
            </c:extLst>
          </c:dPt>
          <c:dPt>
            <c:idx val="2"/>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5-0DF9-4EE3-8D5A-892E8583B2FA}"/>
              </c:ext>
            </c:extLst>
          </c:dPt>
          <c:dPt>
            <c:idx val="3"/>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7-0DF9-4EE3-8D5A-892E8583B2FA}"/>
              </c:ext>
            </c:extLst>
          </c:dPt>
          <c:dLbls>
            <c:dLbl>
              <c:idx val="2"/>
              <c:tx>
                <c:rich>
                  <a:bodyPr/>
                  <a:lstStyle/>
                  <a:p>
                    <a:fld id="{2D6DEBE4-7D25-42F3-B724-08C387735C8A}" type="VALUE">
                      <a:rPr lang="en-US" altLang="zh-CN">
                        <a:solidFill>
                          <a:schemeClr val="tx1"/>
                        </a:solidFill>
                      </a:rPr>
                      <a:pPr/>
                      <a:t>[值]</a:t>
                    </a:fld>
                    <a:endParaRPr lang="zh-CN" altLang="en-US"/>
                  </a:p>
                </c:rich>
              </c:tx>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0DF9-4EE3-8D5A-892E8583B2FA}"/>
                </c:ex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anchor="ctr" anchorCtr="1"/>
              <a:lstStyle/>
              <a:p>
                <a:pPr>
                  <a:defRPr sz="1197" b="0" i="0" u="none" strike="noStrike" kern="1200" baseline="0">
                    <a:solidFill>
                      <a:schemeClr val="accent1"/>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endParaRPr lang="zh-CN"/>
              </a:p>
            </c:txPr>
            <c:dLblPos val="ct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3"/>
                <c:pt idx="0">
                  <c:v>房地产</c:v>
                </c:pt>
                <c:pt idx="1">
                  <c:v>其他</c:v>
                </c:pt>
                <c:pt idx="2">
                  <c:v>IT</c:v>
                </c:pt>
              </c:strCache>
            </c:strRef>
          </c:cat>
          <c:val>
            <c:numRef>
              <c:f>Sheet1!$B$2:$B$5</c:f>
              <c:numCache>
                <c:formatCode>0%</c:formatCode>
                <c:ptCount val="4"/>
                <c:pt idx="0">
                  <c:v>0.32</c:v>
                </c:pt>
                <c:pt idx="1">
                  <c:v>0.23</c:v>
                </c:pt>
                <c:pt idx="2">
                  <c:v>0.45</c:v>
                </c:pt>
              </c:numCache>
            </c:numRef>
          </c:val>
          <c:extLst xmlns:c16r2="http://schemas.microsoft.com/office/drawing/2015/06/chart">
            <c:ext xmlns:c16="http://schemas.microsoft.com/office/drawing/2014/chart" uri="{C3380CC4-5D6E-409C-BE32-E72D297353CC}">
              <c16:uniqueId val="{00000008-0DF9-4EE3-8D5A-892E8583B2FA}"/>
            </c:ext>
          </c:extLst>
        </c:ser>
        <c:dLbls>
          <c:showLegendKey val="0"/>
          <c:showVal val="0"/>
          <c:showCatName val="0"/>
          <c:showSerName val="0"/>
          <c:showPercent val="0"/>
          <c:showBubbleSize val="0"/>
          <c:showLeaderLines val="1"/>
        </c:dLbls>
        <c:firstSliceAng val="0"/>
      </c:pieChart>
      <c:spPr>
        <a:noFill/>
        <a:ln>
          <a:noFill/>
        </a:ln>
        <a:effectLst/>
      </c:spPr>
    </c:plotArea>
    <c:legend>
      <c:legendPos val="b"/>
      <c:legendEntry>
        <c:idx val="3"/>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accent1"/>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accent1"/>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r>
              <a:rPr lang="en-US" dirty="0"/>
              <a:t>20</a:t>
            </a:r>
            <a:r>
              <a:rPr lang="en-US" altLang="zh-CN" dirty="0"/>
              <a:t>xx</a:t>
            </a:r>
            <a:r>
              <a:rPr lang="zh-CN" dirty="0"/>
              <a:t>年公司业务构成比例</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accent1"/>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endParaRPr lang="zh-CN"/>
        </a:p>
      </c:txPr>
    </c:title>
    <c:autoTitleDeleted val="0"/>
    <c:plotArea>
      <c:layout/>
      <c:pieChart>
        <c:varyColors val="1"/>
        <c:ser>
          <c:idx val="0"/>
          <c:order val="0"/>
          <c:tx>
            <c:strRef>
              <c:f>Sheet1!$B$1</c:f>
              <c:strCache>
                <c:ptCount val="1"/>
                <c:pt idx="0">
                  <c:v>比例</c:v>
                </c:pt>
              </c:strCache>
            </c:strRef>
          </c:tx>
          <c:spPr>
            <a:solidFill>
              <a:schemeClr val="bg1">
                <a:lumMod val="85000"/>
              </a:schemeClr>
            </a:solidFill>
            <a:ln>
              <a:noFill/>
            </a:ln>
          </c:spPr>
          <c:dPt>
            <c:idx val="0"/>
            <c:bubble3D val="0"/>
            <c:spPr>
              <a:solidFill>
                <a:srgbClr val="294258"/>
              </a:solidFill>
              <a:ln w="19050">
                <a:noFill/>
              </a:ln>
              <a:effectLst>
                <a:outerShdw blurRad="254000" sx="102000" sy="102000" algn="ctr" rotWithShape="0">
                  <a:prstClr val="black">
                    <a:alpha val="40000"/>
                  </a:prstClr>
                </a:outerShdw>
              </a:effectLst>
            </c:spPr>
            <c:extLst xmlns:c16r2="http://schemas.microsoft.com/office/drawing/2015/06/chart">
              <c:ext xmlns:c16="http://schemas.microsoft.com/office/drawing/2014/chart" uri="{C3380CC4-5D6E-409C-BE32-E72D297353CC}">
                <c16:uniqueId val="{00000001-B059-4B03-8B05-BFA37F05999D}"/>
              </c:ext>
            </c:extLst>
          </c:dPt>
          <c:dPt>
            <c:idx val="1"/>
            <c:bubble3D val="0"/>
            <c:spPr>
              <a:solidFill>
                <a:schemeClr val="bg1">
                  <a:lumMod val="75000"/>
                </a:schemeClr>
              </a:solidFill>
              <a:ln w="19050">
                <a:noFill/>
              </a:ln>
              <a:effectLst/>
            </c:spPr>
            <c:extLst xmlns:c16r2="http://schemas.microsoft.com/office/drawing/2015/06/chart">
              <c:ext xmlns:c16="http://schemas.microsoft.com/office/drawing/2014/chart" uri="{C3380CC4-5D6E-409C-BE32-E72D297353CC}">
                <c16:uniqueId val="{00000003-B059-4B03-8B05-BFA37F05999D}"/>
              </c:ext>
            </c:extLst>
          </c:dPt>
          <c:dPt>
            <c:idx val="2"/>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5-B059-4B03-8B05-BFA37F05999D}"/>
              </c:ext>
            </c:extLst>
          </c:dPt>
          <c:dPt>
            <c:idx val="3"/>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7-B059-4B03-8B05-BFA37F05999D}"/>
              </c:ext>
            </c:extLst>
          </c:dPt>
          <c:dLbls>
            <c:dLbl>
              <c:idx val="2"/>
              <c:tx>
                <c:rich>
                  <a:bodyPr/>
                  <a:lstStyle/>
                  <a:p>
                    <a:fld id="{C9C07EE6-5DE3-4475-A12F-765787EDEC2C}" type="VALUE">
                      <a:rPr lang="en-US" altLang="zh-CN">
                        <a:solidFill>
                          <a:schemeClr val="tx1"/>
                        </a:solidFill>
                      </a:rPr>
                      <a:pPr/>
                      <a:t>[值]</a:t>
                    </a:fld>
                    <a:endParaRPr lang="zh-CN" altLang="en-US"/>
                  </a:p>
                </c:rich>
              </c:tx>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B059-4B03-8B05-BFA37F05999D}"/>
                </c:ex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anchor="ctr" anchorCtr="1"/>
              <a:lstStyle/>
              <a:p>
                <a:pPr>
                  <a:defRPr sz="1197" b="0" i="0" u="none" strike="noStrike" kern="1200" baseline="0">
                    <a:solidFill>
                      <a:schemeClr val="accent1"/>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endParaRPr lang="zh-CN"/>
              </a:p>
            </c:txPr>
            <c:dLblPos val="ct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3"/>
                <c:pt idx="0">
                  <c:v>房地产</c:v>
                </c:pt>
                <c:pt idx="1">
                  <c:v>其他</c:v>
                </c:pt>
                <c:pt idx="2">
                  <c:v>IT</c:v>
                </c:pt>
              </c:strCache>
            </c:strRef>
          </c:cat>
          <c:val>
            <c:numRef>
              <c:f>Sheet1!$B$2:$B$5</c:f>
              <c:numCache>
                <c:formatCode>0%</c:formatCode>
                <c:ptCount val="4"/>
                <c:pt idx="0">
                  <c:v>0.37</c:v>
                </c:pt>
                <c:pt idx="1">
                  <c:v>0.1</c:v>
                </c:pt>
                <c:pt idx="2">
                  <c:v>0.53</c:v>
                </c:pt>
              </c:numCache>
            </c:numRef>
          </c:val>
          <c:extLst xmlns:c16r2="http://schemas.microsoft.com/office/drawing/2015/06/chart">
            <c:ext xmlns:c16="http://schemas.microsoft.com/office/drawing/2014/chart" uri="{C3380CC4-5D6E-409C-BE32-E72D297353CC}">
              <c16:uniqueId val="{00000008-B059-4B03-8B05-BFA37F05999D}"/>
            </c:ext>
          </c:extLst>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b"/>
      <c:legendEntry>
        <c:idx val="3"/>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accent1"/>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accent1"/>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r>
              <a:rPr lang="zh-CN" sz="1800" b="1" dirty="0"/>
              <a:t>未来几年销售额预测</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accent1"/>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endParaRPr lang="zh-CN"/>
        </a:p>
      </c:txPr>
    </c:title>
    <c:autoTitleDeleted val="0"/>
    <c:plotArea>
      <c:layout/>
      <c:lineChart>
        <c:grouping val="standard"/>
        <c:varyColors val="0"/>
        <c:ser>
          <c:idx val="0"/>
          <c:order val="0"/>
          <c:tx>
            <c:strRef>
              <c:f>Sheet1!$B$1</c:f>
              <c:strCache>
                <c:ptCount val="1"/>
                <c:pt idx="0">
                  <c:v>销售额</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numRef>
              <c:f>Sheet1!$A$2:$A$5</c:f>
              <c:numCache>
                <c:formatCode>General</c:formatCode>
                <c:ptCount val="4"/>
                <c:pt idx="0">
                  <c:v>2022</c:v>
                </c:pt>
                <c:pt idx="1">
                  <c:v>2023</c:v>
                </c:pt>
                <c:pt idx="2">
                  <c:v>2024</c:v>
                </c:pt>
                <c:pt idx="3">
                  <c:v>2025</c:v>
                </c:pt>
              </c:numCache>
            </c:numRef>
          </c:cat>
          <c:val>
            <c:numRef>
              <c:f>Sheet1!$B$2:$B$5</c:f>
              <c:numCache>
                <c:formatCode>General</c:formatCode>
                <c:ptCount val="4"/>
                <c:pt idx="0">
                  <c:v>42862.34</c:v>
                </c:pt>
                <c:pt idx="1">
                  <c:v>44856.12</c:v>
                </c:pt>
                <c:pt idx="2">
                  <c:v>47692.09</c:v>
                </c:pt>
                <c:pt idx="3">
                  <c:v>49218.559999999998</c:v>
                </c:pt>
              </c:numCache>
            </c:numRef>
          </c:val>
          <c:smooth val="0"/>
          <c:extLst xmlns:c16r2="http://schemas.microsoft.com/office/drawing/2015/06/chart">
            <c:ext xmlns:c16="http://schemas.microsoft.com/office/drawing/2014/chart" uri="{C3380CC4-5D6E-409C-BE32-E72D297353CC}">
              <c16:uniqueId val="{00000000-4BBC-4A06-96F1-A1A3BE406E2F}"/>
            </c:ext>
          </c:extLst>
        </c:ser>
        <c:dLbls>
          <c:showLegendKey val="0"/>
          <c:showVal val="0"/>
          <c:showCatName val="0"/>
          <c:showSerName val="0"/>
          <c:showPercent val="0"/>
          <c:showBubbleSize val="0"/>
        </c:dLbls>
        <c:marker val="1"/>
        <c:smooth val="0"/>
        <c:axId val="1885666976"/>
        <c:axId val="1885651744"/>
      </c:lineChart>
      <c:catAx>
        <c:axId val="18856669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accent1"/>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endParaRPr lang="zh-CN"/>
          </a:p>
        </c:txPr>
        <c:crossAx val="1885651744"/>
        <c:crosses val="autoZero"/>
        <c:auto val="1"/>
        <c:lblAlgn val="ctr"/>
        <c:lblOffset val="100"/>
        <c:noMultiLvlLbl val="0"/>
      </c:catAx>
      <c:valAx>
        <c:axId val="18856517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accent1"/>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endParaRPr lang="zh-CN"/>
          </a:p>
        </c:txPr>
        <c:crossAx val="18856669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accent1"/>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accent1"/>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r>
              <a:rPr lang="zh-CN" sz="1800" b="1" dirty="0"/>
              <a:t>未来公司业务预计构成比例</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accent1"/>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endParaRPr lang="zh-CN"/>
        </a:p>
      </c:txPr>
    </c:title>
    <c:autoTitleDeleted val="0"/>
    <c:plotArea>
      <c:layout/>
      <c:doughnutChart>
        <c:varyColors val="1"/>
        <c:ser>
          <c:idx val="0"/>
          <c:order val="0"/>
          <c:tx>
            <c:strRef>
              <c:f>Sheet1!$B$1</c:f>
              <c:strCache>
                <c:ptCount val="1"/>
                <c:pt idx="0">
                  <c:v>比例</c:v>
                </c:pt>
              </c:strCache>
            </c:strRef>
          </c:tx>
          <c:spPr>
            <a:ln>
              <a:noFill/>
            </a:ln>
          </c:spPr>
          <c:dPt>
            <c:idx val="0"/>
            <c:bubble3D val="0"/>
            <c:spPr>
              <a:solidFill>
                <a:srgbClr val="294258"/>
              </a:solidFill>
              <a:ln w="19050">
                <a:noFill/>
              </a:ln>
              <a:effectLst>
                <a:outerShdw blurRad="190500" sx="102000" sy="102000" algn="ctr" rotWithShape="0">
                  <a:prstClr val="black">
                    <a:alpha val="40000"/>
                  </a:prstClr>
                </a:outerShdw>
              </a:effectLst>
            </c:spPr>
            <c:extLst xmlns:c16r2="http://schemas.microsoft.com/office/drawing/2015/06/chart">
              <c:ext xmlns:c16="http://schemas.microsoft.com/office/drawing/2014/chart" uri="{C3380CC4-5D6E-409C-BE32-E72D297353CC}">
                <c16:uniqueId val="{00000001-12C9-474C-8503-87ACF82B808B}"/>
              </c:ext>
            </c:extLst>
          </c:dPt>
          <c:dPt>
            <c:idx val="1"/>
            <c:bubble3D val="0"/>
            <c:spPr>
              <a:solidFill>
                <a:schemeClr val="bg1">
                  <a:lumMod val="65000"/>
                </a:schemeClr>
              </a:solidFill>
              <a:ln w="19050">
                <a:noFill/>
              </a:ln>
              <a:effectLst/>
            </c:spPr>
            <c:extLst xmlns:c16r2="http://schemas.microsoft.com/office/drawing/2015/06/chart">
              <c:ext xmlns:c16="http://schemas.microsoft.com/office/drawing/2014/chart" uri="{C3380CC4-5D6E-409C-BE32-E72D297353CC}">
                <c16:uniqueId val="{00000003-12C9-474C-8503-87ACF82B808B}"/>
              </c:ext>
            </c:extLst>
          </c:dPt>
          <c:dPt>
            <c:idx val="2"/>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5-12C9-474C-8503-87ACF82B808B}"/>
              </c:ext>
            </c:extLst>
          </c:dPt>
          <c:dPt>
            <c:idx val="3"/>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7-12C9-474C-8503-87ACF82B808B}"/>
              </c:ext>
            </c:extLst>
          </c:dPt>
          <c:dLbls>
            <c:dLbl>
              <c:idx val="2"/>
              <c:tx>
                <c:rich>
                  <a:bodyPr/>
                  <a:lstStyle/>
                  <a:p>
                    <a:fld id="{2D6DEBE4-7D25-42F3-B724-08C387735C8A}" type="VALUE">
                      <a:rPr lang="en-US" altLang="zh-CN">
                        <a:solidFill>
                          <a:schemeClr val="tx1"/>
                        </a:solidFill>
                        <a:latin typeface="微软雅黑" panose="020B0503020204020204" pitchFamily="34" charset="-122"/>
                        <a:ea typeface="微软雅黑" panose="020B0503020204020204" pitchFamily="34" charset="-122"/>
                      </a:rPr>
                      <a:pPr/>
                      <a:t>[值]</a:t>
                    </a:fld>
                    <a:endParaRPr lang="zh-CN" altLang="en-US"/>
                  </a:p>
                </c:rich>
              </c:tx>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12C9-474C-8503-87ACF82B808B}"/>
                </c:ex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anchor="ctr" anchorCtr="1"/>
              <a:lstStyle/>
              <a:p>
                <a:pPr>
                  <a:defRPr sz="1197" b="0" i="0" u="none" strike="noStrike" kern="1200" baseline="0">
                    <a:solidFill>
                      <a:schemeClr val="accent1"/>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3"/>
                <c:pt idx="0">
                  <c:v>房地产</c:v>
                </c:pt>
                <c:pt idx="1">
                  <c:v>服务业</c:v>
                </c:pt>
                <c:pt idx="2">
                  <c:v>IT</c:v>
                </c:pt>
              </c:strCache>
            </c:strRef>
          </c:cat>
          <c:val>
            <c:numRef>
              <c:f>Sheet1!$B$2:$B$5</c:f>
              <c:numCache>
                <c:formatCode>0%</c:formatCode>
                <c:ptCount val="4"/>
                <c:pt idx="0">
                  <c:v>0.35</c:v>
                </c:pt>
                <c:pt idx="1">
                  <c:v>0.05</c:v>
                </c:pt>
                <c:pt idx="2">
                  <c:v>0.6</c:v>
                </c:pt>
              </c:numCache>
            </c:numRef>
          </c:val>
          <c:extLst xmlns:c16r2="http://schemas.microsoft.com/office/drawing/2015/06/chart">
            <c:ext xmlns:c16="http://schemas.microsoft.com/office/drawing/2014/chart" uri="{C3380CC4-5D6E-409C-BE32-E72D297353CC}">
              <c16:uniqueId val="{00000008-12C9-474C-8503-87ACF82B808B}"/>
            </c:ext>
          </c:extLst>
        </c:ser>
        <c:dLbls>
          <c:showLegendKey val="0"/>
          <c:showVal val="0"/>
          <c:showCatName val="0"/>
          <c:showSerName val="0"/>
          <c:showPercent val="0"/>
          <c:showBubbleSize val="0"/>
          <c:showLeaderLines val="1"/>
        </c:dLbls>
        <c:firstSliceAng val="0"/>
        <c:holeSize val="50"/>
      </c:doughnutChart>
      <c:spPr>
        <a:noFill/>
        <a:ln>
          <a:noFill/>
        </a:ln>
        <a:effectLst/>
      </c:spPr>
    </c:plotArea>
    <c:legend>
      <c:legendPos val="b"/>
      <c:legendEntry>
        <c:idx val="3"/>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accent1"/>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A5D8BEDF-2495-4AC9-8EBE-D402089FF662}" type="datetimeFigureOut">
              <a:rPr lang="zh-CN" altLang="en-US" smtClean="0"/>
              <a:pPr/>
              <a:t>2021/9/7</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F3451B31-1B05-417F-8DFF-089B1FD013EA}" type="slidenum">
              <a:rPr lang="zh-CN" altLang="en-US" smtClean="0"/>
              <a:pPr/>
              <a:t>‹#›</a:t>
            </a:fld>
            <a:endParaRPr lang="zh-CN" altLang="en-US" dirty="0"/>
          </a:p>
        </p:txBody>
      </p:sp>
    </p:spTree>
    <p:extLst>
      <p:ext uri="{BB962C8B-B14F-4D97-AF65-F5344CB8AC3E}">
        <p14:creationId xmlns:p14="http://schemas.microsoft.com/office/powerpoint/2010/main" val="17125508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3451B31-1B05-417F-8DFF-089B1FD013EA}" type="slidenum">
              <a:rPr lang="zh-CN" altLang="en-US" smtClean="0"/>
              <a:t>6</a:t>
            </a:fld>
            <a:endParaRPr lang="zh-CN" altLang="en-US"/>
          </a:p>
        </p:txBody>
      </p:sp>
    </p:spTree>
    <p:extLst>
      <p:ext uri="{BB962C8B-B14F-4D97-AF65-F5344CB8AC3E}">
        <p14:creationId xmlns:p14="http://schemas.microsoft.com/office/powerpoint/2010/main" val="3625479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bg>
      <p:bgPr>
        <a:solidFill>
          <a:schemeClr val="tx1"/>
        </a:solidFill>
        <a:effectLst/>
      </p:bgPr>
    </p:bg>
    <p:spTree>
      <p:nvGrpSpPr>
        <p:cNvPr id="1" name=""/>
        <p:cNvGrpSpPr/>
        <p:nvPr/>
      </p:nvGrpSpPr>
      <p:grpSpPr>
        <a:xfrm>
          <a:off x="0" y="0"/>
          <a:ext cx="0" cy="0"/>
          <a:chOff x="0" y="0"/>
          <a:chExt cx="0" cy="0"/>
        </a:xfrm>
      </p:grpSpPr>
      <p:sp>
        <p:nvSpPr>
          <p:cNvPr id="28" name="椭圆 27">
            <a:extLst>
              <a:ext uri="{FF2B5EF4-FFF2-40B4-BE49-F238E27FC236}">
                <a16:creationId xmlns="" xmlns:a16="http://schemas.microsoft.com/office/drawing/2014/main" id="{42DF061B-B8D5-4469-99A7-65D5FC6F2D92}"/>
              </a:ext>
            </a:extLst>
          </p:cNvPr>
          <p:cNvSpPr/>
          <p:nvPr userDrawn="1"/>
        </p:nvSpPr>
        <p:spPr>
          <a:xfrm rot="6838198">
            <a:off x="7401988" y="2621916"/>
            <a:ext cx="8162008" cy="8162008"/>
          </a:xfrm>
          <a:prstGeom prst="ellipse">
            <a:avLst/>
          </a:prstGeom>
          <a:solidFill>
            <a:schemeClr val="accent1">
              <a:alpha val="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7" name="平行四边形 36">
            <a:extLst>
              <a:ext uri="{FF2B5EF4-FFF2-40B4-BE49-F238E27FC236}">
                <a16:creationId xmlns="" xmlns:a16="http://schemas.microsoft.com/office/drawing/2014/main" id="{9EFA08A9-2B1E-4640-BC76-C7B70556438F}"/>
              </a:ext>
            </a:extLst>
          </p:cNvPr>
          <p:cNvSpPr/>
          <p:nvPr userDrawn="1"/>
        </p:nvSpPr>
        <p:spPr>
          <a:xfrm rot="20195579">
            <a:off x="396548" y="2012789"/>
            <a:ext cx="4397737" cy="599608"/>
          </a:xfrm>
          <a:prstGeom prst="parallelogram">
            <a:avLst>
              <a:gd name="adj" fmla="val 43053"/>
            </a:avLst>
          </a:prstGeom>
          <a:gradFill>
            <a:gsLst>
              <a:gs pos="20000">
                <a:schemeClr val="accent1">
                  <a:alpha val="8000"/>
                </a:schemeClr>
              </a:gs>
              <a:gs pos="100000">
                <a:schemeClr val="accent1">
                  <a:alpha val="51000"/>
                </a:schemeClr>
              </a:gs>
            </a:gsLst>
            <a:lin ang="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8" name="平行四边形 37">
            <a:extLst>
              <a:ext uri="{FF2B5EF4-FFF2-40B4-BE49-F238E27FC236}">
                <a16:creationId xmlns="" xmlns:a16="http://schemas.microsoft.com/office/drawing/2014/main" id="{AE15ED46-EFC1-4031-863B-304147077DDD}"/>
              </a:ext>
            </a:extLst>
          </p:cNvPr>
          <p:cNvSpPr/>
          <p:nvPr userDrawn="1"/>
        </p:nvSpPr>
        <p:spPr>
          <a:xfrm rot="20391275">
            <a:off x="-41238" y="4965173"/>
            <a:ext cx="3395138" cy="363625"/>
          </a:xfrm>
          <a:prstGeom prst="parallelogram">
            <a:avLst>
              <a:gd name="adj" fmla="val 38441"/>
            </a:avLst>
          </a:prstGeom>
          <a:gradFill>
            <a:gsLst>
              <a:gs pos="20000">
                <a:schemeClr val="accent1">
                  <a:alpha val="8000"/>
                </a:schemeClr>
              </a:gs>
              <a:gs pos="100000">
                <a:schemeClr val="accent1">
                  <a:alpha val="51000"/>
                </a:schemeClr>
              </a:gs>
            </a:gsLst>
            <a:lin ang="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zh-CN" altLang="en-US" b="0" i="0" u="none" strike="noStrike"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0" name="平行四边形 39">
            <a:extLst>
              <a:ext uri="{FF2B5EF4-FFF2-40B4-BE49-F238E27FC236}">
                <a16:creationId xmlns="" xmlns:a16="http://schemas.microsoft.com/office/drawing/2014/main" id="{C6428CF2-EDE3-46AB-94A3-F266C1925C62}"/>
              </a:ext>
            </a:extLst>
          </p:cNvPr>
          <p:cNvSpPr/>
          <p:nvPr userDrawn="1"/>
        </p:nvSpPr>
        <p:spPr>
          <a:xfrm rot="20366213">
            <a:off x="189804" y="6337480"/>
            <a:ext cx="4397737" cy="167732"/>
          </a:xfrm>
          <a:prstGeom prst="parallelogram">
            <a:avLst>
              <a:gd name="adj" fmla="val 43695"/>
            </a:avLst>
          </a:prstGeom>
          <a:gradFill>
            <a:gsLst>
              <a:gs pos="20000">
                <a:schemeClr val="accent1">
                  <a:alpha val="8000"/>
                </a:schemeClr>
              </a:gs>
              <a:gs pos="100000">
                <a:schemeClr val="accent1">
                  <a:alpha val="51000"/>
                </a:schemeClr>
              </a:gs>
            </a:gsLst>
            <a:lin ang="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zh-CN" altLang="en-US" b="0" i="0" u="none" strike="noStrike"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29" name="组合 28">
            <a:extLst>
              <a:ext uri="{FF2B5EF4-FFF2-40B4-BE49-F238E27FC236}">
                <a16:creationId xmlns="" xmlns:a16="http://schemas.microsoft.com/office/drawing/2014/main" id="{BC32497B-CF86-45B3-8557-0CF26BE32488}"/>
              </a:ext>
            </a:extLst>
          </p:cNvPr>
          <p:cNvGrpSpPr/>
          <p:nvPr userDrawn="1"/>
        </p:nvGrpSpPr>
        <p:grpSpPr>
          <a:xfrm rot="17100000">
            <a:off x="9193556" y="-3697025"/>
            <a:ext cx="6513301" cy="6513301"/>
            <a:chOff x="984860" y="319772"/>
            <a:chExt cx="3597810" cy="3597810"/>
          </a:xfrm>
        </p:grpSpPr>
        <p:sp>
          <p:nvSpPr>
            <p:cNvPr id="30" name="弧形 29">
              <a:extLst>
                <a:ext uri="{FF2B5EF4-FFF2-40B4-BE49-F238E27FC236}">
                  <a16:creationId xmlns="" xmlns:a16="http://schemas.microsoft.com/office/drawing/2014/main" id="{22D57AC2-2E54-412D-BA6C-F6F23A9795E1}"/>
                </a:ext>
              </a:extLst>
            </p:cNvPr>
            <p:cNvSpPr/>
            <p:nvPr/>
          </p:nvSpPr>
          <p:spPr>
            <a:xfrm rot="19247356">
              <a:off x="984860" y="319772"/>
              <a:ext cx="3597810" cy="3597810"/>
            </a:xfrm>
            <a:prstGeom prst="arc">
              <a:avLst>
                <a:gd name="adj1" fmla="val 3787909"/>
                <a:gd name="adj2" fmla="val 1352802"/>
              </a:avLst>
            </a:prstGeom>
            <a:ln w="3175">
              <a:gradFill>
                <a:gsLst>
                  <a:gs pos="1000">
                    <a:schemeClr val="accent1">
                      <a:alpha val="18000"/>
                    </a:schemeClr>
                  </a:gs>
                  <a:gs pos="97279">
                    <a:schemeClr val="accent1">
                      <a:alpha val="14000"/>
                    </a:schemeClr>
                  </a:gs>
                  <a:gs pos="49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1" name="弧形 30">
              <a:extLst>
                <a:ext uri="{FF2B5EF4-FFF2-40B4-BE49-F238E27FC236}">
                  <a16:creationId xmlns="" xmlns:a16="http://schemas.microsoft.com/office/drawing/2014/main" id="{8E644126-5FE4-4804-8AC3-B6E13517A02F}"/>
                </a:ext>
              </a:extLst>
            </p:cNvPr>
            <p:cNvSpPr/>
            <p:nvPr/>
          </p:nvSpPr>
          <p:spPr>
            <a:xfrm rot="3600000">
              <a:off x="1276500" y="611412"/>
              <a:ext cx="3014532" cy="3014529"/>
            </a:xfrm>
            <a:prstGeom prst="arc">
              <a:avLst>
                <a:gd name="adj1" fmla="val 4665090"/>
                <a:gd name="adj2" fmla="val 3286922"/>
              </a:avLst>
            </a:prstGeom>
            <a:ln w="3175">
              <a:gradFill>
                <a:gsLst>
                  <a:gs pos="1000">
                    <a:schemeClr val="accent1">
                      <a:alpha val="18000"/>
                    </a:schemeClr>
                  </a:gs>
                  <a:gs pos="97279">
                    <a:schemeClr val="accent1">
                      <a:alpha val="14000"/>
                    </a:schemeClr>
                  </a:gs>
                  <a:gs pos="49000">
                    <a:schemeClr val="accent1">
                      <a:alpha val="0"/>
                    </a:schemeClr>
                  </a:gs>
                </a:gsLst>
                <a:lin ang="5400000" scaled="1"/>
              </a:gradFill>
            </a:ln>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100000"/>
                  </a:prstClr>
                </a:solidFill>
                <a:effectLst/>
                <a:uLnTx/>
                <a:uFillTx/>
                <a:latin typeface="微软雅黑" panose="020B0503020204020204" pitchFamily="34" charset="-122"/>
                <a:ea typeface="微软雅黑" panose="020B0503020204020204" pitchFamily="34" charset="-122"/>
                <a:cs typeface="+mn-cs"/>
              </a:endParaRPr>
            </a:p>
          </p:txBody>
        </p:sp>
        <p:sp>
          <p:nvSpPr>
            <p:cNvPr id="32" name="弧形 31">
              <a:extLst>
                <a:ext uri="{FF2B5EF4-FFF2-40B4-BE49-F238E27FC236}">
                  <a16:creationId xmlns="" xmlns:a16="http://schemas.microsoft.com/office/drawing/2014/main" id="{287920A8-3C91-4070-9572-78984737893F}"/>
                </a:ext>
              </a:extLst>
            </p:cNvPr>
            <p:cNvSpPr/>
            <p:nvPr/>
          </p:nvSpPr>
          <p:spPr>
            <a:xfrm rot="16200000">
              <a:off x="1568144" y="903054"/>
              <a:ext cx="2431247" cy="2431250"/>
            </a:xfrm>
            <a:prstGeom prst="arc">
              <a:avLst>
                <a:gd name="adj1" fmla="val 2309603"/>
                <a:gd name="adj2" fmla="val 21408069"/>
              </a:avLst>
            </a:prstGeom>
            <a:ln w="3175">
              <a:gradFill>
                <a:gsLst>
                  <a:gs pos="1000">
                    <a:schemeClr val="accent1">
                      <a:alpha val="18000"/>
                    </a:schemeClr>
                  </a:gs>
                  <a:gs pos="97279">
                    <a:schemeClr val="accent1">
                      <a:alpha val="14000"/>
                    </a:schemeClr>
                  </a:gs>
                  <a:gs pos="49000">
                    <a:schemeClr val="accent1">
                      <a:alpha val="0"/>
                    </a:schemeClr>
                  </a:gs>
                </a:gsLst>
                <a:lin ang="5400000" scaled="1"/>
              </a:gradFill>
            </a:ln>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100000"/>
                  </a:prstClr>
                </a:solidFill>
                <a:effectLst/>
                <a:uLnTx/>
                <a:uFillTx/>
                <a:latin typeface="微软雅黑" panose="020B0503020204020204" pitchFamily="34" charset="-122"/>
                <a:ea typeface="微软雅黑" panose="020B0503020204020204" pitchFamily="34" charset="-122"/>
                <a:cs typeface="+mn-cs"/>
              </a:endParaRPr>
            </a:p>
          </p:txBody>
        </p:sp>
        <p:sp>
          <p:nvSpPr>
            <p:cNvPr id="33" name="弧形 32">
              <a:extLst>
                <a:ext uri="{FF2B5EF4-FFF2-40B4-BE49-F238E27FC236}">
                  <a16:creationId xmlns="" xmlns:a16="http://schemas.microsoft.com/office/drawing/2014/main" id="{BFA10619-083F-498B-8639-0D8B009E117F}"/>
                </a:ext>
              </a:extLst>
            </p:cNvPr>
            <p:cNvSpPr/>
            <p:nvPr/>
          </p:nvSpPr>
          <p:spPr>
            <a:xfrm rot="11700000">
              <a:off x="1859783" y="1194692"/>
              <a:ext cx="1847969" cy="1847971"/>
            </a:xfrm>
            <a:prstGeom prst="arc">
              <a:avLst>
                <a:gd name="adj1" fmla="val 18739817"/>
                <a:gd name="adj2" fmla="val 16835760"/>
              </a:avLst>
            </a:prstGeom>
            <a:ln w="3175">
              <a:gradFill>
                <a:gsLst>
                  <a:gs pos="1000">
                    <a:schemeClr val="accent1">
                      <a:alpha val="18000"/>
                    </a:schemeClr>
                  </a:gs>
                  <a:gs pos="97279">
                    <a:schemeClr val="accent1">
                      <a:alpha val="14000"/>
                    </a:schemeClr>
                  </a:gs>
                  <a:gs pos="49000">
                    <a:schemeClr val="accent1">
                      <a:alpha val="0"/>
                    </a:schemeClr>
                  </a:gs>
                </a:gsLst>
                <a:lin ang="5400000" scaled="1"/>
              </a:gradFill>
            </a:ln>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100000"/>
                  </a:prstClr>
                </a:solidFill>
                <a:effectLst/>
                <a:uLnTx/>
                <a:uFillTx/>
                <a:latin typeface="微软雅黑" panose="020B0503020204020204" pitchFamily="34" charset="-122"/>
                <a:ea typeface="微软雅黑" panose="020B0503020204020204" pitchFamily="34" charset="-122"/>
                <a:cs typeface="+mn-cs"/>
              </a:endParaRPr>
            </a:p>
          </p:txBody>
        </p:sp>
        <p:sp>
          <p:nvSpPr>
            <p:cNvPr id="34" name="弧形 33">
              <a:extLst>
                <a:ext uri="{FF2B5EF4-FFF2-40B4-BE49-F238E27FC236}">
                  <a16:creationId xmlns="" xmlns:a16="http://schemas.microsoft.com/office/drawing/2014/main" id="{3A661833-13C1-4A4B-9B70-4333E4A88108}"/>
                </a:ext>
              </a:extLst>
            </p:cNvPr>
            <p:cNvSpPr/>
            <p:nvPr/>
          </p:nvSpPr>
          <p:spPr>
            <a:xfrm rot="6300000">
              <a:off x="2151423" y="1486333"/>
              <a:ext cx="1264688" cy="1264688"/>
            </a:xfrm>
            <a:prstGeom prst="arc">
              <a:avLst>
                <a:gd name="adj1" fmla="val 8934630"/>
                <a:gd name="adj2" fmla="val 7854171"/>
              </a:avLst>
            </a:prstGeom>
            <a:ln w="3175">
              <a:gradFill>
                <a:gsLst>
                  <a:gs pos="1000">
                    <a:schemeClr val="accent1">
                      <a:alpha val="18000"/>
                    </a:schemeClr>
                  </a:gs>
                  <a:gs pos="97279">
                    <a:schemeClr val="accent1">
                      <a:alpha val="14000"/>
                    </a:schemeClr>
                  </a:gs>
                  <a:gs pos="49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pic>
        <p:nvPicPr>
          <p:cNvPr id="14" name="图片 13">
            <a:extLst>
              <a:ext uri="{FF2B5EF4-FFF2-40B4-BE49-F238E27FC236}">
                <a16:creationId xmlns="" xmlns:a16="http://schemas.microsoft.com/office/drawing/2014/main" id="{3F679891-57B5-4999-B5E3-AD068330B9A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4799" y="0"/>
            <a:ext cx="2638130" cy="1184690"/>
          </a:xfrm>
          <a:prstGeom prst="rect">
            <a:avLst/>
          </a:prstGeom>
        </p:spPr>
      </p:pic>
      <p:sp>
        <p:nvSpPr>
          <p:cNvPr id="13" name="矩形 12">
            <a:extLst>
              <a:ext uri="{FF2B5EF4-FFF2-40B4-BE49-F238E27FC236}">
                <a16:creationId xmlns="" xmlns:a16="http://schemas.microsoft.com/office/drawing/2014/main" id="{35FB820C-9416-460D-8008-75A7DE484DD1}"/>
              </a:ext>
            </a:extLst>
          </p:cNvPr>
          <p:cNvSpPr/>
          <p:nvPr userDrawn="1"/>
        </p:nvSpPr>
        <p:spPr>
          <a:xfrm>
            <a:off x="1655064" y="1874520"/>
            <a:ext cx="9180576" cy="3300984"/>
          </a:xfrm>
          <a:prstGeom prst="rect">
            <a:avLst/>
          </a:prstGeom>
          <a:noFill/>
          <a:ln w="25400">
            <a:gradFill flip="none" rotWithShape="1">
              <a:gsLst>
                <a:gs pos="0">
                  <a:schemeClr val="accent1"/>
                </a:gs>
                <a:gs pos="100000">
                  <a:schemeClr val="accent1">
                    <a:lumMod val="60000"/>
                    <a:lumOff val="40000"/>
                  </a:schemeClr>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solidFill>
            </a:endParaRPr>
          </a:p>
        </p:txBody>
      </p:sp>
      <p:grpSp>
        <p:nvGrpSpPr>
          <p:cNvPr id="41" name="组合 40">
            <a:extLst>
              <a:ext uri="{FF2B5EF4-FFF2-40B4-BE49-F238E27FC236}">
                <a16:creationId xmlns="" xmlns:a16="http://schemas.microsoft.com/office/drawing/2014/main" id="{93BF63EB-0E50-464C-82B0-49363A888545}"/>
              </a:ext>
            </a:extLst>
          </p:cNvPr>
          <p:cNvGrpSpPr/>
          <p:nvPr userDrawn="1"/>
        </p:nvGrpSpPr>
        <p:grpSpPr>
          <a:xfrm>
            <a:off x="10654163" y="6354372"/>
            <a:ext cx="1008166" cy="93850"/>
            <a:chOff x="7647134" y="5987483"/>
            <a:chExt cx="1493147" cy="138997"/>
          </a:xfrm>
          <a:gradFill>
            <a:gsLst>
              <a:gs pos="0">
                <a:schemeClr val="bg1">
                  <a:alpha val="0"/>
                </a:schemeClr>
              </a:gs>
              <a:gs pos="100000">
                <a:schemeClr val="bg1"/>
              </a:gs>
            </a:gsLst>
            <a:lin ang="0" scaled="1"/>
          </a:gradFill>
        </p:grpSpPr>
        <p:sp>
          <p:nvSpPr>
            <p:cNvPr id="42" name="椭圆 41">
              <a:extLst>
                <a:ext uri="{FF2B5EF4-FFF2-40B4-BE49-F238E27FC236}">
                  <a16:creationId xmlns="" xmlns:a16="http://schemas.microsoft.com/office/drawing/2014/main" id="{56A9CCD0-280D-492B-A114-062D736457DF}"/>
                </a:ext>
              </a:extLst>
            </p:cNvPr>
            <p:cNvSpPr/>
            <p:nvPr/>
          </p:nvSpPr>
          <p:spPr>
            <a:xfrm>
              <a:off x="8324208" y="5987483"/>
              <a:ext cx="138997" cy="138997"/>
            </a:xfrm>
            <a:prstGeom prst="ellipse">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3" name="椭圆 42">
              <a:extLst>
                <a:ext uri="{FF2B5EF4-FFF2-40B4-BE49-F238E27FC236}">
                  <a16:creationId xmlns="" xmlns:a16="http://schemas.microsoft.com/office/drawing/2014/main" id="{45502257-C62D-4886-81FD-B4F675B6CBB0}"/>
                </a:ext>
              </a:extLst>
            </p:cNvPr>
            <p:cNvSpPr/>
            <p:nvPr/>
          </p:nvSpPr>
          <p:spPr>
            <a:xfrm>
              <a:off x="8662745" y="5987483"/>
              <a:ext cx="138997" cy="138997"/>
            </a:xfrm>
            <a:prstGeom prst="ellipse">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4" name="椭圆 43">
              <a:extLst>
                <a:ext uri="{FF2B5EF4-FFF2-40B4-BE49-F238E27FC236}">
                  <a16:creationId xmlns="" xmlns:a16="http://schemas.microsoft.com/office/drawing/2014/main" id="{682B8758-28E0-4268-8B6D-7DDBE8CD943D}"/>
                </a:ext>
              </a:extLst>
            </p:cNvPr>
            <p:cNvSpPr/>
            <p:nvPr/>
          </p:nvSpPr>
          <p:spPr>
            <a:xfrm>
              <a:off x="9001284" y="5987483"/>
              <a:ext cx="138997" cy="138997"/>
            </a:xfrm>
            <a:prstGeom prst="ellipse">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5" name="椭圆 44">
              <a:extLst>
                <a:ext uri="{FF2B5EF4-FFF2-40B4-BE49-F238E27FC236}">
                  <a16:creationId xmlns="" xmlns:a16="http://schemas.microsoft.com/office/drawing/2014/main" id="{CFD30644-F565-4456-A9A3-4BC60DAD6C59}"/>
                </a:ext>
              </a:extLst>
            </p:cNvPr>
            <p:cNvSpPr/>
            <p:nvPr/>
          </p:nvSpPr>
          <p:spPr>
            <a:xfrm>
              <a:off x="7985671" y="5987483"/>
              <a:ext cx="138997" cy="138997"/>
            </a:xfrm>
            <a:prstGeom prst="ellipse">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6" name="椭圆 45">
              <a:extLst>
                <a:ext uri="{FF2B5EF4-FFF2-40B4-BE49-F238E27FC236}">
                  <a16:creationId xmlns="" xmlns:a16="http://schemas.microsoft.com/office/drawing/2014/main" id="{B3658E91-2ECD-4A85-9A80-53E7872952AD}"/>
                </a:ext>
              </a:extLst>
            </p:cNvPr>
            <p:cNvSpPr/>
            <p:nvPr/>
          </p:nvSpPr>
          <p:spPr>
            <a:xfrm>
              <a:off x="7647134" y="5987483"/>
              <a:ext cx="138997" cy="138997"/>
            </a:xfrm>
            <a:prstGeom prst="ellipse">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2" name="标题 1">
            <a:extLst>
              <a:ext uri="{FF2B5EF4-FFF2-40B4-BE49-F238E27FC236}">
                <a16:creationId xmlns="" xmlns:a16="http://schemas.microsoft.com/office/drawing/2014/main" id="{F9A4A373-BD04-4460-8E88-7B80435E922D}"/>
              </a:ext>
            </a:extLst>
          </p:cNvPr>
          <p:cNvSpPr>
            <a:spLocks noGrp="1"/>
          </p:cNvSpPr>
          <p:nvPr>
            <p:ph type="title" hasCustomPrompt="1"/>
          </p:nvPr>
        </p:nvSpPr>
        <p:spPr>
          <a:xfrm>
            <a:off x="3018234" y="2735141"/>
            <a:ext cx="6155531" cy="830997"/>
          </a:xfrm>
          <a:prstGeom prst="rect">
            <a:avLst/>
          </a:prstGeom>
          <a:noFill/>
        </p:spPr>
        <p:txBody>
          <a:bodyPr wrap="none" lIns="0" tIns="0" rIns="0" bIns="0">
            <a:spAutoFit/>
          </a:bodyPr>
          <a:lstStyle>
            <a:lvl1pPr algn="ctr">
              <a:defRPr sz="6000">
                <a:solidFill>
                  <a:schemeClr val="accent1"/>
                </a:solidFill>
              </a:defRPr>
            </a:lvl1pPr>
          </a:lstStyle>
          <a:p>
            <a:r>
              <a:rPr lang="zh-CN" altLang="en-US" dirty="0"/>
              <a:t>单击此处输入标题</a:t>
            </a:r>
          </a:p>
        </p:txBody>
      </p:sp>
      <p:sp>
        <p:nvSpPr>
          <p:cNvPr id="6" name="内容占位符 5">
            <a:extLst>
              <a:ext uri="{FF2B5EF4-FFF2-40B4-BE49-F238E27FC236}">
                <a16:creationId xmlns="" xmlns:a16="http://schemas.microsoft.com/office/drawing/2014/main" id="{F425E65F-E623-49EF-978E-238711E6D134}"/>
              </a:ext>
            </a:extLst>
          </p:cNvPr>
          <p:cNvSpPr>
            <a:spLocks noGrp="1"/>
          </p:cNvSpPr>
          <p:nvPr>
            <p:ph sz="quarter" idx="10" hasCustomPrompt="1"/>
          </p:nvPr>
        </p:nvSpPr>
        <p:spPr>
          <a:xfrm>
            <a:off x="4018508" y="3837149"/>
            <a:ext cx="4154984" cy="249299"/>
          </a:xfrm>
          <a:prstGeom prst="rect">
            <a:avLst/>
          </a:prstGeom>
          <a:noFill/>
        </p:spPr>
        <p:txBody>
          <a:bodyPr wrap="none" lIns="0" tIns="0" rIns="0" bIns="0">
            <a:spAutoFit/>
          </a:bodyPr>
          <a:lstStyle>
            <a:lvl1pPr marL="0" indent="0" algn="ctr">
              <a:buNone/>
              <a:defRPr lang="zh-CN" altLang="en-US" sz="1800" kern="1200" dirty="0" smtClean="0">
                <a:solidFill>
                  <a:schemeClr val="accent1"/>
                </a:solidFill>
                <a:latin typeface="+mj-lt"/>
                <a:ea typeface="+mj-ea"/>
                <a:cs typeface="+mj-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单击此处编辑创作者、公司、时间等信息</a:t>
            </a:r>
          </a:p>
        </p:txBody>
      </p:sp>
    </p:spTree>
    <p:extLst>
      <p:ext uri="{BB962C8B-B14F-4D97-AF65-F5344CB8AC3E}">
        <p14:creationId xmlns:p14="http://schemas.microsoft.com/office/powerpoint/2010/main" val="3563082799"/>
      </p:ext>
    </p:extLst>
  </p:cSld>
  <p:clrMapOvr>
    <a:masterClrMapping/>
  </p:clrMapOvr>
  <p:extLst>
    <p:ext uri="{DCECCB84-F9BA-43D5-87BE-67443E8EF086}">
      <p15:sldGuideLst xmlns:p15="http://schemas.microsoft.com/office/powerpoint/2012/main">
        <p15:guide id="1" pos="325">
          <p15:clr>
            <a:srgbClr val="FBAE40"/>
          </p15:clr>
        </p15:guide>
        <p15:guide id="2" orient="horz" pos="2160">
          <p15:clr>
            <a:srgbClr val="FBAE40"/>
          </p15:clr>
        </p15:guide>
        <p15:guide id="3" pos="7355">
          <p15:clr>
            <a:srgbClr val="FBAE40"/>
          </p15:clr>
        </p15:guide>
        <p15:guide id="4" pos="3840">
          <p15:clr>
            <a:srgbClr val="FBAE40"/>
          </p15:clr>
        </p15:guide>
        <p15:guide id="5" orient="horz" pos="232">
          <p15:clr>
            <a:srgbClr val="FBAE40"/>
          </p15:clr>
        </p15:guide>
        <p15:guide id="6" orient="horz" pos="4088">
          <p15:clr>
            <a:srgbClr val="FBAE40"/>
          </p15:clr>
        </p15:guide>
        <p15:guide id="9" orient="horz" pos="2568">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43" name="图片 42" descr="sarah-shaffer-O3gOgPB4sRU-unsplash">
            <a:extLst>
              <a:ext uri="{FF2B5EF4-FFF2-40B4-BE49-F238E27FC236}">
                <a16:creationId xmlns="" xmlns:a16="http://schemas.microsoft.com/office/drawing/2014/main" id="{DCA45B95-EE84-4052-9051-272F4EB2F763}"/>
              </a:ext>
            </a:extLst>
          </p:cNvPr>
          <p:cNvPicPr>
            <a:picLocks noGrp="1" noChangeAspect="1"/>
          </p:cNvPicPr>
          <p:nvPr isPhoto="1" userDrawn="1"/>
        </p:nvPicPr>
        <p:blipFill rotWithShape="1">
          <a:blip r:embed="rId2" cstate="screen">
            <a:lum/>
            <a:alphaModFix amt="5000"/>
            <a:extLst>
              <a:ext uri="{28A0092B-C50C-407E-A947-70E740481C1C}">
                <a14:useLocalDpi xmlns:a14="http://schemas.microsoft.com/office/drawing/2010/main"/>
              </a:ext>
            </a:extLst>
          </a:blip>
          <a:srcRect/>
          <a:stretch/>
        </p:blipFill>
        <p:spPr>
          <a:xfrm>
            <a:off x="2" y="18230"/>
            <a:ext cx="12191998" cy="6839770"/>
          </a:xfrm>
          <a:prstGeom prst="rect">
            <a:avLst/>
          </a:prstGeom>
        </p:spPr>
      </p:pic>
      <p:grpSp>
        <p:nvGrpSpPr>
          <p:cNvPr id="4" name="组合 3">
            <a:extLst>
              <a:ext uri="{FF2B5EF4-FFF2-40B4-BE49-F238E27FC236}">
                <a16:creationId xmlns="" xmlns:a16="http://schemas.microsoft.com/office/drawing/2014/main" id="{1B55F277-EC8C-46E4-B087-10F7A66B2399}"/>
              </a:ext>
            </a:extLst>
          </p:cNvPr>
          <p:cNvGrpSpPr/>
          <p:nvPr userDrawn="1"/>
        </p:nvGrpSpPr>
        <p:grpSpPr>
          <a:xfrm rot="17100000">
            <a:off x="-1168145" y="-185816"/>
            <a:ext cx="7229632" cy="7229632"/>
            <a:chOff x="984860" y="319772"/>
            <a:chExt cx="3597810" cy="3597810"/>
          </a:xfrm>
        </p:grpSpPr>
        <p:sp>
          <p:nvSpPr>
            <p:cNvPr id="5" name="弧形 4">
              <a:extLst>
                <a:ext uri="{FF2B5EF4-FFF2-40B4-BE49-F238E27FC236}">
                  <a16:creationId xmlns="" xmlns:a16="http://schemas.microsoft.com/office/drawing/2014/main" id="{DDA72E10-0DC5-459E-B41D-D208685D09D6}"/>
                </a:ext>
              </a:extLst>
            </p:cNvPr>
            <p:cNvSpPr/>
            <p:nvPr/>
          </p:nvSpPr>
          <p:spPr>
            <a:xfrm rot="19247356">
              <a:off x="984860" y="319772"/>
              <a:ext cx="3597810" cy="3597810"/>
            </a:xfrm>
            <a:prstGeom prst="arc">
              <a:avLst>
                <a:gd name="adj1" fmla="val 3787909"/>
                <a:gd name="adj2" fmla="val 1352802"/>
              </a:avLst>
            </a:prstGeom>
            <a:ln w="3175">
              <a:gradFill>
                <a:gsLst>
                  <a:gs pos="0">
                    <a:schemeClr val="accent1">
                      <a:alpha val="18000"/>
                    </a:schemeClr>
                  </a:gs>
                  <a:gs pos="97279">
                    <a:schemeClr val="accent1">
                      <a:alpha val="15000"/>
                    </a:schemeClr>
                  </a:gs>
                  <a:gs pos="49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 name="弧形 5">
              <a:extLst>
                <a:ext uri="{FF2B5EF4-FFF2-40B4-BE49-F238E27FC236}">
                  <a16:creationId xmlns="" xmlns:a16="http://schemas.microsoft.com/office/drawing/2014/main" id="{100D9EBA-B3F1-4088-B771-B58F4E87872D}"/>
                </a:ext>
              </a:extLst>
            </p:cNvPr>
            <p:cNvSpPr/>
            <p:nvPr/>
          </p:nvSpPr>
          <p:spPr>
            <a:xfrm rot="3600000">
              <a:off x="1276500" y="611412"/>
              <a:ext cx="3014532" cy="3014529"/>
            </a:xfrm>
            <a:prstGeom prst="arc">
              <a:avLst>
                <a:gd name="adj1" fmla="val 4665090"/>
                <a:gd name="adj2" fmla="val 3286922"/>
              </a:avLst>
            </a:prstGeom>
            <a:ln w="3175">
              <a:gradFill>
                <a:gsLst>
                  <a:gs pos="0">
                    <a:schemeClr val="accent1">
                      <a:alpha val="18000"/>
                    </a:schemeClr>
                  </a:gs>
                  <a:gs pos="97279">
                    <a:schemeClr val="accent1">
                      <a:alpha val="15000"/>
                    </a:schemeClr>
                  </a:gs>
                  <a:gs pos="49000">
                    <a:schemeClr val="accent1">
                      <a:alpha val="0"/>
                    </a:schemeClr>
                  </a:gs>
                </a:gsLst>
                <a:lin ang="5400000" scaled="1"/>
              </a:gradFill>
            </a:ln>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100000"/>
                  </a:prstClr>
                </a:solidFill>
                <a:effectLst/>
                <a:uLnTx/>
                <a:uFillTx/>
                <a:latin typeface="微软雅黑" panose="020B0503020204020204" pitchFamily="34" charset="-122"/>
                <a:ea typeface="微软雅黑" panose="020B0503020204020204" pitchFamily="34" charset="-122"/>
                <a:cs typeface="+mn-cs"/>
              </a:endParaRPr>
            </a:p>
          </p:txBody>
        </p:sp>
        <p:sp>
          <p:nvSpPr>
            <p:cNvPr id="7" name="弧形 6">
              <a:extLst>
                <a:ext uri="{FF2B5EF4-FFF2-40B4-BE49-F238E27FC236}">
                  <a16:creationId xmlns="" xmlns:a16="http://schemas.microsoft.com/office/drawing/2014/main" id="{AAA2B6ED-A9B8-49A9-B981-B1E24E93BDDA}"/>
                </a:ext>
              </a:extLst>
            </p:cNvPr>
            <p:cNvSpPr/>
            <p:nvPr/>
          </p:nvSpPr>
          <p:spPr>
            <a:xfrm rot="16200000">
              <a:off x="1568144" y="903054"/>
              <a:ext cx="2431247" cy="2431250"/>
            </a:xfrm>
            <a:prstGeom prst="arc">
              <a:avLst>
                <a:gd name="adj1" fmla="val 2309603"/>
                <a:gd name="adj2" fmla="val 21408069"/>
              </a:avLst>
            </a:prstGeom>
            <a:ln w="3175">
              <a:gradFill>
                <a:gsLst>
                  <a:gs pos="0">
                    <a:schemeClr val="accent1">
                      <a:alpha val="18000"/>
                    </a:schemeClr>
                  </a:gs>
                  <a:gs pos="97279">
                    <a:schemeClr val="accent1">
                      <a:alpha val="15000"/>
                    </a:schemeClr>
                  </a:gs>
                  <a:gs pos="49000">
                    <a:schemeClr val="accent1">
                      <a:alpha val="0"/>
                    </a:schemeClr>
                  </a:gs>
                </a:gsLst>
                <a:lin ang="5400000" scaled="1"/>
              </a:gradFill>
            </a:ln>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100000"/>
                  </a:prstClr>
                </a:solidFill>
                <a:effectLst/>
                <a:uLnTx/>
                <a:uFillTx/>
                <a:latin typeface="微软雅黑" panose="020B0503020204020204" pitchFamily="34" charset="-122"/>
                <a:ea typeface="微软雅黑" panose="020B0503020204020204" pitchFamily="34" charset="-122"/>
                <a:cs typeface="+mn-cs"/>
              </a:endParaRPr>
            </a:p>
          </p:txBody>
        </p:sp>
        <p:sp>
          <p:nvSpPr>
            <p:cNvPr id="8" name="弧形 7">
              <a:extLst>
                <a:ext uri="{FF2B5EF4-FFF2-40B4-BE49-F238E27FC236}">
                  <a16:creationId xmlns="" xmlns:a16="http://schemas.microsoft.com/office/drawing/2014/main" id="{D4A86C80-E4E1-4CD7-9682-15DADB5A7A03}"/>
                </a:ext>
              </a:extLst>
            </p:cNvPr>
            <p:cNvSpPr/>
            <p:nvPr/>
          </p:nvSpPr>
          <p:spPr>
            <a:xfrm rot="11700000">
              <a:off x="1859783" y="1194692"/>
              <a:ext cx="1847969" cy="1847971"/>
            </a:xfrm>
            <a:prstGeom prst="arc">
              <a:avLst>
                <a:gd name="adj1" fmla="val 18739817"/>
                <a:gd name="adj2" fmla="val 16835760"/>
              </a:avLst>
            </a:prstGeom>
            <a:ln w="3175">
              <a:gradFill>
                <a:gsLst>
                  <a:gs pos="0">
                    <a:schemeClr val="accent1">
                      <a:alpha val="18000"/>
                    </a:schemeClr>
                  </a:gs>
                  <a:gs pos="97279">
                    <a:schemeClr val="accent1">
                      <a:alpha val="15000"/>
                    </a:schemeClr>
                  </a:gs>
                  <a:gs pos="49000">
                    <a:schemeClr val="accent1">
                      <a:alpha val="0"/>
                    </a:schemeClr>
                  </a:gs>
                </a:gsLst>
                <a:lin ang="5400000" scaled="1"/>
              </a:gradFill>
            </a:ln>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100000"/>
                  </a:prstClr>
                </a:solidFill>
                <a:effectLst/>
                <a:uLnTx/>
                <a:uFillTx/>
                <a:latin typeface="微软雅黑" panose="020B0503020204020204" pitchFamily="34" charset="-122"/>
                <a:ea typeface="微软雅黑" panose="020B0503020204020204" pitchFamily="34" charset="-122"/>
                <a:cs typeface="+mn-cs"/>
              </a:endParaRPr>
            </a:p>
          </p:txBody>
        </p:sp>
        <p:sp>
          <p:nvSpPr>
            <p:cNvPr id="9" name="弧形 8">
              <a:extLst>
                <a:ext uri="{FF2B5EF4-FFF2-40B4-BE49-F238E27FC236}">
                  <a16:creationId xmlns="" xmlns:a16="http://schemas.microsoft.com/office/drawing/2014/main" id="{DEA01F9E-146F-4F6B-BF5D-DC2858D540C6}"/>
                </a:ext>
              </a:extLst>
            </p:cNvPr>
            <p:cNvSpPr/>
            <p:nvPr/>
          </p:nvSpPr>
          <p:spPr>
            <a:xfrm rot="6300000">
              <a:off x="2151423" y="1486333"/>
              <a:ext cx="1264688" cy="1264688"/>
            </a:xfrm>
            <a:prstGeom prst="arc">
              <a:avLst>
                <a:gd name="adj1" fmla="val 8934630"/>
                <a:gd name="adj2" fmla="val 7854171"/>
              </a:avLst>
            </a:prstGeom>
            <a:ln w="3175">
              <a:gradFill>
                <a:gsLst>
                  <a:gs pos="0">
                    <a:schemeClr val="accent1">
                      <a:alpha val="18000"/>
                    </a:schemeClr>
                  </a:gs>
                  <a:gs pos="97279">
                    <a:schemeClr val="accent1">
                      <a:alpha val="15000"/>
                    </a:schemeClr>
                  </a:gs>
                  <a:gs pos="49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13" name="文本框 12">
            <a:extLst>
              <a:ext uri="{FF2B5EF4-FFF2-40B4-BE49-F238E27FC236}">
                <a16:creationId xmlns="" xmlns:a16="http://schemas.microsoft.com/office/drawing/2014/main" id="{F84C2A58-D4BA-4C9E-93CC-05CF81938C0A}"/>
              </a:ext>
            </a:extLst>
          </p:cNvPr>
          <p:cNvSpPr txBox="1"/>
          <p:nvPr userDrawn="1"/>
        </p:nvSpPr>
        <p:spPr>
          <a:xfrm>
            <a:off x="1378082" y="2543513"/>
            <a:ext cx="2079486" cy="1477328"/>
          </a:xfrm>
          <a:prstGeom prst="rect">
            <a:avLst/>
          </a:prstGeom>
          <a:noFill/>
        </p:spPr>
        <p:txBody>
          <a:bodyPr wrap="square" lIns="0" tIns="0" rIns="0" bIns="0" rtlCol="0">
            <a:spAutoFit/>
          </a:bodyPr>
          <a:lstStyle/>
          <a:p>
            <a:pPr algn="ctr">
              <a:lnSpc>
                <a:spcPct val="100000"/>
              </a:lnSpc>
            </a:pPr>
            <a:r>
              <a:rPr lang="zh-CN" altLang="en-US" sz="6000" b="1" dirty="0">
                <a:solidFill>
                  <a:schemeClr val="accent1"/>
                </a:solidFill>
                <a:latin typeface="+mj-ea"/>
                <a:ea typeface="+mj-ea"/>
              </a:rPr>
              <a:t>目录</a:t>
            </a:r>
            <a:endParaRPr lang="en-US" altLang="zh-CN" sz="6000" b="1" dirty="0">
              <a:solidFill>
                <a:schemeClr val="accent1"/>
              </a:solidFill>
              <a:latin typeface="+mj-ea"/>
              <a:ea typeface="+mj-ea"/>
            </a:endParaRPr>
          </a:p>
          <a:p>
            <a:pPr algn="ctr">
              <a:lnSpc>
                <a:spcPct val="100000"/>
              </a:lnSpc>
            </a:pPr>
            <a:r>
              <a:rPr lang="en-US" altLang="zh-CN" sz="3600" b="0" dirty="0">
                <a:solidFill>
                  <a:schemeClr val="accent1"/>
                </a:solidFill>
                <a:latin typeface="+mj-ea"/>
                <a:ea typeface="+mj-ea"/>
              </a:rPr>
              <a:t>Contents</a:t>
            </a:r>
            <a:endParaRPr lang="zh-CN" altLang="en-US" sz="3600" b="0" dirty="0">
              <a:solidFill>
                <a:schemeClr val="accent1"/>
              </a:solidFill>
              <a:latin typeface="+mj-ea"/>
              <a:ea typeface="+mj-ea"/>
            </a:endParaRPr>
          </a:p>
        </p:txBody>
      </p:sp>
      <p:pic>
        <p:nvPicPr>
          <p:cNvPr id="14" name="图片 13">
            <a:extLst>
              <a:ext uri="{FF2B5EF4-FFF2-40B4-BE49-F238E27FC236}">
                <a16:creationId xmlns="" xmlns:a16="http://schemas.microsoft.com/office/drawing/2014/main" id="{B67D2A49-6AAD-4CE9-8AED-35ADAD49383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54799" y="0"/>
            <a:ext cx="2638130" cy="1184690"/>
          </a:xfrm>
          <a:prstGeom prst="rect">
            <a:avLst/>
          </a:prstGeom>
        </p:spPr>
      </p:pic>
      <p:sp>
        <p:nvSpPr>
          <p:cNvPr id="17" name="文本占位符 16">
            <a:extLst>
              <a:ext uri="{FF2B5EF4-FFF2-40B4-BE49-F238E27FC236}">
                <a16:creationId xmlns="" xmlns:a16="http://schemas.microsoft.com/office/drawing/2014/main" id="{F222001B-E2C5-43B8-977B-56771CB47006}"/>
              </a:ext>
            </a:extLst>
          </p:cNvPr>
          <p:cNvSpPr>
            <a:spLocks noGrp="1"/>
          </p:cNvSpPr>
          <p:nvPr>
            <p:ph type="body" sz="quarter" idx="10" hasCustomPrompt="1"/>
          </p:nvPr>
        </p:nvSpPr>
        <p:spPr>
          <a:xfrm>
            <a:off x="6420728" y="1495198"/>
            <a:ext cx="1655903" cy="498598"/>
          </a:xfrm>
          <a:prstGeom prst="rect">
            <a:avLst/>
          </a:prstGeom>
        </p:spPr>
        <p:txBody>
          <a:bodyPr wrap="none" lIns="0" tIns="0" rIns="0" bIns="0">
            <a:spAutoFit/>
          </a:bodyPr>
          <a:lstStyle>
            <a:lvl1pPr marL="0" indent="0">
              <a:buNone/>
              <a:defRPr sz="3600">
                <a:solidFill>
                  <a:schemeClr val="accent1"/>
                </a:solidFill>
                <a:latin typeface="+mj-ea"/>
                <a:ea typeface="+mj-ea"/>
              </a:defRPr>
            </a:lvl1pPr>
          </a:lstStyle>
          <a:p>
            <a:pPr lvl="0"/>
            <a:r>
              <a:rPr lang="zh-CN" altLang="en-US" dirty="0"/>
              <a:t>副标题</a:t>
            </a:r>
            <a:r>
              <a:rPr lang="en-US" altLang="zh-CN" dirty="0"/>
              <a:t>1</a:t>
            </a:r>
            <a:endParaRPr lang="zh-CN" altLang="en-US" dirty="0"/>
          </a:p>
        </p:txBody>
      </p:sp>
      <p:sp>
        <p:nvSpPr>
          <p:cNvPr id="15" name="椭圆 14">
            <a:extLst>
              <a:ext uri="{FF2B5EF4-FFF2-40B4-BE49-F238E27FC236}">
                <a16:creationId xmlns="" xmlns:a16="http://schemas.microsoft.com/office/drawing/2014/main" id="{9F112B80-6004-40B9-A436-C970723E44B5}"/>
              </a:ext>
            </a:extLst>
          </p:cNvPr>
          <p:cNvSpPr/>
          <p:nvPr userDrawn="1"/>
        </p:nvSpPr>
        <p:spPr>
          <a:xfrm>
            <a:off x="5524996" y="1505764"/>
            <a:ext cx="457200" cy="457200"/>
          </a:xfrm>
          <a:prstGeom prst="ellipse">
            <a:avLst/>
          </a:prstGeom>
          <a:gradFill>
            <a:gsLst>
              <a:gs pos="0">
                <a:schemeClr val="accent1"/>
              </a:gs>
              <a:gs pos="100000">
                <a:schemeClr val="accent1">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dirty="0"/>
          </a:p>
        </p:txBody>
      </p:sp>
      <p:sp>
        <p:nvSpPr>
          <p:cNvPr id="21" name="文本占位符 16">
            <a:extLst>
              <a:ext uri="{FF2B5EF4-FFF2-40B4-BE49-F238E27FC236}">
                <a16:creationId xmlns="" xmlns:a16="http://schemas.microsoft.com/office/drawing/2014/main" id="{8E160283-3181-4F03-B937-AFD9EB373E00}"/>
              </a:ext>
            </a:extLst>
          </p:cNvPr>
          <p:cNvSpPr>
            <a:spLocks noGrp="1"/>
          </p:cNvSpPr>
          <p:nvPr userDrawn="1">
            <p:ph type="body" sz="quarter" idx="11" hasCustomPrompt="1"/>
          </p:nvPr>
        </p:nvSpPr>
        <p:spPr>
          <a:xfrm>
            <a:off x="6748681" y="2624707"/>
            <a:ext cx="1655903" cy="498598"/>
          </a:xfrm>
          <a:prstGeom prst="rect">
            <a:avLst/>
          </a:prstGeom>
        </p:spPr>
        <p:txBody>
          <a:bodyPr wrap="none" lIns="0" tIns="0" rIns="0" bIns="0">
            <a:spAutoFit/>
          </a:bodyPr>
          <a:lstStyle>
            <a:lvl1pPr marL="0" indent="0">
              <a:buNone/>
              <a:defRPr sz="3600">
                <a:solidFill>
                  <a:schemeClr val="accent1"/>
                </a:solidFill>
                <a:latin typeface="+mj-ea"/>
                <a:ea typeface="+mj-ea"/>
              </a:defRPr>
            </a:lvl1pPr>
          </a:lstStyle>
          <a:p>
            <a:pPr lvl="0"/>
            <a:r>
              <a:rPr lang="zh-CN" altLang="en-US" dirty="0"/>
              <a:t>副标题</a:t>
            </a:r>
            <a:r>
              <a:rPr lang="en-US" altLang="zh-CN" dirty="0"/>
              <a:t>2</a:t>
            </a:r>
            <a:endParaRPr lang="zh-CN" altLang="en-US" dirty="0"/>
          </a:p>
        </p:txBody>
      </p:sp>
      <p:sp>
        <p:nvSpPr>
          <p:cNvPr id="23" name="椭圆 22">
            <a:extLst>
              <a:ext uri="{FF2B5EF4-FFF2-40B4-BE49-F238E27FC236}">
                <a16:creationId xmlns="" xmlns:a16="http://schemas.microsoft.com/office/drawing/2014/main" id="{95F59F87-CFFF-4F53-BBAB-30E430E13838}"/>
              </a:ext>
            </a:extLst>
          </p:cNvPr>
          <p:cNvSpPr/>
          <p:nvPr userDrawn="1"/>
        </p:nvSpPr>
        <p:spPr>
          <a:xfrm>
            <a:off x="5814353" y="2635273"/>
            <a:ext cx="457200" cy="457200"/>
          </a:xfrm>
          <a:prstGeom prst="ellipse">
            <a:avLst/>
          </a:prstGeom>
          <a:gradFill>
            <a:gsLst>
              <a:gs pos="0">
                <a:schemeClr val="accent1"/>
              </a:gs>
              <a:gs pos="100000">
                <a:schemeClr val="accent1">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dirty="0"/>
          </a:p>
        </p:txBody>
      </p:sp>
      <p:sp>
        <p:nvSpPr>
          <p:cNvPr id="27" name="文本占位符 16">
            <a:extLst>
              <a:ext uri="{FF2B5EF4-FFF2-40B4-BE49-F238E27FC236}">
                <a16:creationId xmlns="" xmlns:a16="http://schemas.microsoft.com/office/drawing/2014/main" id="{3CA36784-2B36-4001-A676-6CA836187192}"/>
              </a:ext>
            </a:extLst>
          </p:cNvPr>
          <p:cNvSpPr>
            <a:spLocks noGrp="1"/>
          </p:cNvSpPr>
          <p:nvPr>
            <p:ph type="body" sz="quarter" idx="12" hasCustomPrompt="1"/>
          </p:nvPr>
        </p:nvSpPr>
        <p:spPr>
          <a:xfrm>
            <a:off x="6748681" y="3754216"/>
            <a:ext cx="1655903" cy="498598"/>
          </a:xfrm>
          <a:prstGeom prst="rect">
            <a:avLst/>
          </a:prstGeom>
        </p:spPr>
        <p:txBody>
          <a:bodyPr wrap="none" lIns="0" tIns="0" rIns="0" bIns="0">
            <a:spAutoFit/>
          </a:bodyPr>
          <a:lstStyle>
            <a:lvl1pPr marL="0" indent="0">
              <a:buNone/>
              <a:defRPr sz="3600">
                <a:solidFill>
                  <a:schemeClr val="accent1"/>
                </a:solidFill>
                <a:latin typeface="+mj-ea"/>
                <a:ea typeface="+mj-ea"/>
              </a:defRPr>
            </a:lvl1pPr>
          </a:lstStyle>
          <a:p>
            <a:pPr lvl="0"/>
            <a:r>
              <a:rPr lang="zh-CN" altLang="en-US" dirty="0"/>
              <a:t>副标题</a:t>
            </a:r>
            <a:r>
              <a:rPr lang="en-US" altLang="zh-CN" dirty="0"/>
              <a:t>3</a:t>
            </a:r>
            <a:endParaRPr lang="zh-CN" altLang="en-US" dirty="0"/>
          </a:p>
        </p:txBody>
      </p:sp>
      <p:sp>
        <p:nvSpPr>
          <p:cNvPr id="29" name="椭圆 28">
            <a:extLst>
              <a:ext uri="{FF2B5EF4-FFF2-40B4-BE49-F238E27FC236}">
                <a16:creationId xmlns="" xmlns:a16="http://schemas.microsoft.com/office/drawing/2014/main" id="{5754DCD9-2D97-45D8-B75F-CDD43812E4C1}"/>
              </a:ext>
            </a:extLst>
          </p:cNvPr>
          <p:cNvSpPr/>
          <p:nvPr userDrawn="1"/>
        </p:nvSpPr>
        <p:spPr>
          <a:xfrm>
            <a:off x="5814353" y="3764782"/>
            <a:ext cx="457200" cy="457200"/>
          </a:xfrm>
          <a:prstGeom prst="ellipse">
            <a:avLst/>
          </a:prstGeom>
          <a:gradFill>
            <a:gsLst>
              <a:gs pos="0">
                <a:schemeClr val="accent1"/>
              </a:gs>
              <a:gs pos="100000">
                <a:schemeClr val="accent1">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dirty="0"/>
          </a:p>
        </p:txBody>
      </p:sp>
      <p:sp>
        <p:nvSpPr>
          <p:cNvPr id="31" name="文本占位符 16">
            <a:extLst>
              <a:ext uri="{FF2B5EF4-FFF2-40B4-BE49-F238E27FC236}">
                <a16:creationId xmlns="" xmlns:a16="http://schemas.microsoft.com/office/drawing/2014/main" id="{7774FB8F-5D48-45F5-8795-3DBA6BC58313}"/>
              </a:ext>
            </a:extLst>
          </p:cNvPr>
          <p:cNvSpPr>
            <a:spLocks noGrp="1"/>
          </p:cNvSpPr>
          <p:nvPr>
            <p:ph type="body" sz="quarter" idx="13" hasCustomPrompt="1"/>
          </p:nvPr>
        </p:nvSpPr>
        <p:spPr>
          <a:xfrm>
            <a:off x="6420728" y="4883724"/>
            <a:ext cx="1655903" cy="498598"/>
          </a:xfrm>
          <a:prstGeom prst="rect">
            <a:avLst/>
          </a:prstGeom>
        </p:spPr>
        <p:txBody>
          <a:bodyPr wrap="none" lIns="0" tIns="0" rIns="0" bIns="0">
            <a:spAutoFit/>
          </a:bodyPr>
          <a:lstStyle>
            <a:lvl1pPr marL="0" indent="0">
              <a:buNone/>
              <a:defRPr sz="3600">
                <a:solidFill>
                  <a:schemeClr val="accent1"/>
                </a:solidFill>
                <a:latin typeface="+mj-ea"/>
                <a:ea typeface="+mj-ea"/>
              </a:defRPr>
            </a:lvl1pPr>
          </a:lstStyle>
          <a:p>
            <a:pPr lvl="0"/>
            <a:r>
              <a:rPr lang="zh-CN" altLang="en-US" dirty="0"/>
              <a:t>副标题</a:t>
            </a:r>
            <a:r>
              <a:rPr lang="en-US" altLang="zh-CN" dirty="0"/>
              <a:t>4</a:t>
            </a:r>
            <a:endParaRPr lang="zh-CN" altLang="en-US" dirty="0"/>
          </a:p>
        </p:txBody>
      </p:sp>
      <p:sp>
        <p:nvSpPr>
          <p:cNvPr id="33" name="椭圆 32">
            <a:extLst>
              <a:ext uri="{FF2B5EF4-FFF2-40B4-BE49-F238E27FC236}">
                <a16:creationId xmlns="" xmlns:a16="http://schemas.microsoft.com/office/drawing/2014/main" id="{BFE3ABA8-8048-418A-A76B-AA730C3D14BC}"/>
              </a:ext>
            </a:extLst>
          </p:cNvPr>
          <p:cNvSpPr/>
          <p:nvPr userDrawn="1"/>
        </p:nvSpPr>
        <p:spPr>
          <a:xfrm>
            <a:off x="5524996" y="4894290"/>
            <a:ext cx="457200" cy="457200"/>
          </a:xfrm>
          <a:prstGeom prst="ellipse">
            <a:avLst/>
          </a:prstGeom>
          <a:gradFill>
            <a:gsLst>
              <a:gs pos="0">
                <a:schemeClr val="accent1"/>
              </a:gs>
              <a:gs pos="100000">
                <a:schemeClr val="accent1">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dirty="0"/>
          </a:p>
        </p:txBody>
      </p:sp>
      <p:grpSp>
        <p:nvGrpSpPr>
          <p:cNvPr id="35" name="组合 34">
            <a:extLst>
              <a:ext uri="{FF2B5EF4-FFF2-40B4-BE49-F238E27FC236}">
                <a16:creationId xmlns="" xmlns:a16="http://schemas.microsoft.com/office/drawing/2014/main" id="{22DA78DE-3F58-43AC-A937-80C3B14543B5}"/>
              </a:ext>
            </a:extLst>
          </p:cNvPr>
          <p:cNvGrpSpPr/>
          <p:nvPr userDrawn="1"/>
        </p:nvGrpSpPr>
        <p:grpSpPr>
          <a:xfrm>
            <a:off x="10654163" y="6354372"/>
            <a:ext cx="1008166" cy="93850"/>
            <a:chOff x="7647134" y="5987483"/>
            <a:chExt cx="1493147" cy="138997"/>
          </a:xfrm>
          <a:gradFill>
            <a:gsLst>
              <a:gs pos="0">
                <a:schemeClr val="bg1">
                  <a:alpha val="0"/>
                </a:schemeClr>
              </a:gs>
              <a:gs pos="100000">
                <a:schemeClr val="bg1"/>
              </a:gs>
            </a:gsLst>
            <a:lin ang="0" scaled="1"/>
          </a:gradFill>
        </p:grpSpPr>
        <p:sp>
          <p:nvSpPr>
            <p:cNvPr id="36" name="椭圆 35">
              <a:extLst>
                <a:ext uri="{FF2B5EF4-FFF2-40B4-BE49-F238E27FC236}">
                  <a16:creationId xmlns="" xmlns:a16="http://schemas.microsoft.com/office/drawing/2014/main" id="{AE6F5E20-7078-4BDB-A917-EEC672725AAF}"/>
                </a:ext>
              </a:extLst>
            </p:cNvPr>
            <p:cNvSpPr/>
            <p:nvPr/>
          </p:nvSpPr>
          <p:spPr>
            <a:xfrm>
              <a:off x="8324208" y="5987483"/>
              <a:ext cx="138997" cy="138997"/>
            </a:xfrm>
            <a:prstGeom prst="ellipse">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7" name="椭圆 36">
              <a:extLst>
                <a:ext uri="{FF2B5EF4-FFF2-40B4-BE49-F238E27FC236}">
                  <a16:creationId xmlns="" xmlns:a16="http://schemas.microsoft.com/office/drawing/2014/main" id="{F3440715-5158-4C78-9E9B-025123C19A58}"/>
                </a:ext>
              </a:extLst>
            </p:cNvPr>
            <p:cNvSpPr/>
            <p:nvPr/>
          </p:nvSpPr>
          <p:spPr>
            <a:xfrm>
              <a:off x="8662745" y="5987483"/>
              <a:ext cx="138997" cy="138997"/>
            </a:xfrm>
            <a:prstGeom prst="ellipse">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8" name="椭圆 37">
              <a:extLst>
                <a:ext uri="{FF2B5EF4-FFF2-40B4-BE49-F238E27FC236}">
                  <a16:creationId xmlns="" xmlns:a16="http://schemas.microsoft.com/office/drawing/2014/main" id="{12868426-FCB9-49D1-87F3-CAF8D0A64967}"/>
                </a:ext>
              </a:extLst>
            </p:cNvPr>
            <p:cNvSpPr/>
            <p:nvPr/>
          </p:nvSpPr>
          <p:spPr>
            <a:xfrm>
              <a:off x="9001284" y="5987483"/>
              <a:ext cx="138997" cy="138997"/>
            </a:xfrm>
            <a:prstGeom prst="ellipse">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9" name="椭圆 38">
              <a:extLst>
                <a:ext uri="{FF2B5EF4-FFF2-40B4-BE49-F238E27FC236}">
                  <a16:creationId xmlns="" xmlns:a16="http://schemas.microsoft.com/office/drawing/2014/main" id="{E06E513D-2794-4E1E-8C99-239A5B0ED354}"/>
                </a:ext>
              </a:extLst>
            </p:cNvPr>
            <p:cNvSpPr/>
            <p:nvPr/>
          </p:nvSpPr>
          <p:spPr>
            <a:xfrm>
              <a:off x="7985671" y="5987483"/>
              <a:ext cx="138997" cy="138997"/>
            </a:xfrm>
            <a:prstGeom prst="ellipse">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0" name="椭圆 39">
              <a:extLst>
                <a:ext uri="{FF2B5EF4-FFF2-40B4-BE49-F238E27FC236}">
                  <a16:creationId xmlns="" xmlns:a16="http://schemas.microsoft.com/office/drawing/2014/main" id="{BAA3D303-F37D-43D6-986E-66D25282A94B}"/>
                </a:ext>
              </a:extLst>
            </p:cNvPr>
            <p:cNvSpPr/>
            <p:nvPr/>
          </p:nvSpPr>
          <p:spPr>
            <a:xfrm>
              <a:off x="7647134" y="5987483"/>
              <a:ext cx="138997" cy="138997"/>
            </a:xfrm>
            <a:prstGeom prst="ellipse">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11" name="文本占位符 10">
            <a:extLst>
              <a:ext uri="{FF2B5EF4-FFF2-40B4-BE49-F238E27FC236}">
                <a16:creationId xmlns="" xmlns:a16="http://schemas.microsoft.com/office/drawing/2014/main" id="{3D9103F0-EB88-4DB7-AEE9-0C214AA3A4AD}"/>
              </a:ext>
            </a:extLst>
          </p:cNvPr>
          <p:cNvSpPr>
            <a:spLocks noGrp="1"/>
          </p:cNvSpPr>
          <p:nvPr>
            <p:ph type="body" sz="quarter" idx="18" hasCustomPrompt="1"/>
          </p:nvPr>
        </p:nvSpPr>
        <p:spPr>
          <a:xfrm>
            <a:off x="5641677" y="1638320"/>
            <a:ext cx="223838" cy="192089"/>
          </a:xfrm>
          <a:prstGeom prst="rect">
            <a:avLst/>
          </a:prstGeom>
        </p:spPr>
        <p:txBody>
          <a:bodyPr wrap="none" lIns="0" tIns="0" rIns="0" bIns="0"/>
          <a:lstStyle>
            <a:lvl1pPr marL="0" indent="0">
              <a:buNone/>
              <a:defRPr sz="1600" b="1">
                <a:latin typeface="+mj-ea"/>
                <a:ea typeface="+mj-ea"/>
              </a:defRPr>
            </a:lvl1pPr>
          </a:lstStyle>
          <a:p>
            <a:pPr lvl="0"/>
            <a:r>
              <a:rPr lang="en-US" altLang="zh-CN" dirty="0"/>
              <a:t>01</a:t>
            </a:r>
            <a:endParaRPr lang="zh-CN" altLang="en-US" dirty="0"/>
          </a:p>
        </p:txBody>
      </p:sp>
      <p:sp>
        <p:nvSpPr>
          <p:cNvPr id="45" name="文本占位符 10">
            <a:extLst>
              <a:ext uri="{FF2B5EF4-FFF2-40B4-BE49-F238E27FC236}">
                <a16:creationId xmlns="" xmlns:a16="http://schemas.microsoft.com/office/drawing/2014/main" id="{066FC520-05B7-4A72-AC38-18D21F4CB0F3}"/>
              </a:ext>
            </a:extLst>
          </p:cNvPr>
          <p:cNvSpPr>
            <a:spLocks noGrp="1"/>
          </p:cNvSpPr>
          <p:nvPr>
            <p:ph type="body" sz="quarter" idx="19" hasCustomPrompt="1"/>
          </p:nvPr>
        </p:nvSpPr>
        <p:spPr>
          <a:xfrm>
            <a:off x="5931034" y="2767829"/>
            <a:ext cx="223838" cy="192089"/>
          </a:xfrm>
          <a:prstGeom prst="rect">
            <a:avLst/>
          </a:prstGeom>
        </p:spPr>
        <p:txBody>
          <a:bodyPr wrap="none" lIns="0" tIns="0" rIns="0" bIns="0"/>
          <a:lstStyle>
            <a:lvl1pPr marL="0" indent="0">
              <a:buNone/>
              <a:defRPr sz="1600" b="1">
                <a:latin typeface="+mj-ea"/>
                <a:ea typeface="+mj-ea"/>
              </a:defRPr>
            </a:lvl1pPr>
          </a:lstStyle>
          <a:p>
            <a:pPr lvl="0"/>
            <a:r>
              <a:rPr lang="en-US" altLang="zh-CN" dirty="0"/>
              <a:t>02</a:t>
            </a:r>
            <a:endParaRPr lang="zh-CN" altLang="en-US" dirty="0"/>
          </a:p>
        </p:txBody>
      </p:sp>
      <p:sp>
        <p:nvSpPr>
          <p:cNvPr id="46" name="文本占位符 10">
            <a:extLst>
              <a:ext uri="{FF2B5EF4-FFF2-40B4-BE49-F238E27FC236}">
                <a16:creationId xmlns="" xmlns:a16="http://schemas.microsoft.com/office/drawing/2014/main" id="{169FB5BD-8D72-453F-8978-48B83072478C}"/>
              </a:ext>
            </a:extLst>
          </p:cNvPr>
          <p:cNvSpPr>
            <a:spLocks noGrp="1"/>
          </p:cNvSpPr>
          <p:nvPr>
            <p:ph type="body" sz="quarter" idx="20" hasCustomPrompt="1"/>
          </p:nvPr>
        </p:nvSpPr>
        <p:spPr>
          <a:xfrm>
            <a:off x="5931034" y="3897338"/>
            <a:ext cx="223838" cy="192089"/>
          </a:xfrm>
          <a:prstGeom prst="rect">
            <a:avLst/>
          </a:prstGeom>
        </p:spPr>
        <p:txBody>
          <a:bodyPr wrap="none" lIns="0" tIns="0" rIns="0" bIns="0"/>
          <a:lstStyle>
            <a:lvl1pPr marL="0" indent="0">
              <a:buNone/>
              <a:defRPr sz="1600" b="1">
                <a:latin typeface="+mj-ea"/>
                <a:ea typeface="+mj-ea"/>
              </a:defRPr>
            </a:lvl1pPr>
          </a:lstStyle>
          <a:p>
            <a:pPr lvl="0"/>
            <a:r>
              <a:rPr lang="en-US" altLang="zh-CN" dirty="0"/>
              <a:t>03</a:t>
            </a:r>
            <a:endParaRPr lang="zh-CN" altLang="en-US" dirty="0"/>
          </a:p>
        </p:txBody>
      </p:sp>
      <p:sp>
        <p:nvSpPr>
          <p:cNvPr id="47" name="文本占位符 10">
            <a:extLst>
              <a:ext uri="{FF2B5EF4-FFF2-40B4-BE49-F238E27FC236}">
                <a16:creationId xmlns="" xmlns:a16="http://schemas.microsoft.com/office/drawing/2014/main" id="{11E7175C-5A51-4000-9E27-8980A1AA50D6}"/>
              </a:ext>
            </a:extLst>
          </p:cNvPr>
          <p:cNvSpPr>
            <a:spLocks noGrp="1"/>
          </p:cNvSpPr>
          <p:nvPr>
            <p:ph type="body" sz="quarter" idx="21" hasCustomPrompt="1"/>
          </p:nvPr>
        </p:nvSpPr>
        <p:spPr>
          <a:xfrm>
            <a:off x="5641677" y="5026846"/>
            <a:ext cx="223838" cy="192089"/>
          </a:xfrm>
          <a:prstGeom prst="rect">
            <a:avLst/>
          </a:prstGeom>
        </p:spPr>
        <p:txBody>
          <a:bodyPr wrap="none" lIns="0" tIns="0" rIns="0" bIns="0"/>
          <a:lstStyle>
            <a:lvl1pPr marL="0" indent="0">
              <a:buNone/>
              <a:defRPr sz="1600" b="1">
                <a:latin typeface="+mj-ea"/>
                <a:ea typeface="+mj-ea"/>
              </a:defRPr>
            </a:lvl1pPr>
          </a:lstStyle>
          <a:p>
            <a:pPr lvl="0"/>
            <a:r>
              <a:rPr lang="en-US" altLang="zh-CN" dirty="0"/>
              <a:t>04</a:t>
            </a:r>
            <a:endParaRPr lang="zh-CN" altLang="en-US" dirty="0"/>
          </a:p>
        </p:txBody>
      </p:sp>
    </p:spTree>
    <p:extLst>
      <p:ext uri="{BB962C8B-B14F-4D97-AF65-F5344CB8AC3E}">
        <p14:creationId xmlns:p14="http://schemas.microsoft.com/office/powerpoint/2010/main" val="4158869003"/>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guide id="3" pos="7355">
          <p15:clr>
            <a:srgbClr val="FBAE40"/>
          </p15:clr>
        </p15:guide>
        <p15:guide id="4" pos="325">
          <p15:clr>
            <a:srgbClr val="FBAE40"/>
          </p15:clr>
        </p15:guide>
        <p15:guide id="5" orient="horz" pos="232">
          <p15:clr>
            <a:srgbClr val="FBAE40"/>
          </p15:clr>
        </p15:guide>
        <p15:guide id="6" orient="horz" pos="408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副标题页">
    <p:spTree>
      <p:nvGrpSpPr>
        <p:cNvPr id="1" name=""/>
        <p:cNvGrpSpPr/>
        <p:nvPr/>
      </p:nvGrpSpPr>
      <p:grpSpPr>
        <a:xfrm>
          <a:off x="0" y="0"/>
          <a:ext cx="0" cy="0"/>
          <a:chOff x="0" y="0"/>
          <a:chExt cx="0" cy="0"/>
        </a:xfrm>
      </p:grpSpPr>
      <p:pic>
        <p:nvPicPr>
          <p:cNvPr id="16" name="图片 15" descr="pedro-lastra-Nyvq2juw4_o-unsplash">
            <a:extLst>
              <a:ext uri="{FF2B5EF4-FFF2-40B4-BE49-F238E27FC236}">
                <a16:creationId xmlns="" xmlns:a16="http://schemas.microsoft.com/office/drawing/2014/main" id="{4DA07853-B367-4FC4-AE5D-88BFCF33A011}"/>
              </a:ext>
            </a:extLst>
          </p:cNvPr>
          <p:cNvPicPr>
            <a:picLocks noGrp="1" noChangeAspect="1"/>
          </p:cNvPicPr>
          <p:nvPr isPhoto="1" userDrawn="1"/>
        </p:nvPicPr>
        <p:blipFill>
          <a:blip r:embed="rId2" cstate="screen">
            <a:lum/>
            <a:alphaModFix amt="5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7" name="矩形 6">
            <a:extLst>
              <a:ext uri="{FF2B5EF4-FFF2-40B4-BE49-F238E27FC236}">
                <a16:creationId xmlns="" xmlns:a16="http://schemas.microsoft.com/office/drawing/2014/main" id="{2A438090-695F-4F73-BBDC-C63B0E88A986}"/>
              </a:ext>
            </a:extLst>
          </p:cNvPr>
          <p:cNvSpPr/>
          <p:nvPr userDrawn="1"/>
        </p:nvSpPr>
        <p:spPr>
          <a:xfrm>
            <a:off x="1343422" y="1989138"/>
            <a:ext cx="2952750" cy="2952750"/>
          </a:xfrm>
          <a:prstGeom prst="rect">
            <a:avLst/>
          </a:prstGeom>
          <a:solidFill>
            <a:srgbClr val="31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a:extLst>
              <a:ext uri="{FF2B5EF4-FFF2-40B4-BE49-F238E27FC236}">
                <a16:creationId xmlns="" xmlns:a16="http://schemas.microsoft.com/office/drawing/2014/main" id="{4E42D49C-F30D-4BBC-9466-DC3885D9BD2F}"/>
              </a:ext>
            </a:extLst>
          </p:cNvPr>
          <p:cNvSpPr/>
          <p:nvPr userDrawn="1"/>
        </p:nvSpPr>
        <p:spPr>
          <a:xfrm>
            <a:off x="5574328" y="1989138"/>
            <a:ext cx="6084888" cy="2879725"/>
          </a:xfrm>
          <a:prstGeom prst="rect">
            <a:avLst/>
          </a:prstGeom>
          <a:noFill/>
          <a:ln w="25400">
            <a:gradFill flip="none" rotWithShape="1">
              <a:gsLst>
                <a:gs pos="0">
                  <a:schemeClr val="accent1"/>
                </a:gs>
                <a:gs pos="100000">
                  <a:schemeClr val="accent1">
                    <a:lumMod val="60000"/>
                    <a:lumOff val="40000"/>
                  </a:schemeClr>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accent5"/>
              </a:solidFill>
            </a:endParaRPr>
          </a:p>
        </p:txBody>
      </p:sp>
      <p:sp>
        <p:nvSpPr>
          <p:cNvPr id="9" name="等腰三角形 8">
            <a:extLst>
              <a:ext uri="{FF2B5EF4-FFF2-40B4-BE49-F238E27FC236}">
                <a16:creationId xmlns="" xmlns:a16="http://schemas.microsoft.com/office/drawing/2014/main" id="{0182F6A6-0B8F-4804-9098-F62DD3332FC7}"/>
              </a:ext>
            </a:extLst>
          </p:cNvPr>
          <p:cNvSpPr/>
          <p:nvPr userDrawn="1"/>
        </p:nvSpPr>
        <p:spPr>
          <a:xfrm rot="10800000">
            <a:off x="284650" y="6014853"/>
            <a:ext cx="482138" cy="415636"/>
          </a:xfrm>
          <a:prstGeom prst="triangle">
            <a:avLst/>
          </a:prstGeom>
          <a:gradFill flip="none" rotWithShape="1">
            <a:gsLst>
              <a:gs pos="0">
                <a:schemeClr val="accent1"/>
              </a:gs>
              <a:gs pos="100000">
                <a:schemeClr val="accent1">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 xmlns:a16="http://schemas.microsoft.com/office/drawing/2014/main" id="{4403D393-257F-4117-B389-9AF2B2193FC8}"/>
              </a:ext>
            </a:extLst>
          </p:cNvPr>
          <p:cNvGrpSpPr/>
          <p:nvPr userDrawn="1"/>
        </p:nvGrpSpPr>
        <p:grpSpPr>
          <a:xfrm>
            <a:off x="10654163" y="6354372"/>
            <a:ext cx="1008166" cy="93850"/>
            <a:chOff x="7647134" y="5987483"/>
            <a:chExt cx="1493147" cy="138997"/>
          </a:xfrm>
          <a:gradFill>
            <a:gsLst>
              <a:gs pos="0">
                <a:schemeClr val="bg1">
                  <a:alpha val="0"/>
                </a:schemeClr>
              </a:gs>
              <a:gs pos="100000">
                <a:schemeClr val="bg1"/>
              </a:gs>
            </a:gsLst>
            <a:lin ang="0" scaled="1"/>
          </a:gradFill>
        </p:grpSpPr>
        <p:sp>
          <p:nvSpPr>
            <p:cNvPr id="11" name="椭圆 10">
              <a:extLst>
                <a:ext uri="{FF2B5EF4-FFF2-40B4-BE49-F238E27FC236}">
                  <a16:creationId xmlns="" xmlns:a16="http://schemas.microsoft.com/office/drawing/2014/main" id="{8E8C2606-0A1B-437B-8078-F22A24F1A002}"/>
                </a:ext>
              </a:extLst>
            </p:cNvPr>
            <p:cNvSpPr/>
            <p:nvPr/>
          </p:nvSpPr>
          <p:spPr>
            <a:xfrm>
              <a:off x="8324208" y="5987483"/>
              <a:ext cx="138997" cy="138997"/>
            </a:xfrm>
            <a:prstGeom prst="ellipse">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椭圆 11">
              <a:extLst>
                <a:ext uri="{FF2B5EF4-FFF2-40B4-BE49-F238E27FC236}">
                  <a16:creationId xmlns="" xmlns:a16="http://schemas.microsoft.com/office/drawing/2014/main" id="{3DA478B4-91C3-445C-AF71-6B9A4D40D20B}"/>
                </a:ext>
              </a:extLst>
            </p:cNvPr>
            <p:cNvSpPr/>
            <p:nvPr/>
          </p:nvSpPr>
          <p:spPr>
            <a:xfrm>
              <a:off x="8662745" y="5987483"/>
              <a:ext cx="138997" cy="138997"/>
            </a:xfrm>
            <a:prstGeom prst="ellipse">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椭圆 12">
              <a:extLst>
                <a:ext uri="{FF2B5EF4-FFF2-40B4-BE49-F238E27FC236}">
                  <a16:creationId xmlns="" xmlns:a16="http://schemas.microsoft.com/office/drawing/2014/main" id="{87DF6BB8-E956-4701-BC60-63C4302C8786}"/>
                </a:ext>
              </a:extLst>
            </p:cNvPr>
            <p:cNvSpPr/>
            <p:nvPr/>
          </p:nvSpPr>
          <p:spPr>
            <a:xfrm>
              <a:off x="9001284" y="5987483"/>
              <a:ext cx="138997" cy="138997"/>
            </a:xfrm>
            <a:prstGeom prst="ellipse">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 name="椭圆 13">
              <a:extLst>
                <a:ext uri="{FF2B5EF4-FFF2-40B4-BE49-F238E27FC236}">
                  <a16:creationId xmlns="" xmlns:a16="http://schemas.microsoft.com/office/drawing/2014/main" id="{A7FA16FD-5E22-4D68-9FBA-629E96FAB062}"/>
                </a:ext>
              </a:extLst>
            </p:cNvPr>
            <p:cNvSpPr/>
            <p:nvPr/>
          </p:nvSpPr>
          <p:spPr>
            <a:xfrm>
              <a:off x="7985671" y="5987483"/>
              <a:ext cx="138997" cy="138997"/>
            </a:xfrm>
            <a:prstGeom prst="ellipse">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椭圆 14">
              <a:extLst>
                <a:ext uri="{FF2B5EF4-FFF2-40B4-BE49-F238E27FC236}">
                  <a16:creationId xmlns="" xmlns:a16="http://schemas.microsoft.com/office/drawing/2014/main" id="{0AE02FB3-F200-42AC-8A9C-AE61AA595E2E}"/>
                </a:ext>
              </a:extLst>
            </p:cNvPr>
            <p:cNvSpPr/>
            <p:nvPr/>
          </p:nvSpPr>
          <p:spPr>
            <a:xfrm>
              <a:off x="7647134" y="5987483"/>
              <a:ext cx="138997" cy="138997"/>
            </a:xfrm>
            <a:prstGeom prst="ellipse">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pic>
        <p:nvPicPr>
          <p:cNvPr id="22" name="图片 21">
            <a:extLst>
              <a:ext uri="{FF2B5EF4-FFF2-40B4-BE49-F238E27FC236}">
                <a16:creationId xmlns="" xmlns:a16="http://schemas.microsoft.com/office/drawing/2014/main" id="{A2CB4DC9-71A0-46F6-8856-71936CDCC2E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54799" y="0"/>
            <a:ext cx="2638130" cy="1184690"/>
          </a:xfrm>
          <a:prstGeom prst="rect">
            <a:avLst/>
          </a:prstGeom>
        </p:spPr>
      </p:pic>
      <p:sp>
        <p:nvSpPr>
          <p:cNvPr id="24" name="文本占位符 23">
            <a:extLst>
              <a:ext uri="{FF2B5EF4-FFF2-40B4-BE49-F238E27FC236}">
                <a16:creationId xmlns="" xmlns:a16="http://schemas.microsoft.com/office/drawing/2014/main" id="{BC0BEB3A-EB1C-4D3F-9688-63D2814409DA}"/>
              </a:ext>
            </a:extLst>
          </p:cNvPr>
          <p:cNvSpPr>
            <a:spLocks noGrp="1"/>
          </p:cNvSpPr>
          <p:nvPr>
            <p:ph type="body" sz="quarter" idx="15" hasCustomPrompt="1"/>
          </p:nvPr>
        </p:nvSpPr>
        <p:spPr>
          <a:xfrm>
            <a:off x="2059974" y="2726849"/>
            <a:ext cx="1510162" cy="1477328"/>
          </a:xfrm>
          <a:prstGeom prst="rect">
            <a:avLst/>
          </a:prstGeom>
        </p:spPr>
        <p:txBody>
          <a:bodyPr wrap="square" lIns="0" tIns="0" rIns="0" bIns="0">
            <a:spAutoFit/>
          </a:bodyPr>
          <a:lstStyle>
            <a:lvl1pPr marL="0" indent="0">
              <a:lnSpc>
                <a:spcPct val="100000"/>
              </a:lnSpc>
              <a:buFontTx/>
              <a:buNone/>
              <a:defRPr sz="9600" b="1">
                <a:solidFill>
                  <a:schemeClr val="accent1"/>
                </a:solidFill>
                <a:latin typeface="+mj-ea"/>
                <a:ea typeface="+mj-ea"/>
              </a:defRPr>
            </a:lvl1pPr>
          </a:lstStyle>
          <a:p>
            <a:pPr lvl="0"/>
            <a:r>
              <a:rPr lang="en-US" altLang="zh-CN" dirty="0"/>
              <a:t>01</a:t>
            </a:r>
            <a:endParaRPr lang="zh-CN" altLang="en-US" dirty="0"/>
          </a:p>
        </p:txBody>
      </p:sp>
      <p:sp>
        <p:nvSpPr>
          <p:cNvPr id="25" name="标题 1">
            <a:extLst>
              <a:ext uri="{FF2B5EF4-FFF2-40B4-BE49-F238E27FC236}">
                <a16:creationId xmlns="" xmlns:a16="http://schemas.microsoft.com/office/drawing/2014/main" id="{6B61D78B-AFC6-4506-9F16-6FB48E60CB11}"/>
              </a:ext>
            </a:extLst>
          </p:cNvPr>
          <p:cNvSpPr>
            <a:spLocks noGrp="1"/>
          </p:cNvSpPr>
          <p:nvPr>
            <p:ph type="title" hasCustomPrompt="1"/>
          </p:nvPr>
        </p:nvSpPr>
        <p:spPr>
          <a:xfrm>
            <a:off x="5846783" y="2735012"/>
            <a:ext cx="5539979" cy="747897"/>
          </a:xfrm>
          <a:prstGeom prst="rect">
            <a:avLst/>
          </a:prstGeom>
        </p:spPr>
        <p:txBody>
          <a:bodyPr wrap="none" lIns="0" tIns="0" rIns="0" bIns="0">
            <a:spAutoFit/>
          </a:bodyPr>
          <a:lstStyle>
            <a:lvl1pPr algn="ctr">
              <a:defRPr sz="5400">
                <a:solidFill>
                  <a:schemeClr val="accent1"/>
                </a:solidFill>
              </a:defRPr>
            </a:lvl1pPr>
          </a:lstStyle>
          <a:p>
            <a:r>
              <a:rPr lang="zh-CN" altLang="en-US" dirty="0"/>
              <a:t>单击此处输入标题</a:t>
            </a:r>
          </a:p>
        </p:txBody>
      </p:sp>
      <p:sp>
        <p:nvSpPr>
          <p:cNvPr id="30" name="文本占位符 29">
            <a:extLst>
              <a:ext uri="{FF2B5EF4-FFF2-40B4-BE49-F238E27FC236}">
                <a16:creationId xmlns="" xmlns:a16="http://schemas.microsoft.com/office/drawing/2014/main" id="{4BD8F420-B4A3-453C-A2FF-C4528E191674}"/>
              </a:ext>
            </a:extLst>
          </p:cNvPr>
          <p:cNvSpPr>
            <a:spLocks noGrp="1"/>
          </p:cNvSpPr>
          <p:nvPr>
            <p:ph type="body" sz="quarter" idx="16" hasCustomPrompt="1"/>
          </p:nvPr>
        </p:nvSpPr>
        <p:spPr>
          <a:xfrm>
            <a:off x="7693443" y="3702441"/>
            <a:ext cx="1846659" cy="249299"/>
          </a:xfrm>
          <a:prstGeom prst="rect">
            <a:avLst/>
          </a:prstGeom>
        </p:spPr>
        <p:txBody>
          <a:bodyPr wrap="none" lIns="0" tIns="0" rIns="0" bIns="0">
            <a:spAutoFit/>
          </a:bodyPr>
          <a:lstStyle>
            <a:lvl1pPr marL="0" indent="0" algn="ctr">
              <a:buNone/>
              <a:defRPr sz="1800">
                <a:solidFill>
                  <a:schemeClr val="accent1"/>
                </a:solidFill>
                <a:latin typeface="+mj-ea"/>
                <a:ea typeface="+mj-ea"/>
              </a:defRPr>
            </a:lvl1pPr>
          </a:lstStyle>
          <a:p>
            <a:pPr lvl="0"/>
            <a:r>
              <a:rPr lang="zh-CN" altLang="en-US" dirty="0"/>
              <a:t>单击此处输入标题</a:t>
            </a:r>
          </a:p>
        </p:txBody>
      </p:sp>
    </p:spTree>
    <p:extLst>
      <p:ext uri="{BB962C8B-B14F-4D97-AF65-F5344CB8AC3E}">
        <p14:creationId xmlns:p14="http://schemas.microsoft.com/office/powerpoint/2010/main" val="578391246"/>
      </p:ext>
    </p:extLst>
  </p:cSld>
  <p:clrMapOvr>
    <a:masterClrMapping/>
  </p:clrMapOvr>
  <p:extLst>
    <p:ext uri="{DCECCB84-F9BA-43D5-87BE-67443E8EF086}">
      <p15:sldGuideLst xmlns:p15="http://schemas.microsoft.com/office/powerpoint/2012/main">
        <p15:guide id="2" orient="horz" pos="2160">
          <p15:clr>
            <a:srgbClr val="FBAE40"/>
          </p15:clr>
        </p15:guide>
        <p15:guide id="3" orient="horz" pos="232">
          <p15:clr>
            <a:srgbClr val="FBAE40"/>
          </p15:clr>
        </p15:guide>
        <p15:guide id="4" orient="horz" pos="4088">
          <p15:clr>
            <a:srgbClr val="FBAE40"/>
          </p15:clr>
        </p15:guide>
        <p15:guide id="5" pos="325">
          <p15:clr>
            <a:srgbClr val="FBAE40"/>
          </p15:clr>
        </p15:guide>
        <p15:guide id="6" pos="7355">
          <p15:clr>
            <a:srgbClr val="FBAE40"/>
          </p15:clr>
        </p15:guide>
        <p15:guide id="9" orient="horz" pos="1253">
          <p15:clr>
            <a:srgbClr val="FBAE40"/>
          </p15:clr>
        </p15:guide>
        <p15:guide id="10" orient="horz" pos="3067">
          <p15:clr>
            <a:srgbClr val="FBAE40"/>
          </p15:clr>
        </p15:guide>
        <p15:guide id="11"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73203A04-4889-4EC6-8D74-A5FF75D9C71D}"/>
              </a:ext>
            </a:extLst>
          </p:cNvPr>
          <p:cNvGrpSpPr/>
          <p:nvPr userDrawn="1"/>
        </p:nvGrpSpPr>
        <p:grpSpPr>
          <a:xfrm>
            <a:off x="10654163" y="6354372"/>
            <a:ext cx="1008166" cy="93850"/>
            <a:chOff x="7647134" y="5987483"/>
            <a:chExt cx="1493147" cy="138997"/>
          </a:xfrm>
          <a:gradFill>
            <a:gsLst>
              <a:gs pos="0">
                <a:schemeClr val="bg1">
                  <a:alpha val="0"/>
                </a:schemeClr>
              </a:gs>
              <a:gs pos="100000">
                <a:schemeClr val="bg1"/>
              </a:gs>
            </a:gsLst>
            <a:lin ang="0" scaled="1"/>
          </a:gradFill>
        </p:grpSpPr>
        <p:sp>
          <p:nvSpPr>
            <p:cNvPr id="4" name="椭圆 3">
              <a:extLst>
                <a:ext uri="{FF2B5EF4-FFF2-40B4-BE49-F238E27FC236}">
                  <a16:creationId xmlns="" xmlns:a16="http://schemas.microsoft.com/office/drawing/2014/main" id="{368492BA-9820-4924-B3FE-C72E146985E3}"/>
                </a:ext>
              </a:extLst>
            </p:cNvPr>
            <p:cNvSpPr/>
            <p:nvPr/>
          </p:nvSpPr>
          <p:spPr>
            <a:xfrm>
              <a:off x="8324208" y="5987483"/>
              <a:ext cx="138997" cy="138997"/>
            </a:xfrm>
            <a:prstGeom prst="ellipse">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椭圆 4">
              <a:extLst>
                <a:ext uri="{FF2B5EF4-FFF2-40B4-BE49-F238E27FC236}">
                  <a16:creationId xmlns="" xmlns:a16="http://schemas.microsoft.com/office/drawing/2014/main" id="{251656D0-1280-4C1E-8F9D-C5B578232F15}"/>
                </a:ext>
              </a:extLst>
            </p:cNvPr>
            <p:cNvSpPr/>
            <p:nvPr/>
          </p:nvSpPr>
          <p:spPr>
            <a:xfrm>
              <a:off x="8662745" y="5987483"/>
              <a:ext cx="138997" cy="138997"/>
            </a:xfrm>
            <a:prstGeom prst="ellipse">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 name="椭圆 5">
              <a:extLst>
                <a:ext uri="{FF2B5EF4-FFF2-40B4-BE49-F238E27FC236}">
                  <a16:creationId xmlns="" xmlns:a16="http://schemas.microsoft.com/office/drawing/2014/main" id="{2BE6AFA9-F984-43AF-A02B-2ACFEAAEF7FE}"/>
                </a:ext>
              </a:extLst>
            </p:cNvPr>
            <p:cNvSpPr/>
            <p:nvPr/>
          </p:nvSpPr>
          <p:spPr>
            <a:xfrm>
              <a:off x="9001284" y="5987483"/>
              <a:ext cx="138997" cy="138997"/>
            </a:xfrm>
            <a:prstGeom prst="ellipse">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 name="椭圆 6">
              <a:extLst>
                <a:ext uri="{FF2B5EF4-FFF2-40B4-BE49-F238E27FC236}">
                  <a16:creationId xmlns="" xmlns:a16="http://schemas.microsoft.com/office/drawing/2014/main" id="{DA1F3046-D5AF-4641-BAD2-F3AFF12C7608}"/>
                </a:ext>
              </a:extLst>
            </p:cNvPr>
            <p:cNvSpPr/>
            <p:nvPr/>
          </p:nvSpPr>
          <p:spPr>
            <a:xfrm>
              <a:off x="7985671" y="5987483"/>
              <a:ext cx="138997" cy="138997"/>
            </a:xfrm>
            <a:prstGeom prst="ellipse">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椭圆 7">
              <a:extLst>
                <a:ext uri="{FF2B5EF4-FFF2-40B4-BE49-F238E27FC236}">
                  <a16:creationId xmlns="" xmlns:a16="http://schemas.microsoft.com/office/drawing/2014/main" id="{749294D6-522A-4B37-8346-FDC72714738C}"/>
                </a:ext>
              </a:extLst>
            </p:cNvPr>
            <p:cNvSpPr/>
            <p:nvPr/>
          </p:nvSpPr>
          <p:spPr>
            <a:xfrm>
              <a:off x="7647134" y="5987483"/>
              <a:ext cx="138997" cy="138997"/>
            </a:xfrm>
            <a:prstGeom prst="ellipse">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pic>
        <p:nvPicPr>
          <p:cNvPr id="9" name="图片 8">
            <a:extLst>
              <a:ext uri="{FF2B5EF4-FFF2-40B4-BE49-F238E27FC236}">
                <a16:creationId xmlns="" xmlns:a16="http://schemas.microsoft.com/office/drawing/2014/main" id="{56A1C5B0-4388-4175-ABEB-4E78C967756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4799" y="0"/>
            <a:ext cx="2638130" cy="1184690"/>
          </a:xfrm>
          <a:prstGeom prst="rect">
            <a:avLst/>
          </a:prstGeom>
        </p:spPr>
      </p:pic>
      <p:sp>
        <p:nvSpPr>
          <p:cNvPr id="14" name="椭圆 13">
            <a:extLst>
              <a:ext uri="{FF2B5EF4-FFF2-40B4-BE49-F238E27FC236}">
                <a16:creationId xmlns="" xmlns:a16="http://schemas.microsoft.com/office/drawing/2014/main" id="{A4F93B70-A636-46F6-B984-67796C9C00A8}"/>
              </a:ext>
            </a:extLst>
          </p:cNvPr>
          <p:cNvSpPr/>
          <p:nvPr userDrawn="1"/>
        </p:nvSpPr>
        <p:spPr>
          <a:xfrm rot="6838198">
            <a:off x="-3815114" y="2971168"/>
            <a:ext cx="8162008" cy="8162008"/>
          </a:xfrm>
          <a:prstGeom prst="ellipse">
            <a:avLst/>
          </a:prstGeom>
          <a:solidFill>
            <a:schemeClr val="accent1">
              <a:alpha val="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15" name="组合 14">
            <a:extLst>
              <a:ext uri="{FF2B5EF4-FFF2-40B4-BE49-F238E27FC236}">
                <a16:creationId xmlns="" xmlns:a16="http://schemas.microsoft.com/office/drawing/2014/main" id="{9F8B7D46-B5B0-47D5-B78C-941F48EE1624}"/>
              </a:ext>
            </a:extLst>
          </p:cNvPr>
          <p:cNvGrpSpPr/>
          <p:nvPr userDrawn="1"/>
        </p:nvGrpSpPr>
        <p:grpSpPr>
          <a:xfrm rot="17100000">
            <a:off x="9193556" y="-3697025"/>
            <a:ext cx="6513301" cy="6513301"/>
            <a:chOff x="984860" y="319772"/>
            <a:chExt cx="3597810" cy="3597810"/>
          </a:xfrm>
        </p:grpSpPr>
        <p:sp>
          <p:nvSpPr>
            <p:cNvPr id="16" name="弧形 15">
              <a:extLst>
                <a:ext uri="{FF2B5EF4-FFF2-40B4-BE49-F238E27FC236}">
                  <a16:creationId xmlns="" xmlns:a16="http://schemas.microsoft.com/office/drawing/2014/main" id="{EAF49328-4F7C-428F-BA0E-B0252701F844}"/>
                </a:ext>
              </a:extLst>
            </p:cNvPr>
            <p:cNvSpPr/>
            <p:nvPr/>
          </p:nvSpPr>
          <p:spPr>
            <a:xfrm rot="19247356">
              <a:off x="984860" y="319772"/>
              <a:ext cx="3597810" cy="3597810"/>
            </a:xfrm>
            <a:prstGeom prst="arc">
              <a:avLst>
                <a:gd name="adj1" fmla="val 3787909"/>
                <a:gd name="adj2" fmla="val 1352802"/>
              </a:avLst>
            </a:prstGeom>
            <a:ln w="3175">
              <a:gradFill>
                <a:gsLst>
                  <a:gs pos="0">
                    <a:schemeClr val="accent1">
                      <a:alpha val="15000"/>
                    </a:schemeClr>
                  </a:gs>
                  <a:gs pos="97279">
                    <a:schemeClr val="accent1">
                      <a:alpha val="15000"/>
                    </a:schemeClr>
                  </a:gs>
                  <a:gs pos="49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 name="弧形 16">
              <a:extLst>
                <a:ext uri="{FF2B5EF4-FFF2-40B4-BE49-F238E27FC236}">
                  <a16:creationId xmlns="" xmlns:a16="http://schemas.microsoft.com/office/drawing/2014/main" id="{FD52F68F-72DF-48FF-9E46-3A9BDB6498A2}"/>
                </a:ext>
              </a:extLst>
            </p:cNvPr>
            <p:cNvSpPr/>
            <p:nvPr/>
          </p:nvSpPr>
          <p:spPr>
            <a:xfrm rot="3600000">
              <a:off x="1276500" y="611412"/>
              <a:ext cx="3014532" cy="3014529"/>
            </a:xfrm>
            <a:prstGeom prst="arc">
              <a:avLst>
                <a:gd name="adj1" fmla="val 4665090"/>
                <a:gd name="adj2" fmla="val 3286922"/>
              </a:avLst>
            </a:prstGeom>
            <a:ln w="3175">
              <a:gradFill>
                <a:gsLst>
                  <a:gs pos="0">
                    <a:schemeClr val="accent1">
                      <a:alpha val="15000"/>
                    </a:schemeClr>
                  </a:gs>
                  <a:gs pos="97279">
                    <a:schemeClr val="accent1">
                      <a:alpha val="15000"/>
                    </a:schemeClr>
                  </a:gs>
                  <a:gs pos="49000">
                    <a:schemeClr val="accent1"/>
                  </a:gs>
                </a:gsLst>
                <a:lin ang="5400000" scaled="1"/>
              </a:gradFill>
            </a:ln>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100000"/>
                  </a:prstClr>
                </a:solidFill>
                <a:effectLst/>
                <a:uLnTx/>
                <a:uFillTx/>
                <a:latin typeface="微软雅黑" panose="020B0503020204020204" pitchFamily="34" charset="-122"/>
                <a:ea typeface="微软雅黑" panose="020B0503020204020204" pitchFamily="34" charset="-122"/>
                <a:cs typeface="+mn-cs"/>
              </a:endParaRPr>
            </a:p>
          </p:txBody>
        </p:sp>
        <p:sp>
          <p:nvSpPr>
            <p:cNvPr id="18" name="弧形 17">
              <a:extLst>
                <a:ext uri="{FF2B5EF4-FFF2-40B4-BE49-F238E27FC236}">
                  <a16:creationId xmlns="" xmlns:a16="http://schemas.microsoft.com/office/drawing/2014/main" id="{B8D7B88E-4091-49A1-869D-67B801F73709}"/>
                </a:ext>
              </a:extLst>
            </p:cNvPr>
            <p:cNvSpPr/>
            <p:nvPr/>
          </p:nvSpPr>
          <p:spPr>
            <a:xfrm rot="16200000">
              <a:off x="1568144" y="903054"/>
              <a:ext cx="2431247" cy="2431250"/>
            </a:xfrm>
            <a:prstGeom prst="arc">
              <a:avLst>
                <a:gd name="adj1" fmla="val 2309603"/>
                <a:gd name="adj2" fmla="val 21408069"/>
              </a:avLst>
            </a:prstGeom>
            <a:ln w="3175">
              <a:gradFill>
                <a:gsLst>
                  <a:gs pos="0">
                    <a:schemeClr val="accent1">
                      <a:alpha val="15000"/>
                    </a:schemeClr>
                  </a:gs>
                  <a:gs pos="97279">
                    <a:schemeClr val="accent1">
                      <a:alpha val="15000"/>
                    </a:schemeClr>
                  </a:gs>
                  <a:gs pos="49000">
                    <a:schemeClr val="accent1"/>
                  </a:gs>
                </a:gsLst>
                <a:lin ang="5400000" scaled="1"/>
              </a:gradFill>
            </a:ln>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100000"/>
                  </a:prstClr>
                </a:solidFill>
                <a:effectLst/>
                <a:uLnTx/>
                <a:uFillTx/>
                <a:latin typeface="微软雅黑" panose="020B0503020204020204" pitchFamily="34" charset="-122"/>
                <a:ea typeface="微软雅黑" panose="020B0503020204020204" pitchFamily="34" charset="-122"/>
                <a:cs typeface="+mn-cs"/>
              </a:endParaRPr>
            </a:p>
          </p:txBody>
        </p:sp>
        <p:sp>
          <p:nvSpPr>
            <p:cNvPr id="19" name="弧形 18">
              <a:extLst>
                <a:ext uri="{FF2B5EF4-FFF2-40B4-BE49-F238E27FC236}">
                  <a16:creationId xmlns="" xmlns:a16="http://schemas.microsoft.com/office/drawing/2014/main" id="{57033757-C6A8-4752-887C-6E5E4E682B29}"/>
                </a:ext>
              </a:extLst>
            </p:cNvPr>
            <p:cNvSpPr/>
            <p:nvPr/>
          </p:nvSpPr>
          <p:spPr>
            <a:xfrm rot="11700000">
              <a:off x="1859783" y="1194692"/>
              <a:ext cx="1847969" cy="1847971"/>
            </a:xfrm>
            <a:prstGeom prst="arc">
              <a:avLst>
                <a:gd name="adj1" fmla="val 18739817"/>
                <a:gd name="adj2" fmla="val 16835760"/>
              </a:avLst>
            </a:prstGeom>
            <a:ln w="3175">
              <a:gradFill>
                <a:gsLst>
                  <a:gs pos="0">
                    <a:schemeClr val="accent1">
                      <a:alpha val="15000"/>
                    </a:schemeClr>
                  </a:gs>
                  <a:gs pos="97279">
                    <a:schemeClr val="accent1">
                      <a:alpha val="15000"/>
                    </a:schemeClr>
                  </a:gs>
                  <a:gs pos="49000">
                    <a:schemeClr val="accent1"/>
                  </a:gs>
                </a:gsLst>
                <a:lin ang="5400000" scaled="1"/>
              </a:gradFill>
            </a:ln>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lumMod val="100000"/>
                  </a:prstClr>
                </a:solidFill>
                <a:effectLst/>
                <a:uLnTx/>
                <a:uFillTx/>
                <a:latin typeface="微软雅黑" panose="020B0503020204020204" pitchFamily="34" charset="-122"/>
                <a:ea typeface="微软雅黑" panose="020B0503020204020204" pitchFamily="34" charset="-122"/>
                <a:cs typeface="+mn-cs"/>
              </a:endParaRPr>
            </a:p>
          </p:txBody>
        </p:sp>
        <p:sp>
          <p:nvSpPr>
            <p:cNvPr id="20" name="弧形 19">
              <a:extLst>
                <a:ext uri="{FF2B5EF4-FFF2-40B4-BE49-F238E27FC236}">
                  <a16:creationId xmlns="" xmlns:a16="http://schemas.microsoft.com/office/drawing/2014/main" id="{15626D2D-F4DB-40AC-9BC0-5880B2F13919}"/>
                </a:ext>
              </a:extLst>
            </p:cNvPr>
            <p:cNvSpPr/>
            <p:nvPr/>
          </p:nvSpPr>
          <p:spPr>
            <a:xfrm rot="6300000">
              <a:off x="2151423" y="1486333"/>
              <a:ext cx="1264688" cy="1264688"/>
            </a:xfrm>
            <a:prstGeom prst="arc">
              <a:avLst>
                <a:gd name="adj1" fmla="val 8934630"/>
                <a:gd name="adj2" fmla="val 7854171"/>
              </a:avLst>
            </a:prstGeom>
            <a:ln w="3175">
              <a:gradFill>
                <a:gsLst>
                  <a:gs pos="0">
                    <a:schemeClr val="accent1">
                      <a:alpha val="15000"/>
                    </a:schemeClr>
                  </a:gs>
                  <a:gs pos="97279">
                    <a:schemeClr val="accent1">
                      <a:alpha val="15000"/>
                    </a:schemeClr>
                  </a:gs>
                  <a:gs pos="49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1733671826"/>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guide id="3" pos="7355">
          <p15:clr>
            <a:srgbClr val="FBAE40"/>
          </p15:clr>
        </p15:guide>
        <p15:guide id="4" pos="325">
          <p15:clr>
            <a:srgbClr val="FBAE40"/>
          </p15:clr>
        </p15:guide>
        <p15:guide id="5" orient="horz" pos="232">
          <p15:clr>
            <a:srgbClr val="FBAE40"/>
          </p15:clr>
        </p15:guide>
        <p15:guide id="6" orient="horz" pos="408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末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23797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注页">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85627740-4363-4EC8-8487-45CC6B56162A}"/>
              </a:ext>
            </a:extLst>
          </p:cNvPr>
          <p:cNvSpPr/>
          <p:nvPr userDrawn="1"/>
        </p:nvSpPr>
        <p:spPr>
          <a:xfrm>
            <a:off x="11996" y="0"/>
            <a:ext cx="12180003"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3" name="矩形 2">
            <a:extLst>
              <a:ext uri="{FF2B5EF4-FFF2-40B4-BE49-F238E27FC236}">
                <a16:creationId xmlns="" xmlns:a16="http://schemas.microsoft.com/office/drawing/2014/main" id="{8BD2C025-EC0C-4134-A9D2-7C8D48CBFE7F}"/>
              </a:ext>
            </a:extLst>
          </p:cNvPr>
          <p:cNvSpPr/>
          <p:nvPr userDrawn="1"/>
        </p:nvSpPr>
        <p:spPr>
          <a:xfrm>
            <a:off x="626964" y="568470"/>
            <a:ext cx="662361" cy="379656"/>
          </a:xfrm>
          <a:prstGeom prst="rect">
            <a:avLst/>
          </a:prstGeom>
        </p:spPr>
        <p:txBody>
          <a:bodyPr wrap="none">
            <a:spAutoFit/>
          </a:bodyPr>
          <a:lstStyle/>
          <a:p>
            <a:pPr defTabSz="609585"/>
            <a:r>
              <a:rPr lang="zh-CN" altLang="en-US" sz="18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rPr>
              <a:t>标注</a:t>
            </a:r>
          </a:p>
        </p:txBody>
      </p:sp>
      <p:sp>
        <p:nvSpPr>
          <p:cNvPr id="4" name="矩形 3">
            <a:extLst>
              <a:ext uri="{FF2B5EF4-FFF2-40B4-BE49-F238E27FC236}">
                <a16:creationId xmlns="" xmlns:a16="http://schemas.microsoft.com/office/drawing/2014/main" id="{0350A210-D7C4-4BE5-98B3-A001BABD1D23}"/>
              </a:ext>
            </a:extLst>
          </p:cNvPr>
          <p:cNvSpPr/>
          <p:nvPr userDrawn="1"/>
        </p:nvSpPr>
        <p:spPr>
          <a:xfrm>
            <a:off x="2450801" y="595724"/>
            <a:ext cx="1402001" cy="5666551"/>
          </a:xfrm>
          <a:prstGeom prst="rect">
            <a:avLst/>
          </a:prstGeom>
        </p:spPr>
        <p:txBody>
          <a:bodyPr wrap="square">
            <a:spAutoFit/>
          </a:bodyPr>
          <a:lstStyle/>
          <a:p>
            <a:pPr defTabSz="609585">
              <a:lnSpc>
                <a:spcPct val="130000"/>
              </a:lnSpc>
            </a:pPr>
            <a:r>
              <a:rPr lang="zh-CN" altLang="en-US"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rPr>
              <a:t>字体使用 </a:t>
            </a: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r>
              <a:rPr lang="zh-CN" altLang="en-US"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rPr>
              <a:t>行距</a:t>
            </a: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r>
              <a:rPr lang="zh-CN" altLang="en-US"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rPr>
              <a:t>图片出处</a:t>
            </a:r>
          </a:p>
          <a:p>
            <a:pPr defTabSz="609585">
              <a:lnSpc>
                <a:spcPct val="130000"/>
              </a:lnSpc>
            </a:pPr>
            <a:endParaRPr lang="zh-CN" altLang="en-US"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endParaRPr lang="zh-CN" altLang="en-US"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r>
              <a:rPr lang="zh-CN" altLang="en-US"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rPr>
              <a:t>声明</a:t>
            </a: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r>
              <a:rPr lang="zh-CN" altLang="en-US"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rPr>
              <a:t>来源</a:t>
            </a: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r>
              <a:rPr lang="zh-CN" altLang="en-US"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rPr>
              <a:t>作者</a:t>
            </a: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p:txBody>
      </p:sp>
      <p:sp>
        <p:nvSpPr>
          <p:cNvPr id="5" name="矩形 4">
            <a:extLst>
              <a:ext uri="{FF2B5EF4-FFF2-40B4-BE49-F238E27FC236}">
                <a16:creationId xmlns="" xmlns:a16="http://schemas.microsoft.com/office/drawing/2014/main" id="{9AB7EF32-4236-4B46-92DE-A74BD4544246}"/>
              </a:ext>
            </a:extLst>
          </p:cNvPr>
          <p:cNvSpPr/>
          <p:nvPr userDrawn="1"/>
        </p:nvSpPr>
        <p:spPr>
          <a:xfrm>
            <a:off x="4159510" y="595724"/>
            <a:ext cx="7074345" cy="5666551"/>
          </a:xfrm>
          <a:prstGeom prst="rect">
            <a:avLst/>
          </a:prstGeom>
        </p:spPr>
        <p:txBody>
          <a:bodyPr wrap="square">
            <a:spAutoFit/>
          </a:bodyPr>
          <a:lstStyle/>
          <a:p>
            <a:pPr defTabSz="609585">
              <a:lnSpc>
                <a:spcPct val="130000"/>
              </a:lnSpc>
            </a:pPr>
            <a:r>
              <a:rPr lang="zh-CN" altLang="en-US"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rPr>
              <a:t>英文 微软雅黑</a:t>
            </a: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r>
              <a:rPr lang="zh-CN" altLang="en-US"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rPr>
              <a:t>中文 微软雅黑</a:t>
            </a: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r>
              <a:rPr lang="zh-CN" altLang="en-US"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rPr>
              <a:t>正文 </a:t>
            </a:r>
            <a:r>
              <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rPr>
              <a:t>1.5</a:t>
            </a:r>
          </a:p>
          <a:p>
            <a:pPr defTabSz="609585">
              <a:lnSpc>
                <a:spcPct val="130000"/>
              </a:lnSpc>
            </a:pP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r>
              <a:rPr lang="en-US" altLang="zh-CN" sz="1400" dirty="0" err="1">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rPr>
              <a:t>bing.cn</a:t>
            </a:r>
            <a:r>
              <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rPr>
              <a:t> </a:t>
            </a:r>
            <a:r>
              <a:rPr lang="zh-CN" altLang="en-US"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rPr>
              <a:t>（可商用素材网站）、</a:t>
            </a:r>
            <a:r>
              <a:rPr lang="zh-CN" altLang="en-US" sz="1400" dirty="0">
                <a:solidFill>
                  <a:schemeClr val="bg1"/>
                </a:solidFill>
                <a:latin typeface="微软雅黑 Light" panose="020B0502040204020203" pitchFamily="34" charset="-122"/>
                <a:ea typeface="微软雅黑" panose="020B0503020204020204" pitchFamily="34" charset="-122"/>
                <a:sym typeface="微软雅黑 Light" panose="020B0502040204020203" pitchFamily="34" charset="-122"/>
              </a:rPr>
              <a:t>微信公众号：旁门左道</a:t>
            </a:r>
            <a:r>
              <a:rPr lang="en-US" altLang="zh-CN" sz="1400" dirty="0">
                <a:solidFill>
                  <a:schemeClr val="bg1"/>
                </a:solidFill>
                <a:latin typeface="微软雅黑 Light" panose="020B0502040204020203" pitchFamily="34" charset="-122"/>
                <a:ea typeface="微软雅黑" panose="020B0503020204020204" pitchFamily="34" charset="-122"/>
                <a:sym typeface="微软雅黑 Light" panose="020B0502040204020203" pitchFamily="34" charset="-122"/>
              </a:rPr>
              <a:t>PPT</a:t>
            </a:r>
            <a:r>
              <a:rPr lang="zh-CN" altLang="en-US" sz="1400" dirty="0">
                <a:solidFill>
                  <a:schemeClr val="bg1"/>
                </a:solidFill>
                <a:latin typeface="微软雅黑 Light" panose="020B0502040204020203" pitchFamily="34" charset="-122"/>
                <a:ea typeface="微软雅黑" panose="020B0503020204020204" pitchFamily="34" charset="-122"/>
                <a:sym typeface="微软雅黑 Light" panose="020B0502040204020203" pitchFamily="34" charset="-122"/>
              </a:rPr>
              <a:t>（图片均为可商用素材）</a:t>
            </a:r>
            <a:endParaRPr lang="en-US" altLang="zh-CN"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endParaRPr lang="zh-CN" altLang="en-US"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defTabSz="609585">
              <a:lnSpc>
                <a:spcPct val="130000"/>
              </a:lnSpc>
            </a:pPr>
            <a:endParaRPr lang="zh-CN" altLang="en-US" sz="1400" dirty="0">
              <a:solidFill>
                <a:schemeClr val="bg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本网站所提供的任何信息内容（包括但不限于 </a:t>
            </a:r>
            <a:r>
              <a:rPr kumimoji="0" lang="en-US" altLang="zh-CN"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cs typeface="Segoe UI Light" charset="0"/>
                <a:sym typeface="微软雅黑 Light" panose="020B0502040204020203" pitchFamily="34" charset="-122"/>
              </a:rPr>
              <a:t>PPT</a:t>
            </a:r>
            <a:r>
              <a:rPr kumimoji="0" lang="zh-CN" altLang="en-US"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cs typeface="Segoe UI Light" charset="0"/>
                <a:sym typeface="微软雅黑 Light" panose="020B0502040204020203" pitchFamily="34" charset="-122"/>
              </a:rPr>
              <a:t> </a:t>
            </a:r>
            <a:r>
              <a:rPr kumimoji="0" lang="zh-CN" altLang="en-US"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模板、</a:t>
            </a:r>
            <a:r>
              <a:rPr kumimoji="0" lang="en-US" altLang="zh-CN"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cs typeface="Segoe UI Light" charset="0"/>
                <a:sym typeface="微软雅黑 Light" panose="020B0502040204020203" pitchFamily="34" charset="-122"/>
              </a:rPr>
              <a:t>Word</a:t>
            </a:r>
            <a:r>
              <a:rPr kumimoji="0" lang="zh-CN" altLang="en-US"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cs typeface="Segoe UI Light" charset="0"/>
                <a:sym typeface="微软雅黑 Light" panose="020B0502040204020203" pitchFamily="34" charset="-122"/>
              </a:rPr>
              <a:t> </a:t>
            </a:r>
            <a:r>
              <a:rPr kumimoji="0" lang="zh-CN" altLang="en-US"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文档、</a:t>
            </a:r>
            <a:r>
              <a:rPr kumimoji="0" lang="en-US" altLang="zh-CN"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cs typeface="Segoe UI Light" charset="0"/>
                <a:sym typeface="微软雅黑 Light" panose="020B0502040204020203" pitchFamily="34" charset="-122"/>
              </a:rPr>
              <a:t>Excel</a:t>
            </a:r>
            <a:r>
              <a:rPr kumimoji="0" lang="zh-CN" altLang="en-US"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cs typeface="Segoe UI Light" charset="0"/>
                <a:sym typeface="微软雅黑 Light" panose="020B0502040204020203" pitchFamily="34" charset="-122"/>
              </a:rPr>
              <a:t> </a:t>
            </a:r>
            <a:r>
              <a:rPr kumimoji="0" lang="zh-CN" altLang="en-US"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图表、图片素材等）均受</a:t>
            </a:r>
            <a:r>
              <a:rPr kumimoji="0" lang="en-US" altLang="zh-CN"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中华人民共和国著作权法</a:t>
            </a:r>
            <a:r>
              <a:rPr kumimoji="0" lang="en-US" altLang="zh-CN"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a:t>
            </a:r>
            <a:r>
              <a:rPr kumimoji="0" lang="en-US" altLang="zh-CN"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信息网络传播权保护条例</a:t>
            </a:r>
            <a:r>
              <a:rPr kumimoji="0" lang="en-US" altLang="zh-CN"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及其他适用的法律法规的保护，未经权利人书面明确授权，信息内容的任何部分</a:t>
            </a:r>
            <a:r>
              <a:rPr kumimoji="0" lang="en-US" altLang="zh-CN"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包括图片或图表</a:t>
            </a:r>
            <a:r>
              <a:rPr kumimoji="0" lang="en-US" altLang="zh-CN"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a:t>
            </a:r>
            <a:r>
              <a:rPr kumimoji="0" lang="zh-CN" altLang="en-US"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不得被全部或部分的复制、传播、销售，否则将承担法律责任。</a:t>
            </a:r>
            <a:endParaRPr kumimoji="0" lang="en-US" altLang="zh-CN"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微软雅黑 Light" panose="020B0502040204020203" pitchFamily="34" charset="-122"/>
              <a:ea typeface="微软雅黑" panose="020B0503020204020204" pitchFamily="34" charset="-122"/>
              <a:sym typeface="微软雅黑 Light" panose="020B0502040204020203"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设计灵感来自</a:t>
            </a:r>
            <a:r>
              <a:rPr lang="zh-CN" altLang="en-US" sz="1400" dirty="0">
                <a:solidFill>
                  <a:schemeClr val="bg1"/>
                </a:solidFill>
                <a:latin typeface="微软雅黑 Light" panose="020B0502040204020203" pitchFamily="34" charset="-122"/>
                <a:ea typeface="微软雅黑" panose="020B0503020204020204" pitchFamily="34" charset="-122"/>
                <a:sym typeface="微软雅黑 Light" panose="020B0502040204020203" pitchFamily="34" charset="-122"/>
              </a:rPr>
              <a:t>微信公众号：旁门左道</a:t>
            </a:r>
            <a:r>
              <a:rPr lang="en-US" altLang="zh-CN" sz="1400" dirty="0">
                <a:solidFill>
                  <a:schemeClr val="bg1"/>
                </a:solidFill>
                <a:latin typeface="微软雅黑 Light" panose="020B0502040204020203" pitchFamily="34" charset="-122"/>
                <a:ea typeface="微软雅黑" panose="020B0503020204020204" pitchFamily="34" charset="-122"/>
                <a:sym typeface="微软雅黑 Light" panose="020B0502040204020203" pitchFamily="34" charset="-122"/>
              </a:rPr>
              <a:t>PPT</a:t>
            </a:r>
            <a:endParaRPr kumimoji="0" lang="en-US" altLang="zh-CN" sz="14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微软雅黑 Light" panose="020B0502040204020203" pitchFamily="34" charset="-122"/>
              <a:ea typeface="微软雅黑" panose="020B0503020204020204" pitchFamily="34" charset="-122"/>
              <a:sym typeface="微软雅黑 Light" panose="020B0502040204020203"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微软雅黑 Light" panose="020B0502040204020203" pitchFamily="34" charset="-122"/>
              <a:ea typeface="微软雅黑" panose="020B0503020204020204" pitchFamily="34" charset="-122"/>
              <a:sym typeface="微软雅黑 Light" panose="020B0502040204020203"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en-US" altLang="zh-CN" sz="1400" dirty="0" err="1">
                <a:solidFill>
                  <a:schemeClr val="bg1"/>
                </a:solidFill>
                <a:latin typeface="微软雅黑 Light" panose="020B0502040204020203" pitchFamily="34" charset="-122"/>
                <a:ea typeface="微软雅黑" panose="020B0503020204020204" pitchFamily="34" charset="-122"/>
                <a:sym typeface="微软雅黑 Light" panose="020B0502040204020203" pitchFamily="34" charset="-122"/>
              </a:rPr>
              <a:t>ddz</a:t>
            </a:r>
            <a:r>
              <a:rPr lang="zh-CN" altLang="en-US" sz="1400" dirty="0">
                <a:solidFill>
                  <a:schemeClr val="bg1"/>
                </a:solidFill>
                <a:latin typeface="微软雅黑 Light" panose="020B0502040204020203" pitchFamily="34" charset="-122"/>
                <a:ea typeface="微软雅黑" panose="020B0503020204020204" pitchFamily="34" charset="-122"/>
                <a:sym typeface="微软雅黑 Light" panose="020B0502040204020203" pitchFamily="34" charset="-122"/>
              </a:rPr>
              <a:t>（</a:t>
            </a:r>
            <a:r>
              <a:rPr lang="en-US" altLang="zh-CN" sz="1400" dirty="0">
                <a:solidFill>
                  <a:schemeClr val="bg1"/>
                </a:solidFill>
                <a:latin typeface="微软雅黑 Light" panose="020B0502040204020203" pitchFamily="34" charset="-122"/>
                <a:ea typeface="微软雅黑" panose="020B0503020204020204" pitchFamily="34" charset="-122"/>
                <a:sym typeface="微软雅黑 Light" panose="020B0502040204020203" pitchFamily="34" charset="-122"/>
              </a:rPr>
              <a:t>1938699027@qq.com</a:t>
            </a:r>
            <a:r>
              <a:rPr lang="zh-CN" altLang="en-US" sz="1400" dirty="0">
                <a:solidFill>
                  <a:schemeClr val="bg1"/>
                </a:solidFill>
                <a:latin typeface="微软雅黑 Light" panose="020B0502040204020203" pitchFamily="34" charset="-122"/>
                <a:ea typeface="微软雅黑" panose="020B0503020204020204" pitchFamily="34" charset="-122"/>
                <a:sym typeface="微软雅黑 Light" panose="020B0502040204020203" pitchFamily="34" charset="-122"/>
              </a:rPr>
              <a:t>）</a:t>
            </a:r>
            <a:endParaRPr lang="en-US" altLang="zh-CN" sz="1400" dirty="0">
              <a:solidFill>
                <a:schemeClr val="bg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pic>
        <p:nvPicPr>
          <p:cNvPr id="6" name="图片 5">
            <a:extLst>
              <a:ext uri="{FF2B5EF4-FFF2-40B4-BE49-F238E27FC236}">
                <a16:creationId xmlns="" xmlns:a16="http://schemas.microsoft.com/office/drawing/2014/main" id="{EB1782E2-F111-4FAC-8A09-146801437B4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98462" y="83245"/>
            <a:ext cx="1402001" cy="629588"/>
          </a:xfrm>
          <a:prstGeom prst="rect">
            <a:avLst/>
          </a:prstGeom>
        </p:spPr>
      </p:pic>
    </p:spTree>
    <p:extLst>
      <p:ext uri="{BB962C8B-B14F-4D97-AF65-F5344CB8AC3E}">
        <p14:creationId xmlns:p14="http://schemas.microsoft.com/office/powerpoint/2010/main" val="5324178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5419F674-7F6C-D94B-AA2B-7C7861F794AC}"/>
              </a:ext>
            </a:extLst>
          </p:cNvPr>
          <p:cNvSpPr>
            <a:spLocks noGrp="1"/>
          </p:cNvSpPr>
          <p:nvPr>
            <p:ph type="dt" sz="half" idx="10"/>
          </p:nvPr>
        </p:nvSpPr>
        <p:spPr/>
        <p:txBody>
          <a:bodyPr/>
          <a:lstStyle/>
          <a:p>
            <a:fld id="{8897C2C2-4784-D247-870A-CDF1567FE4A3}" type="datetimeFigureOut">
              <a:rPr kumimoji="1" lang="zh-CN" altLang="en-US" smtClean="0"/>
              <a:t>2021/9/7</a:t>
            </a:fld>
            <a:endParaRPr kumimoji="1" lang="zh-CN" altLang="en-US"/>
          </a:p>
        </p:txBody>
      </p:sp>
      <p:sp>
        <p:nvSpPr>
          <p:cNvPr id="3" name="页脚占位符 2">
            <a:extLst>
              <a:ext uri="{FF2B5EF4-FFF2-40B4-BE49-F238E27FC236}">
                <a16:creationId xmlns="" xmlns:a16="http://schemas.microsoft.com/office/drawing/2014/main" id="{E772D922-99CC-BF44-9976-F9E864E8D697}"/>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 xmlns:a16="http://schemas.microsoft.com/office/drawing/2014/main" id="{A66E3E75-6C1E-F843-A08E-D33679636521}"/>
              </a:ext>
            </a:extLst>
          </p:cNvPr>
          <p:cNvSpPr>
            <a:spLocks noGrp="1"/>
          </p:cNvSpPr>
          <p:nvPr>
            <p:ph type="sldNum" sz="quarter" idx="12"/>
          </p:nvPr>
        </p:nvSpPr>
        <p:spPr/>
        <p:txBody>
          <a:bodyPr/>
          <a:lstStyle/>
          <a:p>
            <a:fld id="{FD60CA13-1D35-FB4C-A00C-0558FB41B5AA}" type="slidenum">
              <a:rPr kumimoji="1" lang="zh-CN" altLang="en-US" smtClean="0"/>
              <a:t>‹#›</a:t>
            </a:fld>
            <a:endParaRPr kumimoji="1" lang="zh-CN" altLang="en-US"/>
          </a:p>
        </p:txBody>
      </p:sp>
    </p:spTree>
    <p:extLst>
      <p:ext uri="{BB962C8B-B14F-4D97-AF65-F5344CB8AC3E}">
        <p14:creationId xmlns:p14="http://schemas.microsoft.com/office/powerpoint/2010/main" val="25393174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A021AD4F-D4C1-494C-8FF0-E83566AD677C}"/>
              </a:ext>
            </a:extLst>
          </p:cNvPr>
          <p:cNvPicPr>
            <a:picLocks noChangeAspect="1"/>
          </p:cNvPicPr>
          <p:nvPr userDrawn="1"/>
        </p:nvPicPr>
        <p:blipFill rotWithShape="1">
          <a:blip r:embed="rId9" cstate="screen">
            <a:extLst>
              <a:ext uri="{28A0092B-C50C-407E-A947-70E740481C1C}">
                <a14:useLocalDpi xmlns:a14="http://schemas.microsoft.com/office/drawing/2010/main"/>
              </a:ext>
            </a:extLst>
          </a:blip>
          <a:srcRect l="11068" t="26423" r="18336" b="33914"/>
          <a:stretch/>
        </p:blipFill>
        <p:spPr>
          <a:xfrm>
            <a:off x="0" y="1"/>
            <a:ext cx="12192000" cy="6858000"/>
          </a:xfrm>
          <a:prstGeom prst="rect">
            <a:avLst/>
          </a:prstGeom>
        </p:spPr>
      </p:pic>
    </p:spTree>
    <p:extLst>
      <p:ext uri="{BB962C8B-B14F-4D97-AF65-F5344CB8AC3E}">
        <p14:creationId xmlns:p14="http://schemas.microsoft.com/office/powerpoint/2010/main" val="4605260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5" r:id="rId6"/>
    <p:sldLayoutId id="2147483654"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24.png"/><Relationship Id="rId3" Type="http://schemas.openxmlformats.org/officeDocument/2006/relationships/image" Target="../media/image16.png"/><Relationship Id="rId7" Type="http://schemas.openxmlformats.org/officeDocument/2006/relationships/image" Target="../media/image19.png"/><Relationship Id="rId12" Type="http://schemas.openxmlformats.org/officeDocument/2006/relationships/image" Target="../media/image23.png"/><Relationship Id="rId2" Type="http://schemas.openxmlformats.org/officeDocument/2006/relationships/image" Target="../media/image15.emf"/><Relationship Id="rId1" Type="http://schemas.openxmlformats.org/officeDocument/2006/relationships/slideLayout" Target="../slideLayouts/slideLayout4.xml"/><Relationship Id="rId6" Type="http://schemas.openxmlformats.org/officeDocument/2006/relationships/image" Target="../media/image18.png"/><Relationship Id="rId11" Type="http://schemas.openxmlformats.org/officeDocument/2006/relationships/image" Target="../media/image22.png"/><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20.svg"/><Relationship Id="rId9" Type="http://schemas.openxmlformats.org/officeDocument/2006/relationships/image" Target="../media/image20.png"/><Relationship Id="rId14" Type="http://schemas.openxmlformats.org/officeDocument/2006/relationships/image" Target="../media/image29.sv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25.jpeg"/><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5.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2.svg"/><Relationship Id="rId4" Type="http://schemas.openxmlformats.org/officeDocument/2006/relationships/image" Target="../media/image11.png"/><Relationship Id="rId9" Type="http://schemas.openxmlformats.org/officeDocument/2006/relationships/image" Target="../media/image16.sv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CB275E6-78C6-403C-978B-647EDEA2F939}"/>
              </a:ext>
            </a:extLst>
          </p:cNvPr>
          <p:cNvSpPr>
            <a:spLocks noGrp="1"/>
          </p:cNvSpPr>
          <p:nvPr>
            <p:ph type="title"/>
          </p:nvPr>
        </p:nvSpPr>
        <p:spPr>
          <a:xfrm>
            <a:off x="3402955" y="2735141"/>
            <a:ext cx="5386090" cy="830997"/>
          </a:xfrm>
        </p:spPr>
        <p:txBody>
          <a:bodyPr/>
          <a:lstStyle/>
          <a:p>
            <a:r>
              <a:rPr lang="zh-CN" altLang="en-US" dirty="0">
                <a:latin typeface="微软雅黑 Light" panose="020B0502040204020203" pitchFamily="34" charset="-122"/>
                <a:ea typeface="微软雅黑" panose="020B0503020204020204" pitchFamily="34" charset="-122"/>
                <a:sym typeface="微软雅黑 Light" panose="020B0502040204020203" pitchFamily="34" charset="-122"/>
              </a:rPr>
              <a:t>金融计划书模板</a:t>
            </a:r>
          </a:p>
        </p:txBody>
      </p:sp>
      <p:sp>
        <p:nvSpPr>
          <p:cNvPr id="3" name="内容占位符 2">
            <a:extLst>
              <a:ext uri="{FF2B5EF4-FFF2-40B4-BE49-F238E27FC236}">
                <a16:creationId xmlns="" xmlns:a16="http://schemas.microsoft.com/office/drawing/2014/main" id="{CA6B1D39-4D76-4BB5-ACA6-277BB6D0336A}"/>
              </a:ext>
            </a:extLst>
          </p:cNvPr>
          <p:cNvSpPr>
            <a:spLocks noGrp="1"/>
          </p:cNvSpPr>
          <p:nvPr>
            <p:ph sz="quarter" idx="10"/>
          </p:nvPr>
        </p:nvSpPr>
        <p:spPr>
          <a:xfrm>
            <a:off x="5722886" y="3837149"/>
            <a:ext cx="746230" cy="249299"/>
          </a:xfrm>
        </p:spPr>
        <p:txBody>
          <a:bodyPr/>
          <a:lstStyle/>
          <a:p>
            <a:r>
              <a:rPr lang="en-US" altLang="zh-CN" dirty="0">
                <a:latin typeface="微软雅黑 Light" panose="020B0502040204020203" pitchFamily="34" charset="-122"/>
                <a:ea typeface="微软雅黑" panose="020B0503020204020204" pitchFamily="34" charset="-122"/>
                <a:sym typeface="微软雅黑 Light" panose="020B0502040204020203" pitchFamily="34" charset="-122"/>
              </a:rPr>
              <a:t>20XX.X</a:t>
            </a:r>
            <a:endParaRPr lang="zh-CN" altLang="en-US" dirty="0">
              <a:latin typeface="微软雅黑 Light" panose="020B0502040204020203" pitchFamily="34" charset="-122"/>
              <a:ea typeface="微软雅黑" panose="020B0503020204020204" pitchFamily="34" charset="-122"/>
              <a:sym typeface="微软雅黑 Light" panose="020B0502040204020203" pitchFamily="34" charset="-122"/>
            </a:endParaRPr>
          </a:p>
        </p:txBody>
      </p:sp>
    </p:spTree>
    <p:extLst>
      <p:ext uri="{BB962C8B-B14F-4D97-AF65-F5344CB8AC3E}">
        <p14:creationId xmlns:p14="http://schemas.microsoft.com/office/powerpoint/2010/main" val="34184649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60BD198-8B28-4A5A-BFE0-461E4DEB42B6}"/>
              </a:ext>
            </a:extLst>
          </p:cNvPr>
          <p:cNvSpPr/>
          <p:nvPr/>
        </p:nvSpPr>
        <p:spPr>
          <a:xfrm>
            <a:off x="768442" y="1562100"/>
            <a:ext cx="1025922" cy="307777"/>
          </a:xfrm>
          <a:prstGeom prst="rect">
            <a:avLst/>
          </a:prstGeom>
        </p:spPr>
        <p:txBody>
          <a:bodyPr wrap="non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行业分析</a:t>
            </a:r>
            <a:endParaRPr kumimoji="0" lang="zh-CN" altLang="en-US" sz="2000" b="1" i="0" u="none" strike="noStrike" kern="1200" cap="none" spc="0" normalizeH="0" baseline="0" noProof="0" dirty="0">
              <a:ln>
                <a:noFill/>
              </a:ln>
              <a:solidFill>
                <a:schemeClr val="accent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3" name="矩形: 圆角 2">
            <a:extLst>
              <a:ext uri="{FF2B5EF4-FFF2-40B4-BE49-F238E27FC236}">
                <a16:creationId xmlns="" xmlns:a16="http://schemas.microsoft.com/office/drawing/2014/main" id="{2ED979F4-9048-4430-850B-C2E93E93A016}"/>
              </a:ext>
            </a:extLst>
          </p:cNvPr>
          <p:cNvSpPr/>
          <p:nvPr/>
        </p:nvSpPr>
        <p:spPr>
          <a:xfrm>
            <a:off x="546286" y="2063478"/>
            <a:ext cx="4906668" cy="4137296"/>
          </a:xfrm>
          <a:prstGeom prst="roundRect">
            <a:avLst>
              <a:gd name="adj" fmla="val 2369"/>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4" name="矩形 3">
            <a:extLst>
              <a:ext uri="{FF2B5EF4-FFF2-40B4-BE49-F238E27FC236}">
                <a16:creationId xmlns="" xmlns:a16="http://schemas.microsoft.com/office/drawing/2014/main" id="{467F119F-646E-4D73-9D22-E8C5406F7D54}"/>
              </a:ext>
            </a:extLst>
          </p:cNvPr>
          <p:cNvSpPr/>
          <p:nvPr/>
        </p:nvSpPr>
        <p:spPr>
          <a:xfrm>
            <a:off x="744247" y="2198084"/>
            <a:ext cx="4616144" cy="3651449"/>
          </a:xfrm>
          <a:prstGeom prst="rect">
            <a:avLst/>
          </a:prstGeom>
        </p:spPr>
        <p:txBody>
          <a:bodyPr wrap="square" lIns="0" tIns="0" rIns="0" bIns="0">
            <a:spAutoFit/>
          </a:bodyPr>
          <a:lstStyle/>
          <a:p>
            <a:pPr>
              <a:lnSpc>
                <a:spcPct val="150000"/>
              </a:lnSpc>
            </a:pPr>
            <a:r>
              <a:rPr lang="zh-CN" altLang="en-US" sz="1600" dirty="0">
                <a:latin typeface="+mn-ea"/>
                <a:sym typeface="微软雅黑 Light" panose="020B0502040204020203" pitchFamily="34" charset="-122"/>
              </a:rPr>
              <a:t>供应链金融作为一个新兴行业，主要针对的就是传统金融难以触及的中小微企业初创，由于传统金融机制上的天生缺陷，导致对新兴企业的反应不敏感，调整速度慢；近年来供应链金融受到国家层面多项政策鼓励，从业务解释规范到优惠政策扶持，引导更多社会资本进入供应链金融布局。围绕供应链核心企业与上下游企业的货物流、资金流等信息，大力发展供应链金融，或将成为金融机构支持中小微企业的下一个主场。</a:t>
            </a:r>
          </a:p>
          <a:p>
            <a:pPr>
              <a:lnSpc>
                <a:spcPct val="150000"/>
              </a:lnSpc>
            </a:pPr>
            <a:endParaRPr lang="en-US" altLang="zh-CN" sz="1600" dirty="0">
              <a:latin typeface="+mn-ea"/>
              <a:sym typeface="微软雅黑 Light" panose="020B0502040204020203" pitchFamily="34" charset="-122"/>
            </a:endParaRPr>
          </a:p>
        </p:txBody>
      </p:sp>
      <p:sp>
        <p:nvSpPr>
          <p:cNvPr id="15" name="矩形 14">
            <a:extLst>
              <a:ext uri="{FF2B5EF4-FFF2-40B4-BE49-F238E27FC236}">
                <a16:creationId xmlns="" xmlns:a16="http://schemas.microsoft.com/office/drawing/2014/main" id="{1998FF5E-03AB-499E-8F3E-AE9CB74BA396}"/>
              </a:ext>
            </a:extLst>
          </p:cNvPr>
          <p:cNvSpPr/>
          <p:nvPr/>
        </p:nvSpPr>
        <p:spPr>
          <a:xfrm>
            <a:off x="6746307" y="2902118"/>
            <a:ext cx="1918003" cy="307777"/>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传播渠道</a:t>
            </a:r>
          </a:p>
        </p:txBody>
      </p:sp>
      <p:sp>
        <p:nvSpPr>
          <p:cNvPr id="42" name="矩形: 圆角 41">
            <a:extLst>
              <a:ext uri="{FF2B5EF4-FFF2-40B4-BE49-F238E27FC236}">
                <a16:creationId xmlns="" xmlns:a16="http://schemas.microsoft.com/office/drawing/2014/main" id="{365E7995-2E22-448E-A13A-881216301367}"/>
              </a:ext>
            </a:extLst>
          </p:cNvPr>
          <p:cNvSpPr/>
          <p:nvPr/>
        </p:nvSpPr>
        <p:spPr>
          <a:xfrm>
            <a:off x="6746542" y="3398750"/>
            <a:ext cx="509986" cy="340416"/>
          </a:xfrm>
          <a:prstGeom prst="round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43" name="矩形 42">
            <a:extLst>
              <a:ext uri="{FF2B5EF4-FFF2-40B4-BE49-F238E27FC236}">
                <a16:creationId xmlns="" xmlns:a16="http://schemas.microsoft.com/office/drawing/2014/main" id="{2F65B898-EB6F-450F-824D-1A3EF76A39E3}"/>
              </a:ext>
            </a:extLst>
          </p:cNvPr>
          <p:cNvSpPr>
            <a:spLocks/>
          </p:cNvSpPr>
          <p:nvPr/>
        </p:nvSpPr>
        <p:spPr>
          <a:xfrm>
            <a:off x="6775454" y="3448259"/>
            <a:ext cx="452163" cy="246221"/>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图文</a:t>
            </a:r>
          </a:p>
        </p:txBody>
      </p:sp>
      <p:sp>
        <p:nvSpPr>
          <p:cNvPr id="40" name="矩形: 圆角 39">
            <a:extLst>
              <a:ext uri="{FF2B5EF4-FFF2-40B4-BE49-F238E27FC236}">
                <a16:creationId xmlns="" xmlns:a16="http://schemas.microsoft.com/office/drawing/2014/main" id="{2B0B65E4-8EF4-4E06-9137-DB7E8FC63B21}"/>
              </a:ext>
            </a:extLst>
          </p:cNvPr>
          <p:cNvSpPr/>
          <p:nvPr/>
        </p:nvSpPr>
        <p:spPr>
          <a:xfrm>
            <a:off x="7592509" y="3398750"/>
            <a:ext cx="509986" cy="340416"/>
          </a:xfrm>
          <a:prstGeom prst="round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41" name="矩形 40">
            <a:extLst>
              <a:ext uri="{FF2B5EF4-FFF2-40B4-BE49-F238E27FC236}">
                <a16:creationId xmlns="" xmlns:a16="http://schemas.microsoft.com/office/drawing/2014/main" id="{B46C788A-3002-48DE-AAB1-713CBE2904B2}"/>
              </a:ext>
            </a:extLst>
          </p:cNvPr>
          <p:cNvSpPr>
            <a:spLocks/>
          </p:cNvSpPr>
          <p:nvPr/>
        </p:nvSpPr>
        <p:spPr>
          <a:xfrm>
            <a:off x="7610906" y="3448259"/>
            <a:ext cx="473192" cy="246221"/>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视频</a:t>
            </a:r>
          </a:p>
        </p:txBody>
      </p:sp>
      <p:sp>
        <p:nvSpPr>
          <p:cNvPr id="38" name="矩形: 圆角 37">
            <a:extLst>
              <a:ext uri="{FF2B5EF4-FFF2-40B4-BE49-F238E27FC236}">
                <a16:creationId xmlns="" xmlns:a16="http://schemas.microsoft.com/office/drawing/2014/main" id="{C93B97DC-13E6-46A3-AC1E-D2BEA86AAE3B}"/>
              </a:ext>
            </a:extLst>
          </p:cNvPr>
          <p:cNvSpPr/>
          <p:nvPr/>
        </p:nvSpPr>
        <p:spPr>
          <a:xfrm>
            <a:off x="7592509" y="3869072"/>
            <a:ext cx="509986" cy="340416"/>
          </a:xfrm>
          <a:prstGeom prst="round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39" name="矩形 38">
            <a:extLst>
              <a:ext uri="{FF2B5EF4-FFF2-40B4-BE49-F238E27FC236}">
                <a16:creationId xmlns="" xmlns:a16="http://schemas.microsoft.com/office/drawing/2014/main" id="{D404635E-7C38-47CE-AAA1-A46CB027ECB8}"/>
              </a:ext>
            </a:extLst>
          </p:cNvPr>
          <p:cNvSpPr>
            <a:spLocks/>
          </p:cNvSpPr>
          <p:nvPr/>
        </p:nvSpPr>
        <p:spPr>
          <a:xfrm>
            <a:off x="7610906" y="3918581"/>
            <a:ext cx="473192" cy="246221"/>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回答</a:t>
            </a:r>
          </a:p>
        </p:txBody>
      </p:sp>
      <p:sp>
        <p:nvSpPr>
          <p:cNvPr id="36" name="矩形: 圆角 35">
            <a:extLst>
              <a:ext uri="{FF2B5EF4-FFF2-40B4-BE49-F238E27FC236}">
                <a16:creationId xmlns="" xmlns:a16="http://schemas.microsoft.com/office/drawing/2014/main" id="{64DD5777-931C-4184-A1B2-65D00F7169F1}"/>
              </a:ext>
            </a:extLst>
          </p:cNvPr>
          <p:cNvSpPr/>
          <p:nvPr/>
        </p:nvSpPr>
        <p:spPr>
          <a:xfrm>
            <a:off x="8438476" y="3869072"/>
            <a:ext cx="700818" cy="340416"/>
          </a:xfrm>
          <a:prstGeom prst="round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rPr>
              <a:t>。。。</a:t>
            </a:r>
          </a:p>
        </p:txBody>
      </p:sp>
      <p:sp>
        <p:nvSpPr>
          <p:cNvPr id="34" name="矩形: 圆角 33">
            <a:extLst>
              <a:ext uri="{FF2B5EF4-FFF2-40B4-BE49-F238E27FC236}">
                <a16:creationId xmlns="" xmlns:a16="http://schemas.microsoft.com/office/drawing/2014/main" id="{4885DBE4-CBE3-4C29-94D7-983C2D5490E4}"/>
              </a:ext>
            </a:extLst>
          </p:cNvPr>
          <p:cNvSpPr/>
          <p:nvPr/>
        </p:nvSpPr>
        <p:spPr>
          <a:xfrm>
            <a:off x="11142989" y="3398750"/>
            <a:ext cx="509986" cy="340416"/>
          </a:xfrm>
          <a:prstGeom prst="round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35" name="矩形 34">
            <a:extLst>
              <a:ext uri="{FF2B5EF4-FFF2-40B4-BE49-F238E27FC236}">
                <a16:creationId xmlns="" xmlns:a16="http://schemas.microsoft.com/office/drawing/2014/main" id="{4D3AAA4F-294B-4411-966A-A9B536B8337A}"/>
              </a:ext>
            </a:extLst>
          </p:cNvPr>
          <p:cNvSpPr>
            <a:spLocks/>
          </p:cNvSpPr>
          <p:nvPr/>
        </p:nvSpPr>
        <p:spPr>
          <a:xfrm>
            <a:off x="11164626" y="3448259"/>
            <a:ext cx="466713" cy="246221"/>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专栏</a:t>
            </a:r>
          </a:p>
        </p:txBody>
      </p:sp>
      <p:sp>
        <p:nvSpPr>
          <p:cNvPr id="32" name="矩形: 圆角 31">
            <a:extLst>
              <a:ext uri="{FF2B5EF4-FFF2-40B4-BE49-F238E27FC236}">
                <a16:creationId xmlns="" xmlns:a16="http://schemas.microsoft.com/office/drawing/2014/main" id="{958128F7-86E1-412F-A6AE-D9C764C995F9}"/>
              </a:ext>
            </a:extLst>
          </p:cNvPr>
          <p:cNvSpPr/>
          <p:nvPr/>
        </p:nvSpPr>
        <p:spPr>
          <a:xfrm>
            <a:off x="10297021" y="3398750"/>
            <a:ext cx="509986" cy="340416"/>
          </a:xfrm>
          <a:prstGeom prst="round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33" name="矩形 32">
            <a:extLst>
              <a:ext uri="{FF2B5EF4-FFF2-40B4-BE49-F238E27FC236}">
                <a16:creationId xmlns="" xmlns:a16="http://schemas.microsoft.com/office/drawing/2014/main" id="{BCF531F7-95F0-423C-8AE4-468D34DCA579}"/>
              </a:ext>
            </a:extLst>
          </p:cNvPr>
          <p:cNvSpPr>
            <a:spLocks/>
          </p:cNvSpPr>
          <p:nvPr/>
        </p:nvSpPr>
        <p:spPr>
          <a:xfrm>
            <a:off x="10330021" y="3448259"/>
            <a:ext cx="443986" cy="246221"/>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小说</a:t>
            </a:r>
          </a:p>
        </p:txBody>
      </p:sp>
      <p:sp>
        <p:nvSpPr>
          <p:cNvPr id="30" name="矩形: 圆角 29">
            <a:extLst>
              <a:ext uri="{FF2B5EF4-FFF2-40B4-BE49-F238E27FC236}">
                <a16:creationId xmlns="" xmlns:a16="http://schemas.microsoft.com/office/drawing/2014/main" id="{9A747510-635A-4BB9-9F70-AF0F6CB49C91}"/>
              </a:ext>
            </a:extLst>
          </p:cNvPr>
          <p:cNvSpPr/>
          <p:nvPr/>
        </p:nvSpPr>
        <p:spPr>
          <a:xfrm>
            <a:off x="9451054" y="3398750"/>
            <a:ext cx="509986" cy="340416"/>
          </a:xfrm>
          <a:prstGeom prst="round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31" name="矩形 30">
            <a:extLst>
              <a:ext uri="{FF2B5EF4-FFF2-40B4-BE49-F238E27FC236}">
                <a16:creationId xmlns="" xmlns:a16="http://schemas.microsoft.com/office/drawing/2014/main" id="{3379AB30-8EBC-4CC3-9B5F-CED095D0A4A2}"/>
              </a:ext>
            </a:extLst>
          </p:cNvPr>
          <p:cNvSpPr>
            <a:spLocks/>
          </p:cNvSpPr>
          <p:nvPr/>
        </p:nvSpPr>
        <p:spPr>
          <a:xfrm>
            <a:off x="9478372" y="3448259"/>
            <a:ext cx="455350" cy="246221"/>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直播</a:t>
            </a:r>
          </a:p>
        </p:txBody>
      </p:sp>
      <p:sp>
        <p:nvSpPr>
          <p:cNvPr id="28" name="矩形: 圆角 27">
            <a:extLst>
              <a:ext uri="{FF2B5EF4-FFF2-40B4-BE49-F238E27FC236}">
                <a16:creationId xmlns="" xmlns:a16="http://schemas.microsoft.com/office/drawing/2014/main" id="{43EAED5D-0CF0-4AD6-8C63-D36757CC056F}"/>
              </a:ext>
            </a:extLst>
          </p:cNvPr>
          <p:cNvSpPr/>
          <p:nvPr/>
        </p:nvSpPr>
        <p:spPr>
          <a:xfrm>
            <a:off x="6746542" y="3869072"/>
            <a:ext cx="509986" cy="340416"/>
          </a:xfrm>
          <a:prstGeom prst="round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9" name="矩形 28">
            <a:extLst>
              <a:ext uri="{FF2B5EF4-FFF2-40B4-BE49-F238E27FC236}">
                <a16:creationId xmlns="" xmlns:a16="http://schemas.microsoft.com/office/drawing/2014/main" id="{4733C1C0-44BB-48FF-832F-02876E13FF54}"/>
              </a:ext>
            </a:extLst>
          </p:cNvPr>
          <p:cNvSpPr>
            <a:spLocks/>
          </p:cNvSpPr>
          <p:nvPr/>
        </p:nvSpPr>
        <p:spPr>
          <a:xfrm>
            <a:off x="6770947" y="3918581"/>
            <a:ext cx="461177" cy="246221"/>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音频</a:t>
            </a:r>
          </a:p>
        </p:txBody>
      </p:sp>
      <p:sp>
        <p:nvSpPr>
          <p:cNvPr id="26" name="矩形: 圆角 25">
            <a:extLst>
              <a:ext uri="{FF2B5EF4-FFF2-40B4-BE49-F238E27FC236}">
                <a16:creationId xmlns="" xmlns:a16="http://schemas.microsoft.com/office/drawing/2014/main" id="{7268924C-3CF7-4836-95DE-F9A43EAE0FC6}"/>
              </a:ext>
            </a:extLst>
          </p:cNvPr>
          <p:cNvSpPr/>
          <p:nvPr/>
        </p:nvSpPr>
        <p:spPr>
          <a:xfrm>
            <a:off x="8438476" y="3398750"/>
            <a:ext cx="676597" cy="340416"/>
          </a:xfrm>
          <a:prstGeom prst="round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7" name="矩形 26">
            <a:extLst>
              <a:ext uri="{FF2B5EF4-FFF2-40B4-BE49-F238E27FC236}">
                <a16:creationId xmlns="" xmlns:a16="http://schemas.microsoft.com/office/drawing/2014/main" id="{3D3E5C50-4F7F-46B9-B4E3-839D9C4C0DB5}"/>
              </a:ext>
            </a:extLst>
          </p:cNvPr>
          <p:cNvSpPr>
            <a:spLocks/>
          </p:cNvSpPr>
          <p:nvPr/>
        </p:nvSpPr>
        <p:spPr>
          <a:xfrm>
            <a:off x="8463494" y="3448259"/>
            <a:ext cx="626561" cy="246221"/>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小程序</a:t>
            </a:r>
          </a:p>
        </p:txBody>
      </p:sp>
      <p:sp>
        <p:nvSpPr>
          <p:cNvPr id="45" name="矩形 44">
            <a:extLst>
              <a:ext uri="{FF2B5EF4-FFF2-40B4-BE49-F238E27FC236}">
                <a16:creationId xmlns="" xmlns:a16="http://schemas.microsoft.com/office/drawing/2014/main" id="{F6368769-D3EA-4A4C-AA49-03AF11218B32}"/>
              </a:ext>
            </a:extLst>
          </p:cNvPr>
          <p:cNvSpPr/>
          <p:nvPr/>
        </p:nvSpPr>
        <p:spPr>
          <a:xfrm>
            <a:off x="6746308" y="4707713"/>
            <a:ext cx="3220783" cy="307777"/>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涉及领域</a:t>
            </a:r>
            <a:endParaRPr kumimoji="0" lang="zh-CN" altLang="en-US" sz="2000" b="1" i="0" u="none" strike="noStrike" kern="1200" cap="none" spc="0" normalizeH="0" baseline="0" noProof="0" dirty="0">
              <a:ln>
                <a:noFill/>
              </a:ln>
              <a:solidFill>
                <a:schemeClr val="accent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73" name="矩形 72">
            <a:extLst>
              <a:ext uri="{FF2B5EF4-FFF2-40B4-BE49-F238E27FC236}">
                <a16:creationId xmlns="" xmlns:a16="http://schemas.microsoft.com/office/drawing/2014/main" id="{6D21158E-68A6-4456-830B-F503201AD449}"/>
              </a:ext>
            </a:extLst>
          </p:cNvPr>
          <p:cNvSpPr/>
          <p:nvPr/>
        </p:nvSpPr>
        <p:spPr>
          <a:xfrm>
            <a:off x="7859312" y="5877237"/>
            <a:ext cx="521600" cy="246221"/>
          </a:xfrm>
          <a:prstGeom prst="rect">
            <a:avLst/>
          </a:prstGeom>
        </p:spPr>
        <p:txBody>
          <a:bodyPr wrap="square" lIns="0" tIns="0" rIns="0" bIns="0">
            <a:spAutoFit/>
          </a:bodyPr>
          <a:lstStyle/>
          <a:p>
            <a:pPr algn="ctr">
              <a:defRPr/>
            </a:pPr>
            <a:r>
              <a:rPr lang="zh-CN" altLang="en-US" sz="1600"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健康</a:t>
            </a:r>
          </a:p>
        </p:txBody>
      </p:sp>
      <p:grpSp>
        <p:nvGrpSpPr>
          <p:cNvPr id="74" name="组合 73">
            <a:extLst>
              <a:ext uri="{FF2B5EF4-FFF2-40B4-BE49-F238E27FC236}">
                <a16:creationId xmlns="" xmlns:a16="http://schemas.microsoft.com/office/drawing/2014/main" id="{C8F54102-1E8C-4771-8ADB-98A5F7AAEDBA}"/>
              </a:ext>
            </a:extLst>
          </p:cNvPr>
          <p:cNvGrpSpPr/>
          <p:nvPr/>
        </p:nvGrpSpPr>
        <p:grpSpPr>
          <a:xfrm>
            <a:off x="7826386" y="5198612"/>
            <a:ext cx="587452" cy="587452"/>
            <a:chOff x="976479" y="5458393"/>
            <a:chExt cx="587452" cy="587452"/>
          </a:xfrm>
        </p:grpSpPr>
        <p:sp>
          <p:nvSpPr>
            <p:cNvPr id="75" name="矩形: 圆角 74">
              <a:extLst>
                <a:ext uri="{FF2B5EF4-FFF2-40B4-BE49-F238E27FC236}">
                  <a16:creationId xmlns="" xmlns:a16="http://schemas.microsoft.com/office/drawing/2014/main" id="{2C3693FE-C289-4C79-AEA3-5389FDFECD05}"/>
                </a:ext>
              </a:extLst>
            </p:cNvPr>
            <p:cNvSpPr/>
            <p:nvPr/>
          </p:nvSpPr>
          <p:spPr>
            <a:xfrm>
              <a:off x="976479" y="5458393"/>
              <a:ext cx="587452" cy="587452"/>
            </a:xfrm>
            <a:prstGeom prst="roundRect">
              <a:avLst>
                <a:gd name="adj" fmla="val 13182"/>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76" name="iconfont-10057-4931913">
              <a:extLst>
                <a:ext uri="{FF2B5EF4-FFF2-40B4-BE49-F238E27FC236}">
                  <a16:creationId xmlns="" xmlns:a16="http://schemas.microsoft.com/office/drawing/2014/main" id="{B3471F51-C365-4BD7-A2C8-5F1F207565E0}"/>
                </a:ext>
              </a:extLst>
            </p:cNvPr>
            <p:cNvSpPr>
              <a:spLocks noChangeAspect="1"/>
            </p:cNvSpPr>
            <p:nvPr/>
          </p:nvSpPr>
          <p:spPr bwMode="auto">
            <a:xfrm>
              <a:off x="1017094" y="5543134"/>
              <a:ext cx="516437" cy="417971"/>
            </a:xfrm>
            <a:custGeom>
              <a:avLst/>
              <a:gdLst>
                <a:gd name="T0" fmla="*/ 11200 w 11200"/>
                <a:gd name="T1" fmla="*/ 4502 h 9063"/>
                <a:gd name="T2" fmla="*/ 10045 w 11200"/>
                <a:gd name="T3" fmla="*/ 4502 h 9063"/>
                <a:gd name="T4" fmla="*/ 10137 w 11200"/>
                <a:gd name="T5" fmla="*/ 3484 h 9063"/>
                <a:gd name="T6" fmla="*/ 8980 w 11200"/>
                <a:gd name="T7" fmla="*/ 660 h 9063"/>
                <a:gd name="T8" fmla="*/ 5614 w 11200"/>
                <a:gd name="T9" fmla="*/ 1268 h 9063"/>
                <a:gd name="T10" fmla="*/ 2324 w 11200"/>
                <a:gd name="T11" fmla="*/ 602 h 9063"/>
                <a:gd name="T12" fmla="*/ 1158 w 11200"/>
                <a:gd name="T13" fmla="*/ 3483 h 9063"/>
                <a:gd name="T14" fmla="*/ 1291 w 11200"/>
                <a:gd name="T15" fmla="*/ 4500 h 9063"/>
                <a:gd name="T16" fmla="*/ 0 w 11200"/>
                <a:gd name="T17" fmla="*/ 4500 h 9063"/>
                <a:gd name="T18" fmla="*/ 0 w 11200"/>
                <a:gd name="T19" fmla="*/ 5000 h 9063"/>
                <a:gd name="T20" fmla="*/ 1454 w 11200"/>
                <a:gd name="T21" fmla="*/ 5000 h 9063"/>
                <a:gd name="T22" fmla="*/ 1859 w 11200"/>
                <a:gd name="T23" fmla="*/ 5805 h 9063"/>
                <a:gd name="T24" fmla="*/ 3370 w 11200"/>
                <a:gd name="T25" fmla="*/ 7538 h 9063"/>
                <a:gd name="T26" fmla="*/ 5552 w 11200"/>
                <a:gd name="T27" fmla="*/ 9019 h 9063"/>
                <a:gd name="T28" fmla="*/ 5640 w 11200"/>
                <a:gd name="T29" fmla="*/ 9063 h 9063"/>
                <a:gd name="T30" fmla="*/ 5734 w 11200"/>
                <a:gd name="T31" fmla="*/ 9034 h 9063"/>
                <a:gd name="T32" fmla="*/ 7928 w 11200"/>
                <a:gd name="T33" fmla="*/ 7847 h 9063"/>
                <a:gd name="T34" fmla="*/ 9443 w 11200"/>
                <a:gd name="T35" fmla="*/ 6138 h 9063"/>
                <a:gd name="T36" fmla="*/ 9927 w 11200"/>
                <a:gd name="T37" fmla="*/ 5002 h 9063"/>
                <a:gd name="T38" fmla="*/ 11200 w 11200"/>
                <a:gd name="T39" fmla="*/ 5002 h 9063"/>
                <a:gd name="T40" fmla="*/ 11200 w 11200"/>
                <a:gd name="T41" fmla="*/ 4502 h 9063"/>
                <a:gd name="T42" fmla="*/ 1656 w 11200"/>
                <a:gd name="T43" fmla="*/ 3484 h 9063"/>
                <a:gd name="T44" fmla="*/ 2551 w 11200"/>
                <a:gd name="T45" fmla="*/ 1048 h 9063"/>
                <a:gd name="T46" fmla="*/ 3194 w 11200"/>
                <a:gd name="T47" fmla="*/ 907 h 9063"/>
                <a:gd name="T48" fmla="*/ 4386 w 11200"/>
                <a:gd name="T49" fmla="*/ 1184 h 9063"/>
                <a:gd name="T50" fmla="*/ 5465 w 11200"/>
                <a:gd name="T51" fmla="*/ 1772 h 9063"/>
                <a:gd name="T52" fmla="*/ 5608 w 11200"/>
                <a:gd name="T53" fmla="*/ 1873 h 9063"/>
                <a:gd name="T54" fmla="*/ 5753 w 11200"/>
                <a:gd name="T55" fmla="*/ 1774 h 9063"/>
                <a:gd name="T56" fmla="*/ 6855 w 11200"/>
                <a:gd name="T57" fmla="*/ 1207 h 9063"/>
                <a:gd name="T58" fmla="*/ 8749 w 11200"/>
                <a:gd name="T59" fmla="*/ 1103 h 9063"/>
                <a:gd name="T60" fmla="*/ 9639 w 11200"/>
                <a:gd name="T61" fmla="*/ 3484 h 9063"/>
                <a:gd name="T62" fmla="*/ 9538 w 11200"/>
                <a:gd name="T63" fmla="*/ 4502 h 9063"/>
                <a:gd name="T64" fmla="*/ 7484 w 11200"/>
                <a:gd name="T65" fmla="*/ 4502 h 9063"/>
                <a:gd name="T66" fmla="*/ 6752 w 11200"/>
                <a:gd name="T67" fmla="*/ 2265 h 9063"/>
                <a:gd name="T68" fmla="*/ 5804 w 11200"/>
                <a:gd name="T69" fmla="*/ 5487 h 9063"/>
                <a:gd name="T70" fmla="*/ 5442 w 11200"/>
                <a:gd name="T71" fmla="*/ 4295 h 9063"/>
                <a:gd name="T72" fmla="*/ 4782 w 11200"/>
                <a:gd name="T73" fmla="*/ 5179 h 9063"/>
                <a:gd name="T74" fmla="*/ 4133 w 11200"/>
                <a:gd name="T75" fmla="*/ 2102 h 9063"/>
                <a:gd name="T76" fmla="*/ 2943 w 11200"/>
                <a:gd name="T77" fmla="*/ 4502 h 9063"/>
                <a:gd name="T78" fmla="*/ 1810 w 11200"/>
                <a:gd name="T79" fmla="*/ 4502 h 9063"/>
                <a:gd name="T80" fmla="*/ 1656 w 11200"/>
                <a:gd name="T81" fmla="*/ 3484 h 9063"/>
                <a:gd name="T82" fmla="*/ 9015 w 11200"/>
                <a:gd name="T83" fmla="*/ 5880 h 9063"/>
                <a:gd name="T84" fmla="*/ 7634 w 11200"/>
                <a:gd name="T85" fmla="*/ 7443 h 9063"/>
                <a:gd name="T86" fmla="*/ 5683 w 11200"/>
                <a:gd name="T87" fmla="*/ 8524 h 9063"/>
                <a:gd name="T88" fmla="*/ 3699 w 11200"/>
                <a:gd name="T89" fmla="*/ 7160 h 9063"/>
                <a:gd name="T90" fmla="*/ 2285 w 11200"/>
                <a:gd name="T91" fmla="*/ 5544 h 9063"/>
                <a:gd name="T92" fmla="*/ 1997 w 11200"/>
                <a:gd name="T93" fmla="*/ 5002 h 9063"/>
                <a:gd name="T94" fmla="*/ 3251 w 11200"/>
                <a:gd name="T95" fmla="*/ 5002 h 9063"/>
                <a:gd name="T96" fmla="*/ 3939 w 11200"/>
                <a:gd name="T97" fmla="*/ 3615 h 9063"/>
                <a:gd name="T98" fmla="*/ 4518 w 11200"/>
                <a:gd name="T99" fmla="*/ 6363 h 9063"/>
                <a:gd name="T100" fmla="*/ 5249 w 11200"/>
                <a:gd name="T101" fmla="*/ 5385 h 9063"/>
                <a:gd name="T102" fmla="*/ 5812 w 11200"/>
                <a:gd name="T103" fmla="*/ 7230 h 9063"/>
                <a:gd name="T104" fmla="*/ 6777 w 11200"/>
                <a:gd name="T105" fmla="*/ 3950 h 9063"/>
                <a:gd name="T106" fmla="*/ 7122 w 11200"/>
                <a:gd name="T107" fmla="*/ 5003 h 9063"/>
                <a:gd name="T108" fmla="*/ 9404 w 11200"/>
                <a:gd name="T109" fmla="*/ 5003 h 9063"/>
                <a:gd name="T110" fmla="*/ 9015 w 11200"/>
                <a:gd name="T111" fmla="*/ 5880 h 9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00" h="9063">
                  <a:moveTo>
                    <a:pt x="11200" y="4502"/>
                  </a:moveTo>
                  <a:lnTo>
                    <a:pt x="10045" y="4502"/>
                  </a:lnTo>
                  <a:cubicBezTo>
                    <a:pt x="10107" y="4173"/>
                    <a:pt x="10137" y="3833"/>
                    <a:pt x="10137" y="3484"/>
                  </a:cubicBezTo>
                  <a:cubicBezTo>
                    <a:pt x="10137" y="2017"/>
                    <a:pt x="9748" y="1067"/>
                    <a:pt x="8980" y="660"/>
                  </a:cubicBezTo>
                  <a:cubicBezTo>
                    <a:pt x="7791" y="32"/>
                    <a:pt x="6115" y="958"/>
                    <a:pt x="5614" y="1268"/>
                  </a:cubicBezTo>
                  <a:cubicBezTo>
                    <a:pt x="5124" y="949"/>
                    <a:pt x="3495" y="0"/>
                    <a:pt x="2324" y="602"/>
                  </a:cubicBezTo>
                  <a:cubicBezTo>
                    <a:pt x="1550" y="999"/>
                    <a:pt x="1158" y="1969"/>
                    <a:pt x="1158" y="3483"/>
                  </a:cubicBezTo>
                  <a:cubicBezTo>
                    <a:pt x="1158" y="3823"/>
                    <a:pt x="1203" y="4163"/>
                    <a:pt x="1291" y="4500"/>
                  </a:cubicBezTo>
                  <a:lnTo>
                    <a:pt x="0" y="4500"/>
                  </a:lnTo>
                  <a:lnTo>
                    <a:pt x="0" y="5000"/>
                  </a:lnTo>
                  <a:lnTo>
                    <a:pt x="1454" y="5000"/>
                  </a:lnTo>
                  <a:cubicBezTo>
                    <a:pt x="1560" y="5270"/>
                    <a:pt x="1695" y="5539"/>
                    <a:pt x="1859" y="5805"/>
                  </a:cubicBezTo>
                  <a:cubicBezTo>
                    <a:pt x="2225" y="6402"/>
                    <a:pt x="2734" y="6984"/>
                    <a:pt x="3370" y="7538"/>
                  </a:cubicBezTo>
                  <a:cubicBezTo>
                    <a:pt x="4447" y="8473"/>
                    <a:pt x="5508" y="8998"/>
                    <a:pt x="5552" y="9019"/>
                  </a:cubicBezTo>
                  <a:lnTo>
                    <a:pt x="5640" y="9063"/>
                  </a:lnTo>
                  <a:lnTo>
                    <a:pt x="5734" y="9034"/>
                  </a:lnTo>
                  <a:cubicBezTo>
                    <a:pt x="5779" y="9020"/>
                    <a:pt x="6848" y="8690"/>
                    <a:pt x="7928" y="7847"/>
                  </a:cubicBezTo>
                  <a:cubicBezTo>
                    <a:pt x="8567" y="7348"/>
                    <a:pt x="9077" y="6773"/>
                    <a:pt x="9443" y="6138"/>
                  </a:cubicBezTo>
                  <a:cubicBezTo>
                    <a:pt x="9650" y="5778"/>
                    <a:pt x="9812" y="5398"/>
                    <a:pt x="9927" y="5002"/>
                  </a:cubicBezTo>
                  <a:lnTo>
                    <a:pt x="11200" y="5002"/>
                  </a:lnTo>
                  <a:lnTo>
                    <a:pt x="11200" y="4502"/>
                  </a:lnTo>
                  <a:close/>
                  <a:moveTo>
                    <a:pt x="1656" y="3484"/>
                  </a:moveTo>
                  <a:cubicBezTo>
                    <a:pt x="1656" y="2173"/>
                    <a:pt x="1958" y="1353"/>
                    <a:pt x="2551" y="1048"/>
                  </a:cubicBezTo>
                  <a:cubicBezTo>
                    <a:pt x="2748" y="947"/>
                    <a:pt x="2968" y="907"/>
                    <a:pt x="3194" y="907"/>
                  </a:cubicBezTo>
                  <a:cubicBezTo>
                    <a:pt x="3609" y="907"/>
                    <a:pt x="4043" y="1042"/>
                    <a:pt x="4386" y="1184"/>
                  </a:cubicBezTo>
                  <a:cubicBezTo>
                    <a:pt x="4989" y="1434"/>
                    <a:pt x="5455" y="1764"/>
                    <a:pt x="5465" y="1772"/>
                  </a:cubicBezTo>
                  <a:lnTo>
                    <a:pt x="5608" y="1873"/>
                  </a:lnTo>
                  <a:lnTo>
                    <a:pt x="5753" y="1774"/>
                  </a:lnTo>
                  <a:cubicBezTo>
                    <a:pt x="5758" y="1770"/>
                    <a:pt x="6234" y="1449"/>
                    <a:pt x="6855" y="1207"/>
                  </a:cubicBezTo>
                  <a:cubicBezTo>
                    <a:pt x="7850" y="819"/>
                    <a:pt x="8434" y="937"/>
                    <a:pt x="8749" y="1103"/>
                  </a:cubicBezTo>
                  <a:cubicBezTo>
                    <a:pt x="9340" y="1415"/>
                    <a:pt x="9639" y="2217"/>
                    <a:pt x="9639" y="3484"/>
                  </a:cubicBezTo>
                  <a:cubicBezTo>
                    <a:pt x="9639" y="3834"/>
                    <a:pt x="9605" y="4174"/>
                    <a:pt x="9538" y="4502"/>
                  </a:cubicBezTo>
                  <a:lnTo>
                    <a:pt x="7484" y="4502"/>
                  </a:lnTo>
                  <a:lnTo>
                    <a:pt x="6752" y="2265"/>
                  </a:lnTo>
                  <a:lnTo>
                    <a:pt x="5804" y="5487"/>
                  </a:lnTo>
                  <a:lnTo>
                    <a:pt x="5442" y="4295"/>
                  </a:lnTo>
                  <a:lnTo>
                    <a:pt x="4782" y="5179"/>
                  </a:lnTo>
                  <a:lnTo>
                    <a:pt x="4133" y="2102"/>
                  </a:lnTo>
                  <a:lnTo>
                    <a:pt x="2943" y="4502"/>
                  </a:lnTo>
                  <a:lnTo>
                    <a:pt x="1810" y="4502"/>
                  </a:lnTo>
                  <a:cubicBezTo>
                    <a:pt x="1708" y="4163"/>
                    <a:pt x="1657" y="3823"/>
                    <a:pt x="1656" y="3484"/>
                  </a:cubicBezTo>
                  <a:close/>
                  <a:moveTo>
                    <a:pt x="9015" y="5880"/>
                  </a:moveTo>
                  <a:cubicBezTo>
                    <a:pt x="8683" y="6459"/>
                    <a:pt x="8218" y="6985"/>
                    <a:pt x="7634" y="7443"/>
                  </a:cubicBezTo>
                  <a:cubicBezTo>
                    <a:pt x="6803" y="8095"/>
                    <a:pt x="5959" y="8427"/>
                    <a:pt x="5683" y="8524"/>
                  </a:cubicBezTo>
                  <a:cubicBezTo>
                    <a:pt x="5409" y="8379"/>
                    <a:pt x="4552" y="7900"/>
                    <a:pt x="3699" y="7160"/>
                  </a:cubicBezTo>
                  <a:cubicBezTo>
                    <a:pt x="3100" y="6640"/>
                    <a:pt x="2625" y="6097"/>
                    <a:pt x="2285" y="5544"/>
                  </a:cubicBezTo>
                  <a:cubicBezTo>
                    <a:pt x="2174" y="5364"/>
                    <a:pt x="2079" y="5183"/>
                    <a:pt x="1997" y="5002"/>
                  </a:cubicBezTo>
                  <a:lnTo>
                    <a:pt x="3251" y="5002"/>
                  </a:lnTo>
                  <a:lnTo>
                    <a:pt x="3939" y="3615"/>
                  </a:lnTo>
                  <a:lnTo>
                    <a:pt x="4518" y="6363"/>
                  </a:lnTo>
                  <a:lnTo>
                    <a:pt x="5249" y="5385"/>
                  </a:lnTo>
                  <a:lnTo>
                    <a:pt x="5812" y="7230"/>
                  </a:lnTo>
                  <a:lnTo>
                    <a:pt x="6777" y="3950"/>
                  </a:lnTo>
                  <a:lnTo>
                    <a:pt x="7122" y="5003"/>
                  </a:lnTo>
                  <a:lnTo>
                    <a:pt x="9404" y="5003"/>
                  </a:lnTo>
                  <a:cubicBezTo>
                    <a:pt x="9305" y="5307"/>
                    <a:pt x="9175" y="5600"/>
                    <a:pt x="9015" y="5880"/>
                  </a:cubicBezTo>
                  <a:close/>
                </a:path>
              </a:pathLst>
            </a:custGeom>
            <a:solidFill>
              <a:schemeClr val="tx1"/>
            </a:solidFill>
            <a:ln>
              <a:noFill/>
            </a:ln>
          </p:spPr>
          <p:txBody>
            <a:bodyP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69" name="矩形 68">
            <a:extLst>
              <a:ext uri="{FF2B5EF4-FFF2-40B4-BE49-F238E27FC236}">
                <a16:creationId xmlns="" xmlns:a16="http://schemas.microsoft.com/office/drawing/2014/main" id="{D64CA060-6629-47C2-BFA0-536995AEB827}"/>
              </a:ext>
            </a:extLst>
          </p:cNvPr>
          <p:cNvSpPr/>
          <p:nvPr/>
        </p:nvSpPr>
        <p:spPr>
          <a:xfrm>
            <a:off x="8939390" y="5877237"/>
            <a:ext cx="521600" cy="246221"/>
          </a:xfrm>
          <a:prstGeom prst="rect">
            <a:avLst/>
          </a:prstGeom>
        </p:spPr>
        <p:txBody>
          <a:bodyPr wrap="square" lIns="0" tIns="0" rIns="0" bIns="0">
            <a:spAutoFit/>
          </a:bodyPr>
          <a:lstStyle/>
          <a:p>
            <a:pPr algn="ctr">
              <a:defRPr/>
            </a:pPr>
            <a:r>
              <a:rPr lang="zh-CN" altLang="en-US" sz="1600"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美食</a:t>
            </a:r>
          </a:p>
        </p:txBody>
      </p:sp>
      <p:grpSp>
        <p:nvGrpSpPr>
          <p:cNvPr id="70" name="组合 69">
            <a:extLst>
              <a:ext uri="{FF2B5EF4-FFF2-40B4-BE49-F238E27FC236}">
                <a16:creationId xmlns="" xmlns:a16="http://schemas.microsoft.com/office/drawing/2014/main" id="{15CDB721-AF0E-4A0C-9500-8AB315C7B74B}"/>
              </a:ext>
            </a:extLst>
          </p:cNvPr>
          <p:cNvGrpSpPr/>
          <p:nvPr/>
        </p:nvGrpSpPr>
        <p:grpSpPr>
          <a:xfrm>
            <a:off x="8906464" y="5198612"/>
            <a:ext cx="587452" cy="587452"/>
            <a:chOff x="2943596" y="5467184"/>
            <a:chExt cx="587452" cy="587452"/>
          </a:xfrm>
        </p:grpSpPr>
        <p:sp>
          <p:nvSpPr>
            <p:cNvPr id="71" name="矩形: 圆角 70">
              <a:extLst>
                <a:ext uri="{FF2B5EF4-FFF2-40B4-BE49-F238E27FC236}">
                  <a16:creationId xmlns="" xmlns:a16="http://schemas.microsoft.com/office/drawing/2014/main" id="{F6513DC0-FD99-4049-BC33-0421D461E988}"/>
                </a:ext>
              </a:extLst>
            </p:cNvPr>
            <p:cNvSpPr/>
            <p:nvPr/>
          </p:nvSpPr>
          <p:spPr>
            <a:xfrm>
              <a:off x="2943596" y="5467184"/>
              <a:ext cx="587452" cy="587452"/>
            </a:xfrm>
            <a:prstGeom prst="roundRect">
              <a:avLst>
                <a:gd name="adj" fmla="val 13182"/>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72" name="iconfont-11815-5642396">
              <a:extLst>
                <a:ext uri="{FF2B5EF4-FFF2-40B4-BE49-F238E27FC236}">
                  <a16:creationId xmlns="" xmlns:a16="http://schemas.microsoft.com/office/drawing/2014/main" id="{DFDA68E0-11E3-486A-B5CB-093FF62AF69E}"/>
                </a:ext>
              </a:extLst>
            </p:cNvPr>
            <p:cNvSpPr>
              <a:spLocks noChangeAspect="1"/>
            </p:cNvSpPr>
            <p:nvPr/>
          </p:nvSpPr>
          <p:spPr bwMode="auto">
            <a:xfrm>
              <a:off x="3028045" y="5551971"/>
              <a:ext cx="418554" cy="418554"/>
            </a:xfrm>
            <a:custGeom>
              <a:avLst/>
              <a:gdLst>
                <a:gd name="connsiteX0" fmla="*/ 2268 w 609586"/>
                <a:gd name="connsiteY0" fmla="*/ 282310 h 609586"/>
                <a:gd name="connsiteX1" fmla="*/ 1888 w 609586"/>
                <a:gd name="connsiteY1" fmla="*/ 286072 h 609586"/>
                <a:gd name="connsiteX2" fmla="*/ 794 w 609586"/>
                <a:gd name="connsiteY2" fmla="*/ 285705 h 609586"/>
                <a:gd name="connsiteX3" fmla="*/ 72606 w 609586"/>
                <a:gd name="connsiteY3" fmla="*/ 232279 h 609586"/>
                <a:gd name="connsiteX4" fmla="*/ 101511 w 609586"/>
                <a:gd name="connsiteY4" fmla="*/ 244660 h 609586"/>
                <a:gd name="connsiteX5" fmla="*/ 105512 w 609586"/>
                <a:gd name="connsiteY5" fmla="*/ 321417 h 609586"/>
                <a:gd name="connsiteX6" fmla="*/ 101607 w 609586"/>
                <a:gd name="connsiteY6" fmla="*/ 348368 h 609586"/>
                <a:gd name="connsiteX7" fmla="*/ 120798 w 609586"/>
                <a:gd name="connsiteY7" fmla="*/ 381270 h 609586"/>
                <a:gd name="connsiteX8" fmla="*/ 146703 w 609586"/>
                <a:gd name="connsiteY8" fmla="*/ 370890 h 609586"/>
                <a:gd name="connsiteX9" fmla="*/ 153418 w 609586"/>
                <a:gd name="connsiteY9" fmla="*/ 331654 h 609586"/>
                <a:gd name="connsiteX10" fmla="*/ 203229 w 609586"/>
                <a:gd name="connsiteY10" fmla="*/ 246755 h 609586"/>
                <a:gd name="connsiteX11" fmla="*/ 203229 w 609586"/>
                <a:gd name="connsiteY11" fmla="*/ 250910 h 609586"/>
                <a:gd name="connsiteX12" fmla="*/ 197555 w 609586"/>
                <a:gd name="connsiteY12" fmla="*/ 260352 h 609586"/>
                <a:gd name="connsiteX13" fmla="*/ 195651 w 609586"/>
                <a:gd name="connsiteY13" fmla="*/ 279627 h 609586"/>
                <a:gd name="connsiteX14" fmla="*/ 194350 w 609586"/>
                <a:gd name="connsiteY14" fmla="*/ 280284 h 609586"/>
                <a:gd name="connsiteX15" fmla="*/ 182323 w 609586"/>
                <a:gd name="connsiteY15" fmla="*/ 334321 h 609586"/>
                <a:gd name="connsiteX16" fmla="*/ 172656 w 609586"/>
                <a:gd name="connsiteY16" fmla="*/ 383889 h 609586"/>
                <a:gd name="connsiteX17" fmla="*/ 126274 w 609586"/>
                <a:gd name="connsiteY17" fmla="*/ 410935 h 609586"/>
                <a:gd name="connsiteX18" fmla="*/ 114131 w 609586"/>
                <a:gd name="connsiteY18" fmla="*/ 409507 h 609586"/>
                <a:gd name="connsiteX19" fmla="*/ 72558 w 609586"/>
                <a:gd name="connsiteY19" fmla="*/ 348320 h 609586"/>
                <a:gd name="connsiteX20" fmla="*/ 76939 w 609586"/>
                <a:gd name="connsiteY20" fmla="*/ 316084 h 609586"/>
                <a:gd name="connsiteX21" fmla="*/ 79082 w 609586"/>
                <a:gd name="connsiteY21" fmla="*/ 263182 h 609586"/>
                <a:gd name="connsiteX22" fmla="*/ 72558 w 609586"/>
                <a:gd name="connsiteY22" fmla="*/ 261278 h 609586"/>
                <a:gd name="connsiteX23" fmla="*/ 30832 w 609586"/>
                <a:gd name="connsiteY23" fmla="*/ 289100 h 609586"/>
                <a:gd name="connsiteX24" fmla="*/ 30579 w 609586"/>
                <a:gd name="connsiteY24" fmla="*/ 289676 h 609586"/>
                <a:gd name="connsiteX25" fmla="*/ 34662 w 609586"/>
                <a:gd name="connsiteY25" fmla="*/ 249286 h 609586"/>
                <a:gd name="connsiteX26" fmla="*/ 36937 w 609586"/>
                <a:gd name="connsiteY26" fmla="*/ 241971 h 609586"/>
                <a:gd name="connsiteX27" fmla="*/ 38965 w 609586"/>
                <a:gd name="connsiteY27" fmla="*/ 240326 h 609586"/>
                <a:gd name="connsiteX28" fmla="*/ 72606 w 609586"/>
                <a:gd name="connsiteY28" fmla="*/ 232279 h 609586"/>
                <a:gd name="connsiteX29" fmla="*/ 304802 w 609586"/>
                <a:gd name="connsiteY29" fmla="*/ 217682 h 609586"/>
                <a:gd name="connsiteX30" fmla="*/ 217699 w 609586"/>
                <a:gd name="connsiteY30" fmla="*/ 304784 h 609586"/>
                <a:gd name="connsiteX31" fmla="*/ 271466 w 609586"/>
                <a:gd name="connsiteY31" fmla="*/ 385220 h 609586"/>
                <a:gd name="connsiteX32" fmla="*/ 366379 w 609586"/>
                <a:gd name="connsiteY32" fmla="*/ 366361 h 609586"/>
                <a:gd name="connsiteX33" fmla="*/ 385238 w 609586"/>
                <a:gd name="connsiteY33" fmla="*/ 271448 h 609586"/>
                <a:gd name="connsiteX34" fmla="*/ 304802 w 609586"/>
                <a:gd name="connsiteY34" fmla="*/ 217682 h 609586"/>
                <a:gd name="connsiteX35" fmla="*/ 562036 w 609586"/>
                <a:gd name="connsiteY35" fmla="*/ 207848 h 609586"/>
                <a:gd name="connsiteX36" fmla="*/ 570645 w 609586"/>
                <a:gd name="connsiteY36" fmla="*/ 235527 h 609586"/>
                <a:gd name="connsiteX37" fmla="*/ 565025 w 609586"/>
                <a:gd name="connsiteY37" fmla="*/ 237321 h 609586"/>
                <a:gd name="connsiteX38" fmla="*/ 532762 w 609586"/>
                <a:gd name="connsiteY38" fmla="*/ 256992 h 609586"/>
                <a:gd name="connsiteX39" fmla="*/ 533095 w 609586"/>
                <a:gd name="connsiteY39" fmla="*/ 328369 h 609586"/>
                <a:gd name="connsiteX40" fmla="*/ 536238 w 609586"/>
                <a:gd name="connsiteY40" fmla="*/ 410983 h 609586"/>
                <a:gd name="connsiteX41" fmla="*/ 492761 w 609586"/>
                <a:gd name="connsiteY41" fmla="*/ 441838 h 609586"/>
                <a:gd name="connsiteX42" fmla="*/ 436140 w 609586"/>
                <a:gd name="connsiteY42" fmla="*/ 396460 h 609586"/>
                <a:gd name="connsiteX43" fmla="*/ 436473 w 609586"/>
                <a:gd name="connsiteY43" fmla="*/ 322703 h 609586"/>
                <a:gd name="connsiteX44" fmla="*/ 436949 w 609586"/>
                <a:gd name="connsiteY44" fmla="*/ 253231 h 609586"/>
                <a:gd name="connsiteX45" fmla="*/ 411812 w 609586"/>
                <a:gd name="connsiteY45" fmla="*/ 243207 h 609586"/>
                <a:gd name="connsiteX46" fmla="*/ 401453 w 609586"/>
                <a:gd name="connsiteY46" fmla="*/ 244251 h 609586"/>
                <a:gd name="connsiteX47" fmla="*/ 386910 w 609586"/>
                <a:gd name="connsiteY47" fmla="*/ 222676 h 609586"/>
                <a:gd name="connsiteX48" fmla="*/ 378794 w 609586"/>
                <a:gd name="connsiteY48" fmla="*/ 217205 h 609586"/>
                <a:gd name="connsiteX49" fmla="*/ 388068 w 609586"/>
                <a:gd name="connsiteY49" fmla="*/ 215456 h 609586"/>
                <a:gd name="connsiteX50" fmla="*/ 462903 w 609586"/>
                <a:gd name="connsiteY50" fmla="*/ 240231 h 609586"/>
                <a:gd name="connsiteX51" fmla="*/ 465331 w 609586"/>
                <a:gd name="connsiteY51" fmla="*/ 325845 h 609586"/>
                <a:gd name="connsiteX52" fmla="*/ 463712 w 609586"/>
                <a:gd name="connsiteY52" fmla="*/ 387270 h 609586"/>
                <a:gd name="connsiteX53" fmla="*/ 492761 w 609586"/>
                <a:gd name="connsiteY53" fmla="*/ 412792 h 609586"/>
                <a:gd name="connsiteX54" fmla="*/ 508713 w 609586"/>
                <a:gd name="connsiteY54" fmla="*/ 401793 h 609586"/>
                <a:gd name="connsiteX55" fmla="*/ 504523 w 609586"/>
                <a:gd name="connsiteY55" fmla="*/ 333559 h 609586"/>
                <a:gd name="connsiteX56" fmla="*/ 512237 w 609586"/>
                <a:gd name="connsiteY56" fmla="*/ 236470 h 609586"/>
                <a:gd name="connsiteX57" fmla="*/ 554250 w 609586"/>
                <a:gd name="connsiteY57" fmla="*/ 210340 h 609586"/>
                <a:gd name="connsiteX58" fmla="*/ 304802 w 609586"/>
                <a:gd name="connsiteY58" fmla="*/ 188679 h 609586"/>
                <a:gd name="connsiteX59" fmla="*/ 350006 w 609586"/>
                <a:gd name="connsiteY59" fmla="*/ 197800 h 609586"/>
                <a:gd name="connsiteX60" fmla="*/ 378794 w 609586"/>
                <a:gd name="connsiteY60" fmla="*/ 217205 h 609586"/>
                <a:gd name="connsiteX61" fmla="*/ 373852 w 609586"/>
                <a:gd name="connsiteY61" fmla="*/ 218137 h 609586"/>
                <a:gd name="connsiteX62" fmla="*/ 380853 w 609586"/>
                <a:gd name="connsiteY62" fmla="*/ 246326 h 609586"/>
                <a:gd name="connsiteX63" fmla="*/ 401453 w 609586"/>
                <a:gd name="connsiteY63" fmla="*/ 244251 h 609586"/>
                <a:gd name="connsiteX64" fmla="*/ 411787 w 609586"/>
                <a:gd name="connsiteY64" fmla="*/ 259580 h 609586"/>
                <a:gd name="connsiteX65" fmla="*/ 420907 w 609586"/>
                <a:gd name="connsiteY65" fmla="*/ 304784 h 609586"/>
                <a:gd name="connsiteX66" fmla="*/ 349234 w 609586"/>
                <a:gd name="connsiteY66" fmla="*/ 412032 h 609586"/>
                <a:gd name="connsiteX67" fmla="*/ 222700 w 609586"/>
                <a:gd name="connsiteY67" fmla="*/ 386887 h 609586"/>
                <a:gd name="connsiteX68" fmla="*/ 190929 w 609586"/>
                <a:gd name="connsiteY68" fmla="*/ 327441 h 609586"/>
                <a:gd name="connsiteX69" fmla="*/ 195651 w 609586"/>
                <a:gd name="connsiteY69" fmla="*/ 279627 h 609586"/>
                <a:gd name="connsiteX70" fmla="*/ 203229 w 609586"/>
                <a:gd name="connsiteY70" fmla="*/ 275801 h 609586"/>
                <a:gd name="connsiteX71" fmla="*/ 203229 w 609586"/>
                <a:gd name="connsiteY71" fmla="*/ 250910 h 609586"/>
                <a:gd name="connsiteX72" fmla="*/ 215283 w 609586"/>
                <a:gd name="connsiteY72" fmla="*/ 230850 h 609586"/>
                <a:gd name="connsiteX73" fmla="*/ 304802 w 609586"/>
                <a:gd name="connsiteY73" fmla="*/ 188679 h 609586"/>
                <a:gd name="connsiteX74" fmla="*/ 134971 w 609586"/>
                <a:gd name="connsiteY74" fmla="*/ 142023 h 609586"/>
                <a:gd name="connsiteX75" fmla="*/ 145655 w 609586"/>
                <a:gd name="connsiteY75" fmla="*/ 144951 h 609586"/>
                <a:gd name="connsiteX76" fmla="*/ 191514 w 609586"/>
                <a:gd name="connsiteY76" fmla="*/ 180616 h 609586"/>
                <a:gd name="connsiteX77" fmla="*/ 196324 w 609586"/>
                <a:gd name="connsiteY77" fmla="*/ 196758 h 609586"/>
                <a:gd name="connsiteX78" fmla="*/ 182561 w 609586"/>
                <a:gd name="connsiteY78" fmla="*/ 206567 h 609586"/>
                <a:gd name="connsiteX79" fmla="*/ 182561 w 609586"/>
                <a:gd name="connsiteY79" fmla="*/ 206519 h 609586"/>
                <a:gd name="connsiteX80" fmla="*/ 173656 w 609586"/>
                <a:gd name="connsiteY80" fmla="*/ 203472 h 609586"/>
                <a:gd name="connsiteX81" fmla="*/ 127845 w 609586"/>
                <a:gd name="connsiteY81" fmla="*/ 167855 h 609586"/>
                <a:gd name="connsiteX82" fmla="*/ 125322 w 609586"/>
                <a:gd name="connsiteY82" fmla="*/ 147523 h 609586"/>
                <a:gd name="connsiteX83" fmla="*/ 134971 w 609586"/>
                <a:gd name="connsiteY83" fmla="*/ 142023 h 609586"/>
                <a:gd name="connsiteX84" fmla="*/ 410645 w 609586"/>
                <a:gd name="connsiteY84" fmla="*/ 109453 h 609586"/>
                <a:gd name="connsiteX85" fmla="*/ 420949 w 609586"/>
                <a:gd name="connsiteY85" fmla="*/ 113239 h 609586"/>
                <a:gd name="connsiteX86" fmla="*/ 422140 w 609586"/>
                <a:gd name="connsiteY86" fmla="*/ 133476 h 609586"/>
                <a:gd name="connsiteX87" fmla="*/ 383091 w 609586"/>
                <a:gd name="connsiteY87" fmla="*/ 176426 h 609586"/>
                <a:gd name="connsiteX88" fmla="*/ 372376 w 609586"/>
                <a:gd name="connsiteY88" fmla="*/ 181140 h 609586"/>
                <a:gd name="connsiteX89" fmla="*/ 361614 w 609586"/>
                <a:gd name="connsiteY89" fmla="*/ 156903 h 609586"/>
                <a:gd name="connsiteX90" fmla="*/ 400663 w 609586"/>
                <a:gd name="connsiteY90" fmla="*/ 113953 h 609586"/>
                <a:gd name="connsiteX91" fmla="*/ 410645 w 609586"/>
                <a:gd name="connsiteY91" fmla="*/ 109453 h 609586"/>
                <a:gd name="connsiteX92" fmla="*/ 302755 w 609586"/>
                <a:gd name="connsiteY92" fmla="*/ 69146 h 609586"/>
                <a:gd name="connsiteX93" fmla="*/ 319089 w 609586"/>
                <a:gd name="connsiteY93" fmla="*/ 81717 h 609586"/>
                <a:gd name="connsiteX94" fmla="*/ 306374 w 609586"/>
                <a:gd name="connsiteY94" fmla="*/ 97907 h 609586"/>
                <a:gd name="connsiteX95" fmla="*/ 248754 w 609586"/>
                <a:gd name="connsiteY95" fmla="*/ 105144 h 609586"/>
                <a:gd name="connsiteX96" fmla="*/ 246944 w 609586"/>
                <a:gd name="connsiteY96" fmla="*/ 105239 h 609586"/>
                <a:gd name="connsiteX97" fmla="*/ 232515 w 609586"/>
                <a:gd name="connsiteY97" fmla="*/ 91621 h 609586"/>
                <a:gd name="connsiteX98" fmla="*/ 245182 w 609586"/>
                <a:gd name="connsiteY98" fmla="*/ 76336 h 609586"/>
                <a:gd name="connsiteX99" fmla="*/ 304793 w 609586"/>
                <a:gd name="connsiteY99" fmla="*/ 0 h 609586"/>
                <a:gd name="connsiteX100" fmla="*/ 609586 w 609586"/>
                <a:gd name="connsiteY100" fmla="*/ 304793 h 609586"/>
                <a:gd name="connsiteX101" fmla="*/ 304793 w 609586"/>
                <a:gd name="connsiteY101" fmla="*/ 609586 h 609586"/>
                <a:gd name="connsiteX102" fmla="*/ 0 w 609586"/>
                <a:gd name="connsiteY102" fmla="*/ 304793 h 609586"/>
                <a:gd name="connsiteX103" fmla="*/ 1888 w 609586"/>
                <a:gd name="connsiteY103" fmla="*/ 286072 h 609586"/>
                <a:gd name="connsiteX104" fmla="*/ 28271 w 609586"/>
                <a:gd name="connsiteY104" fmla="*/ 294942 h 609586"/>
                <a:gd name="connsiteX105" fmla="*/ 30579 w 609586"/>
                <a:gd name="connsiteY105" fmla="*/ 289676 h 609586"/>
                <a:gd name="connsiteX106" fmla="*/ 29051 w 609586"/>
                <a:gd name="connsiteY106" fmla="*/ 304793 h 609586"/>
                <a:gd name="connsiteX107" fmla="*/ 304793 w 609586"/>
                <a:gd name="connsiteY107" fmla="*/ 580536 h 609586"/>
                <a:gd name="connsiteX108" fmla="*/ 580536 w 609586"/>
                <a:gd name="connsiteY108" fmla="*/ 304793 h 609586"/>
                <a:gd name="connsiteX109" fmla="*/ 574924 w 609586"/>
                <a:gd name="connsiteY109" fmla="*/ 249286 h 609586"/>
                <a:gd name="connsiteX110" fmla="*/ 570645 w 609586"/>
                <a:gd name="connsiteY110" fmla="*/ 235527 h 609586"/>
                <a:gd name="connsiteX111" fmla="*/ 577763 w 609586"/>
                <a:gd name="connsiteY111" fmla="*/ 233255 h 609586"/>
                <a:gd name="connsiteX112" fmla="*/ 583001 w 609586"/>
                <a:gd name="connsiteY112" fmla="*/ 232041 h 609586"/>
                <a:gd name="connsiteX113" fmla="*/ 578049 w 609586"/>
                <a:gd name="connsiteY113" fmla="*/ 203424 h 609586"/>
                <a:gd name="connsiteX114" fmla="*/ 570726 w 609586"/>
                <a:gd name="connsiteY114" fmla="*/ 205065 h 609586"/>
                <a:gd name="connsiteX115" fmla="*/ 562036 w 609586"/>
                <a:gd name="connsiteY115" fmla="*/ 207848 h 609586"/>
                <a:gd name="connsiteX116" fmla="*/ 558835 w 609586"/>
                <a:gd name="connsiteY116" fmla="*/ 197557 h 609586"/>
                <a:gd name="connsiteX117" fmla="*/ 304793 w 609586"/>
                <a:gd name="connsiteY117" fmla="*/ 29050 h 609586"/>
                <a:gd name="connsiteX118" fmla="*/ 50752 w 609586"/>
                <a:gd name="connsiteY118" fmla="*/ 197557 h 609586"/>
                <a:gd name="connsiteX119" fmla="*/ 36937 w 609586"/>
                <a:gd name="connsiteY119" fmla="*/ 241971 h 609586"/>
                <a:gd name="connsiteX120" fmla="*/ 16950 w 609586"/>
                <a:gd name="connsiteY120" fmla="*/ 258189 h 609586"/>
                <a:gd name="connsiteX121" fmla="*/ 4809 w 609586"/>
                <a:gd name="connsiteY121" fmla="*/ 276453 h 609586"/>
                <a:gd name="connsiteX122" fmla="*/ 2268 w 609586"/>
                <a:gd name="connsiteY122" fmla="*/ 282310 h 609586"/>
                <a:gd name="connsiteX123" fmla="*/ 6194 w 609586"/>
                <a:gd name="connsiteY123" fmla="*/ 243375 h 609586"/>
                <a:gd name="connsiteX124" fmla="*/ 304793 w 609586"/>
                <a:gd name="connsiteY124" fmla="*/ 0 h 60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609586" h="609586">
                  <a:moveTo>
                    <a:pt x="2268" y="282310"/>
                  </a:moveTo>
                  <a:lnTo>
                    <a:pt x="1888" y="286072"/>
                  </a:lnTo>
                  <a:lnTo>
                    <a:pt x="794" y="285705"/>
                  </a:lnTo>
                  <a:close/>
                  <a:moveTo>
                    <a:pt x="72606" y="232279"/>
                  </a:moveTo>
                  <a:cubicBezTo>
                    <a:pt x="87987" y="232279"/>
                    <a:pt x="96797" y="238993"/>
                    <a:pt x="101511" y="244660"/>
                  </a:cubicBezTo>
                  <a:cubicBezTo>
                    <a:pt x="116464" y="262754"/>
                    <a:pt x="110655" y="293942"/>
                    <a:pt x="105512" y="321417"/>
                  </a:cubicBezTo>
                  <a:cubicBezTo>
                    <a:pt x="103511" y="332083"/>
                    <a:pt x="101607" y="342130"/>
                    <a:pt x="101607" y="348368"/>
                  </a:cubicBezTo>
                  <a:cubicBezTo>
                    <a:pt x="101607" y="366700"/>
                    <a:pt x="108416" y="378318"/>
                    <a:pt x="120798" y="381270"/>
                  </a:cubicBezTo>
                  <a:cubicBezTo>
                    <a:pt x="131179" y="383746"/>
                    <a:pt x="142560" y="379175"/>
                    <a:pt x="146703" y="370890"/>
                  </a:cubicBezTo>
                  <a:cubicBezTo>
                    <a:pt x="150465" y="363414"/>
                    <a:pt x="151941" y="347225"/>
                    <a:pt x="153418" y="331654"/>
                  </a:cubicBezTo>
                  <a:cubicBezTo>
                    <a:pt x="156751" y="295847"/>
                    <a:pt x="161370" y="246755"/>
                    <a:pt x="203229" y="246755"/>
                  </a:cubicBezTo>
                  <a:lnTo>
                    <a:pt x="203229" y="250910"/>
                  </a:lnTo>
                  <a:lnTo>
                    <a:pt x="197555" y="260352"/>
                  </a:lnTo>
                  <a:lnTo>
                    <a:pt x="195651" y="279627"/>
                  </a:lnTo>
                  <a:lnTo>
                    <a:pt x="194350" y="280284"/>
                  </a:lnTo>
                  <a:cubicBezTo>
                    <a:pt x="187181" y="288976"/>
                    <a:pt x="184645" y="309465"/>
                    <a:pt x="182323" y="334321"/>
                  </a:cubicBezTo>
                  <a:cubicBezTo>
                    <a:pt x="180514" y="353415"/>
                    <a:pt x="178847" y="371509"/>
                    <a:pt x="172656" y="383889"/>
                  </a:cubicBezTo>
                  <a:cubicBezTo>
                    <a:pt x="164323" y="400507"/>
                    <a:pt x="145703" y="410935"/>
                    <a:pt x="126274" y="410935"/>
                  </a:cubicBezTo>
                  <a:cubicBezTo>
                    <a:pt x="122179" y="410935"/>
                    <a:pt x="118083" y="410459"/>
                    <a:pt x="114131" y="409507"/>
                  </a:cubicBezTo>
                  <a:cubicBezTo>
                    <a:pt x="94035" y="404793"/>
                    <a:pt x="72558" y="386223"/>
                    <a:pt x="72558" y="348320"/>
                  </a:cubicBezTo>
                  <a:cubicBezTo>
                    <a:pt x="72558" y="339416"/>
                    <a:pt x="74653" y="328036"/>
                    <a:pt x="76939" y="316084"/>
                  </a:cubicBezTo>
                  <a:cubicBezTo>
                    <a:pt x="80130" y="299133"/>
                    <a:pt x="85416" y="270801"/>
                    <a:pt x="79082" y="263182"/>
                  </a:cubicBezTo>
                  <a:cubicBezTo>
                    <a:pt x="78701" y="262706"/>
                    <a:pt x="77511" y="261278"/>
                    <a:pt x="72558" y="261278"/>
                  </a:cubicBezTo>
                  <a:cubicBezTo>
                    <a:pt x="48343" y="261278"/>
                    <a:pt x="35780" y="279437"/>
                    <a:pt x="30832" y="289100"/>
                  </a:cubicBezTo>
                  <a:lnTo>
                    <a:pt x="30579" y="289676"/>
                  </a:lnTo>
                  <a:lnTo>
                    <a:pt x="34662" y="249286"/>
                  </a:lnTo>
                  <a:lnTo>
                    <a:pt x="36937" y="241971"/>
                  </a:lnTo>
                  <a:lnTo>
                    <a:pt x="38965" y="240326"/>
                  </a:lnTo>
                  <a:cubicBezTo>
                    <a:pt x="48144" y="235484"/>
                    <a:pt x="59260" y="232279"/>
                    <a:pt x="72606" y="232279"/>
                  </a:cubicBezTo>
                  <a:close/>
                  <a:moveTo>
                    <a:pt x="304802" y="217682"/>
                  </a:moveTo>
                  <a:cubicBezTo>
                    <a:pt x="256750" y="217777"/>
                    <a:pt x="217795" y="256733"/>
                    <a:pt x="217699" y="304784"/>
                  </a:cubicBezTo>
                  <a:cubicBezTo>
                    <a:pt x="217699" y="340026"/>
                    <a:pt x="238939" y="371743"/>
                    <a:pt x="271466" y="385220"/>
                  </a:cubicBezTo>
                  <a:cubicBezTo>
                    <a:pt x="304040" y="398697"/>
                    <a:pt x="341472" y="391268"/>
                    <a:pt x="366379" y="366361"/>
                  </a:cubicBezTo>
                  <a:cubicBezTo>
                    <a:pt x="391286" y="341454"/>
                    <a:pt x="398715" y="304022"/>
                    <a:pt x="385238" y="271448"/>
                  </a:cubicBezTo>
                  <a:cubicBezTo>
                    <a:pt x="371760" y="238922"/>
                    <a:pt x="340043" y="217682"/>
                    <a:pt x="304802" y="217682"/>
                  </a:cubicBezTo>
                  <a:close/>
                  <a:moveTo>
                    <a:pt x="562036" y="207848"/>
                  </a:moveTo>
                  <a:lnTo>
                    <a:pt x="570645" y="235527"/>
                  </a:lnTo>
                  <a:lnTo>
                    <a:pt x="565025" y="237321"/>
                  </a:lnTo>
                  <a:cubicBezTo>
                    <a:pt x="554905" y="241148"/>
                    <a:pt x="542405" y="247374"/>
                    <a:pt x="532762" y="256992"/>
                  </a:cubicBezTo>
                  <a:cubicBezTo>
                    <a:pt x="522095" y="267658"/>
                    <a:pt x="527952" y="299942"/>
                    <a:pt x="533095" y="328369"/>
                  </a:cubicBezTo>
                  <a:cubicBezTo>
                    <a:pt x="538429" y="357653"/>
                    <a:pt x="543905" y="387984"/>
                    <a:pt x="536238" y="410983"/>
                  </a:cubicBezTo>
                  <a:cubicBezTo>
                    <a:pt x="530000" y="429744"/>
                    <a:pt x="512952" y="441838"/>
                    <a:pt x="492761" y="441838"/>
                  </a:cubicBezTo>
                  <a:cubicBezTo>
                    <a:pt x="467522" y="441838"/>
                    <a:pt x="445331" y="424030"/>
                    <a:pt x="436140" y="396460"/>
                  </a:cubicBezTo>
                  <a:cubicBezTo>
                    <a:pt x="430378" y="379080"/>
                    <a:pt x="433330" y="351701"/>
                    <a:pt x="436473" y="322703"/>
                  </a:cubicBezTo>
                  <a:cubicBezTo>
                    <a:pt x="439283" y="296942"/>
                    <a:pt x="442759" y="264897"/>
                    <a:pt x="436949" y="253231"/>
                  </a:cubicBezTo>
                  <a:cubicBezTo>
                    <a:pt x="433497" y="246303"/>
                    <a:pt x="423140" y="243660"/>
                    <a:pt x="411812" y="243207"/>
                  </a:cubicBezTo>
                  <a:lnTo>
                    <a:pt x="401453" y="244251"/>
                  </a:lnTo>
                  <a:lnTo>
                    <a:pt x="386910" y="222676"/>
                  </a:lnTo>
                  <a:lnTo>
                    <a:pt x="378794" y="217205"/>
                  </a:lnTo>
                  <a:lnTo>
                    <a:pt x="388068" y="215456"/>
                  </a:lnTo>
                  <a:cubicBezTo>
                    <a:pt x="409624" y="212438"/>
                    <a:pt x="448545" y="211483"/>
                    <a:pt x="462903" y="240231"/>
                  </a:cubicBezTo>
                  <a:cubicBezTo>
                    <a:pt x="472570" y="259516"/>
                    <a:pt x="469046" y="291752"/>
                    <a:pt x="465331" y="325845"/>
                  </a:cubicBezTo>
                  <a:cubicBezTo>
                    <a:pt x="462807" y="349320"/>
                    <a:pt x="459903" y="375890"/>
                    <a:pt x="463712" y="387270"/>
                  </a:cubicBezTo>
                  <a:cubicBezTo>
                    <a:pt x="469998" y="406126"/>
                    <a:pt x="483284" y="412792"/>
                    <a:pt x="492761" y="412792"/>
                  </a:cubicBezTo>
                  <a:cubicBezTo>
                    <a:pt x="496427" y="412792"/>
                    <a:pt x="505428" y="411745"/>
                    <a:pt x="508713" y="401793"/>
                  </a:cubicBezTo>
                  <a:cubicBezTo>
                    <a:pt x="514047" y="385842"/>
                    <a:pt x="509237" y="359272"/>
                    <a:pt x="504523" y="333559"/>
                  </a:cubicBezTo>
                  <a:cubicBezTo>
                    <a:pt x="497808" y="296371"/>
                    <a:pt x="490808" y="257897"/>
                    <a:pt x="512237" y="236470"/>
                  </a:cubicBezTo>
                  <a:cubicBezTo>
                    <a:pt x="525190" y="223518"/>
                    <a:pt x="541238" y="215328"/>
                    <a:pt x="554250" y="210340"/>
                  </a:cubicBezTo>
                  <a:close/>
                  <a:moveTo>
                    <a:pt x="304802" y="188679"/>
                  </a:moveTo>
                  <a:cubicBezTo>
                    <a:pt x="320839" y="188679"/>
                    <a:pt x="336114" y="191927"/>
                    <a:pt x="350006" y="197800"/>
                  </a:cubicBezTo>
                  <a:lnTo>
                    <a:pt x="378794" y="217205"/>
                  </a:lnTo>
                  <a:lnTo>
                    <a:pt x="373852" y="218137"/>
                  </a:lnTo>
                  <a:lnTo>
                    <a:pt x="380853" y="246326"/>
                  </a:lnTo>
                  <a:lnTo>
                    <a:pt x="401453" y="244251"/>
                  </a:lnTo>
                  <a:lnTo>
                    <a:pt x="411787" y="259580"/>
                  </a:lnTo>
                  <a:cubicBezTo>
                    <a:pt x="417660" y="273472"/>
                    <a:pt x="420907" y="288747"/>
                    <a:pt x="420907" y="304784"/>
                  </a:cubicBezTo>
                  <a:cubicBezTo>
                    <a:pt x="420907" y="351741"/>
                    <a:pt x="392619" y="394078"/>
                    <a:pt x="349234" y="412032"/>
                  </a:cubicBezTo>
                  <a:cubicBezTo>
                    <a:pt x="305850" y="430033"/>
                    <a:pt x="255893" y="420080"/>
                    <a:pt x="222700" y="386887"/>
                  </a:cubicBezTo>
                  <a:cubicBezTo>
                    <a:pt x="206103" y="370290"/>
                    <a:pt x="195316" y="349502"/>
                    <a:pt x="190929" y="327441"/>
                  </a:cubicBezTo>
                  <a:lnTo>
                    <a:pt x="195651" y="279627"/>
                  </a:lnTo>
                  <a:lnTo>
                    <a:pt x="203229" y="275801"/>
                  </a:lnTo>
                  <a:lnTo>
                    <a:pt x="203229" y="250910"/>
                  </a:lnTo>
                  <a:lnTo>
                    <a:pt x="215283" y="230850"/>
                  </a:lnTo>
                  <a:cubicBezTo>
                    <a:pt x="236966" y="204591"/>
                    <a:pt x="269585" y="188679"/>
                    <a:pt x="304802" y="188679"/>
                  </a:cubicBezTo>
                  <a:close/>
                  <a:moveTo>
                    <a:pt x="134971" y="142023"/>
                  </a:moveTo>
                  <a:cubicBezTo>
                    <a:pt x="138655" y="141559"/>
                    <a:pt x="142513" y="142499"/>
                    <a:pt x="145655" y="144951"/>
                  </a:cubicBezTo>
                  <a:lnTo>
                    <a:pt x="191514" y="180616"/>
                  </a:lnTo>
                  <a:cubicBezTo>
                    <a:pt x="196371" y="184425"/>
                    <a:pt x="198324" y="190901"/>
                    <a:pt x="196324" y="196758"/>
                  </a:cubicBezTo>
                  <a:cubicBezTo>
                    <a:pt x="194276" y="202615"/>
                    <a:pt x="188800" y="206567"/>
                    <a:pt x="182561" y="206567"/>
                  </a:cubicBezTo>
                  <a:lnTo>
                    <a:pt x="182561" y="206519"/>
                  </a:lnTo>
                  <a:cubicBezTo>
                    <a:pt x="179371" y="206519"/>
                    <a:pt x="176228" y="205472"/>
                    <a:pt x="173656" y="203472"/>
                  </a:cubicBezTo>
                  <a:lnTo>
                    <a:pt x="127845" y="167855"/>
                  </a:lnTo>
                  <a:cubicBezTo>
                    <a:pt x="121512" y="162950"/>
                    <a:pt x="120417" y="153808"/>
                    <a:pt x="125322" y="147523"/>
                  </a:cubicBezTo>
                  <a:cubicBezTo>
                    <a:pt x="127774" y="144356"/>
                    <a:pt x="131286" y="142487"/>
                    <a:pt x="134971" y="142023"/>
                  </a:cubicBezTo>
                  <a:close/>
                  <a:moveTo>
                    <a:pt x="410645" y="109453"/>
                  </a:moveTo>
                  <a:cubicBezTo>
                    <a:pt x="414306" y="109323"/>
                    <a:pt x="418020" y="110573"/>
                    <a:pt x="420949" y="113239"/>
                  </a:cubicBezTo>
                  <a:cubicBezTo>
                    <a:pt x="426806" y="118524"/>
                    <a:pt x="427330" y="127524"/>
                    <a:pt x="422140" y="133476"/>
                  </a:cubicBezTo>
                  <a:lnTo>
                    <a:pt x="383091" y="176426"/>
                  </a:lnTo>
                  <a:cubicBezTo>
                    <a:pt x="380329" y="179425"/>
                    <a:pt x="376424" y="181140"/>
                    <a:pt x="372376" y="181140"/>
                  </a:cubicBezTo>
                  <a:cubicBezTo>
                    <a:pt x="359757" y="181140"/>
                    <a:pt x="353138" y="166188"/>
                    <a:pt x="361614" y="156903"/>
                  </a:cubicBezTo>
                  <a:lnTo>
                    <a:pt x="400663" y="113953"/>
                  </a:lnTo>
                  <a:cubicBezTo>
                    <a:pt x="403377" y="111096"/>
                    <a:pt x="406984" y="109584"/>
                    <a:pt x="410645" y="109453"/>
                  </a:cubicBezTo>
                  <a:close/>
                  <a:moveTo>
                    <a:pt x="302755" y="69146"/>
                  </a:moveTo>
                  <a:cubicBezTo>
                    <a:pt x="310755" y="68051"/>
                    <a:pt x="318089" y="73718"/>
                    <a:pt x="319089" y="81717"/>
                  </a:cubicBezTo>
                  <a:cubicBezTo>
                    <a:pt x="320089" y="89717"/>
                    <a:pt x="314375" y="97002"/>
                    <a:pt x="306374" y="97907"/>
                  </a:cubicBezTo>
                  <a:lnTo>
                    <a:pt x="248754" y="105144"/>
                  </a:lnTo>
                  <a:cubicBezTo>
                    <a:pt x="248182" y="105192"/>
                    <a:pt x="247563" y="105239"/>
                    <a:pt x="246944" y="105239"/>
                  </a:cubicBezTo>
                  <a:cubicBezTo>
                    <a:pt x="239325" y="105192"/>
                    <a:pt x="232991" y="99240"/>
                    <a:pt x="232515" y="91621"/>
                  </a:cubicBezTo>
                  <a:cubicBezTo>
                    <a:pt x="232039" y="83955"/>
                    <a:pt x="237610" y="77289"/>
                    <a:pt x="245182" y="76336"/>
                  </a:cubicBezTo>
                  <a:close/>
                  <a:moveTo>
                    <a:pt x="304793" y="0"/>
                  </a:moveTo>
                  <a:cubicBezTo>
                    <a:pt x="473096" y="0"/>
                    <a:pt x="609586" y="136490"/>
                    <a:pt x="609586" y="304793"/>
                  </a:cubicBezTo>
                  <a:cubicBezTo>
                    <a:pt x="609586" y="473096"/>
                    <a:pt x="473096" y="609586"/>
                    <a:pt x="304793" y="609586"/>
                  </a:cubicBezTo>
                  <a:cubicBezTo>
                    <a:pt x="136490" y="609586"/>
                    <a:pt x="0" y="473096"/>
                    <a:pt x="0" y="304793"/>
                  </a:cubicBezTo>
                  <a:lnTo>
                    <a:pt x="1888" y="286072"/>
                  </a:lnTo>
                  <a:lnTo>
                    <a:pt x="28271" y="294942"/>
                  </a:lnTo>
                  <a:lnTo>
                    <a:pt x="30579" y="289676"/>
                  </a:lnTo>
                  <a:lnTo>
                    <a:pt x="29051" y="304793"/>
                  </a:lnTo>
                  <a:cubicBezTo>
                    <a:pt x="29051" y="456856"/>
                    <a:pt x="152730" y="580536"/>
                    <a:pt x="304793" y="580536"/>
                  </a:cubicBezTo>
                  <a:cubicBezTo>
                    <a:pt x="456856" y="580536"/>
                    <a:pt x="580536" y="456856"/>
                    <a:pt x="580536" y="304793"/>
                  </a:cubicBezTo>
                  <a:cubicBezTo>
                    <a:pt x="580536" y="285785"/>
                    <a:pt x="578603" y="267221"/>
                    <a:pt x="574924" y="249286"/>
                  </a:cubicBezTo>
                  <a:lnTo>
                    <a:pt x="570645" y="235527"/>
                  </a:lnTo>
                  <a:lnTo>
                    <a:pt x="577763" y="233255"/>
                  </a:lnTo>
                  <a:cubicBezTo>
                    <a:pt x="580977" y="232416"/>
                    <a:pt x="582942" y="232053"/>
                    <a:pt x="583001" y="232041"/>
                  </a:cubicBezTo>
                  <a:lnTo>
                    <a:pt x="578049" y="203424"/>
                  </a:lnTo>
                  <a:cubicBezTo>
                    <a:pt x="577644" y="203496"/>
                    <a:pt x="574947" y="203978"/>
                    <a:pt x="570726" y="205065"/>
                  </a:cubicBezTo>
                  <a:lnTo>
                    <a:pt x="562036" y="207848"/>
                  </a:lnTo>
                  <a:lnTo>
                    <a:pt x="558835" y="197557"/>
                  </a:lnTo>
                  <a:cubicBezTo>
                    <a:pt x="516922" y="98620"/>
                    <a:pt x="418840" y="29050"/>
                    <a:pt x="304793" y="29050"/>
                  </a:cubicBezTo>
                  <a:cubicBezTo>
                    <a:pt x="190746" y="29050"/>
                    <a:pt x="92664" y="98620"/>
                    <a:pt x="50752" y="197557"/>
                  </a:cubicBezTo>
                  <a:lnTo>
                    <a:pt x="36937" y="241971"/>
                  </a:lnTo>
                  <a:lnTo>
                    <a:pt x="16950" y="258189"/>
                  </a:lnTo>
                  <a:cubicBezTo>
                    <a:pt x="11354" y="264733"/>
                    <a:pt x="7405" y="271344"/>
                    <a:pt x="4809" y="276453"/>
                  </a:cubicBezTo>
                  <a:lnTo>
                    <a:pt x="2268" y="282310"/>
                  </a:lnTo>
                  <a:lnTo>
                    <a:pt x="6194" y="243375"/>
                  </a:lnTo>
                  <a:cubicBezTo>
                    <a:pt x="34620" y="104500"/>
                    <a:pt x="157528" y="0"/>
                    <a:pt x="304793" y="0"/>
                  </a:cubicBezTo>
                  <a:close/>
                </a:path>
              </a:pathLst>
            </a:custGeom>
            <a:solidFill>
              <a:schemeClr val="tx1"/>
            </a:solidFill>
            <a:ln>
              <a:noFill/>
            </a:ln>
          </p:spPr>
          <p:txBody>
            <a:bodyP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65" name="矩形 64">
            <a:extLst>
              <a:ext uri="{FF2B5EF4-FFF2-40B4-BE49-F238E27FC236}">
                <a16:creationId xmlns="" xmlns:a16="http://schemas.microsoft.com/office/drawing/2014/main" id="{80D454FF-3DDB-4924-8770-EF2F22AC57B2}"/>
              </a:ext>
            </a:extLst>
          </p:cNvPr>
          <p:cNvSpPr/>
          <p:nvPr/>
        </p:nvSpPr>
        <p:spPr>
          <a:xfrm>
            <a:off x="10019468" y="5877237"/>
            <a:ext cx="521600" cy="246221"/>
          </a:xfrm>
          <a:prstGeom prst="rect">
            <a:avLst/>
          </a:prstGeom>
        </p:spPr>
        <p:txBody>
          <a:bodyPr wrap="square" lIns="0" tIns="0" rIns="0" bIns="0">
            <a:spAutoFit/>
          </a:bodyPr>
          <a:lstStyle/>
          <a:p>
            <a:pPr algn="ctr">
              <a:defRPr/>
            </a:pPr>
            <a:r>
              <a:rPr lang="zh-CN" altLang="en-US" sz="1600"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教育</a:t>
            </a:r>
          </a:p>
        </p:txBody>
      </p:sp>
      <p:grpSp>
        <p:nvGrpSpPr>
          <p:cNvPr id="66" name="组合 65">
            <a:extLst>
              <a:ext uri="{FF2B5EF4-FFF2-40B4-BE49-F238E27FC236}">
                <a16:creationId xmlns="" xmlns:a16="http://schemas.microsoft.com/office/drawing/2014/main" id="{BF4C9B63-10AD-4E54-8BAE-4B9E6DB86C9D}"/>
              </a:ext>
            </a:extLst>
          </p:cNvPr>
          <p:cNvGrpSpPr/>
          <p:nvPr/>
        </p:nvGrpSpPr>
        <p:grpSpPr>
          <a:xfrm>
            <a:off x="9986542" y="5198612"/>
            <a:ext cx="587452" cy="587452"/>
            <a:chOff x="319510" y="5256631"/>
            <a:chExt cx="587452" cy="587452"/>
          </a:xfrm>
        </p:grpSpPr>
        <p:sp>
          <p:nvSpPr>
            <p:cNvPr id="67" name="矩形: 圆角 66">
              <a:extLst>
                <a:ext uri="{FF2B5EF4-FFF2-40B4-BE49-F238E27FC236}">
                  <a16:creationId xmlns="" xmlns:a16="http://schemas.microsoft.com/office/drawing/2014/main" id="{57560705-AEBC-4CAA-A50C-989B868357EE}"/>
                </a:ext>
              </a:extLst>
            </p:cNvPr>
            <p:cNvSpPr/>
            <p:nvPr/>
          </p:nvSpPr>
          <p:spPr>
            <a:xfrm>
              <a:off x="319510" y="5256631"/>
              <a:ext cx="587452" cy="587452"/>
            </a:xfrm>
            <a:prstGeom prst="roundRect">
              <a:avLst>
                <a:gd name="adj" fmla="val 13182"/>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68" name="iconfont-1091-744812">
              <a:extLst>
                <a:ext uri="{FF2B5EF4-FFF2-40B4-BE49-F238E27FC236}">
                  <a16:creationId xmlns="" xmlns:a16="http://schemas.microsoft.com/office/drawing/2014/main" id="{6FA3958F-7D2A-4F5D-BD69-A22B88626355}"/>
                </a:ext>
              </a:extLst>
            </p:cNvPr>
            <p:cNvSpPr>
              <a:spLocks noChangeAspect="1"/>
            </p:cNvSpPr>
            <p:nvPr/>
          </p:nvSpPr>
          <p:spPr bwMode="auto">
            <a:xfrm>
              <a:off x="375895" y="5377768"/>
              <a:ext cx="474683" cy="344384"/>
            </a:xfrm>
            <a:custGeom>
              <a:avLst/>
              <a:gdLst>
                <a:gd name="T0" fmla="*/ 8976 w 17644"/>
                <a:gd name="T1" fmla="*/ 12800 h 12800"/>
                <a:gd name="T2" fmla="*/ 8808 w 17644"/>
                <a:gd name="T3" fmla="*/ 12798 h 12800"/>
                <a:gd name="T4" fmla="*/ 4043 w 17644"/>
                <a:gd name="T5" fmla="*/ 11162 h 12800"/>
                <a:gd name="T6" fmla="*/ 3901 w 17644"/>
                <a:gd name="T7" fmla="*/ 11053 h 12800"/>
                <a:gd name="T8" fmla="*/ 3901 w 17644"/>
                <a:gd name="T9" fmla="*/ 6273 h 12800"/>
                <a:gd name="T10" fmla="*/ 0 w 17644"/>
                <a:gd name="T11" fmla="*/ 4338 h 12800"/>
                <a:gd name="T12" fmla="*/ 8749 w 17644"/>
                <a:gd name="T13" fmla="*/ 0 h 12800"/>
                <a:gd name="T14" fmla="*/ 17644 w 17644"/>
                <a:gd name="T15" fmla="*/ 4232 h 12800"/>
                <a:gd name="T16" fmla="*/ 13472 w 17644"/>
                <a:gd name="T17" fmla="*/ 6319 h 12800"/>
                <a:gd name="T18" fmla="*/ 13472 w 17644"/>
                <a:gd name="T19" fmla="*/ 11098 h 12800"/>
                <a:gd name="T20" fmla="*/ 13356 w 17644"/>
                <a:gd name="T21" fmla="*/ 11206 h 12800"/>
                <a:gd name="T22" fmla="*/ 8976 w 17644"/>
                <a:gd name="T23" fmla="*/ 12800 h 12800"/>
                <a:gd name="T24" fmla="*/ 4628 w 17644"/>
                <a:gd name="T25" fmla="*/ 10686 h 12800"/>
                <a:gd name="T26" fmla="*/ 4699 w 17644"/>
                <a:gd name="T27" fmla="*/ 10733 h 12800"/>
                <a:gd name="T28" fmla="*/ 8826 w 17644"/>
                <a:gd name="T29" fmla="*/ 12071 h 12800"/>
                <a:gd name="T30" fmla="*/ 8962 w 17644"/>
                <a:gd name="T31" fmla="*/ 12073 h 12800"/>
                <a:gd name="T32" fmla="*/ 12684 w 17644"/>
                <a:gd name="T33" fmla="*/ 10818 h 12800"/>
                <a:gd name="T34" fmla="*/ 12745 w 17644"/>
                <a:gd name="T35" fmla="*/ 10771 h 12800"/>
                <a:gd name="T36" fmla="*/ 12745 w 17644"/>
                <a:gd name="T37" fmla="*/ 6682 h 12800"/>
                <a:gd name="T38" fmla="*/ 8753 w 17644"/>
                <a:gd name="T39" fmla="*/ 8679 h 12800"/>
                <a:gd name="T40" fmla="*/ 4628 w 17644"/>
                <a:gd name="T41" fmla="*/ 6633 h 12800"/>
                <a:gd name="T42" fmla="*/ 4628 w 17644"/>
                <a:gd name="T43" fmla="*/ 10686 h 12800"/>
                <a:gd name="T44" fmla="*/ 1636 w 17644"/>
                <a:gd name="T45" fmla="*/ 4338 h 12800"/>
                <a:gd name="T46" fmla="*/ 8751 w 17644"/>
                <a:gd name="T47" fmla="*/ 7867 h 12800"/>
                <a:gd name="T48" fmla="*/ 15987 w 17644"/>
                <a:gd name="T49" fmla="*/ 4249 h 12800"/>
                <a:gd name="T50" fmla="*/ 8755 w 17644"/>
                <a:gd name="T51" fmla="*/ 808 h 12800"/>
                <a:gd name="T52" fmla="*/ 1636 w 17644"/>
                <a:gd name="T53" fmla="*/ 4338 h 12800"/>
                <a:gd name="T54" fmla="*/ 455 w 17644"/>
                <a:gd name="T55" fmla="*/ 7194 h 12800"/>
                <a:gd name="T56" fmla="*/ 1181 w 17644"/>
                <a:gd name="T57" fmla="*/ 7194 h 12800"/>
                <a:gd name="T58" fmla="*/ 1181 w 17644"/>
                <a:gd name="T59" fmla="*/ 10847 h 12800"/>
                <a:gd name="T60" fmla="*/ 455 w 17644"/>
                <a:gd name="T61" fmla="*/ 10847 h 12800"/>
                <a:gd name="T62" fmla="*/ 455 w 17644"/>
                <a:gd name="T63" fmla="*/ 7194 h 12800"/>
                <a:gd name="T64" fmla="*/ 9539 w 17644"/>
                <a:gd name="T65" fmla="*/ 2754 h 12800"/>
                <a:gd name="T66" fmla="*/ 9629 w 17644"/>
                <a:gd name="T67" fmla="*/ 2569 h 12800"/>
                <a:gd name="T68" fmla="*/ 12013 w 17644"/>
                <a:gd name="T69" fmla="*/ 3732 h 12800"/>
                <a:gd name="T70" fmla="*/ 11923 w 17644"/>
                <a:gd name="T71" fmla="*/ 3918 h 12800"/>
                <a:gd name="T72" fmla="*/ 9539 w 17644"/>
                <a:gd name="T73" fmla="*/ 2754 h 12800"/>
                <a:gd name="T74" fmla="*/ 13153 w 17644"/>
                <a:gd name="T75" fmla="*/ 4316 h 12800"/>
                <a:gd name="T76" fmla="*/ 13060 w 17644"/>
                <a:gd name="T77" fmla="*/ 4501 h 12800"/>
                <a:gd name="T78" fmla="*/ 12821 w 17644"/>
                <a:gd name="T79" fmla="*/ 4381 h 12800"/>
                <a:gd name="T80" fmla="*/ 12913 w 17644"/>
                <a:gd name="T81" fmla="*/ 4196 h 12800"/>
                <a:gd name="T82" fmla="*/ 13153 w 17644"/>
                <a:gd name="T83" fmla="*/ 4316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644" h="12800">
                  <a:moveTo>
                    <a:pt x="8976" y="12800"/>
                  </a:moveTo>
                  <a:cubicBezTo>
                    <a:pt x="8912" y="12800"/>
                    <a:pt x="8858" y="12799"/>
                    <a:pt x="8808" y="12798"/>
                  </a:cubicBezTo>
                  <a:cubicBezTo>
                    <a:pt x="6131" y="12731"/>
                    <a:pt x="4127" y="11226"/>
                    <a:pt x="4043" y="11162"/>
                  </a:cubicBezTo>
                  <a:lnTo>
                    <a:pt x="3901" y="11053"/>
                  </a:lnTo>
                  <a:lnTo>
                    <a:pt x="3901" y="6273"/>
                  </a:lnTo>
                  <a:lnTo>
                    <a:pt x="0" y="4338"/>
                  </a:lnTo>
                  <a:lnTo>
                    <a:pt x="8749" y="0"/>
                  </a:lnTo>
                  <a:lnTo>
                    <a:pt x="17644" y="4232"/>
                  </a:lnTo>
                  <a:lnTo>
                    <a:pt x="13472" y="6319"/>
                  </a:lnTo>
                  <a:lnTo>
                    <a:pt x="13472" y="11098"/>
                  </a:lnTo>
                  <a:lnTo>
                    <a:pt x="13356" y="11206"/>
                  </a:lnTo>
                  <a:cubicBezTo>
                    <a:pt x="13285" y="11271"/>
                    <a:pt x="11600" y="12800"/>
                    <a:pt x="8976" y="12800"/>
                  </a:cubicBezTo>
                  <a:close/>
                  <a:moveTo>
                    <a:pt x="4628" y="10686"/>
                  </a:moveTo>
                  <a:lnTo>
                    <a:pt x="4699" y="10733"/>
                  </a:lnTo>
                  <a:cubicBezTo>
                    <a:pt x="5289" y="11119"/>
                    <a:pt x="6873" y="12022"/>
                    <a:pt x="8826" y="12071"/>
                  </a:cubicBezTo>
                  <a:cubicBezTo>
                    <a:pt x="8870" y="12072"/>
                    <a:pt x="8916" y="12073"/>
                    <a:pt x="8962" y="12073"/>
                  </a:cubicBezTo>
                  <a:cubicBezTo>
                    <a:pt x="10899" y="12073"/>
                    <a:pt x="12301" y="11112"/>
                    <a:pt x="12684" y="10818"/>
                  </a:cubicBezTo>
                  <a:lnTo>
                    <a:pt x="12745" y="10771"/>
                  </a:lnTo>
                  <a:lnTo>
                    <a:pt x="12745" y="6682"/>
                  </a:lnTo>
                  <a:lnTo>
                    <a:pt x="8753" y="8679"/>
                  </a:lnTo>
                  <a:lnTo>
                    <a:pt x="4628" y="6633"/>
                  </a:lnTo>
                  <a:lnTo>
                    <a:pt x="4628" y="10686"/>
                  </a:lnTo>
                  <a:close/>
                  <a:moveTo>
                    <a:pt x="1636" y="4338"/>
                  </a:moveTo>
                  <a:lnTo>
                    <a:pt x="8751" y="7867"/>
                  </a:lnTo>
                  <a:lnTo>
                    <a:pt x="15987" y="4249"/>
                  </a:lnTo>
                  <a:lnTo>
                    <a:pt x="8755" y="808"/>
                  </a:lnTo>
                  <a:lnTo>
                    <a:pt x="1636" y="4338"/>
                  </a:lnTo>
                  <a:close/>
                  <a:moveTo>
                    <a:pt x="455" y="7194"/>
                  </a:moveTo>
                  <a:lnTo>
                    <a:pt x="1181" y="7194"/>
                  </a:lnTo>
                  <a:lnTo>
                    <a:pt x="1181" y="10847"/>
                  </a:lnTo>
                  <a:lnTo>
                    <a:pt x="455" y="10847"/>
                  </a:lnTo>
                  <a:lnTo>
                    <a:pt x="455" y="7194"/>
                  </a:lnTo>
                  <a:close/>
                  <a:moveTo>
                    <a:pt x="9539" y="2754"/>
                  </a:moveTo>
                  <a:lnTo>
                    <a:pt x="9629" y="2569"/>
                  </a:lnTo>
                  <a:lnTo>
                    <a:pt x="12013" y="3732"/>
                  </a:lnTo>
                  <a:lnTo>
                    <a:pt x="11923" y="3918"/>
                  </a:lnTo>
                  <a:lnTo>
                    <a:pt x="9539" y="2754"/>
                  </a:lnTo>
                  <a:close/>
                  <a:moveTo>
                    <a:pt x="13153" y="4316"/>
                  </a:moveTo>
                  <a:lnTo>
                    <a:pt x="13060" y="4501"/>
                  </a:lnTo>
                  <a:lnTo>
                    <a:pt x="12821" y="4381"/>
                  </a:lnTo>
                  <a:lnTo>
                    <a:pt x="12913" y="4196"/>
                  </a:lnTo>
                  <a:lnTo>
                    <a:pt x="13153" y="4316"/>
                  </a:lnTo>
                  <a:close/>
                </a:path>
              </a:pathLst>
            </a:custGeom>
            <a:solidFill>
              <a:schemeClr val="tx1"/>
            </a:solidFill>
            <a:ln>
              <a:noFill/>
            </a:ln>
          </p:spPr>
          <p:txBody>
            <a:bodyP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53" name="矩形 52">
            <a:extLst>
              <a:ext uri="{FF2B5EF4-FFF2-40B4-BE49-F238E27FC236}">
                <a16:creationId xmlns="" xmlns:a16="http://schemas.microsoft.com/office/drawing/2014/main" id="{82D42A2E-F18D-40CC-B40F-C969C2C41B02}"/>
              </a:ext>
            </a:extLst>
          </p:cNvPr>
          <p:cNvSpPr/>
          <p:nvPr/>
        </p:nvSpPr>
        <p:spPr>
          <a:xfrm>
            <a:off x="6779234" y="5877237"/>
            <a:ext cx="521600" cy="246221"/>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体育</a:t>
            </a:r>
          </a:p>
        </p:txBody>
      </p:sp>
      <p:grpSp>
        <p:nvGrpSpPr>
          <p:cNvPr id="54" name="组合 53">
            <a:extLst>
              <a:ext uri="{FF2B5EF4-FFF2-40B4-BE49-F238E27FC236}">
                <a16:creationId xmlns="" xmlns:a16="http://schemas.microsoft.com/office/drawing/2014/main" id="{19F4FBAD-C269-4F0B-8441-8ADEDD2C0A85}"/>
              </a:ext>
            </a:extLst>
          </p:cNvPr>
          <p:cNvGrpSpPr/>
          <p:nvPr/>
        </p:nvGrpSpPr>
        <p:grpSpPr>
          <a:xfrm>
            <a:off x="6746308" y="5198612"/>
            <a:ext cx="587452" cy="587452"/>
            <a:chOff x="1202018" y="5371151"/>
            <a:chExt cx="587452" cy="587452"/>
          </a:xfrm>
        </p:grpSpPr>
        <p:sp>
          <p:nvSpPr>
            <p:cNvPr id="55" name="矩形: 圆角 54">
              <a:extLst>
                <a:ext uri="{FF2B5EF4-FFF2-40B4-BE49-F238E27FC236}">
                  <a16:creationId xmlns="" xmlns:a16="http://schemas.microsoft.com/office/drawing/2014/main" id="{9CA78F27-2E2D-4317-BCC5-B7DA0B42E1A2}"/>
                </a:ext>
              </a:extLst>
            </p:cNvPr>
            <p:cNvSpPr/>
            <p:nvPr/>
          </p:nvSpPr>
          <p:spPr>
            <a:xfrm>
              <a:off x="1202018" y="5371151"/>
              <a:ext cx="587452" cy="587452"/>
            </a:xfrm>
            <a:prstGeom prst="roundRect">
              <a:avLst>
                <a:gd name="adj" fmla="val 13182"/>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56" name="volleyball_175443">
              <a:extLst>
                <a:ext uri="{FF2B5EF4-FFF2-40B4-BE49-F238E27FC236}">
                  <a16:creationId xmlns="" xmlns:a16="http://schemas.microsoft.com/office/drawing/2014/main" id="{3A89380F-0B1C-406C-86A0-67AC8BDC17DB}"/>
                </a:ext>
              </a:extLst>
            </p:cNvPr>
            <p:cNvSpPr>
              <a:spLocks noChangeAspect="1"/>
            </p:cNvSpPr>
            <p:nvPr/>
          </p:nvSpPr>
          <p:spPr bwMode="auto">
            <a:xfrm>
              <a:off x="1286467" y="5455892"/>
              <a:ext cx="418554" cy="417971"/>
            </a:xfrm>
            <a:custGeom>
              <a:avLst/>
              <a:gdLst>
                <a:gd name="connsiteX0" fmla="*/ 381438 w 608274"/>
                <a:gd name="connsiteY0" fmla="*/ 528100 h 607427"/>
                <a:gd name="connsiteX1" fmla="*/ 396796 w 608274"/>
                <a:gd name="connsiteY1" fmla="*/ 535533 h 607427"/>
                <a:gd name="connsiteX2" fmla="*/ 389253 w 608274"/>
                <a:gd name="connsiteY2" fmla="*/ 550943 h 607427"/>
                <a:gd name="connsiteX3" fmla="*/ 346088 w 608274"/>
                <a:gd name="connsiteY3" fmla="*/ 561731 h 607427"/>
                <a:gd name="connsiteX4" fmla="*/ 344179 w 608274"/>
                <a:gd name="connsiteY4" fmla="*/ 561912 h 607427"/>
                <a:gd name="connsiteX5" fmla="*/ 332184 w 608274"/>
                <a:gd name="connsiteY5" fmla="*/ 551669 h 607427"/>
                <a:gd name="connsiteX6" fmla="*/ 342180 w 608274"/>
                <a:gd name="connsiteY6" fmla="*/ 537890 h 607427"/>
                <a:gd name="connsiteX7" fmla="*/ 381438 w 608274"/>
                <a:gd name="connsiteY7" fmla="*/ 528100 h 607427"/>
                <a:gd name="connsiteX8" fmla="*/ 72433 w 608274"/>
                <a:gd name="connsiteY8" fmla="*/ 460403 h 607427"/>
                <a:gd name="connsiteX9" fmla="*/ 293822 w 608274"/>
                <a:gd name="connsiteY9" fmla="*/ 583014 h 607427"/>
                <a:gd name="connsiteX10" fmla="*/ 245472 w 608274"/>
                <a:gd name="connsiteY10" fmla="*/ 540903 h 607427"/>
                <a:gd name="connsiteX11" fmla="*/ 244836 w 608274"/>
                <a:gd name="connsiteY11" fmla="*/ 540903 h 607427"/>
                <a:gd name="connsiteX12" fmla="*/ 72433 w 608274"/>
                <a:gd name="connsiteY12" fmla="*/ 460403 h 607427"/>
                <a:gd name="connsiteX13" fmla="*/ 236384 w 608274"/>
                <a:gd name="connsiteY13" fmla="*/ 349590 h 607427"/>
                <a:gd name="connsiteX14" fmla="*/ 185581 w 608274"/>
                <a:gd name="connsiteY14" fmla="*/ 438168 h 607427"/>
                <a:gd name="connsiteX15" fmla="*/ 185309 w 608274"/>
                <a:gd name="connsiteY15" fmla="*/ 438803 h 607427"/>
                <a:gd name="connsiteX16" fmla="*/ 247472 w 608274"/>
                <a:gd name="connsiteY16" fmla="*/ 509139 h 607427"/>
                <a:gd name="connsiteX17" fmla="*/ 331993 w 608274"/>
                <a:gd name="connsiteY17" fmla="*/ 581834 h 607427"/>
                <a:gd name="connsiteX18" fmla="*/ 394338 w 608274"/>
                <a:gd name="connsiteY18" fmla="*/ 568402 h 607427"/>
                <a:gd name="connsiteX19" fmla="*/ 394519 w 608274"/>
                <a:gd name="connsiteY19" fmla="*/ 568311 h 607427"/>
                <a:gd name="connsiteX20" fmla="*/ 400518 w 608274"/>
                <a:gd name="connsiteY20" fmla="*/ 566133 h 607427"/>
                <a:gd name="connsiteX21" fmla="*/ 439597 w 608274"/>
                <a:gd name="connsiteY21" fmla="*/ 548254 h 607427"/>
                <a:gd name="connsiteX22" fmla="*/ 319450 w 608274"/>
                <a:gd name="connsiteY22" fmla="*/ 437260 h 607427"/>
                <a:gd name="connsiteX23" fmla="*/ 236384 w 608274"/>
                <a:gd name="connsiteY23" fmla="*/ 349590 h 607427"/>
                <a:gd name="connsiteX24" fmla="*/ 216770 w 608274"/>
                <a:gd name="connsiteY24" fmla="*/ 334905 h 607427"/>
                <a:gd name="connsiteX25" fmla="*/ 215648 w 608274"/>
                <a:gd name="connsiteY25" fmla="*/ 336315 h 607427"/>
                <a:gd name="connsiteX26" fmla="*/ 216476 w 608274"/>
                <a:gd name="connsiteY26" fmla="*/ 335267 h 607427"/>
                <a:gd name="connsiteX27" fmla="*/ 216830 w 608274"/>
                <a:gd name="connsiteY27" fmla="*/ 334820 h 607427"/>
                <a:gd name="connsiteX28" fmla="*/ 216476 w 608274"/>
                <a:gd name="connsiteY28" fmla="*/ 335267 h 607427"/>
                <a:gd name="connsiteX29" fmla="*/ 216142 w 608274"/>
                <a:gd name="connsiteY29" fmla="*/ 335680 h 607427"/>
                <a:gd name="connsiteX30" fmla="*/ 226303 w 608274"/>
                <a:gd name="connsiteY30" fmla="*/ 322978 h 607427"/>
                <a:gd name="connsiteX31" fmla="*/ 221948 w 608274"/>
                <a:gd name="connsiteY31" fmla="*/ 328512 h 607427"/>
                <a:gd name="connsiteX32" fmla="*/ 216770 w 608274"/>
                <a:gd name="connsiteY32" fmla="*/ 334905 h 607427"/>
                <a:gd name="connsiteX33" fmla="*/ 218207 w 608274"/>
                <a:gd name="connsiteY33" fmla="*/ 333099 h 607427"/>
                <a:gd name="connsiteX34" fmla="*/ 226283 w 608274"/>
                <a:gd name="connsiteY34" fmla="*/ 322948 h 607427"/>
                <a:gd name="connsiteX35" fmla="*/ 218207 w 608274"/>
                <a:gd name="connsiteY35" fmla="*/ 333099 h 607427"/>
                <a:gd name="connsiteX36" fmla="*/ 216830 w 608274"/>
                <a:gd name="connsiteY36" fmla="*/ 334820 h 607427"/>
                <a:gd name="connsiteX37" fmla="*/ 221579 w 608274"/>
                <a:gd name="connsiteY37" fmla="*/ 328813 h 607427"/>
                <a:gd name="connsiteX38" fmla="*/ 226283 w 608274"/>
                <a:gd name="connsiteY38" fmla="*/ 322948 h 607427"/>
                <a:gd name="connsiteX39" fmla="*/ 24811 w 608274"/>
                <a:gd name="connsiteY39" fmla="*/ 321002 h 607427"/>
                <a:gd name="connsiteX40" fmla="*/ 41079 w 608274"/>
                <a:gd name="connsiteY40" fmla="*/ 399234 h 607427"/>
                <a:gd name="connsiteX41" fmla="*/ 42714 w 608274"/>
                <a:gd name="connsiteY41" fmla="*/ 400686 h 607427"/>
                <a:gd name="connsiteX42" fmla="*/ 218117 w 608274"/>
                <a:gd name="connsiteY42" fmla="*/ 513676 h 607427"/>
                <a:gd name="connsiteX43" fmla="*/ 163588 w 608274"/>
                <a:gd name="connsiteY43" fmla="*/ 450329 h 607427"/>
                <a:gd name="connsiteX44" fmla="*/ 94245 w 608274"/>
                <a:gd name="connsiteY44" fmla="*/ 400413 h 607427"/>
                <a:gd name="connsiteX45" fmla="*/ 76432 w 608274"/>
                <a:gd name="connsiteY45" fmla="*/ 383624 h 607427"/>
                <a:gd name="connsiteX46" fmla="*/ 34081 w 608274"/>
                <a:gd name="connsiteY46" fmla="*/ 334343 h 607427"/>
                <a:gd name="connsiteX47" fmla="*/ 24811 w 608274"/>
                <a:gd name="connsiteY47" fmla="*/ 321002 h 607427"/>
                <a:gd name="connsiteX48" fmla="*/ 331720 w 608274"/>
                <a:gd name="connsiteY48" fmla="*/ 255658 h 607427"/>
                <a:gd name="connsiteX49" fmla="*/ 251471 w 608274"/>
                <a:gd name="connsiteY49" fmla="*/ 330078 h 607427"/>
                <a:gd name="connsiteX50" fmla="*/ 336537 w 608274"/>
                <a:gd name="connsiteY50" fmla="*/ 420198 h 607427"/>
                <a:gd name="connsiteX51" fmla="*/ 461318 w 608274"/>
                <a:gd name="connsiteY51" fmla="*/ 534913 h 607427"/>
                <a:gd name="connsiteX52" fmla="*/ 534114 w 608274"/>
                <a:gd name="connsiteY52" fmla="*/ 462853 h 607427"/>
                <a:gd name="connsiteX53" fmla="*/ 522027 w 608274"/>
                <a:gd name="connsiteY53" fmla="*/ 448605 h 607427"/>
                <a:gd name="connsiteX54" fmla="*/ 474405 w 608274"/>
                <a:gd name="connsiteY54" fmla="*/ 502241 h 607427"/>
                <a:gd name="connsiteX55" fmla="*/ 466498 w 608274"/>
                <a:gd name="connsiteY55" fmla="*/ 505145 h 607427"/>
                <a:gd name="connsiteX56" fmla="*/ 457319 w 608274"/>
                <a:gd name="connsiteY56" fmla="*/ 500971 h 607427"/>
                <a:gd name="connsiteX57" fmla="*/ 458682 w 608274"/>
                <a:gd name="connsiteY57" fmla="*/ 483909 h 607427"/>
                <a:gd name="connsiteX58" fmla="*/ 505396 w 608274"/>
                <a:gd name="connsiteY58" fmla="*/ 429637 h 607427"/>
                <a:gd name="connsiteX59" fmla="*/ 418967 w 608274"/>
                <a:gd name="connsiteY59" fmla="*/ 337883 h 607427"/>
                <a:gd name="connsiteX60" fmla="*/ 331720 w 608274"/>
                <a:gd name="connsiteY60" fmla="*/ 255658 h 607427"/>
                <a:gd name="connsiteX61" fmla="*/ 449594 w 608274"/>
                <a:gd name="connsiteY61" fmla="*/ 196395 h 607427"/>
                <a:gd name="connsiteX62" fmla="*/ 352623 w 608274"/>
                <a:gd name="connsiteY62" fmla="*/ 241864 h 607427"/>
                <a:gd name="connsiteX63" fmla="*/ 436053 w 608274"/>
                <a:gd name="connsiteY63" fmla="*/ 320821 h 607427"/>
                <a:gd name="connsiteX64" fmla="*/ 517937 w 608274"/>
                <a:gd name="connsiteY64" fmla="*/ 407220 h 607427"/>
                <a:gd name="connsiteX65" fmla="*/ 538477 w 608274"/>
                <a:gd name="connsiteY65" fmla="*/ 342874 h 607427"/>
                <a:gd name="connsiteX66" fmla="*/ 552382 w 608274"/>
                <a:gd name="connsiteY66" fmla="*/ 332891 h 607427"/>
                <a:gd name="connsiteX67" fmla="*/ 562379 w 608274"/>
                <a:gd name="connsiteY67" fmla="*/ 346868 h 607427"/>
                <a:gd name="connsiteX68" fmla="*/ 535114 w 608274"/>
                <a:gd name="connsiteY68" fmla="*/ 426733 h 607427"/>
                <a:gd name="connsiteX69" fmla="*/ 547656 w 608274"/>
                <a:gd name="connsiteY69" fmla="*/ 441435 h 607427"/>
                <a:gd name="connsiteX70" fmla="*/ 582282 w 608274"/>
                <a:gd name="connsiteY70" fmla="*/ 335251 h 607427"/>
                <a:gd name="connsiteX71" fmla="*/ 508031 w 608274"/>
                <a:gd name="connsiteY71" fmla="*/ 248942 h 607427"/>
                <a:gd name="connsiteX72" fmla="*/ 449685 w 608274"/>
                <a:gd name="connsiteY72" fmla="*/ 196395 h 607427"/>
                <a:gd name="connsiteX73" fmla="*/ 449594 w 608274"/>
                <a:gd name="connsiteY73" fmla="*/ 196395 h 607427"/>
                <a:gd name="connsiteX74" fmla="*/ 402154 w 608274"/>
                <a:gd name="connsiteY74" fmla="*/ 127965 h 607427"/>
                <a:gd name="connsiteX75" fmla="*/ 116602 w 608274"/>
                <a:gd name="connsiteY75" fmla="*/ 387798 h 607427"/>
                <a:gd name="connsiteX76" fmla="*/ 165587 w 608274"/>
                <a:gd name="connsiteY76" fmla="*/ 423375 h 607427"/>
                <a:gd name="connsiteX77" fmla="*/ 221934 w 608274"/>
                <a:gd name="connsiteY77" fmla="*/ 328535 h 607427"/>
                <a:gd name="connsiteX78" fmla="*/ 325267 w 608274"/>
                <a:gd name="connsiteY78" fmla="*/ 230973 h 607427"/>
                <a:gd name="connsiteX79" fmla="*/ 379342 w 608274"/>
                <a:gd name="connsiteY79" fmla="*/ 199118 h 607427"/>
                <a:gd name="connsiteX80" fmla="*/ 434053 w 608274"/>
                <a:gd name="connsiteY80" fmla="*/ 176066 h 607427"/>
                <a:gd name="connsiteX81" fmla="*/ 402154 w 608274"/>
                <a:gd name="connsiteY81" fmla="*/ 127965 h 607427"/>
                <a:gd name="connsiteX82" fmla="*/ 468316 w 608274"/>
                <a:gd name="connsiteY82" fmla="*/ 77414 h 607427"/>
                <a:gd name="connsiteX83" fmla="*/ 547747 w 608274"/>
                <a:gd name="connsiteY83" fmla="*/ 250758 h 607427"/>
                <a:gd name="connsiteX84" fmla="*/ 547020 w 608274"/>
                <a:gd name="connsiteY84" fmla="*/ 254569 h 607427"/>
                <a:gd name="connsiteX85" fmla="*/ 584009 w 608274"/>
                <a:gd name="connsiteY85" fmla="*/ 297678 h 607427"/>
                <a:gd name="connsiteX86" fmla="*/ 468316 w 608274"/>
                <a:gd name="connsiteY86" fmla="*/ 77414 h 607427"/>
                <a:gd name="connsiteX87" fmla="*/ 343898 w 608274"/>
                <a:gd name="connsiteY87" fmla="*/ 67613 h 607427"/>
                <a:gd name="connsiteX88" fmla="*/ 57619 w 608274"/>
                <a:gd name="connsiteY88" fmla="*/ 325359 h 607427"/>
                <a:gd name="connsiteX89" fmla="*/ 93518 w 608274"/>
                <a:gd name="connsiteY89" fmla="*/ 366471 h 607427"/>
                <a:gd name="connsiteX90" fmla="*/ 97425 w 608274"/>
                <a:gd name="connsiteY90" fmla="*/ 370373 h 607427"/>
                <a:gd name="connsiteX91" fmla="*/ 211846 w 608274"/>
                <a:gd name="connsiteY91" fmla="*/ 206832 h 607427"/>
                <a:gd name="connsiteX92" fmla="*/ 385249 w 608274"/>
                <a:gd name="connsiteY92" fmla="*/ 107727 h 607427"/>
                <a:gd name="connsiteX93" fmla="*/ 369436 w 608274"/>
                <a:gd name="connsiteY93" fmla="*/ 91028 h 607427"/>
                <a:gd name="connsiteX94" fmla="*/ 343898 w 608274"/>
                <a:gd name="connsiteY94" fmla="*/ 67613 h 607427"/>
                <a:gd name="connsiteX95" fmla="*/ 328175 w 608274"/>
                <a:gd name="connsiteY95" fmla="*/ 25230 h 607427"/>
                <a:gd name="connsiteX96" fmla="*/ 354440 w 608274"/>
                <a:gd name="connsiteY96" fmla="*/ 44924 h 607427"/>
                <a:gd name="connsiteX97" fmla="*/ 386613 w 608274"/>
                <a:gd name="connsiteY97" fmla="*/ 73875 h 607427"/>
                <a:gd name="connsiteX98" fmla="*/ 416149 w 608274"/>
                <a:gd name="connsiteY98" fmla="*/ 106638 h 607427"/>
                <a:gd name="connsiteX99" fmla="*/ 460500 w 608274"/>
                <a:gd name="connsiteY99" fmla="*/ 174069 h 607427"/>
                <a:gd name="connsiteX100" fmla="*/ 460772 w 608274"/>
                <a:gd name="connsiteY100" fmla="*/ 174251 h 607427"/>
                <a:gd name="connsiteX101" fmla="*/ 521845 w 608274"/>
                <a:gd name="connsiteY101" fmla="*/ 228613 h 607427"/>
                <a:gd name="connsiteX102" fmla="*/ 407243 w 608274"/>
                <a:gd name="connsiteY102" fmla="*/ 46285 h 607427"/>
                <a:gd name="connsiteX103" fmla="*/ 404789 w 608274"/>
                <a:gd name="connsiteY103" fmla="*/ 42927 h 607427"/>
                <a:gd name="connsiteX104" fmla="*/ 328175 w 608274"/>
                <a:gd name="connsiteY104" fmla="*/ 25230 h 607427"/>
                <a:gd name="connsiteX105" fmla="*/ 281734 w 608274"/>
                <a:gd name="connsiteY105" fmla="*/ 25139 h 607427"/>
                <a:gd name="connsiteX106" fmla="*/ 25629 w 608274"/>
                <a:gd name="connsiteY106" fmla="*/ 275443 h 607427"/>
                <a:gd name="connsiteX107" fmla="*/ 41169 w 608274"/>
                <a:gd name="connsiteY107" fmla="*/ 301762 h 607427"/>
                <a:gd name="connsiteX108" fmla="*/ 320450 w 608274"/>
                <a:gd name="connsiteY108" fmla="*/ 49371 h 607427"/>
                <a:gd name="connsiteX109" fmla="*/ 281734 w 608274"/>
                <a:gd name="connsiteY109" fmla="*/ 25139 h 607427"/>
                <a:gd name="connsiteX110" fmla="*/ 304182 w 608274"/>
                <a:gd name="connsiteY110" fmla="*/ 0 h 607427"/>
                <a:gd name="connsiteX111" fmla="*/ 519210 w 608274"/>
                <a:gd name="connsiteY111" fmla="*/ 88940 h 607427"/>
                <a:gd name="connsiteX112" fmla="*/ 608274 w 608274"/>
                <a:gd name="connsiteY112" fmla="*/ 303759 h 607427"/>
                <a:gd name="connsiteX113" fmla="*/ 519210 w 608274"/>
                <a:gd name="connsiteY113" fmla="*/ 518486 h 607427"/>
                <a:gd name="connsiteX114" fmla="*/ 304182 w 608274"/>
                <a:gd name="connsiteY114" fmla="*/ 607427 h 607427"/>
                <a:gd name="connsiteX115" fmla="*/ 89064 w 608274"/>
                <a:gd name="connsiteY115" fmla="*/ 518486 h 607427"/>
                <a:gd name="connsiteX116" fmla="*/ 0 w 608274"/>
                <a:gd name="connsiteY116" fmla="*/ 303759 h 607427"/>
                <a:gd name="connsiteX117" fmla="*/ 89064 w 608274"/>
                <a:gd name="connsiteY117" fmla="*/ 88940 h 607427"/>
                <a:gd name="connsiteX118" fmla="*/ 304182 w 608274"/>
                <a:gd name="connsiteY118" fmla="*/ 0 h 60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8274" h="607427">
                  <a:moveTo>
                    <a:pt x="381438" y="528100"/>
                  </a:moveTo>
                  <a:cubicBezTo>
                    <a:pt x="387709" y="525924"/>
                    <a:pt x="394615" y="529278"/>
                    <a:pt x="396796" y="535533"/>
                  </a:cubicBezTo>
                  <a:cubicBezTo>
                    <a:pt x="398977" y="541878"/>
                    <a:pt x="395615" y="548768"/>
                    <a:pt x="389253" y="550943"/>
                  </a:cubicBezTo>
                  <a:cubicBezTo>
                    <a:pt x="375259" y="555748"/>
                    <a:pt x="360719" y="559374"/>
                    <a:pt x="346088" y="561731"/>
                  </a:cubicBezTo>
                  <a:cubicBezTo>
                    <a:pt x="345451" y="561821"/>
                    <a:pt x="344815" y="561912"/>
                    <a:pt x="344179" y="561912"/>
                  </a:cubicBezTo>
                  <a:cubicBezTo>
                    <a:pt x="338272" y="561912"/>
                    <a:pt x="333183" y="557652"/>
                    <a:pt x="332184" y="551669"/>
                  </a:cubicBezTo>
                  <a:cubicBezTo>
                    <a:pt x="331093" y="545142"/>
                    <a:pt x="335637" y="538887"/>
                    <a:pt x="342180" y="537890"/>
                  </a:cubicBezTo>
                  <a:cubicBezTo>
                    <a:pt x="355539" y="535714"/>
                    <a:pt x="368716" y="532451"/>
                    <a:pt x="381438" y="528100"/>
                  </a:cubicBezTo>
                  <a:close/>
                  <a:moveTo>
                    <a:pt x="72433" y="460403"/>
                  </a:moveTo>
                  <a:cubicBezTo>
                    <a:pt x="120964" y="531828"/>
                    <a:pt x="201849" y="579656"/>
                    <a:pt x="293822" y="583014"/>
                  </a:cubicBezTo>
                  <a:cubicBezTo>
                    <a:pt x="277281" y="569854"/>
                    <a:pt x="261195" y="555787"/>
                    <a:pt x="245472" y="540903"/>
                  </a:cubicBezTo>
                  <a:cubicBezTo>
                    <a:pt x="245291" y="540903"/>
                    <a:pt x="245109" y="540903"/>
                    <a:pt x="244836" y="540903"/>
                  </a:cubicBezTo>
                  <a:cubicBezTo>
                    <a:pt x="183127" y="540903"/>
                    <a:pt x="116056" y="496070"/>
                    <a:pt x="72433" y="460403"/>
                  </a:cubicBezTo>
                  <a:close/>
                  <a:moveTo>
                    <a:pt x="236384" y="349590"/>
                  </a:moveTo>
                  <a:cubicBezTo>
                    <a:pt x="215936" y="376999"/>
                    <a:pt x="198941" y="406766"/>
                    <a:pt x="185581" y="438168"/>
                  </a:cubicBezTo>
                  <a:cubicBezTo>
                    <a:pt x="185490" y="438349"/>
                    <a:pt x="185399" y="438531"/>
                    <a:pt x="185309" y="438803"/>
                  </a:cubicBezTo>
                  <a:cubicBezTo>
                    <a:pt x="204212" y="463126"/>
                    <a:pt x="225115" y="486722"/>
                    <a:pt x="247472" y="509139"/>
                  </a:cubicBezTo>
                  <a:cubicBezTo>
                    <a:pt x="274282" y="535912"/>
                    <a:pt x="302728" y="560325"/>
                    <a:pt x="331993" y="581834"/>
                  </a:cubicBezTo>
                  <a:cubicBezTo>
                    <a:pt x="353259" y="579747"/>
                    <a:pt x="374162" y="575209"/>
                    <a:pt x="394338" y="568402"/>
                  </a:cubicBezTo>
                  <a:cubicBezTo>
                    <a:pt x="394429" y="568311"/>
                    <a:pt x="394519" y="568311"/>
                    <a:pt x="394519" y="568311"/>
                  </a:cubicBezTo>
                  <a:cubicBezTo>
                    <a:pt x="396610" y="567585"/>
                    <a:pt x="398609" y="566859"/>
                    <a:pt x="400518" y="566133"/>
                  </a:cubicBezTo>
                  <a:cubicBezTo>
                    <a:pt x="414059" y="561233"/>
                    <a:pt x="427146" y="555152"/>
                    <a:pt x="439597" y="548254"/>
                  </a:cubicBezTo>
                  <a:cubicBezTo>
                    <a:pt x="400336" y="514947"/>
                    <a:pt x="359893" y="477737"/>
                    <a:pt x="319450" y="437260"/>
                  </a:cubicBezTo>
                  <a:cubicBezTo>
                    <a:pt x="290186" y="408128"/>
                    <a:pt x="262286" y="378632"/>
                    <a:pt x="236384" y="349590"/>
                  </a:cubicBezTo>
                  <a:close/>
                  <a:moveTo>
                    <a:pt x="216770" y="334905"/>
                  </a:moveTo>
                  <a:lnTo>
                    <a:pt x="215648" y="336315"/>
                  </a:lnTo>
                  <a:lnTo>
                    <a:pt x="216476" y="335267"/>
                  </a:lnTo>
                  <a:close/>
                  <a:moveTo>
                    <a:pt x="216830" y="334820"/>
                  </a:moveTo>
                  <a:lnTo>
                    <a:pt x="216476" y="335267"/>
                  </a:lnTo>
                  <a:lnTo>
                    <a:pt x="216142" y="335680"/>
                  </a:lnTo>
                  <a:close/>
                  <a:moveTo>
                    <a:pt x="226303" y="322978"/>
                  </a:moveTo>
                  <a:cubicBezTo>
                    <a:pt x="224851" y="324793"/>
                    <a:pt x="223400" y="326698"/>
                    <a:pt x="221948" y="328512"/>
                  </a:cubicBezTo>
                  <a:lnTo>
                    <a:pt x="216770" y="334905"/>
                  </a:lnTo>
                  <a:lnTo>
                    <a:pt x="218207" y="333099"/>
                  </a:lnTo>
                  <a:close/>
                  <a:moveTo>
                    <a:pt x="226283" y="322948"/>
                  </a:moveTo>
                  <a:lnTo>
                    <a:pt x="218207" y="333099"/>
                  </a:lnTo>
                  <a:lnTo>
                    <a:pt x="216830" y="334820"/>
                  </a:lnTo>
                  <a:lnTo>
                    <a:pt x="221579" y="328813"/>
                  </a:lnTo>
                  <a:cubicBezTo>
                    <a:pt x="224056" y="325699"/>
                    <a:pt x="226328" y="322857"/>
                    <a:pt x="226283" y="322948"/>
                  </a:cubicBezTo>
                  <a:close/>
                  <a:moveTo>
                    <a:pt x="24811" y="321002"/>
                  </a:moveTo>
                  <a:cubicBezTo>
                    <a:pt x="26447" y="348320"/>
                    <a:pt x="32081" y="374548"/>
                    <a:pt x="41079" y="399234"/>
                  </a:cubicBezTo>
                  <a:cubicBezTo>
                    <a:pt x="41624" y="399687"/>
                    <a:pt x="42169" y="400141"/>
                    <a:pt x="42714" y="400686"/>
                  </a:cubicBezTo>
                  <a:cubicBezTo>
                    <a:pt x="43714" y="401684"/>
                    <a:pt x="134415" y="495435"/>
                    <a:pt x="218117" y="513676"/>
                  </a:cubicBezTo>
                  <a:cubicBezTo>
                    <a:pt x="198577" y="493347"/>
                    <a:pt x="180310" y="472110"/>
                    <a:pt x="163588" y="450329"/>
                  </a:cubicBezTo>
                  <a:cubicBezTo>
                    <a:pt x="139231" y="436534"/>
                    <a:pt x="115965" y="419744"/>
                    <a:pt x="94245" y="400413"/>
                  </a:cubicBezTo>
                  <a:cubicBezTo>
                    <a:pt x="88065" y="394968"/>
                    <a:pt x="82066" y="389341"/>
                    <a:pt x="76432" y="383624"/>
                  </a:cubicBezTo>
                  <a:cubicBezTo>
                    <a:pt x="60982" y="368195"/>
                    <a:pt x="46804" y="351678"/>
                    <a:pt x="34081" y="334343"/>
                  </a:cubicBezTo>
                  <a:cubicBezTo>
                    <a:pt x="30900" y="329987"/>
                    <a:pt x="27810" y="325540"/>
                    <a:pt x="24811" y="321002"/>
                  </a:cubicBezTo>
                  <a:close/>
                  <a:moveTo>
                    <a:pt x="331720" y="255658"/>
                  </a:moveTo>
                  <a:cubicBezTo>
                    <a:pt x="301910" y="276895"/>
                    <a:pt x="274918" y="301944"/>
                    <a:pt x="251471" y="330078"/>
                  </a:cubicBezTo>
                  <a:cubicBezTo>
                    <a:pt x="278008" y="359846"/>
                    <a:pt x="306545" y="390158"/>
                    <a:pt x="336537" y="420198"/>
                  </a:cubicBezTo>
                  <a:cubicBezTo>
                    <a:pt x="378070" y="461583"/>
                    <a:pt x="421057" y="501061"/>
                    <a:pt x="461318" y="534913"/>
                  </a:cubicBezTo>
                  <a:cubicBezTo>
                    <a:pt x="489764" y="515582"/>
                    <a:pt x="514484" y="491078"/>
                    <a:pt x="534114" y="462853"/>
                  </a:cubicBezTo>
                  <a:cubicBezTo>
                    <a:pt x="530116" y="458134"/>
                    <a:pt x="526117" y="453415"/>
                    <a:pt x="522027" y="448605"/>
                  </a:cubicBezTo>
                  <a:cubicBezTo>
                    <a:pt x="508758" y="468480"/>
                    <a:pt x="492763" y="486541"/>
                    <a:pt x="474405" y="502241"/>
                  </a:cubicBezTo>
                  <a:cubicBezTo>
                    <a:pt x="472133" y="504238"/>
                    <a:pt x="469315" y="505145"/>
                    <a:pt x="466498" y="505145"/>
                  </a:cubicBezTo>
                  <a:cubicBezTo>
                    <a:pt x="463135" y="505145"/>
                    <a:pt x="459682" y="503693"/>
                    <a:pt x="457319" y="500971"/>
                  </a:cubicBezTo>
                  <a:cubicBezTo>
                    <a:pt x="452957" y="495888"/>
                    <a:pt x="453593" y="488265"/>
                    <a:pt x="458682" y="483909"/>
                  </a:cubicBezTo>
                  <a:cubicBezTo>
                    <a:pt x="477040" y="468117"/>
                    <a:pt x="492763" y="449785"/>
                    <a:pt x="505396" y="429637"/>
                  </a:cubicBezTo>
                  <a:cubicBezTo>
                    <a:pt x="478585" y="399324"/>
                    <a:pt x="449321" y="368286"/>
                    <a:pt x="418967" y="337883"/>
                  </a:cubicBezTo>
                  <a:cubicBezTo>
                    <a:pt x="389975" y="309023"/>
                    <a:pt x="360620" y="281342"/>
                    <a:pt x="331720" y="255658"/>
                  </a:cubicBezTo>
                  <a:close/>
                  <a:moveTo>
                    <a:pt x="449594" y="196395"/>
                  </a:moveTo>
                  <a:cubicBezTo>
                    <a:pt x="415513" y="207467"/>
                    <a:pt x="382977" y="222714"/>
                    <a:pt x="352623" y="241864"/>
                  </a:cubicBezTo>
                  <a:cubicBezTo>
                    <a:pt x="380342" y="266640"/>
                    <a:pt x="408333" y="293140"/>
                    <a:pt x="436053" y="320821"/>
                  </a:cubicBezTo>
                  <a:cubicBezTo>
                    <a:pt x="465044" y="349772"/>
                    <a:pt x="492490" y="378632"/>
                    <a:pt x="517937" y="407220"/>
                  </a:cubicBezTo>
                  <a:cubicBezTo>
                    <a:pt x="527753" y="386982"/>
                    <a:pt x="534751" y="365291"/>
                    <a:pt x="538477" y="342874"/>
                  </a:cubicBezTo>
                  <a:cubicBezTo>
                    <a:pt x="539567" y="336340"/>
                    <a:pt x="545747" y="331802"/>
                    <a:pt x="552382" y="332891"/>
                  </a:cubicBezTo>
                  <a:cubicBezTo>
                    <a:pt x="559016" y="334071"/>
                    <a:pt x="563469" y="340243"/>
                    <a:pt x="562379" y="346868"/>
                  </a:cubicBezTo>
                  <a:cubicBezTo>
                    <a:pt x="557653" y="374911"/>
                    <a:pt x="548383" y="401866"/>
                    <a:pt x="535114" y="426733"/>
                  </a:cubicBezTo>
                  <a:cubicBezTo>
                    <a:pt x="539386" y="431633"/>
                    <a:pt x="543566" y="436534"/>
                    <a:pt x="547656" y="441435"/>
                  </a:cubicBezTo>
                  <a:cubicBezTo>
                    <a:pt x="565923" y="409398"/>
                    <a:pt x="577920" y="373459"/>
                    <a:pt x="582282" y="335251"/>
                  </a:cubicBezTo>
                  <a:cubicBezTo>
                    <a:pt x="560379" y="305302"/>
                    <a:pt x="535387" y="276351"/>
                    <a:pt x="508031" y="248942"/>
                  </a:cubicBezTo>
                  <a:cubicBezTo>
                    <a:pt x="489309" y="230338"/>
                    <a:pt x="469679" y="212640"/>
                    <a:pt x="449685" y="196395"/>
                  </a:cubicBezTo>
                  <a:cubicBezTo>
                    <a:pt x="449594" y="196395"/>
                    <a:pt x="449594" y="196395"/>
                    <a:pt x="449594" y="196395"/>
                  </a:cubicBezTo>
                  <a:close/>
                  <a:moveTo>
                    <a:pt x="402154" y="127965"/>
                  </a:moveTo>
                  <a:cubicBezTo>
                    <a:pt x="271374" y="164721"/>
                    <a:pt x="165496" y="261013"/>
                    <a:pt x="116602" y="387798"/>
                  </a:cubicBezTo>
                  <a:cubicBezTo>
                    <a:pt x="132142" y="401049"/>
                    <a:pt x="148592" y="413029"/>
                    <a:pt x="165587" y="423375"/>
                  </a:cubicBezTo>
                  <a:cubicBezTo>
                    <a:pt x="180401" y="389614"/>
                    <a:pt x="199395" y="357758"/>
                    <a:pt x="221934" y="328535"/>
                  </a:cubicBezTo>
                  <a:cubicBezTo>
                    <a:pt x="252198" y="291507"/>
                    <a:pt x="285461" y="258200"/>
                    <a:pt x="325267" y="230973"/>
                  </a:cubicBezTo>
                  <a:cubicBezTo>
                    <a:pt x="341353" y="218176"/>
                    <a:pt x="360984" y="208284"/>
                    <a:pt x="379342" y="199118"/>
                  </a:cubicBezTo>
                  <a:cubicBezTo>
                    <a:pt x="397064" y="190224"/>
                    <a:pt x="415331" y="182600"/>
                    <a:pt x="434053" y="176066"/>
                  </a:cubicBezTo>
                  <a:cubicBezTo>
                    <a:pt x="424874" y="159548"/>
                    <a:pt x="414150" y="143394"/>
                    <a:pt x="402154" y="127965"/>
                  </a:cubicBezTo>
                  <a:close/>
                  <a:moveTo>
                    <a:pt x="468316" y="77414"/>
                  </a:moveTo>
                  <a:cubicBezTo>
                    <a:pt x="504305" y="121703"/>
                    <a:pt x="549019" y="189135"/>
                    <a:pt x="547747" y="250758"/>
                  </a:cubicBezTo>
                  <a:cubicBezTo>
                    <a:pt x="547656" y="252119"/>
                    <a:pt x="547383" y="253389"/>
                    <a:pt x="547020" y="254569"/>
                  </a:cubicBezTo>
                  <a:cubicBezTo>
                    <a:pt x="559925" y="268636"/>
                    <a:pt x="572285" y="282976"/>
                    <a:pt x="584009" y="297678"/>
                  </a:cubicBezTo>
                  <a:cubicBezTo>
                    <a:pt x="582009" y="207195"/>
                    <a:pt x="536841" y="127148"/>
                    <a:pt x="468316" y="77414"/>
                  </a:cubicBezTo>
                  <a:close/>
                  <a:moveTo>
                    <a:pt x="343898" y="67613"/>
                  </a:moveTo>
                  <a:cubicBezTo>
                    <a:pt x="213482" y="103643"/>
                    <a:pt x="107150" y="199390"/>
                    <a:pt x="57619" y="325359"/>
                  </a:cubicBezTo>
                  <a:cubicBezTo>
                    <a:pt x="68525" y="339789"/>
                    <a:pt x="80612" y="353584"/>
                    <a:pt x="93518" y="366471"/>
                  </a:cubicBezTo>
                  <a:cubicBezTo>
                    <a:pt x="94790" y="367832"/>
                    <a:pt x="96153" y="369103"/>
                    <a:pt x="97425" y="370373"/>
                  </a:cubicBezTo>
                  <a:cubicBezTo>
                    <a:pt x="122872" y="308478"/>
                    <a:pt x="162134" y="252210"/>
                    <a:pt x="211846" y="206832"/>
                  </a:cubicBezTo>
                  <a:cubicBezTo>
                    <a:pt x="261559" y="161454"/>
                    <a:pt x="321177" y="127421"/>
                    <a:pt x="385249" y="107727"/>
                  </a:cubicBezTo>
                  <a:cubicBezTo>
                    <a:pt x="380160" y="102009"/>
                    <a:pt x="374889" y="96382"/>
                    <a:pt x="369436" y="91028"/>
                  </a:cubicBezTo>
                  <a:cubicBezTo>
                    <a:pt x="361347" y="82860"/>
                    <a:pt x="352714" y="75055"/>
                    <a:pt x="343898" y="67613"/>
                  </a:cubicBezTo>
                  <a:close/>
                  <a:moveTo>
                    <a:pt x="328175" y="25230"/>
                  </a:moveTo>
                  <a:cubicBezTo>
                    <a:pt x="337082" y="31401"/>
                    <a:pt x="345897" y="37936"/>
                    <a:pt x="354440" y="44924"/>
                  </a:cubicBezTo>
                  <a:cubicBezTo>
                    <a:pt x="365619" y="53999"/>
                    <a:pt x="376434" y="63710"/>
                    <a:pt x="386613" y="73875"/>
                  </a:cubicBezTo>
                  <a:cubicBezTo>
                    <a:pt x="396973" y="84221"/>
                    <a:pt x="406879" y="95203"/>
                    <a:pt x="416149" y="106638"/>
                  </a:cubicBezTo>
                  <a:cubicBezTo>
                    <a:pt x="433417" y="127875"/>
                    <a:pt x="448322" y="150563"/>
                    <a:pt x="460500" y="174069"/>
                  </a:cubicBezTo>
                  <a:cubicBezTo>
                    <a:pt x="460591" y="174160"/>
                    <a:pt x="460682" y="174160"/>
                    <a:pt x="460772" y="174251"/>
                  </a:cubicBezTo>
                  <a:cubicBezTo>
                    <a:pt x="481766" y="191040"/>
                    <a:pt x="502215" y="209282"/>
                    <a:pt x="521845" y="228613"/>
                  </a:cubicBezTo>
                  <a:cubicBezTo>
                    <a:pt x="507668" y="143121"/>
                    <a:pt x="408333" y="47284"/>
                    <a:pt x="407243" y="46285"/>
                  </a:cubicBezTo>
                  <a:cubicBezTo>
                    <a:pt x="406243" y="45287"/>
                    <a:pt x="405425" y="44107"/>
                    <a:pt x="404789" y="42927"/>
                  </a:cubicBezTo>
                  <a:cubicBezTo>
                    <a:pt x="380705" y="33579"/>
                    <a:pt x="354986" y="27499"/>
                    <a:pt x="328175" y="25230"/>
                  </a:cubicBezTo>
                  <a:close/>
                  <a:moveTo>
                    <a:pt x="281734" y="25139"/>
                  </a:moveTo>
                  <a:cubicBezTo>
                    <a:pt x="147229" y="35758"/>
                    <a:pt x="39170" y="141851"/>
                    <a:pt x="25629" y="275443"/>
                  </a:cubicBezTo>
                  <a:cubicBezTo>
                    <a:pt x="30355" y="284337"/>
                    <a:pt x="35535" y="293140"/>
                    <a:pt x="41169" y="301762"/>
                  </a:cubicBezTo>
                  <a:cubicBezTo>
                    <a:pt x="93427" y="181420"/>
                    <a:pt x="195487" y="89213"/>
                    <a:pt x="320450" y="49371"/>
                  </a:cubicBezTo>
                  <a:cubicBezTo>
                    <a:pt x="307908" y="40386"/>
                    <a:pt x="295003" y="32218"/>
                    <a:pt x="281734" y="25139"/>
                  </a:cubicBezTo>
                  <a:close/>
                  <a:moveTo>
                    <a:pt x="304182" y="0"/>
                  </a:moveTo>
                  <a:cubicBezTo>
                    <a:pt x="385431" y="0"/>
                    <a:pt x="461772" y="31583"/>
                    <a:pt x="519210" y="88940"/>
                  </a:cubicBezTo>
                  <a:cubicBezTo>
                    <a:pt x="576647" y="146298"/>
                    <a:pt x="608274" y="222623"/>
                    <a:pt x="608274" y="303759"/>
                  </a:cubicBezTo>
                  <a:cubicBezTo>
                    <a:pt x="608274" y="384894"/>
                    <a:pt x="576647" y="461129"/>
                    <a:pt x="519210" y="518486"/>
                  </a:cubicBezTo>
                  <a:cubicBezTo>
                    <a:pt x="461772" y="575844"/>
                    <a:pt x="385431" y="607427"/>
                    <a:pt x="304182" y="607427"/>
                  </a:cubicBezTo>
                  <a:cubicBezTo>
                    <a:pt x="222934" y="607427"/>
                    <a:pt x="146502" y="575844"/>
                    <a:pt x="89064" y="518486"/>
                  </a:cubicBezTo>
                  <a:cubicBezTo>
                    <a:pt x="31627" y="461129"/>
                    <a:pt x="0" y="384894"/>
                    <a:pt x="0" y="303759"/>
                  </a:cubicBezTo>
                  <a:cubicBezTo>
                    <a:pt x="0" y="222623"/>
                    <a:pt x="31627" y="146298"/>
                    <a:pt x="89064" y="88940"/>
                  </a:cubicBezTo>
                  <a:cubicBezTo>
                    <a:pt x="146502" y="31583"/>
                    <a:pt x="222934" y="0"/>
                    <a:pt x="304182" y="0"/>
                  </a:cubicBezTo>
                  <a:close/>
                </a:path>
              </a:pathLst>
            </a:custGeom>
            <a:solidFill>
              <a:schemeClr val="tx1"/>
            </a:solidFill>
            <a:ln>
              <a:noFill/>
            </a:ln>
          </p:spPr>
          <p:txBody>
            <a:bodyP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78" name="矩形 77">
            <a:extLst>
              <a:ext uri="{FF2B5EF4-FFF2-40B4-BE49-F238E27FC236}">
                <a16:creationId xmlns="" xmlns:a16="http://schemas.microsoft.com/office/drawing/2014/main" id="{EFD3D184-51AA-4793-AA5B-D93F5957ACB2}"/>
              </a:ext>
            </a:extLst>
          </p:cNvPr>
          <p:cNvSpPr/>
          <p:nvPr/>
        </p:nvSpPr>
        <p:spPr>
          <a:xfrm>
            <a:off x="6746308" y="1562100"/>
            <a:ext cx="1918003" cy="307777"/>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核心功能</a:t>
            </a:r>
          </a:p>
        </p:txBody>
      </p:sp>
      <p:sp>
        <p:nvSpPr>
          <p:cNvPr id="90" name="矩形: 圆角 89">
            <a:extLst>
              <a:ext uri="{FF2B5EF4-FFF2-40B4-BE49-F238E27FC236}">
                <a16:creationId xmlns="" xmlns:a16="http://schemas.microsoft.com/office/drawing/2014/main" id="{2886FC6D-1073-4F7A-8EF9-CC5DB28C2FF1}"/>
              </a:ext>
            </a:extLst>
          </p:cNvPr>
          <p:cNvSpPr/>
          <p:nvPr/>
        </p:nvSpPr>
        <p:spPr>
          <a:xfrm>
            <a:off x="10520751" y="2063478"/>
            <a:ext cx="1132224" cy="340416"/>
          </a:xfrm>
          <a:prstGeom prst="round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rPr>
              <a:t>资金管控</a:t>
            </a:r>
          </a:p>
        </p:txBody>
      </p:sp>
      <p:sp>
        <p:nvSpPr>
          <p:cNvPr id="91" name="矩形 90">
            <a:extLst>
              <a:ext uri="{FF2B5EF4-FFF2-40B4-BE49-F238E27FC236}">
                <a16:creationId xmlns="" xmlns:a16="http://schemas.microsoft.com/office/drawing/2014/main" id="{7BC123C3-09BF-47BA-BEA1-7124D701F63A}"/>
              </a:ext>
            </a:extLst>
          </p:cNvPr>
          <p:cNvSpPr>
            <a:spLocks/>
          </p:cNvSpPr>
          <p:nvPr/>
        </p:nvSpPr>
        <p:spPr>
          <a:xfrm>
            <a:off x="10584930" y="2110576"/>
            <a:ext cx="1003866" cy="246221"/>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8" name="矩形: 圆角 87">
            <a:extLst>
              <a:ext uri="{FF2B5EF4-FFF2-40B4-BE49-F238E27FC236}">
                <a16:creationId xmlns="" xmlns:a16="http://schemas.microsoft.com/office/drawing/2014/main" id="{AE16047C-10F2-461B-B277-930B8F483C3A}"/>
              </a:ext>
            </a:extLst>
          </p:cNvPr>
          <p:cNvSpPr/>
          <p:nvPr/>
        </p:nvSpPr>
        <p:spPr>
          <a:xfrm>
            <a:off x="6746308" y="2063478"/>
            <a:ext cx="1132224" cy="340416"/>
          </a:xfrm>
          <a:prstGeom prst="round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风险控制</a:t>
            </a:r>
          </a:p>
        </p:txBody>
      </p:sp>
      <p:sp>
        <p:nvSpPr>
          <p:cNvPr id="89" name="矩形 88">
            <a:extLst>
              <a:ext uri="{FF2B5EF4-FFF2-40B4-BE49-F238E27FC236}">
                <a16:creationId xmlns="" xmlns:a16="http://schemas.microsoft.com/office/drawing/2014/main" id="{6E1341A1-8BC2-480B-886A-36E04C7A39D5}"/>
              </a:ext>
            </a:extLst>
          </p:cNvPr>
          <p:cNvSpPr>
            <a:spLocks/>
          </p:cNvSpPr>
          <p:nvPr/>
        </p:nvSpPr>
        <p:spPr>
          <a:xfrm>
            <a:off x="6810487" y="2110576"/>
            <a:ext cx="1003866" cy="246221"/>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6" name="矩形: 圆角 85">
            <a:extLst>
              <a:ext uri="{FF2B5EF4-FFF2-40B4-BE49-F238E27FC236}">
                <a16:creationId xmlns="" xmlns:a16="http://schemas.microsoft.com/office/drawing/2014/main" id="{4D487F41-7D3B-4773-9984-93E34E5FDE21}"/>
              </a:ext>
            </a:extLst>
          </p:cNvPr>
          <p:cNvSpPr/>
          <p:nvPr/>
        </p:nvSpPr>
        <p:spPr>
          <a:xfrm>
            <a:off x="8004456" y="2063478"/>
            <a:ext cx="1132224" cy="340416"/>
          </a:xfrm>
          <a:prstGeom prst="round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rPr>
              <a:t>数据运营</a:t>
            </a:r>
          </a:p>
        </p:txBody>
      </p:sp>
      <p:sp>
        <p:nvSpPr>
          <p:cNvPr id="87" name="矩形 86">
            <a:extLst>
              <a:ext uri="{FF2B5EF4-FFF2-40B4-BE49-F238E27FC236}">
                <a16:creationId xmlns="" xmlns:a16="http://schemas.microsoft.com/office/drawing/2014/main" id="{D6C13025-C6D5-4FF6-BFC7-A2826D34E04F}"/>
              </a:ext>
            </a:extLst>
          </p:cNvPr>
          <p:cNvSpPr>
            <a:spLocks/>
          </p:cNvSpPr>
          <p:nvPr/>
        </p:nvSpPr>
        <p:spPr>
          <a:xfrm>
            <a:off x="8068635" y="2110576"/>
            <a:ext cx="1003866" cy="246221"/>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4" name="矩形: 圆角 83">
            <a:extLst>
              <a:ext uri="{FF2B5EF4-FFF2-40B4-BE49-F238E27FC236}">
                <a16:creationId xmlns="" xmlns:a16="http://schemas.microsoft.com/office/drawing/2014/main" id="{EC2D1D2B-B760-4410-84A1-605DBF43967C}"/>
              </a:ext>
            </a:extLst>
          </p:cNvPr>
          <p:cNvSpPr/>
          <p:nvPr/>
        </p:nvSpPr>
        <p:spPr>
          <a:xfrm>
            <a:off x="9262604" y="2063478"/>
            <a:ext cx="1132224" cy="340416"/>
          </a:xfrm>
          <a:prstGeom prst="roundRect">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rPr>
              <a:t>区块链采信</a:t>
            </a:r>
            <a:endParaRPr lang="zh-CN" altLang="en-US" sz="16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5" name="矩形 84">
            <a:extLst>
              <a:ext uri="{FF2B5EF4-FFF2-40B4-BE49-F238E27FC236}">
                <a16:creationId xmlns="" xmlns:a16="http://schemas.microsoft.com/office/drawing/2014/main" id="{4F0D8787-6C73-47C9-B74B-5D153F8A991B}"/>
              </a:ext>
            </a:extLst>
          </p:cNvPr>
          <p:cNvSpPr>
            <a:spLocks/>
          </p:cNvSpPr>
          <p:nvPr/>
        </p:nvSpPr>
        <p:spPr>
          <a:xfrm>
            <a:off x="9326783" y="2110576"/>
            <a:ext cx="1003866" cy="246221"/>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cxnSp>
        <p:nvCxnSpPr>
          <p:cNvPr id="12" name="直接连接符 11">
            <a:extLst>
              <a:ext uri="{FF2B5EF4-FFF2-40B4-BE49-F238E27FC236}">
                <a16:creationId xmlns="" xmlns:a16="http://schemas.microsoft.com/office/drawing/2014/main" id="{4595C372-F218-4425-BE3F-7F04BDAC2A69}"/>
              </a:ext>
            </a:extLst>
          </p:cNvPr>
          <p:cNvCxnSpPr>
            <a:cxnSpLocks/>
          </p:cNvCxnSpPr>
          <p:nvPr/>
        </p:nvCxnSpPr>
        <p:spPr>
          <a:xfrm>
            <a:off x="6746308" y="2653006"/>
            <a:ext cx="4908255"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92" name="矩形 91">
            <a:extLst>
              <a:ext uri="{FF2B5EF4-FFF2-40B4-BE49-F238E27FC236}">
                <a16:creationId xmlns="" xmlns:a16="http://schemas.microsoft.com/office/drawing/2014/main" id="{F449A4DB-6A0B-4F25-9C90-2531DE951A6D}"/>
              </a:ext>
            </a:extLst>
          </p:cNvPr>
          <p:cNvSpPr/>
          <p:nvPr/>
        </p:nvSpPr>
        <p:spPr>
          <a:xfrm>
            <a:off x="6742036" y="2630602"/>
            <a:ext cx="485581"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cxnSp>
        <p:nvCxnSpPr>
          <p:cNvPr id="13" name="直接连接符 12">
            <a:extLst>
              <a:ext uri="{FF2B5EF4-FFF2-40B4-BE49-F238E27FC236}">
                <a16:creationId xmlns="" xmlns:a16="http://schemas.microsoft.com/office/drawing/2014/main" id="{C41373F4-F8BC-47FC-B391-8CFD7C5A75A9}"/>
              </a:ext>
            </a:extLst>
          </p:cNvPr>
          <p:cNvCxnSpPr>
            <a:cxnSpLocks/>
          </p:cNvCxnSpPr>
          <p:nvPr/>
        </p:nvCxnSpPr>
        <p:spPr>
          <a:xfrm>
            <a:off x="6746308" y="4458600"/>
            <a:ext cx="4908255"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93" name="矩形 92">
            <a:extLst>
              <a:ext uri="{FF2B5EF4-FFF2-40B4-BE49-F238E27FC236}">
                <a16:creationId xmlns="" xmlns:a16="http://schemas.microsoft.com/office/drawing/2014/main" id="{DD71A753-CDAC-4D1D-AB2A-CFB8254EB98B}"/>
              </a:ext>
            </a:extLst>
          </p:cNvPr>
          <p:cNvSpPr/>
          <p:nvPr/>
        </p:nvSpPr>
        <p:spPr>
          <a:xfrm>
            <a:off x="6742036" y="4437063"/>
            <a:ext cx="485581"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05" name="矩形 104">
            <a:extLst>
              <a:ext uri="{FF2B5EF4-FFF2-40B4-BE49-F238E27FC236}">
                <a16:creationId xmlns="" xmlns:a16="http://schemas.microsoft.com/office/drawing/2014/main" id="{30DBDB76-636D-4071-BE62-C22B21EC2944}"/>
              </a:ext>
            </a:extLst>
          </p:cNvPr>
          <p:cNvSpPr/>
          <p:nvPr/>
        </p:nvSpPr>
        <p:spPr>
          <a:xfrm>
            <a:off x="11066618" y="5877237"/>
            <a:ext cx="554526" cy="246221"/>
          </a:xfrm>
          <a:prstGeom prst="rect">
            <a:avLst/>
          </a:prstGeom>
        </p:spPr>
        <p:txBody>
          <a:bodyPr wrap="square" lIns="0" tIns="0" rIns="0" bIns="0">
            <a:spAutoFit/>
          </a:bodyPr>
          <a:lstStyle/>
          <a:p>
            <a:pPr>
              <a:defRPr/>
            </a:pPr>
            <a:r>
              <a:rPr lang="zh-CN" altLang="en-US" sz="1600" dirty="0">
                <a:solidFill>
                  <a:schemeClr val="accent5"/>
                </a:solidFill>
                <a:latin typeface="微软雅黑 Light" panose="020B0502040204020203" pitchFamily="34" charset="-122"/>
                <a:ea typeface="微软雅黑" panose="020B0503020204020204" pitchFamily="34" charset="-122"/>
                <a:sym typeface="微软雅黑 Light" panose="020B0502040204020203" pitchFamily="34" charset="-122"/>
              </a:rPr>
              <a:t> </a:t>
            </a:r>
            <a:r>
              <a:rPr lang="zh-CN" altLang="en-US" sz="1600"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a:t>
            </a:r>
          </a:p>
        </p:txBody>
      </p:sp>
      <p:sp>
        <p:nvSpPr>
          <p:cNvPr id="107" name="矩形: 圆角 106">
            <a:extLst>
              <a:ext uri="{FF2B5EF4-FFF2-40B4-BE49-F238E27FC236}">
                <a16:creationId xmlns="" xmlns:a16="http://schemas.microsoft.com/office/drawing/2014/main" id="{222FC61C-8FF3-450C-B77F-DA9A763F5666}"/>
              </a:ext>
            </a:extLst>
          </p:cNvPr>
          <p:cNvSpPr/>
          <p:nvPr/>
        </p:nvSpPr>
        <p:spPr>
          <a:xfrm>
            <a:off x="11066618" y="5198612"/>
            <a:ext cx="587452" cy="587452"/>
          </a:xfrm>
          <a:prstGeom prst="roundRect">
            <a:avLst>
              <a:gd name="adj" fmla="val 13182"/>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Tree>
    <p:extLst>
      <p:ext uri="{BB962C8B-B14F-4D97-AF65-F5344CB8AC3E}">
        <p14:creationId xmlns:p14="http://schemas.microsoft.com/office/powerpoint/2010/main" val="1719503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图表 10">
            <a:extLst>
              <a:ext uri="{FF2B5EF4-FFF2-40B4-BE49-F238E27FC236}">
                <a16:creationId xmlns="" xmlns:a16="http://schemas.microsoft.com/office/drawing/2014/main" id="{52D48E32-7376-4E59-856F-8B42EEF2BEF4}"/>
              </a:ext>
            </a:extLst>
          </p:cNvPr>
          <p:cNvGraphicFramePr/>
          <p:nvPr>
            <p:extLst>
              <p:ext uri="{D42A27DB-BD31-4B8C-83A1-F6EECF244321}">
                <p14:modId xmlns:p14="http://schemas.microsoft.com/office/powerpoint/2010/main" val="3317206202"/>
              </p:ext>
            </p:extLst>
          </p:nvPr>
        </p:nvGraphicFramePr>
        <p:xfrm>
          <a:off x="479426" y="1291346"/>
          <a:ext cx="5734088" cy="4987735"/>
        </p:xfrm>
        <a:graphic>
          <a:graphicData uri="http://schemas.openxmlformats.org/drawingml/2006/chart">
            <c:chart xmlns:c="http://schemas.openxmlformats.org/drawingml/2006/chart" xmlns:r="http://schemas.openxmlformats.org/officeDocument/2006/relationships" r:id="rId2"/>
          </a:graphicData>
        </a:graphic>
      </p:graphicFrame>
      <p:sp>
        <p:nvSpPr>
          <p:cNvPr id="13" name="矩形 12">
            <a:extLst>
              <a:ext uri="{FF2B5EF4-FFF2-40B4-BE49-F238E27FC236}">
                <a16:creationId xmlns="" xmlns:a16="http://schemas.microsoft.com/office/drawing/2014/main" id="{DF57DAC8-5BB7-489A-B5CB-3C10D71666A7}"/>
              </a:ext>
            </a:extLst>
          </p:cNvPr>
          <p:cNvSpPr/>
          <p:nvPr/>
        </p:nvSpPr>
        <p:spPr>
          <a:xfrm>
            <a:off x="6843050" y="1861395"/>
            <a:ext cx="2571883" cy="559293"/>
          </a:xfrm>
          <a:prstGeom prst="rect">
            <a:avLst/>
          </a:prstGeom>
          <a:solidFill>
            <a:schemeClr val="tx1">
              <a:alpha val="0"/>
            </a:schemeClr>
          </a:solidFill>
          <a:ln>
            <a:gradFill flip="none" rotWithShape="1">
              <a:gsLst>
                <a:gs pos="100000">
                  <a:schemeClr val="accent1">
                    <a:lumMod val="60000"/>
                    <a:lumOff val="40000"/>
                  </a:schemeClr>
                </a:gs>
                <a:gs pos="0">
                  <a:schemeClr val="accent1"/>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600"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受众年龄分布</a:t>
            </a:r>
          </a:p>
        </p:txBody>
      </p:sp>
      <p:sp>
        <p:nvSpPr>
          <p:cNvPr id="14" name="文本框 13">
            <a:extLst>
              <a:ext uri="{FF2B5EF4-FFF2-40B4-BE49-F238E27FC236}">
                <a16:creationId xmlns="" xmlns:a16="http://schemas.microsoft.com/office/drawing/2014/main" id="{C6377757-E236-4813-9B74-D27085168325}"/>
              </a:ext>
            </a:extLst>
          </p:cNvPr>
          <p:cNvSpPr txBox="1"/>
          <p:nvPr/>
        </p:nvSpPr>
        <p:spPr>
          <a:xfrm>
            <a:off x="6843050" y="2618216"/>
            <a:ext cx="4059185" cy="2543453"/>
          </a:xfrm>
          <a:prstGeom prst="rect">
            <a:avLst/>
          </a:prstGeom>
          <a:noFill/>
        </p:spPr>
        <p:txBody>
          <a:bodyPr wrap="square" lIns="0" tIns="0" rIns="0" bIns="0" rtlCol="0">
            <a:spAutoFit/>
          </a:bodyPr>
          <a:lstStyle/>
          <a:p>
            <a:pPr>
              <a:lnSpc>
                <a:spcPct val="150000"/>
              </a:lnSpc>
            </a:pPr>
            <a:r>
              <a:rPr lang="zh-CN" altLang="en-US" sz="1600" dirty="0">
                <a:solidFill>
                  <a:schemeClr val="accent1"/>
                </a:solidFill>
                <a:latin typeface="+mn-ea"/>
                <a:sym typeface="微软雅黑 Light" panose="020B0502040204020203" pitchFamily="34" charset="-122"/>
              </a:rPr>
              <a:t>现有中小微企业创业团队以</a:t>
            </a:r>
            <a:r>
              <a:rPr lang="en-US" altLang="zh-CN" sz="1600" dirty="0">
                <a:solidFill>
                  <a:schemeClr val="accent1"/>
                </a:solidFill>
                <a:latin typeface="+mn-ea"/>
                <a:sym typeface="微软雅黑 Light" panose="020B0502040204020203" pitchFamily="34" charset="-122"/>
              </a:rPr>
              <a:t>35</a:t>
            </a:r>
            <a:r>
              <a:rPr lang="zh-CN" altLang="en-US" sz="1600" dirty="0">
                <a:solidFill>
                  <a:schemeClr val="accent1"/>
                </a:solidFill>
                <a:latin typeface="+mn-ea"/>
                <a:sym typeface="微软雅黑 Light" panose="020B0502040204020203" pitchFamily="34" charset="-122"/>
              </a:rPr>
              <a:t>岁以下的年轻人为主，且占比还在不断上升，说明现在的年轻人创业越来越多，那么对资金的需求也就越来越强烈，而银行由于各种限制无法充分满足这一市场，</a:t>
            </a:r>
            <a:r>
              <a:rPr lang="en-US" altLang="zh-CN" sz="1600" dirty="0">
                <a:solidFill>
                  <a:schemeClr val="accent1"/>
                </a:solidFill>
                <a:latin typeface="+mn-ea"/>
                <a:sym typeface="微软雅黑 Light" panose="020B0502040204020203" pitchFamily="34" charset="-122"/>
              </a:rPr>
              <a:t>SaaS</a:t>
            </a:r>
            <a:r>
              <a:rPr lang="zh-CN" altLang="en-US" sz="1600" dirty="0">
                <a:solidFill>
                  <a:schemeClr val="accent1"/>
                </a:solidFill>
                <a:latin typeface="+mn-ea"/>
                <a:sym typeface="微软雅黑 Light" panose="020B0502040204020203" pitchFamily="34" charset="-122"/>
              </a:rPr>
              <a:t>平台则针对这一市场发力，充分满足中小微企业初创期对资金的迫切需求。</a:t>
            </a:r>
            <a:endParaRPr lang="en-US" altLang="zh-CN" sz="1600" dirty="0">
              <a:solidFill>
                <a:schemeClr val="accent1"/>
              </a:solidFill>
              <a:latin typeface="+mn-ea"/>
              <a:sym typeface="微软雅黑 Light" panose="020B0502040204020203" pitchFamily="34" charset="-122"/>
            </a:endParaRPr>
          </a:p>
        </p:txBody>
      </p:sp>
      <p:cxnSp>
        <p:nvCxnSpPr>
          <p:cNvPr id="15" name="直接连接符 14">
            <a:extLst>
              <a:ext uri="{FF2B5EF4-FFF2-40B4-BE49-F238E27FC236}">
                <a16:creationId xmlns="" xmlns:a16="http://schemas.microsoft.com/office/drawing/2014/main" id="{F0ED4726-FA6D-44BC-9E3C-23A07F8AE96F}"/>
              </a:ext>
            </a:extLst>
          </p:cNvPr>
          <p:cNvCxnSpPr>
            <a:cxnSpLocks/>
          </p:cNvCxnSpPr>
          <p:nvPr/>
        </p:nvCxnSpPr>
        <p:spPr>
          <a:xfrm>
            <a:off x="6811170" y="1308370"/>
            <a:ext cx="671710" cy="0"/>
          </a:xfrm>
          <a:prstGeom prst="line">
            <a:avLst/>
          </a:prstGeom>
          <a:ln w="60325">
            <a:gradFill flip="none" rotWithShape="1">
              <a:gsLst>
                <a:gs pos="34000">
                  <a:schemeClr val="accent1"/>
                </a:gs>
                <a:gs pos="100000">
                  <a:schemeClr val="accent1">
                    <a:alpha val="9900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28997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 xmlns:a16="http://schemas.microsoft.com/office/drawing/2014/main" id="{DF57DAC8-5BB7-489A-B5CB-3C10D71666A7}"/>
              </a:ext>
            </a:extLst>
          </p:cNvPr>
          <p:cNvSpPr/>
          <p:nvPr/>
        </p:nvSpPr>
        <p:spPr>
          <a:xfrm>
            <a:off x="520545" y="1861395"/>
            <a:ext cx="3206905" cy="559293"/>
          </a:xfrm>
          <a:prstGeom prst="rect">
            <a:avLst/>
          </a:prstGeom>
          <a:solidFill>
            <a:schemeClr val="tx1">
              <a:alpha val="0"/>
            </a:schemeClr>
          </a:solidFill>
          <a:ln>
            <a:gradFill flip="none" rotWithShape="1">
              <a:gsLst>
                <a:gs pos="100000">
                  <a:schemeClr val="accent1">
                    <a:lumMod val="60000"/>
                    <a:lumOff val="40000"/>
                  </a:schemeClr>
                </a:gs>
                <a:gs pos="0">
                  <a:schemeClr val="accent1"/>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600"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近年营业额及利润</a:t>
            </a:r>
          </a:p>
        </p:txBody>
      </p:sp>
      <p:sp>
        <p:nvSpPr>
          <p:cNvPr id="14" name="文本框 13">
            <a:extLst>
              <a:ext uri="{FF2B5EF4-FFF2-40B4-BE49-F238E27FC236}">
                <a16:creationId xmlns="" xmlns:a16="http://schemas.microsoft.com/office/drawing/2014/main" id="{C6377757-E236-4813-9B74-D27085168325}"/>
              </a:ext>
            </a:extLst>
          </p:cNvPr>
          <p:cNvSpPr txBox="1"/>
          <p:nvPr/>
        </p:nvSpPr>
        <p:spPr>
          <a:xfrm>
            <a:off x="522038" y="2618216"/>
            <a:ext cx="4503186" cy="2174121"/>
          </a:xfrm>
          <a:prstGeom prst="rect">
            <a:avLst/>
          </a:prstGeom>
          <a:noFill/>
        </p:spPr>
        <p:txBody>
          <a:bodyPr wrap="square" lIns="0" tIns="0" rIns="0" bIns="0" rtlCol="0">
            <a:spAutoFit/>
          </a:bodyPr>
          <a:lstStyle/>
          <a:p>
            <a:pPr>
              <a:lnSpc>
                <a:spcPct val="150000"/>
              </a:lnSpc>
            </a:pPr>
            <a:r>
              <a:rPr lang="zh-CN" altLang="en-US" sz="1600" dirty="0">
                <a:solidFill>
                  <a:schemeClr val="accent1"/>
                </a:solidFill>
                <a:latin typeface="+mn-ea"/>
                <a:sym typeface="微软雅黑 Light" panose="020B0502040204020203" pitchFamily="34" charset="-122"/>
              </a:rPr>
              <a:t>公司从创立初期就获得了大量融资，也侧面说明了各大金融机构对区块链金融这一朝阳行业的看好和支持；而</a:t>
            </a:r>
            <a:r>
              <a:rPr lang="en-US" altLang="zh-CN" sz="1600" dirty="0">
                <a:solidFill>
                  <a:schemeClr val="accent1"/>
                </a:solidFill>
                <a:latin typeface="+mn-ea"/>
                <a:sym typeface="微软雅黑 Light" panose="020B0502040204020203" pitchFamily="34" charset="-122"/>
              </a:rPr>
              <a:t>SaaS</a:t>
            </a:r>
            <a:r>
              <a:rPr lang="zh-CN" altLang="en-US" sz="1600" dirty="0">
                <a:solidFill>
                  <a:schemeClr val="accent1"/>
                </a:solidFill>
                <a:latin typeface="+mn-ea"/>
                <a:sym typeface="微软雅黑 Light" panose="020B0502040204020203" pitchFamily="34" charset="-122"/>
              </a:rPr>
              <a:t>平台正式落地后，公司的营业额实现了逐年高速增长，也说明了</a:t>
            </a:r>
            <a:r>
              <a:rPr lang="en-US" altLang="zh-CN" sz="1600" dirty="0">
                <a:solidFill>
                  <a:schemeClr val="accent1"/>
                </a:solidFill>
                <a:latin typeface="+mn-ea"/>
                <a:sym typeface="微软雅黑 Light" panose="020B0502040204020203" pitchFamily="34" charset="-122"/>
              </a:rPr>
              <a:t>SaaS</a:t>
            </a:r>
            <a:r>
              <a:rPr lang="zh-CN" altLang="en-US" sz="1600" dirty="0">
                <a:solidFill>
                  <a:schemeClr val="accent1"/>
                </a:solidFill>
                <a:latin typeface="+mn-ea"/>
                <a:sym typeface="微软雅黑 Light" panose="020B0502040204020203" pitchFamily="34" charset="-122"/>
              </a:rPr>
              <a:t>平台对于市场需求的精准把控和市场需求的巨大，可以预见的是接下来的很长一段时间公司的营业额仍将保持高速增长。</a:t>
            </a:r>
            <a:endParaRPr lang="en-US" altLang="zh-CN" sz="1600" dirty="0">
              <a:solidFill>
                <a:schemeClr val="accent1"/>
              </a:solidFill>
              <a:latin typeface="+mn-ea"/>
              <a:sym typeface="微软雅黑 Light" panose="020B0502040204020203" pitchFamily="34" charset="-122"/>
            </a:endParaRPr>
          </a:p>
        </p:txBody>
      </p:sp>
      <p:graphicFrame>
        <p:nvGraphicFramePr>
          <p:cNvPr id="15" name="图表 14">
            <a:extLst>
              <a:ext uri="{FF2B5EF4-FFF2-40B4-BE49-F238E27FC236}">
                <a16:creationId xmlns="" xmlns:a16="http://schemas.microsoft.com/office/drawing/2014/main" id="{49BBEDCD-ED9F-4554-8DB9-1EF728E76091}"/>
              </a:ext>
            </a:extLst>
          </p:cNvPr>
          <p:cNvGraphicFramePr/>
          <p:nvPr>
            <p:extLst>
              <p:ext uri="{D42A27DB-BD31-4B8C-83A1-F6EECF244321}">
                <p14:modId xmlns:p14="http://schemas.microsoft.com/office/powerpoint/2010/main" val="1545793870"/>
              </p:ext>
            </p:extLst>
          </p:nvPr>
        </p:nvGraphicFramePr>
        <p:xfrm>
          <a:off x="6096000" y="1291346"/>
          <a:ext cx="5384800" cy="4821587"/>
        </p:xfrm>
        <a:graphic>
          <a:graphicData uri="http://schemas.openxmlformats.org/drawingml/2006/chart">
            <c:chart xmlns:c="http://schemas.openxmlformats.org/drawingml/2006/chart" xmlns:r="http://schemas.openxmlformats.org/officeDocument/2006/relationships" r:id="rId2"/>
          </a:graphicData>
        </a:graphic>
      </p:graphicFrame>
      <p:cxnSp>
        <p:nvCxnSpPr>
          <p:cNvPr id="11" name="直接连接符 10">
            <a:extLst>
              <a:ext uri="{FF2B5EF4-FFF2-40B4-BE49-F238E27FC236}">
                <a16:creationId xmlns="" xmlns:a16="http://schemas.microsoft.com/office/drawing/2014/main" id="{E3B827CE-4D9B-4728-98F0-159608628AF4}"/>
              </a:ext>
            </a:extLst>
          </p:cNvPr>
          <p:cNvCxnSpPr>
            <a:cxnSpLocks/>
          </p:cNvCxnSpPr>
          <p:nvPr/>
        </p:nvCxnSpPr>
        <p:spPr>
          <a:xfrm>
            <a:off x="515938" y="1304316"/>
            <a:ext cx="671710" cy="0"/>
          </a:xfrm>
          <a:prstGeom prst="line">
            <a:avLst/>
          </a:prstGeom>
          <a:ln w="60325">
            <a:gradFill flip="none" rotWithShape="1">
              <a:gsLst>
                <a:gs pos="3400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 xmlns:a16="http://schemas.microsoft.com/office/drawing/2014/main" id="{B9A86848-342C-4E65-AC7A-AE4F07721B4C}"/>
              </a:ext>
            </a:extLst>
          </p:cNvPr>
          <p:cNvSpPr txBox="1"/>
          <p:nvPr/>
        </p:nvSpPr>
        <p:spPr>
          <a:xfrm>
            <a:off x="6059488" y="1017578"/>
            <a:ext cx="1510154" cy="276999"/>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kumimoji="0" lang="zh-CN" altLang="en-US" sz="1200" i="0" u="none" strike="noStrike" kern="1200" cap="none" spc="0" normalizeH="0" baseline="0" noProof="0" dirty="0">
                <a:ln>
                  <a:noFill/>
                </a:ln>
                <a:solidFill>
                  <a:schemeClr val="accent1"/>
                </a:solidFill>
                <a:effectLst/>
                <a:uLnTx/>
                <a:uFillTx/>
                <a:latin typeface="+mj-ea"/>
                <a:ea typeface="+mj-ea"/>
                <a:cs typeface="+mn-cs"/>
              </a:rPr>
              <a:t>单位：万元</a:t>
            </a:r>
          </a:p>
        </p:txBody>
      </p:sp>
    </p:spTree>
    <p:extLst>
      <p:ext uri="{BB962C8B-B14F-4D97-AF65-F5344CB8AC3E}">
        <p14:creationId xmlns:p14="http://schemas.microsoft.com/office/powerpoint/2010/main" val="156653608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图表 10">
            <a:extLst>
              <a:ext uri="{FF2B5EF4-FFF2-40B4-BE49-F238E27FC236}">
                <a16:creationId xmlns="" xmlns:a16="http://schemas.microsoft.com/office/drawing/2014/main" id="{A7CEBC2C-37C1-4673-B297-8D707088E9B4}"/>
              </a:ext>
            </a:extLst>
          </p:cNvPr>
          <p:cNvGraphicFramePr/>
          <p:nvPr>
            <p:extLst>
              <p:ext uri="{D42A27DB-BD31-4B8C-83A1-F6EECF244321}">
                <p14:modId xmlns:p14="http://schemas.microsoft.com/office/powerpoint/2010/main" val="1437267192"/>
              </p:ext>
            </p:extLst>
          </p:nvPr>
        </p:nvGraphicFramePr>
        <p:xfrm>
          <a:off x="444371" y="1229781"/>
          <a:ext cx="6448639" cy="457425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6" name="图表 15">
            <a:extLst>
              <a:ext uri="{FF2B5EF4-FFF2-40B4-BE49-F238E27FC236}">
                <a16:creationId xmlns="" xmlns:a16="http://schemas.microsoft.com/office/drawing/2014/main" id="{7F7D4420-29FC-4DB8-9AB9-DD29444BB9C2}"/>
              </a:ext>
            </a:extLst>
          </p:cNvPr>
          <p:cNvGraphicFramePr/>
          <p:nvPr>
            <p:extLst>
              <p:ext uri="{D42A27DB-BD31-4B8C-83A1-F6EECF244321}">
                <p14:modId xmlns:p14="http://schemas.microsoft.com/office/powerpoint/2010/main" val="3738103150"/>
              </p:ext>
            </p:extLst>
          </p:nvPr>
        </p:nvGraphicFramePr>
        <p:xfrm>
          <a:off x="5298990" y="1229781"/>
          <a:ext cx="6448639" cy="457425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5468145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descr="buildings-690364">
            <a:extLst>
              <a:ext uri="{FF2B5EF4-FFF2-40B4-BE49-F238E27FC236}">
                <a16:creationId xmlns="" xmlns:a16="http://schemas.microsoft.com/office/drawing/2014/main" id="{0EEE4967-F414-4F4A-B9E4-FD0BE91A7F20}"/>
              </a:ext>
            </a:extLst>
          </p:cNvPr>
          <p:cNvPicPr>
            <a:picLocks noGrp="1" noChangeAspect="1"/>
          </p:cNvPicPr>
          <p:nvPr isPhoto="1"/>
        </p:nvPicPr>
        <p:blipFill>
          <a:blip r:embed="rId2" cstate="screen">
            <a:lum/>
            <a:alphaModFix/>
            <a:extLst>
              <a:ext uri="{28A0092B-C50C-407E-A947-70E740481C1C}">
                <a14:useLocalDpi xmlns:a14="http://schemas.microsoft.com/office/drawing/2010/main"/>
              </a:ext>
            </a:extLst>
          </a:blip>
          <a:stretch>
            <a:fillRect/>
          </a:stretch>
        </p:blipFill>
        <p:spPr>
          <a:xfrm>
            <a:off x="6598336" y="1484432"/>
            <a:ext cx="5077727" cy="4415740"/>
          </a:xfrm>
          <a:prstGeom prst="rect">
            <a:avLst/>
          </a:prstGeom>
        </p:spPr>
      </p:pic>
      <p:sp>
        <p:nvSpPr>
          <p:cNvPr id="6" name="文本框 5">
            <a:extLst>
              <a:ext uri="{FF2B5EF4-FFF2-40B4-BE49-F238E27FC236}">
                <a16:creationId xmlns="" xmlns:a16="http://schemas.microsoft.com/office/drawing/2014/main" id="{CAA8DC3F-0600-43DC-8404-9D8126D69EB9}"/>
              </a:ext>
            </a:extLst>
          </p:cNvPr>
          <p:cNvSpPr txBox="1"/>
          <p:nvPr/>
        </p:nvSpPr>
        <p:spPr>
          <a:xfrm>
            <a:off x="445242" y="1061023"/>
            <a:ext cx="141577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accent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调研方法</a:t>
            </a:r>
          </a:p>
        </p:txBody>
      </p:sp>
      <p:sp>
        <p:nvSpPr>
          <p:cNvPr id="7" name="文本框 6">
            <a:extLst>
              <a:ext uri="{FF2B5EF4-FFF2-40B4-BE49-F238E27FC236}">
                <a16:creationId xmlns="" xmlns:a16="http://schemas.microsoft.com/office/drawing/2014/main" id="{8D1048C6-E55A-4CDB-A1AC-77C6AA4D10B0}"/>
              </a:ext>
            </a:extLst>
          </p:cNvPr>
          <p:cNvSpPr txBox="1"/>
          <p:nvPr/>
        </p:nvSpPr>
        <p:spPr>
          <a:xfrm>
            <a:off x="447001" y="1443306"/>
            <a:ext cx="180408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Research Method</a:t>
            </a:r>
          </a:p>
        </p:txBody>
      </p:sp>
      <p:sp>
        <p:nvSpPr>
          <p:cNvPr id="4" name="等腰三角形 3">
            <a:extLst>
              <a:ext uri="{FF2B5EF4-FFF2-40B4-BE49-F238E27FC236}">
                <a16:creationId xmlns="" xmlns:a16="http://schemas.microsoft.com/office/drawing/2014/main" id="{27E62DDD-BF76-43C8-855A-480779F4AE99}"/>
              </a:ext>
            </a:extLst>
          </p:cNvPr>
          <p:cNvSpPr/>
          <p:nvPr/>
        </p:nvSpPr>
        <p:spPr>
          <a:xfrm rot="4230056">
            <a:off x="6831" y="1171839"/>
            <a:ext cx="241543" cy="208227"/>
          </a:xfrm>
          <a:prstGeom prst="triangle">
            <a:avLst/>
          </a:pr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5" name="等腰三角形 4">
            <a:extLst>
              <a:ext uri="{FF2B5EF4-FFF2-40B4-BE49-F238E27FC236}">
                <a16:creationId xmlns="" xmlns:a16="http://schemas.microsoft.com/office/drawing/2014/main" id="{8797D83D-8C67-422A-8A99-21CCA4C49A5E}"/>
              </a:ext>
            </a:extLst>
          </p:cNvPr>
          <p:cNvSpPr/>
          <p:nvPr/>
        </p:nvSpPr>
        <p:spPr>
          <a:xfrm rot="11720993">
            <a:off x="2063451" y="1171838"/>
            <a:ext cx="241543" cy="208227"/>
          </a:xfrm>
          <a:prstGeom prst="triangle">
            <a:avLst/>
          </a:prstGeom>
          <a:gradFill>
            <a:gsLst>
              <a:gs pos="0">
                <a:schemeClr val="accent1"/>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nvGrpSpPr>
          <p:cNvPr id="55" name="组合 54">
            <a:extLst>
              <a:ext uri="{FF2B5EF4-FFF2-40B4-BE49-F238E27FC236}">
                <a16:creationId xmlns="" xmlns:a16="http://schemas.microsoft.com/office/drawing/2014/main" id="{F687B16B-EA07-484C-B769-9D2A03435721}"/>
              </a:ext>
            </a:extLst>
          </p:cNvPr>
          <p:cNvGrpSpPr/>
          <p:nvPr/>
        </p:nvGrpSpPr>
        <p:grpSpPr>
          <a:xfrm>
            <a:off x="520857" y="2291943"/>
            <a:ext cx="2575420" cy="855238"/>
            <a:chOff x="3279048" y="2767259"/>
            <a:chExt cx="2575420" cy="855238"/>
          </a:xfrm>
          <a:effectLst/>
        </p:grpSpPr>
        <p:sp>
          <p:nvSpPr>
            <p:cNvPr id="13" name="矩形 12">
              <a:extLst>
                <a:ext uri="{FF2B5EF4-FFF2-40B4-BE49-F238E27FC236}">
                  <a16:creationId xmlns="" xmlns:a16="http://schemas.microsoft.com/office/drawing/2014/main" id="{DB134A67-0DCA-43A7-8191-B7CC9310936A}"/>
                </a:ext>
              </a:extLst>
            </p:cNvPr>
            <p:cNvSpPr/>
            <p:nvPr/>
          </p:nvSpPr>
          <p:spPr>
            <a:xfrm>
              <a:off x="3279048" y="2767259"/>
              <a:ext cx="103326" cy="85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4" name="矩形 13">
              <a:extLst>
                <a:ext uri="{FF2B5EF4-FFF2-40B4-BE49-F238E27FC236}">
                  <a16:creationId xmlns="" xmlns:a16="http://schemas.microsoft.com/office/drawing/2014/main" id="{2AC86EE1-9AAC-49E7-984E-B07269D9EAFE}"/>
                </a:ext>
              </a:extLst>
            </p:cNvPr>
            <p:cNvSpPr/>
            <p:nvPr/>
          </p:nvSpPr>
          <p:spPr>
            <a:xfrm>
              <a:off x="3341015" y="2767259"/>
              <a:ext cx="2513453" cy="855238"/>
            </a:xfrm>
            <a:prstGeom prst="rect">
              <a:avLst/>
            </a:prstGeom>
            <a:solidFill>
              <a:schemeClr val="bg1"/>
            </a:solidFill>
            <a:ln>
              <a:noFill/>
            </a:ln>
            <a:effectLst>
              <a:outerShdw blurRad="203200" dist="381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11" name="iconfont-11145-6996231">
            <a:extLst>
              <a:ext uri="{FF2B5EF4-FFF2-40B4-BE49-F238E27FC236}">
                <a16:creationId xmlns="" xmlns:a16="http://schemas.microsoft.com/office/drawing/2014/main" id="{7EE55941-49D2-44EC-AA9B-5B25917AFDA0}"/>
              </a:ext>
            </a:extLst>
          </p:cNvPr>
          <p:cNvSpPr/>
          <p:nvPr/>
        </p:nvSpPr>
        <p:spPr>
          <a:xfrm>
            <a:off x="1022954" y="2525247"/>
            <a:ext cx="389496" cy="388629"/>
          </a:xfrm>
          <a:custGeom>
            <a:avLst/>
            <a:gdLst>
              <a:gd name="T0" fmla="*/ 9125 w 11225"/>
              <a:gd name="T1" fmla="*/ 4700 h 11200"/>
              <a:gd name="T2" fmla="*/ 9025 w 11225"/>
              <a:gd name="T3" fmla="*/ 800 h 11200"/>
              <a:gd name="T4" fmla="*/ 800 w 11225"/>
              <a:gd name="T5" fmla="*/ 900 h 11200"/>
              <a:gd name="T6" fmla="*/ 900 w 11225"/>
              <a:gd name="T7" fmla="*/ 10400 h 11200"/>
              <a:gd name="T8" fmla="*/ 4913 w 11225"/>
              <a:gd name="T9" fmla="*/ 10800 h 11200"/>
              <a:gd name="T10" fmla="*/ 400 w 11225"/>
              <a:gd name="T11" fmla="*/ 11200 h 11200"/>
              <a:gd name="T12" fmla="*/ 0 w 11225"/>
              <a:gd name="T13" fmla="*/ 400 h 11200"/>
              <a:gd name="T14" fmla="*/ 9525 w 11225"/>
              <a:gd name="T15" fmla="*/ 0 h 11200"/>
              <a:gd name="T16" fmla="*/ 9925 w 11225"/>
              <a:gd name="T17" fmla="*/ 4700 h 11200"/>
              <a:gd name="T18" fmla="*/ 1838 w 11225"/>
              <a:gd name="T19" fmla="*/ 2575 h 11200"/>
              <a:gd name="T20" fmla="*/ 8125 w 11225"/>
              <a:gd name="T21" fmla="*/ 2975 h 11200"/>
              <a:gd name="T22" fmla="*/ 1838 w 11225"/>
              <a:gd name="T23" fmla="*/ 3375 h 11200"/>
              <a:gd name="T24" fmla="*/ 1838 w 11225"/>
              <a:gd name="T25" fmla="*/ 2575 h 11200"/>
              <a:gd name="T26" fmla="*/ 4550 w 11225"/>
              <a:gd name="T27" fmla="*/ 5150 h 11200"/>
              <a:gd name="T28" fmla="*/ 4550 w 11225"/>
              <a:gd name="T29" fmla="*/ 5950 h 11200"/>
              <a:gd name="T30" fmla="*/ 1500 w 11225"/>
              <a:gd name="T31" fmla="*/ 5550 h 11200"/>
              <a:gd name="T32" fmla="*/ 5700 w 11225"/>
              <a:gd name="T33" fmla="*/ 5150 h 11200"/>
              <a:gd name="T34" fmla="*/ 6650 w 11225"/>
              <a:gd name="T35" fmla="*/ 5550 h 11200"/>
              <a:gd name="T36" fmla="*/ 5700 w 11225"/>
              <a:gd name="T37" fmla="*/ 5950 h 11200"/>
              <a:gd name="T38" fmla="*/ 5700 w 11225"/>
              <a:gd name="T39" fmla="*/ 5150 h 11200"/>
              <a:gd name="T40" fmla="*/ 9628 w 11225"/>
              <a:gd name="T41" fmla="*/ 5733 h 11200"/>
              <a:gd name="T42" fmla="*/ 11069 w 11225"/>
              <a:gd name="T43" fmla="*/ 6608 h 11200"/>
              <a:gd name="T44" fmla="*/ 7501 w 11225"/>
              <a:gd name="T45" fmla="*/ 10742 h 11200"/>
              <a:gd name="T46" fmla="*/ 6097 w 11225"/>
              <a:gd name="T47" fmla="*/ 10915 h 11200"/>
              <a:gd name="T48" fmla="*/ 5887 w 11225"/>
              <a:gd name="T49" fmla="*/ 10705 h 11200"/>
              <a:gd name="T50" fmla="*/ 6060 w 11225"/>
              <a:gd name="T51" fmla="*/ 9301 h 11200"/>
              <a:gd name="T52" fmla="*/ 6429 w 11225"/>
              <a:gd name="T53" fmla="*/ 10266 h 11200"/>
              <a:gd name="T54" fmla="*/ 6897 w 11225"/>
              <a:gd name="T55" fmla="*/ 10356 h 11200"/>
              <a:gd name="T56" fmla="*/ 10247 w 11225"/>
              <a:gd name="T57" fmla="*/ 6864 h 11200"/>
              <a:gd name="T58" fmla="*/ 9796 w 11225"/>
              <a:gd name="T59" fmla="*/ 6555 h 11200"/>
              <a:gd name="T60" fmla="*/ 1900 w 11225"/>
              <a:gd name="T61" fmla="*/ 8525 h 11200"/>
              <a:gd name="T62" fmla="*/ 1900 w 11225"/>
              <a:gd name="T63" fmla="*/ 7725 h 11200"/>
              <a:gd name="T64" fmla="*/ 1900 w 11225"/>
              <a:gd name="T65" fmla="*/ 8525 h 11200"/>
              <a:gd name="T66" fmla="*/ 2800 w 11225"/>
              <a:gd name="T67" fmla="*/ 8125 h 11200"/>
              <a:gd name="T68" fmla="*/ 3600 w 11225"/>
              <a:gd name="T69" fmla="*/ 8125 h 11200"/>
              <a:gd name="T70" fmla="*/ 4500 w 11225"/>
              <a:gd name="T71" fmla="*/ 8525 h 11200"/>
              <a:gd name="T72" fmla="*/ 4500 w 11225"/>
              <a:gd name="T73" fmla="*/ 7725 h 11200"/>
              <a:gd name="T74" fmla="*/ 4500 w 11225"/>
              <a:gd name="T75" fmla="*/ 8525 h 1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25" h="11200">
                <a:moveTo>
                  <a:pt x="9525" y="5100"/>
                </a:moveTo>
                <a:cubicBezTo>
                  <a:pt x="9304" y="5100"/>
                  <a:pt x="9125" y="4921"/>
                  <a:pt x="9125" y="4700"/>
                </a:cubicBezTo>
                <a:lnTo>
                  <a:pt x="9125" y="900"/>
                </a:lnTo>
                <a:cubicBezTo>
                  <a:pt x="9125" y="845"/>
                  <a:pt x="9080" y="800"/>
                  <a:pt x="9025" y="800"/>
                </a:cubicBezTo>
                <a:lnTo>
                  <a:pt x="900" y="800"/>
                </a:lnTo>
                <a:cubicBezTo>
                  <a:pt x="845" y="800"/>
                  <a:pt x="800" y="845"/>
                  <a:pt x="800" y="900"/>
                </a:cubicBezTo>
                <a:lnTo>
                  <a:pt x="800" y="10300"/>
                </a:lnTo>
                <a:cubicBezTo>
                  <a:pt x="800" y="10355"/>
                  <a:pt x="845" y="10400"/>
                  <a:pt x="900" y="10400"/>
                </a:cubicBezTo>
                <a:lnTo>
                  <a:pt x="4513" y="10400"/>
                </a:lnTo>
                <a:cubicBezTo>
                  <a:pt x="4733" y="10400"/>
                  <a:pt x="4913" y="10579"/>
                  <a:pt x="4913" y="10800"/>
                </a:cubicBezTo>
                <a:cubicBezTo>
                  <a:pt x="4913" y="11021"/>
                  <a:pt x="4733" y="11200"/>
                  <a:pt x="4513" y="11200"/>
                </a:cubicBezTo>
                <a:lnTo>
                  <a:pt x="400" y="11200"/>
                </a:lnTo>
                <a:cubicBezTo>
                  <a:pt x="179" y="11200"/>
                  <a:pt x="0" y="11021"/>
                  <a:pt x="0" y="10800"/>
                </a:cubicBezTo>
                <a:lnTo>
                  <a:pt x="0" y="400"/>
                </a:lnTo>
                <a:cubicBezTo>
                  <a:pt x="0" y="179"/>
                  <a:pt x="179" y="0"/>
                  <a:pt x="400" y="0"/>
                </a:cubicBezTo>
                <a:lnTo>
                  <a:pt x="9525" y="0"/>
                </a:lnTo>
                <a:cubicBezTo>
                  <a:pt x="9746" y="0"/>
                  <a:pt x="9925" y="179"/>
                  <a:pt x="9925" y="400"/>
                </a:cubicBezTo>
                <a:lnTo>
                  <a:pt x="9925" y="4700"/>
                </a:lnTo>
                <a:cubicBezTo>
                  <a:pt x="9925" y="4921"/>
                  <a:pt x="9746" y="5100"/>
                  <a:pt x="9525" y="5100"/>
                </a:cubicBezTo>
                <a:close/>
                <a:moveTo>
                  <a:pt x="1838" y="2575"/>
                </a:moveTo>
                <a:lnTo>
                  <a:pt x="7725" y="2575"/>
                </a:lnTo>
                <a:cubicBezTo>
                  <a:pt x="7946" y="2575"/>
                  <a:pt x="8125" y="2754"/>
                  <a:pt x="8125" y="2975"/>
                </a:cubicBezTo>
                <a:cubicBezTo>
                  <a:pt x="8125" y="3196"/>
                  <a:pt x="7946" y="3375"/>
                  <a:pt x="7725" y="3375"/>
                </a:cubicBezTo>
                <a:lnTo>
                  <a:pt x="1838" y="3375"/>
                </a:lnTo>
                <a:cubicBezTo>
                  <a:pt x="1617" y="3375"/>
                  <a:pt x="1438" y="3196"/>
                  <a:pt x="1438" y="2975"/>
                </a:cubicBezTo>
                <a:cubicBezTo>
                  <a:pt x="1438" y="2754"/>
                  <a:pt x="1617" y="2575"/>
                  <a:pt x="1838" y="2575"/>
                </a:cubicBezTo>
                <a:close/>
                <a:moveTo>
                  <a:pt x="1900" y="5150"/>
                </a:moveTo>
                <a:lnTo>
                  <a:pt x="4550" y="5150"/>
                </a:lnTo>
                <a:cubicBezTo>
                  <a:pt x="4771" y="5150"/>
                  <a:pt x="4950" y="5329"/>
                  <a:pt x="4950" y="5550"/>
                </a:cubicBezTo>
                <a:cubicBezTo>
                  <a:pt x="4950" y="5771"/>
                  <a:pt x="4771" y="5950"/>
                  <a:pt x="4550" y="5950"/>
                </a:cubicBezTo>
                <a:lnTo>
                  <a:pt x="1900" y="5950"/>
                </a:lnTo>
                <a:cubicBezTo>
                  <a:pt x="1679" y="5950"/>
                  <a:pt x="1500" y="5771"/>
                  <a:pt x="1500" y="5550"/>
                </a:cubicBezTo>
                <a:cubicBezTo>
                  <a:pt x="1500" y="5329"/>
                  <a:pt x="1679" y="5150"/>
                  <a:pt x="1900" y="5150"/>
                </a:cubicBezTo>
                <a:close/>
                <a:moveTo>
                  <a:pt x="5700" y="5150"/>
                </a:moveTo>
                <a:lnTo>
                  <a:pt x="6250" y="5150"/>
                </a:lnTo>
                <a:cubicBezTo>
                  <a:pt x="6471" y="5150"/>
                  <a:pt x="6650" y="5329"/>
                  <a:pt x="6650" y="5550"/>
                </a:cubicBezTo>
                <a:cubicBezTo>
                  <a:pt x="6650" y="5771"/>
                  <a:pt x="6471" y="5950"/>
                  <a:pt x="6250" y="5950"/>
                </a:cubicBezTo>
                <a:lnTo>
                  <a:pt x="5700" y="5950"/>
                </a:lnTo>
                <a:cubicBezTo>
                  <a:pt x="5479" y="5950"/>
                  <a:pt x="5300" y="5771"/>
                  <a:pt x="5300" y="5550"/>
                </a:cubicBezTo>
                <a:cubicBezTo>
                  <a:pt x="5300" y="5329"/>
                  <a:pt x="5479" y="5150"/>
                  <a:pt x="5700" y="5150"/>
                </a:cubicBezTo>
                <a:close/>
                <a:moveTo>
                  <a:pt x="6060" y="9301"/>
                </a:moveTo>
                <a:lnTo>
                  <a:pt x="9628" y="5733"/>
                </a:lnTo>
                <a:cubicBezTo>
                  <a:pt x="9784" y="5577"/>
                  <a:pt x="10038" y="5577"/>
                  <a:pt x="10194" y="5733"/>
                </a:cubicBezTo>
                <a:lnTo>
                  <a:pt x="11069" y="6608"/>
                </a:lnTo>
                <a:cubicBezTo>
                  <a:pt x="11225" y="6764"/>
                  <a:pt x="11225" y="7017"/>
                  <a:pt x="11069" y="7174"/>
                </a:cubicBezTo>
                <a:lnTo>
                  <a:pt x="7501" y="10742"/>
                </a:lnTo>
                <a:cubicBezTo>
                  <a:pt x="7431" y="10812"/>
                  <a:pt x="7337" y="10853"/>
                  <a:pt x="7238" y="10858"/>
                </a:cubicBezTo>
                <a:lnTo>
                  <a:pt x="6097" y="10915"/>
                </a:lnTo>
                <a:cubicBezTo>
                  <a:pt x="5986" y="10920"/>
                  <a:pt x="5893" y="10835"/>
                  <a:pt x="5887" y="10725"/>
                </a:cubicBezTo>
                <a:cubicBezTo>
                  <a:pt x="5887" y="10718"/>
                  <a:pt x="5887" y="10712"/>
                  <a:pt x="5887" y="10705"/>
                </a:cubicBezTo>
                <a:lnTo>
                  <a:pt x="5944" y="9564"/>
                </a:lnTo>
                <a:cubicBezTo>
                  <a:pt x="5949" y="9465"/>
                  <a:pt x="5990" y="9371"/>
                  <a:pt x="6060" y="9301"/>
                </a:cubicBezTo>
                <a:close/>
                <a:moveTo>
                  <a:pt x="6446" y="9905"/>
                </a:moveTo>
                <a:lnTo>
                  <a:pt x="6429" y="10266"/>
                </a:lnTo>
                <a:cubicBezTo>
                  <a:pt x="6426" y="10325"/>
                  <a:pt x="6474" y="10373"/>
                  <a:pt x="6533" y="10371"/>
                </a:cubicBezTo>
                <a:lnTo>
                  <a:pt x="6897" y="10356"/>
                </a:lnTo>
                <a:lnTo>
                  <a:pt x="10247" y="7006"/>
                </a:lnTo>
                <a:cubicBezTo>
                  <a:pt x="10286" y="6967"/>
                  <a:pt x="10286" y="6903"/>
                  <a:pt x="10247" y="6864"/>
                </a:cubicBezTo>
                <a:lnTo>
                  <a:pt x="9938" y="6555"/>
                </a:lnTo>
                <a:cubicBezTo>
                  <a:pt x="9898" y="6516"/>
                  <a:pt x="9835" y="6516"/>
                  <a:pt x="9796" y="6555"/>
                </a:cubicBezTo>
                <a:lnTo>
                  <a:pt x="6446" y="9905"/>
                </a:lnTo>
                <a:close/>
                <a:moveTo>
                  <a:pt x="1900" y="8525"/>
                </a:moveTo>
                <a:cubicBezTo>
                  <a:pt x="1679" y="8525"/>
                  <a:pt x="1500" y="8346"/>
                  <a:pt x="1500" y="8125"/>
                </a:cubicBezTo>
                <a:cubicBezTo>
                  <a:pt x="1500" y="7904"/>
                  <a:pt x="1679" y="7725"/>
                  <a:pt x="1900" y="7725"/>
                </a:cubicBezTo>
                <a:cubicBezTo>
                  <a:pt x="2121" y="7725"/>
                  <a:pt x="2300" y="7904"/>
                  <a:pt x="2300" y="8125"/>
                </a:cubicBezTo>
                <a:cubicBezTo>
                  <a:pt x="2300" y="8346"/>
                  <a:pt x="2121" y="8525"/>
                  <a:pt x="1900" y="8525"/>
                </a:cubicBezTo>
                <a:close/>
                <a:moveTo>
                  <a:pt x="3200" y="8525"/>
                </a:moveTo>
                <a:cubicBezTo>
                  <a:pt x="2979" y="8525"/>
                  <a:pt x="2800" y="8346"/>
                  <a:pt x="2800" y="8125"/>
                </a:cubicBezTo>
                <a:cubicBezTo>
                  <a:pt x="2800" y="7904"/>
                  <a:pt x="2979" y="7725"/>
                  <a:pt x="3200" y="7725"/>
                </a:cubicBezTo>
                <a:cubicBezTo>
                  <a:pt x="3421" y="7725"/>
                  <a:pt x="3600" y="7904"/>
                  <a:pt x="3600" y="8125"/>
                </a:cubicBezTo>
                <a:cubicBezTo>
                  <a:pt x="3600" y="8346"/>
                  <a:pt x="3421" y="8525"/>
                  <a:pt x="3200" y="8525"/>
                </a:cubicBezTo>
                <a:close/>
                <a:moveTo>
                  <a:pt x="4500" y="8525"/>
                </a:moveTo>
                <a:cubicBezTo>
                  <a:pt x="4279" y="8525"/>
                  <a:pt x="4100" y="8346"/>
                  <a:pt x="4100" y="8125"/>
                </a:cubicBezTo>
                <a:cubicBezTo>
                  <a:pt x="4100" y="7904"/>
                  <a:pt x="4279" y="7725"/>
                  <a:pt x="4500" y="7725"/>
                </a:cubicBezTo>
                <a:cubicBezTo>
                  <a:pt x="4721" y="7725"/>
                  <a:pt x="4900" y="7904"/>
                  <a:pt x="4900" y="8125"/>
                </a:cubicBezTo>
                <a:cubicBezTo>
                  <a:pt x="4900" y="8346"/>
                  <a:pt x="4721" y="8525"/>
                  <a:pt x="4500" y="8525"/>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2" name="文本框 11">
            <a:extLst>
              <a:ext uri="{FF2B5EF4-FFF2-40B4-BE49-F238E27FC236}">
                <a16:creationId xmlns="" xmlns:a16="http://schemas.microsoft.com/office/drawing/2014/main" id="{195B896E-C0A9-49C7-A908-3E41FFBE4FF3}"/>
              </a:ext>
            </a:extLst>
          </p:cNvPr>
          <p:cNvSpPr txBox="1"/>
          <p:nvPr/>
        </p:nvSpPr>
        <p:spPr>
          <a:xfrm>
            <a:off x="1529623" y="2564054"/>
            <a:ext cx="1210588" cy="338554"/>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问卷调查法</a:t>
            </a:r>
          </a:p>
        </p:txBody>
      </p:sp>
      <p:grpSp>
        <p:nvGrpSpPr>
          <p:cNvPr id="56" name="组合 55">
            <a:extLst>
              <a:ext uri="{FF2B5EF4-FFF2-40B4-BE49-F238E27FC236}">
                <a16:creationId xmlns="" xmlns:a16="http://schemas.microsoft.com/office/drawing/2014/main" id="{C164CD53-0AFB-4292-9F6B-AC7AD956E478}"/>
              </a:ext>
            </a:extLst>
          </p:cNvPr>
          <p:cNvGrpSpPr/>
          <p:nvPr/>
        </p:nvGrpSpPr>
        <p:grpSpPr>
          <a:xfrm>
            <a:off x="3519618" y="2291943"/>
            <a:ext cx="2575420" cy="855238"/>
            <a:chOff x="6277809" y="2767259"/>
            <a:chExt cx="2575420" cy="855238"/>
          </a:xfrm>
          <a:effectLst/>
        </p:grpSpPr>
        <p:sp>
          <p:nvSpPr>
            <p:cNvPr id="20" name="矩形 19">
              <a:extLst>
                <a:ext uri="{FF2B5EF4-FFF2-40B4-BE49-F238E27FC236}">
                  <a16:creationId xmlns="" xmlns:a16="http://schemas.microsoft.com/office/drawing/2014/main" id="{01D5A045-4642-4310-B453-AED993F091FC}"/>
                </a:ext>
              </a:extLst>
            </p:cNvPr>
            <p:cNvSpPr/>
            <p:nvPr/>
          </p:nvSpPr>
          <p:spPr>
            <a:xfrm>
              <a:off x="6277809" y="2767259"/>
              <a:ext cx="103326" cy="8552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1" name="矩形 20">
              <a:extLst>
                <a:ext uri="{FF2B5EF4-FFF2-40B4-BE49-F238E27FC236}">
                  <a16:creationId xmlns="" xmlns:a16="http://schemas.microsoft.com/office/drawing/2014/main" id="{D0B789A1-BE37-4457-A36D-EE714A1B7EB5}"/>
                </a:ext>
              </a:extLst>
            </p:cNvPr>
            <p:cNvSpPr/>
            <p:nvPr/>
          </p:nvSpPr>
          <p:spPr>
            <a:xfrm>
              <a:off x="6339776" y="2767259"/>
              <a:ext cx="2513453" cy="855238"/>
            </a:xfrm>
            <a:prstGeom prst="rect">
              <a:avLst/>
            </a:prstGeom>
            <a:solidFill>
              <a:schemeClr val="bg1"/>
            </a:solidFill>
            <a:ln>
              <a:noFill/>
            </a:ln>
            <a:effectLst>
              <a:outerShdw blurRad="203200" dist="381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18" name="iconfont-11145-6996231">
            <a:extLst>
              <a:ext uri="{FF2B5EF4-FFF2-40B4-BE49-F238E27FC236}">
                <a16:creationId xmlns="" xmlns:a16="http://schemas.microsoft.com/office/drawing/2014/main" id="{A019CD7C-28EA-4D59-99D6-76218E09C6F3}"/>
              </a:ext>
            </a:extLst>
          </p:cNvPr>
          <p:cNvSpPr/>
          <p:nvPr/>
        </p:nvSpPr>
        <p:spPr>
          <a:xfrm>
            <a:off x="4059504" y="2534533"/>
            <a:ext cx="389496" cy="370056"/>
          </a:xfrm>
          <a:custGeom>
            <a:avLst/>
            <a:gdLst>
              <a:gd name="T0" fmla="*/ 11132 w 11352"/>
              <a:gd name="T1" fmla="*/ 3653 h 10786"/>
              <a:gd name="T2" fmla="*/ 10293 w 11352"/>
              <a:gd name="T3" fmla="*/ 2924 h 10786"/>
              <a:gd name="T4" fmla="*/ 10923 w 11352"/>
              <a:gd name="T5" fmla="*/ 2205 h 10786"/>
              <a:gd name="T6" fmla="*/ 11132 w 11352"/>
              <a:gd name="T7" fmla="*/ 777 h 10786"/>
              <a:gd name="T8" fmla="*/ 9951 w 11352"/>
              <a:gd name="T9" fmla="*/ 0 h 10786"/>
              <a:gd name="T10" fmla="*/ 2945 w 11352"/>
              <a:gd name="T11" fmla="*/ 0 h 10786"/>
              <a:gd name="T12" fmla="*/ 469 w 11352"/>
              <a:gd name="T13" fmla="*/ 2828 h 10786"/>
              <a:gd name="T14" fmla="*/ 251 w 11352"/>
              <a:gd name="T15" fmla="*/ 3164 h 10786"/>
              <a:gd name="T16" fmla="*/ 359 w 11352"/>
              <a:gd name="T17" fmla="*/ 4441 h 10786"/>
              <a:gd name="T18" fmla="*/ 1045 w 11352"/>
              <a:gd name="T19" fmla="*/ 4965 h 10786"/>
              <a:gd name="T20" fmla="*/ 414 w 11352"/>
              <a:gd name="T21" fmla="*/ 5746 h 10786"/>
              <a:gd name="T22" fmla="*/ 218 w 11352"/>
              <a:gd name="T23" fmla="*/ 7148 h 10786"/>
              <a:gd name="T24" fmla="*/ 1019 w 11352"/>
              <a:gd name="T25" fmla="*/ 7853 h 10786"/>
              <a:gd name="T26" fmla="*/ 414 w 11352"/>
              <a:gd name="T27" fmla="*/ 8595 h 10786"/>
              <a:gd name="T28" fmla="*/ 222 w 11352"/>
              <a:gd name="T29" fmla="*/ 10018 h 10786"/>
              <a:gd name="T30" fmla="*/ 1398 w 11352"/>
              <a:gd name="T31" fmla="*/ 10786 h 10786"/>
              <a:gd name="T32" fmla="*/ 8446 w 11352"/>
              <a:gd name="T33" fmla="*/ 10786 h 10786"/>
              <a:gd name="T34" fmla="*/ 10923 w 11352"/>
              <a:gd name="T35" fmla="*/ 7958 h 10786"/>
              <a:gd name="T36" fmla="*/ 11132 w 11352"/>
              <a:gd name="T37" fmla="*/ 6529 h 10786"/>
              <a:gd name="T38" fmla="*/ 10293 w 11352"/>
              <a:gd name="T39" fmla="*/ 5800 h 10786"/>
              <a:gd name="T40" fmla="*/ 10923 w 11352"/>
              <a:gd name="T41" fmla="*/ 5081 h 10786"/>
              <a:gd name="T42" fmla="*/ 11132 w 11352"/>
              <a:gd name="T43" fmla="*/ 3653 h 10786"/>
              <a:gd name="T44" fmla="*/ 962 w 11352"/>
              <a:gd name="T45" fmla="*/ 4050 h 10786"/>
              <a:gd name="T46" fmla="*/ 867 w 11352"/>
              <a:gd name="T47" fmla="*/ 3595 h 10786"/>
              <a:gd name="T48" fmla="*/ 5285 w 11352"/>
              <a:gd name="T49" fmla="*/ 3595 h 10786"/>
              <a:gd name="T50" fmla="*/ 5285 w 11352"/>
              <a:gd name="T51" fmla="*/ 2876 h 10786"/>
              <a:gd name="T52" fmla="*/ 1383 w 11352"/>
              <a:gd name="T53" fmla="*/ 2876 h 10786"/>
              <a:gd name="T54" fmla="*/ 3271 w 11352"/>
              <a:gd name="T55" fmla="*/ 719 h 10786"/>
              <a:gd name="T56" fmla="*/ 9951 w 11352"/>
              <a:gd name="T57" fmla="*/ 719 h 10786"/>
              <a:gd name="T58" fmla="*/ 10477 w 11352"/>
              <a:gd name="T59" fmla="*/ 1071 h 10786"/>
              <a:gd name="T60" fmla="*/ 10384 w 11352"/>
              <a:gd name="T61" fmla="*/ 1729 h 10786"/>
              <a:gd name="T62" fmla="*/ 8120 w 11352"/>
              <a:gd name="T63" fmla="*/ 4314 h 10786"/>
              <a:gd name="T64" fmla="*/ 1440 w 11352"/>
              <a:gd name="T65" fmla="*/ 4314 h 10786"/>
              <a:gd name="T66" fmla="*/ 962 w 11352"/>
              <a:gd name="T67" fmla="*/ 4050 h 10786"/>
              <a:gd name="T68" fmla="*/ 9951 w 11352"/>
              <a:gd name="T69" fmla="*/ 6472 h 10786"/>
              <a:gd name="T70" fmla="*/ 10477 w 11352"/>
              <a:gd name="T71" fmla="*/ 6824 h 10786"/>
              <a:gd name="T72" fmla="*/ 10384 w 11352"/>
              <a:gd name="T73" fmla="*/ 7481 h 10786"/>
              <a:gd name="T74" fmla="*/ 8120 w 11352"/>
              <a:gd name="T75" fmla="*/ 10067 h 10786"/>
              <a:gd name="T76" fmla="*/ 1398 w 11352"/>
              <a:gd name="T77" fmla="*/ 10067 h 10786"/>
              <a:gd name="T78" fmla="*/ 875 w 11352"/>
              <a:gd name="T79" fmla="*/ 9719 h 10786"/>
              <a:gd name="T80" fmla="*/ 831 w 11352"/>
              <a:gd name="T81" fmla="*/ 9348 h 10786"/>
              <a:gd name="T82" fmla="*/ 6364 w 11352"/>
              <a:gd name="T83" fmla="*/ 9348 h 10786"/>
              <a:gd name="T84" fmla="*/ 6364 w 11352"/>
              <a:gd name="T85" fmla="*/ 8629 h 10786"/>
              <a:gd name="T86" fmla="*/ 1314 w 11352"/>
              <a:gd name="T87" fmla="*/ 8629 h 10786"/>
              <a:gd name="T88" fmla="*/ 1901 w 11352"/>
              <a:gd name="T89" fmla="*/ 7910 h 10786"/>
              <a:gd name="T90" fmla="*/ 8446 w 11352"/>
              <a:gd name="T91" fmla="*/ 7910 h 10786"/>
              <a:gd name="T92" fmla="*/ 9705 w 11352"/>
              <a:gd name="T93" fmla="*/ 6472 h 10786"/>
              <a:gd name="T94" fmla="*/ 9951 w 11352"/>
              <a:gd name="T95" fmla="*/ 6472 h 10786"/>
              <a:gd name="T96" fmla="*/ 10384 w 11352"/>
              <a:gd name="T97" fmla="*/ 4605 h 10786"/>
              <a:gd name="T98" fmla="*/ 8120 w 11352"/>
              <a:gd name="T99" fmla="*/ 7191 h 10786"/>
              <a:gd name="T100" fmla="*/ 1398 w 11352"/>
              <a:gd name="T101" fmla="*/ 7191 h 10786"/>
              <a:gd name="T102" fmla="*/ 872 w 11352"/>
              <a:gd name="T103" fmla="*/ 6848 h 10786"/>
              <a:gd name="T104" fmla="*/ 834 w 11352"/>
              <a:gd name="T105" fmla="*/ 6472 h 10786"/>
              <a:gd name="T106" fmla="*/ 3487 w 11352"/>
              <a:gd name="T107" fmla="*/ 6472 h 10786"/>
              <a:gd name="T108" fmla="*/ 3487 w 11352"/>
              <a:gd name="T109" fmla="*/ 5753 h 10786"/>
              <a:gd name="T110" fmla="*/ 1332 w 11352"/>
              <a:gd name="T111" fmla="*/ 5753 h 10786"/>
              <a:gd name="T112" fmla="*/ 1913 w 11352"/>
              <a:gd name="T113" fmla="*/ 5033 h 10786"/>
              <a:gd name="T114" fmla="*/ 8446 w 11352"/>
              <a:gd name="T115" fmla="*/ 5033 h 10786"/>
              <a:gd name="T116" fmla="*/ 9705 w 11352"/>
              <a:gd name="T117" fmla="*/ 3595 h 10786"/>
              <a:gd name="T118" fmla="*/ 9951 w 11352"/>
              <a:gd name="T119" fmla="*/ 3595 h 10786"/>
              <a:gd name="T120" fmla="*/ 10477 w 11352"/>
              <a:gd name="T121" fmla="*/ 3948 h 10786"/>
              <a:gd name="T122" fmla="*/ 10384 w 11352"/>
              <a:gd name="T123" fmla="*/ 4605 h 10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52" h="10786">
                <a:moveTo>
                  <a:pt x="11132" y="3653"/>
                </a:moveTo>
                <a:cubicBezTo>
                  <a:pt x="10967" y="3284"/>
                  <a:pt x="10660" y="3025"/>
                  <a:pt x="10293" y="2924"/>
                </a:cubicBezTo>
                <a:lnTo>
                  <a:pt x="10923" y="2205"/>
                </a:lnTo>
                <a:cubicBezTo>
                  <a:pt x="11272" y="1812"/>
                  <a:pt x="11352" y="1266"/>
                  <a:pt x="11132" y="777"/>
                </a:cubicBezTo>
                <a:cubicBezTo>
                  <a:pt x="10917" y="297"/>
                  <a:pt x="10465" y="0"/>
                  <a:pt x="9951" y="0"/>
                </a:cubicBezTo>
                <a:lnTo>
                  <a:pt x="2945" y="0"/>
                </a:lnTo>
                <a:lnTo>
                  <a:pt x="469" y="2828"/>
                </a:lnTo>
                <a:cubicBezTo>
                  <a:pt x="378" y="2930"/>
                  <a:pt x="305" y="3043"/>
                  <a:pt x="251" y="3164"/>
                </a:cubicBezTo>
                <a:cubicBezTo>
                  <a:pt x="70" y="3569"/>
                  <a:pt x="111" y="4058"/>
                  <a:pt x="359" y="4441"/>
                </a:cubicBezTo>
                <a:cubicBezTo>
                  <a:pt x="527" y="4699"/>
                  <a:pt x="768" y="4875"/>
                  <a:pt x="1045" y="4965"/>
                </a:cubicBezTo>
                <a:lnTo>
                  <a:pt x="414" y="5746"/>
                </a:lnTo>
                <a:cubicBezTo>
                  <a:pt x="76" y="6137"/>
                  <a:pt x="1" y="6675"/>
                  <a:pt x="218" y="7148"/>
                </a:cubicBezTo>
                <a:cubicBezTo>
                  <a:pt x="378" y="7497"/>
                  <a:pt x="670" y="7748"/>
                  <a:pt x="1019" y="7853"/>
                </a:cubicBezTo>
                <a:lnTo>
                  <a:pt x="414" y="8595"/>
                </a:lnTo>
                <a:cubicBezTo>
                  <a:pt x="74" y="8989"/>
                  <a:pt x="0" y="9534"/>
                  <a:pt x="222" y="10018"/>
                </a:cubicBezTo>
                <a:cubicBezTo>
                  <a:pt x="439" y="10492"/>
                  <a:pt x="890" y="10786"/>
                  <a:pt x="1398" y="10786"/>
                </a:cubicBezTo>
                <a:lnTo>
                  <a:pt x="8446" y="10786"/>
                </a:lnTo>
                <a:lnTo>
                  <a:pt x="10923" y="7958"/>
                </a:lnTo>
                <a:cubicBezTo>
                  <a:pt x="11272" y="7565"/>
                  <a:pt x="11352" y="7018"/>
                  <a:pt x="11132" y="6529"/>
                </a:cubicBezTo>
                <a:cubicBezTo>
                  <a:pt x="10967" y="6161"/>
                  <a:pt x="10660" y="5901"/>
                  <a:pt x="10293" y="5800"/>
                </a:cubicBezTo>
                <a:lnTo>
                  <a:pt x="10923" y="5081"/>
                </a:lnTo>
                <a:cubicBezTo>
                  <a:pt x="11272" y="4689"/>
                  <a:pt x="11352" y="4142"/>
                  <a:pt x="11132" y="3653"/>
                </a:cubicBezTo>
                <a:close/>
                <a:moveTo>
                  <a:pt x="962" y="4050"/>
                </a:moveTo>
                <a:cubicBezTo>
                  <a:pt x="873" y="3912"/>
                  <a:pt x="841" y="3748"/>
                  <a:pt x="867" y="3595"/>
                </a:cubicBezTo>
                <a:lnTo>
                  <a:pt x="5285" y="3595"/>
                </a:lnTo>
                <a:lnTo>
                  <a:pt x="5285" y="2876"/>
                </a:lnTo>
                <a:lnTo>
                  <a:pt x="1383" y="2876"/>
                </a:lnTo>
                <a:lnTo>
                  <a:pt x="3271" y="719"/>
                </a:lnTo>
                <a:lnTo>
                  <a:pt x="9951" y="719"/>
                </a:lnTo>
                <a:cubicBezTo>
                  <a:pt x="10181" y="719"/>
                  <a:pt x="10377" y="851"/>
                  <a:pt x="10477" y="1071"/>
                </a:cubicBezTo>
                <a:cubicBezTo>
                  <a:pt x="10556" y="1249"/>
                  <a:pt x="10574" y="1514"/>
                  <a:pt x="10384" y="1729"/>
                </a:cubicBezTo>
                <a:lnTo>
                  <a:pt x="8120" y="4314"/>
                </a:lnTo>
                <a:lnTo>
                  <a:pt x="1440" y="4314"/>
                </a:lnTo>
                <a:cubicBezTo>
                  <a:pt x="1174" y="4314"/>
                  <a:pt x="1027" y="4148"/>
                  <a:pt x="962" y="4050"/>
                </a:cubicBezTo>
                <a:close/>
                <a:moveTo>
                  <a:pt x="9951" y="6472"/>
                </a:moveTo>
                <a:cubicBezTo>
                  <a:pt x="10181" y="6472"/>
                  <a:pt x="10377" y="6604"/>
                  <a:pt x="10477" y="6824"/>
                </a:cubicBezTo>
                <a:cubicBezTo>
                  <a:pt x="10556" y="7002"/>
                  <a:pt x="10574" y="7267"/>
                  <a:pt x="10384" y="7481"/>
                </a:cubicBezTo>
                <a:lnTo>
                  <a:pt x="8120" y="10067"/>
                </a:lnTo>
                <a:lnTo>
                  <a:pt x="1398" y="10067"/>
                </a:lnTo>
                <a:cubicBezTo>
                  <a:pt x="1171" y="10067"/>
                  <a:pt x="975" y="9937"/>
                  <a:pt x="875" y="9719"/>
                </a:cubicBezTo>
                <a:cubicBezTo>
                  <a:pt x="829" y="9616"/>
                  <a:pt x="808" y="9484"/>
                  <a:pt x="831" y="9348"/>
                </a:cubicBezTo>
                <a:lnTo>
                  <a:pt x="6364" y="9348"/>
                </a:lnTo>
                <a:lnTo>
                  <a:pt x="6364" y="8629"/>
                </a:lnTo>
                <a:lnTo>
                  <a:pt x="1314" y="8629"/>
                </a:lnTo>
                <a:lnTo>
                  <a:pt x="1901" y="7910"/>
                </a:lnTo>
                <a:lnTo>
                  <a:pt x="8446" y="7910"/>
                </a:lnTo>
                <a:lnTo>
                  <a:pt x="9705" y="6472"/>
                </a:lnTo>
                <a:lnTo>
                  <a:pt x="9951" y="6472"/>
                </a:lnTo>
                <a:close/>
                <a:moveTo>
                  <a:pt x="10384" y="4605"/>
                </a:moveTo>
                <a:lnTo>
                  <a:pt x="8120" y="7191"/>
                </a:lnTo>
                <a:lnTo>
                  <a:pt x="1398" y="7191"/>
                </a:lnTo>
                <a:cubicBezTo>
                  <a:pt x="1167" y="7191"/>
                  <a:pt x="970" y="7063"/>
                  <a:pt x="872" y="6848"/>
                </a:cubicBezTo>
                <a:cubicBezTo>
                  <a:pt x="815" y="6724"/>
                  <a:pt x="806" y="6595"/>
                  <a:pt x="834" y="6472"/>
                </a:cubicBezTo>
                <a:lnTo>
                  <a:pt x="3487" y="6472"/>
                </a:lnTo>
                <a:lnTo>
                  <a:pt x="3487" y="5753"/>
                </a:lnTo>
                <a:lnTo>
                  <a:pt x="1332" y="5753"/>
                </a:lnTo>
                <a:lnTo>
                  <a:pt x="1913" y="5033"/>
                </a:lnTo>
                <a:lnTo>
                  <a:pt x="8446" y="5033"/>
                </a:lnTo>
                <a:lnTo>
                  <a:pt x="9705" y="3595"/>
                </a:lnTo>
                <a:lnTo>
                  <a:pt x="9951" y="3595"/>
                </a:lnTo>
                <a:cubicBezTo>
                  <a:pt x="10181" y="3595"/>
                  <a:pt x="10377" y="3727"/>
                  <a:pt x="10477" y="3948"/>
                </a:cubicBezTo>
                <a:cubicBezTo>
                  <a:pt x="10556" y="4125"/>
                  <a:pt x="10574" y="4391"/>
                  <a:pt x="10384" y="4605"/>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prstClr val="white"/>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9" name="文本框 96">
            <a:extLst>
              <a:ext uri="{FF2B5EF4-FFF2-40B4-BE49-F238E27FC236}">
                <a16:creationId xmlns="" xmlns:a16="http://schemas.microsoft.com/office/drawing/2014/main" id="{1A90B31A-4472-4D9A-A043-8D56774785A8}"/>
              </a:ext>
            </a:extLst>
          </p:cNvPr>
          <p:cNvSpPr txBox="1"/>
          <p:nvPr/>
        </p:nvSpPr>
        <p:spPr>
          <a:xfrm>
            <a:off x="4566173" y="2564054"/>
            <a:ext cx="1210588" cy="338554"/>
          </a:xfrm>
          <a:prstGeom prst="rect">
            <a:avLst/>
          </a:prstGeom>
          <a:noFill/>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文献研究法</a:t>
            </a:r>
          </a:p>
        </p:txBody>
      </p:sp>
      <p:grpSp>
        <p:nvGrpSpPr>
          <p:cNvPr id="58" name="组合 57">
            <a:extLst>
              <a:ext uri="{FF2B5EF4-FFF2-40B4-BE49-F238E27FC236}">
                <a16:creationId xmlns="" xmlns:a16="http://schemas.microsoft.com/office/drawing/2014/main" id="{5A91C1A5-B158-4FFC-9102-C60FD6301E42}"/>
              </a:ext>
            </a:extLst>
          </p:cNvPr>
          <p:cNvGrpSpPr/>
          <p:nvPr/>
        </p:nvGrpSpPr>
        <p:grpSpPr>
          <a:xfrm>
            <a:off x="520857" y="3668439"/>
            <a:ext cx="2575420" cy="855238"/>
            <a:chOff x="3279048" y="4143755"/>
            <a:chExt cx="2575420" cy="855238"/>
          </a:xfrm>
          <a:effectLst/>
        </p:grpSpPr>
        <p:sp>
          <p:nvSpPr>
            <p:cNvPr id="27" name="矩形 26">
              <a:extLst>
                <a:ext uri="{FF2B5EF4-FFF2-40B4-BE49-F238E27FC236}">
                  <a16:creationId xmlns="" xmlns:a16="http://schemas.microsoft.com/office/drawing/2014/main" id="{85D9DEF4-C50E-481A-9C88-5012F4F7A996}"/>
                </a:ext>
              </a:extLst>
            </p:cNvPr>
            <p:cNvSpPr/>
            <p:nvPr/>
          </p:nvSpPr>
          <p:spPr>
            <a:xfrm>
              <a:off x="3279048" y="4143755"/>
              <a:ext cx="103326" cy="85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dirty="0">
                <a:solidFill>
                  <a:prstClr val="white"/>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8" name="矩形 27">
              <a:extLst>
                <a:ext uri="{FF2B5EF4-FFF2-40B4-BE49-F238E27FC236}">
                  <a16:creationId xmlns="" xmlns:a16="http://schemas.microsoft.com/office/drawing/2014/main" id="{C57B6ACC-36A8-416C-9BBA-A31A94B687D5}"/>
                </a:ext>
              </a:extLst>
            </p:cNvPr>
            <p:cNvSpPr/>
            <p:nvPr/>
          </p:nvSpPr>
          <p:spPr>
            <a:xfrm>
              <a:off x="3341015" y="4143755"/>
              <a:ext cx="2513453" cy="855238"/>
            </a:xfrm>
            <a:prstGeom prst="rect">
              <a:avLst/>
            </a:prstGeom>
            <a:solidFill>
              <a:schemeClr val="bg1"/>
            </a:solidFill>
            <a:ln>
              <a:noFill/>
            </a:ln>
            <a:effectLst>
              <a:outerShdw blurRad="203200" dist="381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25" name="iconfont-11145-6996231">
            <a:extLst>
              <a:ext uri="{FF2B5EF4-FFF2-40B4-BE49-F238E27FC236}">
                <a16:creationId xmlns="" xmlns:a16="http://schemas.microsoft.com/office/drawing/2014/main" id="{70530307-FE30-48BC-A29B-CDFC60E332D6}"/>
              </a:ext>
            </a:extLst>
          </p:cNvPr>
          <p:cNvSpPr/>
          <p:nvPr/>
        </p:nvSpPr>
        <p:spPr>
          <a:xfrm>
            <a:off x="1022954" y="3958137"/>
            <a:ext cx="389496" cy="350346"/>
          </a:xfrm>
          <a:custGeom>
            <a:avLst/>
            <a:gdLst>
              <a:gd name="connsiteX0" fmla="*/ 266188 w 606580"/>
              <a:gd name="connsiteY0" fmla="*/ 225315 h 545612"/>
              <a:gd name="connsiteX1" fmla="*/ 340370 w 606580"/>
              <a:gd name="connsiteY1" fmla="*/ 225315 h 545612"/>
              <a:gd name="connsiteX2" fmla="*/ 393755 w 606580"/>
              <a:gd name="connsiteY2" fmla="*/ 274839 h 545612"/>
              <a:gd name="connsiteX3" fmla="*/ 393755 w 606580"/>
              <a:gd name="connsiteY3" fmla="*/ 320931 h 545612"/>
              <a:gd name="connsiteX4" fmla="*/ 212896 w 606580"/>
              <a:gd name="connsiteY4" fmla="*/ 320931 h 545612"/>
              <a:gd name="connsiteX5" fmla="*/ 212896 w 606580"/>
              <a:gd name="connsiteY5" fmla="*/ 274839 h 545612"/>
              <a:gd name="connsiteX6" fmla="*/ 266188 w 606580"/>
              <a:gd name="connsiteY6" fmla="*/ 225315 h 545612"/>
              <a:gd name="connsiteX7" fmla="*/ 303290 w 606580"/>
              <a:gd name="connsiteY7" fmla="*/ 101191 h 545612"/>
              <a:gd name="connsiteX8" fmla="*/ 355720 w 606580"/>
              <a:gd name="connsiteY8" fmla="*/ 153304 h 545612"/>
              <a:gd name="connsiteX9" fmla="*/ 303290 w 606580"/>
              <a:gd name="connsiteY9" fmla="*/ 205417 h 545612"/>
              <a:gd name="connsiteX10" fmla="*/ 250860 w 606580"/>
              <a:gd name="connsiteY10" fmla="*/ 153304 h 545612"/>
              <a:gd name="connsiteX11" fmla="*/ 303290 w 606580"/>
              <a:gd name="connsiteY11" fmla="*/ 101191 h 545612"/>
              <a:gd name="connsiteX12" fmla="*/ 37882 w 606580"/>
              <a:gd name="connsiteY12" fmla="*/ 37820 h 545612"/>
              <a:gd name="connsiteX13" fmla="*/ 37882 w 606580"/>
              <a:gd name="connsiteY13" fmla="*/ 384784 h 545612"/>
              <a:gd name="connsiteX14" fmla="*/ 174184 w 606580"/>
              <a:gd name="connsiteY14" fmla="*/ 384784 h 545612"/>
              <a:gd name="connsiteX15" fmla="*/ 174184 w 606580"/>
              <a:gd name="connsiteY15" fmla="*/ 465986 h 545612"/>
              <a:gd name="connsiteX16" fmla="*/ 274089 w 606580"/>
              <a:gd name="connsiteY16" fmla="*/ 384784 h 545612"/>
              <a:gd name="connsiteX17" fmla="*/ 568698 w 606580"/>
              <a:gd name="connsiteY17" fmla="*/ 384784 h 545612"/>
              <a:gd name="connsiteX18" fmla="*/ 568698 w 606580"/>
              <a:gd name="connsiteY18" fmla="*/ 37820 h 545612"/>
              <a:gd name="connsiteX19" fmla="*/ 0 w 606580"/>
              <a:gd name="connsiteY19" fmla="*/ 0 h 545612"/>
              <a:gd name="connsiteX20" fmla="*/ 606580 w 606580"/>
              <a:gd name="connsiteY20" fmla="*/ 0 h 545612"/>
              <a:gd name="connsiteX21" fmla="*/ 606580 w 606580"/>
              <a:gd name="connsiteY21" fmla="*/ 422604 h 545612"/>
              <a:gd name="connsiteX22" fmla="*/ 287645 w 606580"/>
              <a:gd name="connsiteY22" fmla="*/ 422604 h 545612"/>
              <a:gd name="connsiteX23" fmla="*/ 136302 w 606580"/>
              <a:gd name="connsiteY23" fmla="*/ 545612 h 545612"/>
              <a:gd name="connsiteX24" fmla="*/ 136302 w 606580"/>
              <a:gd name="connsiteY24" fmla="*/ 422604 h 545612"/>
              <a:gd name="connsiteX25" fmla="*/ 0 w 606580"/>
              <a:gd name="connsiteY25" fmla="*/ 422604 h 545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06580" h="545612">
                <a:moveTo>
                  <a:pt x="266188" y="225315"/>
                </a:moveTo>
                <a:lnTo>
                  <a:pt x="340370" y="225315"/>
                </a:lnTo>
                <a:cubicBezTo>
                  <a:pt x="340370" y="225315"/>
                  <a:pt x="393755" y="226242"/>
                  <a:pt x="393755" y="274839"/>
                </a:cubicBezTo>
                <a:lnTo>
                  <a:pt x="393755" y="320931"/>
                </a:lnTo>
                <a:lnTo>
                  <a:pt x="212896" y="320931"/>
                </a:lnTo>
                <a:lnTo>
                  <a:pt x="212896" y="274839"/>
                </a:lnTo>
                <a:cubicBezTo>
                  <a:pt x="212896" y="225964"/>
                  <a:pt x="266188" y="225315"/>
                  <a:pt x="266188" y="225315"/>
                </a:cubicBezTo>
                <a:close/>
                <a:moveTo>
                  <a:pt x="303290" y="101191"/>
                </a:moveTo>
                <a:cubicBezTo>
                  <a:pt x="332246" y="101191"/>
                  <a:pt x="355720" y="124523"/>
                  <a:pt x="355720" y="153304"/>
                </a:cubicBezTo>
                <a:cubicBezTo>
                  <a:pt x="355720" y="182085"/>
                  <a:pt x="332246" y="205417"/>
                  <a:pt x="303290" y="205417"/>
                </a:cubicBezTo>
                <a:cubicBezTo>
                  <a:pt x="274334" y="205417"/>
                  <a:pt x="250860" y="182085"/>
                  <a:pt x="250860" y="153304"/>
                </a:cubicBezTo>
                <a:cubicBezTo>
                  <a:pt x="250860" y="124523"/>
                  <a:pt x="274334" y="101191"/>
                  <a:pt x="303290" y="101191"/>
                </a:cubicBezTo>
                <a:close/>
                <a:moveTo>
                  <a:pt x="37882" y="37820"/>
                </a:moveTo>
                <a:lnTo>
                  <a:pt x="37882" y="384784"/>
                </a:lnTo>
                <a:lnTo>
                  <a:pt x="174184" y="384784"/>
                </a:lnTo>
                <a:lnTo>
                  <a:pt x="174184" y="465986"/>
                </a:lnTo>
                <a:lnTo>
                  <a:pt x="274089" y="384784"/>
                </a:lnTo>
                <a:lnTo>
                  <a:pt x="568698" y="384784"/>
                </a:lnTo>
                <a:lnTo>
                  <a:pt x="568698" y="37820"/>
                </a:lnTo>
                <a:close/>
                <a:moveTo>
                  <a:pt x="0" y="0"/>
                </a:moveTo>
                <a:lnTo>
                  <a:pt x="606580" y="0"/>
                </a:lnTo>
                <a:lnTo>
                  <a:pt x="606580" y="422604"/>
                </a:lnTo>
                <a:lnTo>
                  <a:pt x="287645" y="422604"/>
                </a:lnTo>
                <a:lnTo>
                  <a:pt x="136302" y="545612"/>
                </a:lnTo>
                <a:lnTo>
                  <a:pt x="136302" y="422604"/>
                </a:lnTo>
                <a:lnTo>
                  <a:pt x="0" y="422604"/>
                </a:ln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prstClr val="white"/>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6" name="文本框 102">
            <a:extLst>
              <a:ext uri="{FF2B5EF4-FFF2-40B4-BE49-F238E27FC236}">
                <a16:creationId xmlns="" xmlns:a16="http://schemas.microsoft.com/office/drawing/2014/main" id="{3F8B2DB9-50F4-4EC6-A211-79CF7F3F3B2D}"/>
              </a:ext>
            </a:extLst>
          </p:cNvPr>
          <p:cNvSpPr txBox="1"/>
          <p:nvPr/>
        </p:nvSpPr>
        <p:spPr>
          <a:xfrm>
            <a:off x="1529623" y="3936614"/>
            <a:ext cx="1210588" cy="338554"/>
          </a:xfrm>
          <a:prstGeom prst="rect">
            <a:avLst/>
          </a:prstGeom>
          <a:noFill/>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直接访谈法</a:t>
            </a:r>
          </a:p>
        </p:txBody>
      </p:sp>
      <p:grpSp>
        <p:nvGrpSpPr>
          <p:cNvPr id="59" name="组合 58">
            <a:extLst>
              <a:ext uri="{FF2B5EF4-FFF2-40B4-BE49-F238E27FC236}">
                <a16:creationId xmlns="" xmlns:a16="http://schemas.microsoft.com/office/drawing/2014/main" id="{EFF31050-D091-4750-91A4-AB3ADB8B02B3}"/>
              </a:ext>
            </a:extLst>
          </p:cNvPr>
          <p:cNvGrpSpPr/>
          <p:nvPr/>
        </p:nvGrpSpPr>
        <p:grpSpPr>
          <a:xfrm>
            <a:off x="520857" y="5044934"/>
            <a:ext cx="2575420" cy="855238"/>
            <a:chOff x="3279048" y="5520250"/>
            <a:chExt cx="2575420" cy="855238"/>
          </a:xfrm>
          <a:effectLst/>
        </p:grpSpPr>
        <p:sp>
          <p:nvSpPr>
            <p:cNvPr id="34" name="矩形 33">
              <a:extLst>
                <a:ext uri="{FF2B5EF4-FFF2-40B4-BE49-F238E27FC236}">
                  <a16:creationId xmlns="" xmlns:a16="http://schemas.microsoft.com/office/drawing/2014/main" id="{89E98851-8C1E-4630-A8E4-4E7717261756}"/>
                </a:ext>
              </a:extLst>
            </p:cNvPr>
            <p:cNvSpPr/>
            <p:nvPr/>
          </p:nvSpPr>
          <p:spPr>
            <a:xfrm>
              <a:off x="3279048" y="5520250"/>
              <a:ext cx="103326" cy="8552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35" name="矩形 34">
              <a:extLst>
                <a:ext uri="{FF2B5EF4-FFF2-40B4-BE49-F238E27FC236}">
                  <a16:creationId xmlns="" xmlns:a16="http://schemas.microsoft.com/office/drawing/2014/main" id="{36D38D8A-87BB-4301-98AB-8DF6B7F0BE36}"/>
                </a:ext>
              </a:extLst>
            </p:cNvPr>
            <p:cNvSpPr/>
            <p:nvPr/>
          </p:nvSpPr>
          <p:spPr>
            <a:xfrm>
              <a:off x="3341015" y="5520250"/>
              <a:ext cx="2513453" cy="855238"/>
            </a:xfrm>
            <a:prstGeom prst="rect">
              <a:avLst/>
            </a:prstGeom>
            <a:solidFill>
              <a:schemeClr val="bg1"/>
            </a:solidFill>
            <a:ln>
              <a:noFill/>
            </a:ln>
            <a:effectLst>
              <a:outerShdw blurRad="203200" dist="381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32" name="iconfont-11145-6996231">
            <a:extLst>
              <a:ext uri="{FF2B5EF4-FFF2-40B4-BE49-F238E27FC236}">
                <a16:creationId xmlns="" xmlns:a16="http://schemas.microsoft.com/office/drawing/2014/main" id="{13018B72-0EDC-4314-9258-C5F80BFD4B80}"/>
              </a:ext>
            </a:extLst>
          </p:cNvPr>
          <p:cNvSpPr/>
          <p:nvPr/>
        </p:nvSpPr>
        <p:spPr>
          <a:xfrm>
            <a:off x="1022971" y="5310756"/>
            <a:ext cx="389427" cy="389496"/>
          </a:xfrm>
          <a:custGeom>
            <a:avLst/>
            <a:gdLst>
              <a:gd name="T0" fmla="*/ 9361 w 11996"/>
              <a:gd name="T1" fmla="*/ 7593 h 11998"/>
              <a:gd name="T2" fmla="*/ 8850 w 11996"/>
              <a:gd name="T3" fmla="*/ 7632 h 11998"/>
              <a:gd name="T4" fmla="*/ 7945 w 11996"/>
              <a:gd name="T5" fmla="*/ 8497 h 11998"/>
              <a:gd name="T6" fmla="*/ 7473 w 11996"/>
              <a:gd name="T7" fmla="*/ 8576 h 11998"/>
              <a:gd name="T8" fmla="*/ 5153 w 11996"/>
              <a:gd name="T9" fmla="*/ 6845 h 11998"/>
              <a:gd name="T10" fmla="*/ 3422 w 11996"/>
              <a:gd name="T11" fmla="*/ 4524 h 11998"/>
              <a:gd name="T12" fmla="*/ 3500 w 11996"/>
              <a:gd name="T13" fmla="*/ 4052 h 11998"/>
              <a:gd name="T14" fmla="*/ 4405 w 11996"/>
              <a:gd name="T15" fmla="*/ 3148 h 11998"/>
              <a:gd name="T16" fmla="*/ 4445 w 11996"/>
              <a:gd name="T17" fmla="*/ 2636 h 11998"/>
              <a:gd name="T18" fmla="*/ 3186 w 11996"/>
              <a:gd name="T19" fmla="*/ 1102 h 11998"/>
              <a:gd name="T20" fmla="*/ 3146 w 11996"/>
              <a:gd name="T21" fmla="*/ 1063 h 11998"/>
              <a:gd name="T22" fmla="*/ 2596 w 11996"/>
              <a:gd name="T23" fmla="*/ 1063 h 11998"/>
              <a:gd name="T24" fmla="*/ 1533 w 11996"/>
              <a:gd name="T25" fmla="*/ 2125 h 11998"/>
              <a:gd name="T26" fmla="*/ 4601 w 11996"/>
              <a:gd name="T27" fmla="*/ 7396 h 11998"/>
              <a:gd name="T28" fmla="*/ 9873 w 11996"/>
              <a:gd name="T29" fmla="*/ 10464 h 11998"/>
              <a:gd name="T30" fmla="*/ 10974 w 11996"/>
              <a:gd name="T31" fmla="*/ 9363 h 11998"/>
              <a:gd name="T32" fmla="*/ 10895 w 11996"/>
              <a:gd name="T33" fmla="*/ 8812 h 11998"/>
              <a:gd name="T34" fmla="*/ 9361 w 11996"/>
              <a:gd name="T35" fmla="*/ 7593 h 11998"/>
              <a:gd name="T36" fmla="*/ 8299 w 11996"/>
              <a:gd name="T37" fmla="*/ 7042 h 11998"/>
              <a:gd name="T38" fmla="*/ 9872 w 11996"/>
              <a:gd name="T39" fmla="*/ 6963 h 11998"/>
              <a:gd name="T40" fmla="*/ 11406 w 11996"/>
              <a:gd name="T41" fmla="*/ 8183 h 11998"/>
              <a:gd name="T42" fmla="*/ 11603 w 11996"/>
              <a:gd name="T43" fmla="*/ 9834 h 11998"/>
              <a:gd name="T44" fmla="*/ 11524 w 11996"/>
              <a:gd name="T45" fmla="*/ 9913 h 11998"/>
              <a:gd name="T46" fmla="*/ 10462 w 11996"/>
              <a:gd name="T47" fmla="*/ 10976 h 11998"/>
              <a:gd name="T48" fmla="*/ 4050 w 11996"/>
              <a:gd name="T49" fmla="*/ 7908 h 11998"/>
              <a:gd name="T50" fmla="*/ 983 w 11996"/>
              <a:gd name="T51" fmla="*/ 1535 h 11998"/>
              <a:gd name="T52" fmla="*/ 2045 w 11996"/>
              <a:gd name="T53" fmla="*/ 472 h 11998"/>
              <a:gd name="T54" fmla="*/ 3697 w 11996"/>
              <a:gd name="T55" fmla="*/ 472 h 11998"/>
              <a:gd name="T56" fmla="*/ 3776 w 11996"/>
              <a:gd name="T57" fmla="*/ 551 h 11998"/>
              <a:gd name="T58" fmla="*/ 4995 w 11996"/>
              <a:gd name="T59" fmla="*/ 2086 h 11998"/>
              <a:gd name="T60" fmla="*/ 4916 w 11996"/>
              <a:gd name="T61" fmla="*/ 3659 h 11998"/>
              <a:gd name="T62" fmla="*/ 4248 w 11996"/>
              <a:gd name="T63" fmla="*/ 4328 h 11998"/>
              <a:gd name="T64" fmla="*/ 5703 w 11996"/>
              <a:gd name="T65" fmla="*/ 6215 h 11998"/>
              <a:gd name="T66" fmla="*/ 7591 w 11996"/>
              <a:gd name="T67" fmla="*/ 7671 h 11998"/>
              <a:gd name="T68" fmla="*/ 8299 w 11996"/>
              <a:gd name="T69" fmla="*/ 7042 h 11998"/>
              <a:gd name="T70" fmla="*/ 6923 w 11996"/>
              <a:gd name="T71" fmla="*/ 1732 h 11998"/>
              <a:gd name="T72" fmla="*/ 6529 w 11996"/>
              <a:gd name="T73" fmla="*/ 1338 h 11998"/>
              <a:gd name="T74" fmla="*/ 6923 w 11996"/>
              <a:gd name="T75" fmla="*/ 945 h 11998"/>
              <a:gd name="T76" fmla="*/ 10856 w 11996"/>
              <a:gd name="T77" fmla="*/ 4878 h 11998"/>
              <a:gd name="T78" fmla="*/ 10463 w 11996"/>
              <a:gd name="T79" fmla="*/ 5272 h 11998"/>
              <a:gd name="T80" fmla="*/ 10069 w 11996"/>
              <a:gd name="T81" fmla="*/ 4878 h 11998"/>
              <a:gd name="T82" fmla="*/ 6923 w 11996"/>
              <a:gd name="T83" fmla="*/ 1732 h 11998"/>
              <a:gd name="T84" fmla="*/ 6923 w 11996"/>
              <a:gd name="T85" fmla="*/ 3305 h 11998"/>
              <a:gd name="T86" fmla="*/ 6529 w 11996"/>
              <a:gd name="T87" fmla="*/ 2911 h 11998"/>
              <a:gd name="T88" fmla="*/ 6923 w 11996"/>
              <a:gd name="T89" fmla="*/ 2518 h 11998"/>
              <a:gd name="T90" fmla="*/ 9283 w 11996"/>
              <a:gd name="T91" fmla="*/ 4878 h 11998"/>
              <a:gd name="T92" fmla="*/ 8889 w 11996"/>
              <a:gd name="T93" fmla="*/ 5272 h 11998"/>
              <a:gd name="T94" fmla="*/ 8496 w 11996"/>
              <a:gd name="T95" fmla="*/ 4878 h 11998"/>
              <a:gd name="T96" fmla="*/ 6923 w 11996"/>
              <a:gd name="T97" fmla="*/ 3305 h 11998"/>
              <a:gd name="T98" fmla="*/ 6923 w 11996"/>
              <a:gd name="T99" fmla="*/ 3305 h 11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996" h="11998">
                <a:moveTo>
                  <a:pt x="9361" y="7593"/>
                </a:moveTo>
                <a:cubicBezTo>
                  <a:pt x="9204" y="7474"/>
                  <a:pt x="8968" y="7474"/>
                  <a:pt x="8850" y="7632"/>
                </a:cubicBezTo>
                <a:lnTo>
                  <a:pt x="7945" y="8497"/>
                </a:lnTo>
                <a:cubicBezTo>
                  <a:pt x="7827" y="8615"/>
                  <a:pt x="7630" y="8655"/>
                  <a:pt x="7473" y="8576"/>
                </a:cubicBezTo>
                <a:cubicBezTo>
                  <a:pt x="6621" y="8112"/>
                  <a:pt x="5840" y="7529"/>
                  <a:pt x="5153" y="6845"/>
                </a:cubicBezTo>
                <a:cubicBezTo>
                  <a:pt x="4468" y="6158"/>
                  <a:pt x="3885" y="5376"/>
                  <a:pt x="3422" y="4524"/>
                </a:cubicBezTo>
                <a:cubicBezTo>
                  <a:pt x="3343" y="4367"/>
                  <a:pt x="3382" y="4170"/>
                  <a:pt x="3500" y="4052"/>
                </a:cubicBezTo>
                <a:lnTo>
                  <a:pt x="4405" y="3148"/>
                </a:lnTo>
                <a:cubicBezTo>
                  <a:pt x="4562" y="2990"/>
                  <a:pt x="4562" y="2794"/>
                  <a:pt x="4445" y="2636"/>
                </a:cubicBezTo>
                <a:lnTo>
                  <a:pt x="3186" y="1102"/>
                </a:lnTo>
                <a:cubicBezTo>
                  <a:pt x="3186" y="1080"/>
                  <a:pt x="3168" y="1062"/>
                  <a:pt x="3146" y="1063"/>
                </a:cubicBezTo>
                <a:cubicBezTo>
                  <a:pt x="2989" y="905"/>
                  <a:pt x="2753" y="905"/>
                  <a:pt x="2596" y="1063"/>
                </a:cubicBezTo>
                <a:lnTo>
                  <a:pt x="1533" y="2125"/>
                </a:lnTo>
                <a:cubicBezTo>
                  <a:pt x="1022" y="2637"/>
                  <a:pt x="2320" y="5075"/>
                  <a:pt x="4601" y="7396"/>
                </a:cubicBezTo>
                <a:cubicBezTo>
                  <a:pt x="6883" y="9717"/>
                  <a:pt x="9361" y="10975"/>
                  <a:pt x="9873" y="10464"/>
                </a:cubicBezTo>
                <a:lnTo>
                  <a:pt x="10974" y="9363"/>
                </a:lnTo>
                <a:cubicBezTo>
                  <a:pt x="11092" y="9205"/>
                  <a:pt x="11092" y="8930"/>
                  <a:pt x="10895" y="8812"/>
                </a:cubicBezTo>
                <a:lnTo>
                  <a:pt x="9361" y="7593"/>
                </a:lnTo>
                <a:close/>
                <a:moveTo>
                  <a:pt x="8299" y="7042"/>
                </a:moveTo>
                <a:cubicBezTo>
                  <a:pt x="8731" y="6609"/>
                  <a:pt x="9400" y="6570"/>
                  <a:pt x="9872" y="6963"/>
                </a:cubicBezTo>
                <a:lnTo>
                  <a:pt x="11406" y="8183"/>
                </a:lnTo>
                <a:cubicBezTo>
                  <a:pt x="11918" y="8576"/>
                  <a:pt x="11996" y="9323"/>
                  <a:pt x="11603" y="9834"/>
                </a:cubicBezTo>
                <a:cubicBezTo>
                  <a:pt x="11564" y="9874"/>
                  <a:pt x="11564" y="9913"/>
                  <a:pt x="11524" y="9913"/>
                </a:cubicBezTo>
                <a:lnTo>
                  <a:pt x="10462" y="10976"/>
                </a:lnTo>
                <a:cubicBezTo>
                  <a:pt x="9439" y="11998"/>
                  <a:pt x="6686" y="10543"/>
                  <a:pt x="4050" y="7908"/>
                </a:cubicBezTo>
                <a:cubicBezTo>
                  <a:pt x="1415" y="5272"/>
                  <a:pt x="0" y="2558"/>
                  <a:pt x="983" y="1535"/>
                </a:cubicBezTo>
                <a:lnTo>
                  <a:pt x="2045" y="472"/>
                </a:lnTo>
                <a:cubicBezTo>
                  <a:pt x="2517" y="0"/>
                  <a:pt x="3264" y="0"/>
                  <a:pt x="3697" y="472"/>
                </a:cubicBezTo>
                <a:lnTo>
                  <a:pt x="3776" y="551"/>
                </a:lnTo>
                <a:lnTo>
                  <a:pt x="4995" y="2086"/>
                </a:lnTo>
                <a:cubicBezTo>
                  <a:pt x="5388" y="2558"/>
                  <a:pt x="5349" y="3226"/>
                  <a:pt x="4916" y="3659"/>
                </a:cubicBezTo>
                <a:lnTo>
                  <a:pt x="4248" y="4328"/>
                </a:lnTo>
                <a:cubicBezTo>
                  <a:pt x="4680" y="5036"/>
                  <a:pt x="5152" y="5665"/>
                  <a:pt x="5703" y="6215"/>
                </a:cubicBezTo>
                <a:cubicBezTo>
                  <a:pt x="6254" y="6765"/>
                  <a:pt x="6883" y="7238"/>
                  <a:pt x="7591" y="7671"/>
                </a:cubicBezTo>
                <a:lnTo>
                  <a:pt x="8299" y="7042"/>
                </a:lnTo>
                <a:close/>
                <a:moveTo>
                  <a:pt x="6923" y="1732"/>
                </a:moveTo>
                <a:cubicBezTo>
                  <a:pt x="6687" y="1732"/>
                  <a:pt x="6529" y="1574"/>
                  <a:pt x="6529" y="1338"/>
                </a:cubicBezTo>
                <a:cubicBezTo>
                  <a:pt x="6529" y="1102"/>
                  <a:pt x="6687" y="945"/>
                  <a:pt x="6923" y="945"/>
                </a:cubicBezTo>
                <a:cubicBezTo>
                  <a:pt x="9086" y="945"/>
                  <a:pt x="10856" y="2715"/>
                  <a:pt x="10856" y="4878"/>
                </a:cubicBezTo>
                <a:cubicBezTo>
                  <a:pt x="10856" y="5114"/>
                  <a:pt x="10699" y="5272"/>
                  <a:pt x="10463" y="5272"/>
                </a:cubicBezTo>
                <a:cubicBezTo>
                  <a:pt x="10227" y="5272"/>
                  <a:pt x="10069" y="5114"/>
                  <a:pt x="10069" y="4878"/>
                </a:cubicBezTo>
                <a:cubicBezTo>
                  <a:pt x="10069" y="3148"/>
                  <a:pt x="8653" y="1732"/>
                  <a:pt x="6923" y="1732"/>
                </a:cubicBezTo>
                <a:close/>
                <a:moveTo>
                  <a:pt x="6923" y="3305"/>
                </a:moveTo>
                <a:cubicBezTo>
                  <a:pt x="6687" y="3305"/>
                  <a:pt x="6529" y="3148"/>
                  <a:pt x="6529" y="2911"/>
                </a:cubicBezTo>
                <a:cubicBezTo>
                  <a:pt x="6529" y="2675"/>
                  <a:pt x="6687" y="2518"/>
                  <a:pt x="6923" y="2518"/>
                </a:cubicBezTo>
                <a:cubicBezTo>
                  <a:pt x="8221" y="2518"/>
                  <a:pt x="9283" y="3581"/>
                  <a:pt x="9283" y="4878"/>
                </a:cubicBezTo>
                <a:cubicBezTo>
                  <a:pt x="9283" y="5114"/>
                  <a:pt x="9125" y="5272"/>
                  <a:pt x="8889" y="5272"/>
                </a:cubicBezTo>
                <a:cubicBezTo>
                  <a:pt x="8653" y="5272"/>
                  <a:pt x="8496" y="5114"/>
                  <a:pt x="8496" y="4878"/>
                </a:cubicBezTo>
                <a:cubicBezTo>
                  <a:pt x="8496" y="4013"/>
                  <a:pt x="7788" y="3305"/>
                  <a:pt x="6923" y="3305"/>
                </a:cubicBezTo>
                <a:close/>
                <a:moveTo>
                  <a:pt x="6923" y="3305"/>
                </a:move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prstClr val="white"/>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33" name="文本框 105">
            <a:extLst>
              <a:ext uri="{FF2B5EF4-FFF2-40B4-BE49-F238E27FC236}">
                <a16:creationId xmlns="" xmlns:a16="http://schemas.microsoft.com/office/drawing/2014/main" id="{A5A923C3-2EC1-4934-8C6B-CFD68ED67B94}"/>
              </a:ext>
            </a:extLst>
          </p:cNvPr>
          <p:cNvSpPr txBox="1"/>
          <p:nvPr/>
        </p:nvSpPr>
        <p:spPr>
          <a:xfrm>
            <a:off x="1529606" y="5317045"/>
            <a:ext cx="1210588" cy="338554"/>
          </a:xfrm>
          <a:prstGeom prst="rect">
            <a:avLst/>
          </a:prstGeom>
          <a:noFill/>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间接访谈法</a:t>
            </a:r>
          </a:p>
        </p:txBody>
      </p:sp>
      <p:grpSp>
        <p:nvGrpSpPr>
          <p:cNvPr id="57" name="组合 56">
            <a:extLst>
              <a:ext uri="{FF2B5EF4-FFF2-40B4-BE49-F238E27FC236}">
                <a16:creationId xmlns="" xmlns:a16="http://schemas.microsoft.com/office/drawing/2014/main" id="{C3A2E17A-7A34-46C3-B33F-4AFCAB8FC7F2}"/>
              </a:ext>
            </a:extLst>
          </p:cNvPr>
          <p:cNvGrpSpPr/>
          <p:nvPr/>
        </p:nvGrpSpPr>
        <p:grpSpPr>
          <a:xfrm>
            <a:off x="3519618" y="3668439"/>
            <a:ext cx="2575420" cy="855238"/>
            <a:chOff x="6277809" y="4143755"/>
            <a:chExt cx="2575420" cy="855238"/>
          </a:xfrm>
          <a:effectLst/>
        </p:grpSpPr>
        <p:sp>
          <p:nvSpPr>
            <p:cNvPr id="41" name="矩形 40">
              <a:extLst>
                <a:ext uri="{FF2B5EF4-FFF2-40B4-BE49-F238E27FC236}">
                  <a16:creationId xmlns="" xmlns:a16="http://schemas.microsoft.com/office/drawing/2014/main" id="{72789B63-2CBE-4FE0-AE7A-9EC3C24D8CF7}"/>
                </a:ext>
              </a:extLst>
            </p:cNvPr>
            <p:cNvSpPr/>
            <p:nvPr/>
          </p:nvSpPr>
          <p:spPr>
            <a:xfrm>
              <a:off x="6277809" y="4143755"/>
              <a:ext cx="103326" cy="8552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42" name="矩形 41">
              <a:extLst>
                <a:ext uri="{FF2B5EF4-FFF2-40B4-BE49-F238E27FC236}">
                  <a16:creationId xmlns="" xmlns:a16="http://schemas.microsoft.com/office/drawing/2014/main" id="{44CF899C-8401-48B3-A95A-50F43696E0BE}"/>
                </a:ext>
              </a:extLst>
            </p:cNvPr>
            <p:cNvSpPr/>
            <p:nvPr/>
          </p:nvSpPr>
          <p:spPr>
            <a:xfrm>
              <a:off x="6339776" y="4143755"/>
              <a:ext cx="2513453" cy="855238"/>
            </a:xfrm>
            <a:prstGeom prst="rect">
              <a:avLst/>
            </a:prstGeom>
            <a:solidFill>
              <a:schemeClr val="bg1"/>
            </a:solidFill>
            <a:ln>
              <a:noFill/>
            </a:ln>
            <a:effectLst>
              <a:outerShdw blurRad="203200" dist="381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39" name="iconfont-11145-6996231">
            <a:extLst>
              <a:ext uri="{FF2B5EF4-FFF2-40B4-BE49-F238E27FC236}">
                <a16:creationId xmlns="" xmlns:a16="http://schemas.microsoft.com/office/drawing/2014/main" id="{CC70557E-16E0-4D1F-82BF-793A4572B0E8}"/>
              </a:ext>
            </a:extLst>
          </p:cNvPr>
          <p:cNvSpPr/>
          <p:nvPr/>
        </p:nvSpPr>
        <p:spPr>
          <a:xfrm>
            <a:off x="4059504" y="3953636"/>
            <a:ext cx="389496" cy="362263"/>
          </a:xfrm>
          <a:custGeom>
            <a:avLst/>
            <a:gdLst>
              <a:gd name="connsiteX0" fmla="*/ 80464 w 542555"/>
              <a:gd name="connsiteY0" fmla="*/ 402778 h 504622"/>
              <a:gd name="connsiteX1" fmla="*/ 384617 w 542555"/>
              <a:gd name="connsiteY1" fmla="*/ 402778 h 504622"/>
              <a:gd name="connsiteX2" fmla="*/ 384617 w 542555"/>
              <a:gd name="connsiteY2" fmla="*/ 425768 h 504622"/>
              <a:gd name="connsiteX3" fmla="*/ 80464 w 542555"/>
              <a:gd name="connsiteY3" fmla="*/ 425768 h 504622"/>
              <a:gd name="connsiteX4" fmla="*/ 476530 w 542555"/>
              <a:gd name="connsiteY4" fmla="*/ 395670 h 504622"/>
              <a:gd name="connsiteX5" fmla="*/ 453565 w 542555"/>
              <a:gd name="connsiteY5" fmla="*/ 401404 h 504622"/>
              <a:gd name="connsiteX6" fmla="*/ 453565 w 542555"/>
              <a:gd name="connsiteY6" fmla="*/ 427208 h 504622"/>
              <a:gd name="connsiteX7" fmla="*/ 479401 w 542555"/>
              <a:gd name="connsiteY7" fmla="*/ 422908 h 504622"/>
              <a:gd name="connsiteX8" fmla="*/ 80464 w 542555"/>
              <a:gd name="connsiteY8" fmla="*/ 355419 h 504622"/>
              <a:gd name="connsiteX9" fmla="*/ 384617 w 542555"/>
              <a:gd name="connsiteY9" fmla="*/ 355419 h 504622"/>
              <a:gd name="connsiteX10" fmla="*/ 384617 w 542555"/>
              <a:gd name="connsiteY10" fmla="*/ 379788 h 504622"/>
              <a:gd name="connsiteX11" fmla="*/ 80464 w 542555"/>
              <a:gd name="connsiteY11" fmla="*/ 379788 h 504622"/>
              <a:gd name="connsiteX12" fmla="*/ 80464 w 542555"/>
              <a:gd name="connsiteY12" fmla="*/ 303923 h 504622"/>
              <a:gd name="connsiteX13" fmla="*/ 384617 w 542555"/>
              <a:gd name="connsiteY13" fmla="*/ 303923 h 504622"/>
              <a:gd name="connsiteX14" fmla="*/ 384617 w 542555"/>
              <a:gd name="connsiteY14" fmla="*/ 326913 h 504622"/>
              <a:gd name="connsiteX15" fmla="*/ 80464 w 542555"/>
              <a:gd name="connsiteY15" fmla="*/ 326913 h 504622"/>
              <a:gd name="connsiteX16" fmla="*/ 163686 w 542555"/>
              <a:gd name="connsiteY16" fmla="*/ 235184 h 504622"/>
              <a:gd name="connsiteX17" fmla="*/ 384616 w 542555"/>
              <a:gd name="connsiteY17" fmla="*/ 235184 h 504622"/>
              <a:gd name="connsiteX18" fmla="*/ 384616 w 542555"/>
              <a:gd name="connsiteY18" fmla="*/ 257944 h 504622"/>
              <a:gd name="connsiteX19" fmla="*/ 163686 w 542555"/>
              <a:gd name="connsiteY19" fmla="*/ 257944 h 504622"/>
              <a:gd name="connsiteX20" fmla="*/ 479401 w 542555"/>
              <a:gd name="connsiteY20" fmla="*/ 232241 h 504622"/>
              <a:gd name="connsiteX21" fmla="*/ 496625 w 542555"/>
              <a:gd name="connsiteY21" fmla="*/ 364131 h 504622"/>
              <a:gd name="connsiteX22" fmla="*/ 512413 w 542555"/>
              <a:gd name="connsiteY22" fmla="*/ 359830 h 504622"/>
              <a:gd name="connsiteX23" fmla="*/ 453565 w 542555"/>
              <a:gd name="connsiteY23" fmla="*/ 226506 h 504622"/>
              <a:gd name="connsiteX24" fmla="*/ 453565 w 542555"/>
              <a:gd name="connsiteY24" fmla="*/ 375599 h 504622"/>
              <a:gd name="connsiteX25" fmla="*/ 472224 w 542555"/>
              <a:gd name="connsiteY25" fmla="*/ 371299 h 504622"/>
              <a:gd name="connsiteX26" fmla="*/ 163686 w 542555"/>
              <a:gd name="connsiteY26" fmla="*/ 183457 h 504622"/>
              <a:gd name="connsiteX27" fmla="*/ 384616 w 542555"/>
              <a:gd name="connsiteY27" fmla="*/ 183457 h 504622"/>
              <a:gd name="connsiteX28" fmla="*/ 384616 w 542555"/>
              <a:gd name="connsiteY28" fmla="*/ 207826 h 504622"/>
              <a:gd name="connsiteX29" fmla="*/ 163686 w 542555"/>
              <a:gd name="connsiteY29" fmla="*/ 207826 h 504622"/>
              <a:gd name="connsiteX30" fmla="*/ 71785 w 542555"/>
              <a:gd name="connsiteY30" fmla="*/ 154720 h 504622"/>
              <a:gd name="connsiteX31" fmla="*/ 64601 w 542555"/>
              <a:gd name="connsiteY31" fmla="*/ 171944 h 504622"/>
              <a:gd name="connsiteX32" fmla="*/ 90464 w 542555"/>
              <a:gd name="connsiteY32" fmla="*/ 202085 h 504622"/>
              <a:gd name="connsiteX33" fmla="*/ 99085 w 542555"/>
              <a:gd name="connsiteY33" fmla="*/ 202085 h 504622"/>
              <a:gd name="connsiteX34" fmla="*/ 78969 w 542555"/>
              <a:gd name="connsiteY34" fmla="*/ 207826 h 504622"/>
              <a:gd name="connsiteX35" fmla="*/ 54543 w 542555"/>
              <a:gd name="connsiteY35" fmla="*/ 177685 h 504622"/>
              <a:gd name="connsiteX36" fmla="*/ 71785 w 542555"/>
              <a:gd name="connsiteY36" fmla="*/ 154720 h 504622"/>
              <a:gd name="connsiteX37" fmla="*/ 88913 w 542555"/>
              <a:gd name="connsiteY37" fmla="*/ 149082 h 504622"/>
              <a:gd name="connsiteX38" fmla="*/ 116214 w 542555"/>
              <a:gd name="connsiteY38" fmla="*/ 167721 h 504622"/>
              <a:gd name="connsiteX39" fmla="*/ 98971 w 542555"/>
              <a:gd name="connsiteY39" fmla="*/ 196398 h 504622"/>
              <a:gd name="connsiteX40" fmla="*/ 70234 w 542555"/>
              <a:gd name="connsiteY40" fmla="*/ 179192 h 504622"/>
              <a:gd name="connsiteX41" fmla="*/ 88913 w 542555"/>
              <a:gd name="connsiteY41" fmla="*/ 149082 h 504622"/>
              <a:gd name="connsiteX42" fmla="*/ 24400 w 542555"/>
              <a:gd name="connsiteY42" fmla="*/ 124722 h 504622"/>
              <a:gd name="connsiteX43" fmla="*/ 24400 w 542555"/>
              <a:gd name="connsiteY43" fmla="*/ 465915 h 504622"/>
              <a:gd name="connsiteX44" fmla="*/ 429164 w 542555"/>
              <a:gd name="connsiteY44" fmla="*/ 465915 h 504622"/>
              <a:gd name="connsiteX45" fmla="*/ 429164 w 542555"/>
              <a:gd name="connsiteY45" fmla="*/ 124722 h 504622"/>
              <a:gd name="connsiteX46" fmla="*/ 434905 w 542555"/>
              <a:gd name="connsiteY46" fmla="*/ 86015 h 504622"/>
              <a:gd name="connsiteX47" fmla="*/ 324385 w 542555"/>
              <a:gd name="connsiteY47" fmla="*/ 100351 h 504622"/>
              <a:gd name="connsiteX48" fmla="*/ 436341 w 542555"/>
              <a:gd name="connsiteY48" fmla="*/ 100351 h 504622"/>
              <a:gd name="connsiteX49" fmla="*/ 426293 w 542555"/>
              <a:gd name="connsiteY49" fmla="*/ 30105 h 504622"/>
              <a:gd name="connsiteX50" fmla="*/ 182287 w 542555"/>
              <a:gd name="connsiteY50" fmla="*/ 94617 h 504622"/>
              <a:gd name="connsiteX51" fmla="*/ 434905 w 542555"/>
              <a:gd name="connsiteY51" fmla="*/ 60211 h 504622"/>
              <a:gd name="connsiteX52" fmla="*/ 443517 w 542555"/>
              <a:gd name="connsiteY52" fmla="*/ 0 h 504622"/>
              <a:gd name="connsiteX53" fmla="*/ 542555 w 542555"/>
              <a:gd name="connsiteY53" fmla="*/ 378466 h 504622"/>
              <a:gd name="connsiteX54" fmla="*/ 499495 w 542555"/>
              <a:gd name="connsiteY54" fmla="*/ 388502 h 504622"/>
              <a:gd name="connsiteX55" fmla="*/ 508107 w 542555"/>
              <a:gd name="connsiteY55" fmla="*/ 444411 h 504622"/>
              <a:gd name="connsiteX56" fmla="*/ 453565 w 542555"/>
              <a:gd name="connsiteY56" fmla="*/ 451579 h 504622"/>
              <a:gd name="connsiteX57" fmla="*/ 453565 w 542555"/>
              <a:gd name="connsiteY57" fmla="*/ 490286 h 504622"/>
              <a:gd name="connsiteX58" fmla="*/ 163628 w 542555"/>
              <a:gd name="connsiteY58" fmla="*/ 490286 h 504622"/>
              <a:gd name="connsiteX59" fmla="*/ 57413 w 542555"/>
              <a:gd name="connsiteY59" fmla="*/ 504622 h 504622"/>
              <a:gd name="connsiteX60" fmla="*/ 55978 w 542555"/>
              <a:gd name="connsiteY60" fmla="*/ 490286 h 504622"/>
              <a:gd name="connsiteX61" fmla="*/ 0 w 542555"/>
              <a:gd name="connsiteY61" fmla="*/ 490286 h 504622"/>
              <a:gd name="connsiteX62" fmla="*/ 0 w 542555"/>
              <a:gd name="connsiteY62" fmla="*/ 100351 h 504622"/>
              <a:gd name="connsiteX63" fmla="*/ 61719 w 542555"/>
              <a:gd name="connsiteY63" fmla="*/ 100351 h 50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42555" h="504622">
                <a:moveTo>
                  <a:pt x="80464" y="402778"/>
                </a:moveTo>
                <a:lnTo>
                  <a:pt x="384617" y="402778"/>
                </a:lnTo>
                <a:lnTo>
                  <a:pt x="384617" y="425768"/>
                </a:lnTo>
                <a:lnTo>
                  <a:pt x="80464" y="425768"/>
                </a:lnTo>
                <a:close/>
                <a:moveTo>
                  <a:pt x="476530" y="395670"/>
                </a:moveTo>
                <a:lnTo>
                  <a:pt x="453565" y="401404"/>
                </a:lnTo>
                <a:lnTo>
                  <a:pt x="453565" y="427208"/>
                </a:lnTo>
                <a:lnTo>
                  <a:pt x="479401" y="422908"/>
                </a:lnTo>
                <a:close/>
                <a:moveTo>
                  <a:pt x="80464" y="355419"/>
                </a:moveTo>
                <a:lnTo>
                  <a:pt x="384617" y="355419"/>
                </a:lnTo>
                <a:lnTo>
                  <a:pt x="384617" y="379788"/>
                </a:lnTo>
                <a:lnTo>
                  <a:pt x="80464" y="379788"/>
                </a:lnTo>
                <a:close/>
                <a:moveTo>
                  <a:pt x="80464" y="303923"/>
                </a:moveTo>
                <a:lnTo>
                  <a:pt x="384617" y="303923"/>
                </a:lnTo>
                <a:lnTo>
                  <a:pt x="384617" y="326913"/>
                </a:lnTo>
                <a:lnTo>
                  <a:pt x="80464" y="326913"/>
                </a:lnTo>
                <a:close/>
                <a:moveTo>
                  <a:pt x="163686" y="235184"/>
                </a:moveTo>
                <a:lnTo>
                  <a:pt x="384616" y="235184"/>
                </a:lnTo>
                <a:lnTo>
                  <a:pt x="384616" y="257944"/>
                </a:lnTo>
                <a:lnTo>
                  <a:pt x="163686" y="257944"/>
                </a:lnTo>
                <a:close/>
                <a:moveTo>
                  <a:pt x="479401" y="232241"/>
                </a:moveTo>
                <a:lnTo>
                  <a:pt x="496625" y="364131"/>
                </a:lnTo>
                <a:lnTo>
                  <a:pt x="512413" y="359830"/>
                </a:lnTo>
                <a:close/>
                <a:moveTo>
                  <a:pt x="453565" y="226506"/>
                </a:moveTo>
                <a:lnTo>
                  <a:pt x="453565" y="375599"/>
                </a:lnTo>
                <a:lnTo>
                  <a:pt x="472224" y="371299"/>
                </a:lnTo>
                <a:close/>
                <a:moveTo>
                  <a:pt x="163686" y="183457"/>
                </a:moveTo>
                <a:lnTo>
                  <a:pt x="384616" y="183457"/>
                </a:lnTo>
                <a:lnTo>
                  <a:pt x="384616" y="207826"/>
                </a:lnTo>
                <a:lnTo>
                  <a:pt x="163686" y="207826"/>
                </a:lnTo>
                <a:close/>
                <a:moveTo>
                  <a:pt x="71785" y="154720"/>
                </a:moveTo>
                <a:cubicBezTo>
                  <a:pt x="67475" y="159026"/>
                  <a:pt x="64601" y="164767"/>
                  <a:pt x="64601" y="171944"/>
                </a:cubicBezTo>
                <a:cubicBezTo>
                  <a:pt x="63164" y="186297"/>
                  <a:pt x="74659" y="200650"/>
                  <a:pt x="90464" y="202085"/>
                </a:cubicBezTo>
                <a:cubicBezTo>
                  <a:pt x="93338" y="202085"/>
                  <a:pt x="96212" y="202085"/>
                  <a:pt x="99085" y="202085"/>
                </a:cubicBezTo>
                <a:cubicBezTo>
                  <a:pt x="93338" y="206391"/>
                  <a:pt x="87590" y="207826"/>
                  <a:pt x="78969" y="207826"/>
                </a:cubicBezTo>
                <a:cubicBezTo>
                  <a:pt x="64601" y="206391"/>
                  <a:pt x="53106" y="192038"/>
                  <a:pt x="54543" y="177685"/>
                </a:cubicBezTo>
                <a:cubicBezTo>
                  <a:pt x="55979" y="167638"/>
                  <a:pt x="63164" y="159026"/>
                  <a:pt x="71785" y="154720"/>
                </a:cubicBezTo>
                <a:close/>
                <a:moveTo>
                  <a:pt x="88913" y="149082"/>
                </a:moveTo>
                <a:cubicBezTo>
                  <a:pt x="101845" y="146214"/>
                  <a:pt x="113340" y="154817"/>
                  <a:pt x="116214" y="167721"/>
                </a:cubicBezTo>
                <a:cubicBezTo>
                  <a:pt x="119087" y="182059"/>
                  <a:pt x="111903" y="193530"/>
                  <a:pt x="98971" y="196398"/>
                </a:cubicBezTo>
                <a:cubicBezTo>
                  <a:pt x="86039" y="200699"/>
                  <a:pt x="73108" y="192096"/>
                  <a:pt x="70234" y="179192"/>
                </a:cubicBezTo>
                <a:cubicBezTo>
                  <a:pt x="67360" y="166287"/>
                  <a:pt x="75981" y="153383"/>
                  <a:pt x="88913" y="149082"/>
                </a:cubicBezTo>
                <a:close/>
                <a:moveTo>
                  <a:pt x="24400" y="124722"/>
                </a:moveTo>
                <a:lnTo>
                  <a:pt x="24400" y="465915"/>
                </a:lnTo>
                <a:lnTo>
                  <a:pt x="429164" y="465915"/>
                </a:lnTo>
                <a:lnTo>
                  <a:pt x="429164" y="124722"/>
                </a:lnTo>
                <a:close/>
                <a:moveTo>
                  <a:pt x="434905" y="86015"/>
                </a:moveTo>
                <a:lnTo>
                  <a:pt x="324385" y="100351"/>
                </a:lnTo>
                <a:lnTo>
                  <a:pt x="436341" y="100351"/>
                </a:lnTo>
                <a:close/>
                <a:moveTo>
                  <a:pt x="426293" y="30105"/>
                </a:moveTo>
                <a:lnTo>
                  <a:pt x="182287" y="94617"/>
                </a:lnTo>
                <a:lnTo>
                  <a:pt x="434905" y="60211"/>
                </a:lnTo>
                <a:close/>
                <a:moveTo>
                  <a:pt x="443517" y="0"/>
                </a:moveTo>
                <a:lnTo>
                  <a:pt x="542555" y="378466"/>
                </a:lnTo>
                <a:lnTo>
                  <a:pt x="499495" y="388502"/>
                </a:lnTo>
                <a:lnTo>
                  <a:pt x="508107" y="444411"/>
                </a:lnTo>
                <a:lnTo>
                  <a:pt x="453565" y="451579"/>
                </a:lnTo>
                <a:lnTo>
                  <a:pt x="453565" y="490286"/>
                </a:lnTo>
                <a:lnTo>
                  <a:pt x="163628" y="490286"/>
                </a:lnTo>
                <a:lnTo>
                  <a:pt x="57413" y="504622"/>
                </a:lnTo>
                <a:lnTo>
                  <a:pt x="55978" y="490286"/>
                </a:lnTo>
                <a:lnTo>
                  <a:pt x="0" y="490286"/>
                </a:lnTo>
                <a:lnTo>
                  <a:pt x="0" y="100351"/>
                </a:lnTo>
                <a:lnTo>
                  <a:pt x="61719" y="100351"/>
                </a:ln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prstClr val="white"/>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40" name="文本框 96">
            <a:extLst>
              <a:ext uri="{FF2B5EF4-FFF2-40B4-BE49-F238E27FC236}">
                <a16:creationId xmlns="" xmlns:a16="http://schemas.microsoft.com/office/drawing/2014/main" id="{E90BB0EA-643A-4A72-8108-3602E9256969}"/>
              </a:ext>
            </a:extLst>
          </p:cNvPr>
          <p:cNvSpPr txBox="1"/>
          <p:nvPr/>
        </p:nvSpPr>
        <p:spPr>
          <a:xfrm>
            <a:off x="4566174" y="3938071"/>
            <a:ext cx="1210588" cy="338554"/>
          </a:xfrm>
          <a:prstGeom prst="rect">
            <a:avLst/>
          </a:prstGeom>
          <a:noFill/>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个案研究法</a:t>
            </a:r>
          </a:p>
        </p:txBody>
      </p:sp>
      <p:grpSp>
        <p:nvGrpSpPr>
          <p:cNvPr id="60" name="组合 59">
            <a:extLst>
              <a:ext uri="{FF2B5EF4-FFF2-40B4-BE49-F238E27FC236}">
                <a16:creationId xmlns="" xmlns:a16="http://schemas.microsoft.com/office/drawing/2014/main" id="{7E12574F-7644-4E86-9307-60F54CF01F2F}"/>
              </a:ext>
            </a:extLst>
          </p:cNvPr>
          <p:cNvGrpSpPr/>
          <p:nvPr/>
        </p:nvGrpSpPr>
        <p:grpSpPr>
          <a:xfrm>
            <a:off x="3519618" y="5044934"/>
            <a:ext cx="2575420" cy="855238"/>
            <a:chOff x="6277809" y="5520250"/>
            <a:chExt cx="2575420" cy="855238"/>
          </a:xfrm>
          <a:effectLst/>
        </p:grpSpPr>
        <p:sp>
          <p:nvSpPr>
            <p:cNvPr id="48" name="矩形 47">
              <a:extLst>
                <a:ext uri="{FF2B5EF4-FFF2-40B4-BE49-F238E27FC236}">
                  <a16:creationId xmlns="" xmlns:a16="http://schemas.microsoft.com/office/drawing/2014/main" id="{4AB3EA42-10FF-4994-A563-C862F133CF1E}"/>
                </a:ext>
              </a:extLst>
            </p:cNvPr>
            <p:cNvSpPr/>
            <p:nvPr/>
          </p:nvSpPr>
          <p:spPr>
            <a:xfrm>
              <a:off x="6277809" y="5520250"/>
              <a:ext cx="103326" cy="8552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49" name="矩形 48">
              <a:extLst>
                <a:ext uri="{FF2B5EF4-FFF2-40B4-BE49-F238E27FC236}">
                  <a16:creationId xmlns="" xmlns:a16="http://schemas.microsoft.com/office/drawing/2014/main" id="{776BF7A0-E535-4421-8753-095F0167F796}"/>
                </a:ext>
              </a:extLst>
            </p:cNvPr>
            <p:cNvSpPr/>
            <p:nvPr/>
          </p:nvSpPr>
          <p:spPr>
            <a:xfrm>
              <a:off x="6339776" y="5520250"/>
              <a:ext cx="2513453" cy="855238"/>
            </a:xfrm>
            <a:prstGeom prst="rect">
              <a:avLst/>
            </a:prstGeom>
            <a:solidFill>
              <a:schemeClr val="bg1"/>
            </a:solidFill>
            <a:ln>
              <a:noFill/>
            </a:ln>
            <a:effectLst>
              <a:outerShdw blurRad="203200" dist="381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46" name="iconfont-11145-6996231">
            <a:extLst>
              <a:ext uri="{FF2B5EF4-FFF2-40B4-BE49-F238E27FC236}">
                <a16:creationId xmlns="" xmlns:a16="http://schemas.microsoft.com/office/drawing/2014/main" id="{BD7012F1-A973-47E9-8E22-54BD8C1C6C75}"/>
              </a:ext>
            </a:extLst>
          </p:cNvPr>
          <p:cNvSpPr/>
          <p:nvPr/>
        </p:nvSpPr>
        <p:spPr>
          <a:xfrm>
            <a:off x="4059504" y="5328280"/>
            <a:ext cx="389496" cy="313894"/>
          </a:xfrm>
          <a:custGeom>
            <a:avLst/>
            <a:gdLst>
              <a:gd name="T0" fmla="*/ 7485 w 12641"/>
              <a:gd name="T1" fmla="*/ 5640 h 10187"/>
              <a:gd name="T2" fmla="*/ 6906 w 12641"/>
              <a:gd name="T3" fmla="*/ 4187 h 10187"/>
              <a:gd name="T4" fmla="*/ 10281 w 12641"/>
              <a:gd name="T5" fmla="*/ 2687 h 10187"/>
              <a:gd name="T6" fmla="*/ 9844 w 12641"/>
              <a:gd name="T7" fmla="*/ 5156 h 10187"/>
              <a:gd name="T8" fmla="*/ 10281 w 12641"/>
              <a:gd name="T9" fmla="*/ 2687 h 10187"/>
              <a:gd name="T10" fmla="*/ 10172 w 12641"/>
              <a:gd name="T11" fmla="*/ 6781 h 10187"/>
              <a:gd name="T12" fmla="*/ 7703 w 12641"/>
              <a:gd name="T13" fmla="*/ 6781 h 10187"/>
              <a:gd name="T14" fmla="*/ 8938 w 12641"/>
              <a:gd name="T15" fmla="*/ 6171 h 10187"/>
              <a:gd name="T16" fmla="*/ 8938 w 12641"/>
              <a:gd name="T17" fmla="*/ 7421 h 10187"/>
              <a:gd name="T18" fmla="*/ 8938 w 12641"/>
              <a:gd name="T19" fmla="*/ 6171 h 10187"/>
              <a:gd name="T20" fmla="*/ 12641 w 12641"/>
              <a:gd name="T21" fmla="*/ 1234 h 10187"/>
              <a:gd name="T22" fmla="*/ 10172 w 12641"/>
              <a:gd name="T23" fmla="*/ 1234 h 10187"/>
              <a:gd name="T24" fmla="*/ 11406 w 12641"/>
              <a:gd name="T25" fmla="*/ 609 h 10187"/>
              <a:gd name="T26" fmla="*/ 11406 w 12641"/>
              <a:gd name="T27" fmla="*/ 1859 h 10187"/>
              <a:gd name="T28" fmla="*/ 11406 w 12641"/>
              <a:gd name="T29" fmla="*/ 609 h 10187"/>
              <a:gd name="T30" fmla="*/ 2375 w 12641"/>
              <a:gd name="T31" fmla="*/ 5953 h 10187"/>
              <a:gd name="T32" fmla="*/ 4110 w 12641"/>
              <a:gd name="T33" fmla="*/ 4859 h 10187"/>
              <a:gd name="T34" fmla="*/ 2469 w 12641"/>
              <a:gd name="T35" fmla="*/ 7406 h 10187"/>
              <a:gd name="T36" fmla="*/ 0 w 12641"/>
              <a:gd name="T37" fmla="*/ 7406 h 10187"/>
              <a:gd name="T38" fmla="*/ 2469 w 12641"/>
              <a:gd name="T39" fmla="*/ 7406 h 10187"/>
              <a:gd name="T40" fmla="*/ 1235 w 12641"/>
              <a:gd name="T41" fmla="*/ 6781 h 10187"/>
              <a:gd name="T42" fmla="*/ 1235 w 12641"/>
              <a:gd name="T43" fmla="*/ 8031 h 10187"/>
              <a:gd name="T44" fmla="*/ 11719 w 12641"/>
              <a:gd name="T45" fmla="*/ 8953 h 10187"/>
              <a:gd name="T46" fmla="*/ 2469 w 12641"/>
              <a:gd name="T47" fmla="*/ 9578 h 10187"/>
              <a:gd name="T48" fmla="*/ 1235 w 12641"/>
              <a:gd name="T49" fmla="*/ 9265 h 10187"/>
              <a:gd name="T50" fmla="*/ 11406 w 12641"/>
              <a:gd name="T51" fmla="*/ 10187 h 10187"/>
              <a:gd name="T52" fmla="*/ 12328 w 12641"/>
              <a:gd name="T53" fmla="*/ 2843 h 10187"/>
              <a:gd name="T54" fmla="*/ 11719 w 12641"/>
              <a:gd name="T55" fmla="*/ 8953 h 10187"/>
              <a:gd name="T56" fmla="*/ 2469 w 12641"/>
              <a:gd name="T57" fmla="*/ 906 h 10187"/>
              <a:gd name="T58" fmla="*/ 9797 w 12641"/>
              <a:gd name="T59" fmla="*/ 281 h 10187"/>
              <a:gd name="T60" fmla="*/ 1235 w 12641"/>
              <a:gd name="T61" fmla="*/ 1203 h 10187"/>
              <a:gd name="T62" fmla="*/ 1844 w 12641"/>
              <a:gd name="T63" fmla="*/ 5640 h 10187"/>
              <a:gd name="T64" fmla="*/ 1860 w 12641"/>
              <a:gd name="T65" fmla="*/ 1531 h 10187"/>
              <a:gd name="T66" fmla="*/ 6485 w 12641"/>
              <a:gd name="T67" fmla="*/ 3390 h 10187"/>
              <a:gd name="T68" fmla="*/ 4016 w 12641"/>
              <a:gd name="T69" fmla="*/ 3390 h 10187"/>
              <a:gd name="T70" fmla="*/ 5250 w 12641"/>
              <a:gd name="T71" fmla="*/ 2765 h 10187"/>
              <a:gd name="T72" fmla="*/ 5250 w 12641"/>
              <a:gd name="T73" fmla="*/ 4015 h 10187"/>
              <a:gd name="T74" fmla="*/ 5250 w 12641"/>
              <a:gd name="T75" fmla="*/ 2765 h 10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41" h="10187">
                <a:moveTo>
                  <a:pt x="6547" y="4703"/>
                </a:moveTo>
                <a:lnTo>
                  <a:pt x="7485" y="5640"/>
                </a:lnTo>
                <a:cubicBezTo>
                  <a:pt x="7610" y="5484"/>
                  <a:pt x="7766" y="5343"/>
                  <a:pt x="7938" y="5218"/>
                </a:cubicBezTo>
                <a:lnTo>
                  <a:pt x="6906" y="4187"/>
                </a:lnTo>
                <a:cubicBezTo>
                  <a:pt x="6813" y="4390"/>
                  <a:pt x="6688" y="4562"/>
                  <a:pt x="6547" y="4703"/>
                </a:cubicBezTo>
                <a:close/>
                <a:moveTo>
                  <a:pt x="10281" y="2687"/>
                </a:moveTo>
                <a:lnTo>
                  <a:pt x="9266" y="4953"/>
                </a:lnTo>
                <a:cubicBezTo>
                  <a:pt x="9469" y="4984"/>
                  <a:pt x="9672" y="5062"/>
                  <a:pt x="9844" y="5156"/>
                </a:cubicBezTo>
                <a:lnTo>
                  <a:pt x="10813" y="2968"/>
                </a:lnTo>
                <a:cubicBezTo>
                  <a:pt x="10625" y="2921"/>
                  <a:pt x="10438" y="2812"/>
                  <a:pt x="10281" y="2687"/>
                </a:cubicBezTo>
                <a:close/>
                <a:moveTo>
                  <a:pt x="8938" y="8015"/>
                </a:moveTo>
                <a:cubicBezTo>
                  <a:pt x="9625" y="8015"/>
                  <a:pt x="10172" y="7468"/>
                  <a:pt x="10172" y="6781"/>
                </a:cubicBezTo>
                <a:cubicBezTo>
                  <a:pt x="10172" y="6093"/>
                  <a:pt x="9625" y="5546"/>
                  <a:pt x="8938" y="5546"/>
                </a:cubicBezTo>
                <a:cubicBezTo>
                  <a:pt x="8250" y="5546"/>
                  <a:pt x="7703" y="6093"/>
                  <a:pt x="7703" y="6781"/>
                </a:cubicBezTo>
                <a:cubicBezTo>
                  <a:pt x="7703" y="7468"/>
                  <a:pt x="8266" y="8015"/>
                  <a:pt x="8938" y="8015"/>
                </a:cubicBezTo>
                <a:close/>
                <a:moveTo>
                  <a:pt x="8938" y="6171"/>
                </a:moveTo>
                <a:cubicBezTo>
                  <a:pt x="9281" y="6171"/>
                  <a:pt x="9547" y="6453"/>
                  <a:pt x="9547" y="6796"/>
                </a:cubicBezTo>
                <a:cubicBezTo>
                  <a:pt x="9547" y="7140"/>
                  <a:pt x="9266" y="7421"/>
                  <a:pt x="8938" y="7421"/>
                </a:cubicBezTo>
                <a:cubicBezTo>
                  <a:pt x="8594" y="7421"/>
                  <a:pt x="8328" y="7140"/>
                  <a:pt x="8328" y="6796"/>
                </a:cubicBezTo>
                <a:cubicBezTo>
                  <a:pt x="8328" y="6437"/>
                  <a:pt x="8610" y="6171"/>
                  <a:pt x="8938" y="6171"/>
                </a:cubicBezTo>
                <a:close/>
                <a:moveTo>
                  <a:pt x="11406" y="2468"/>
                </a:moveTo>
                <a:cubicBezTo>
                  <a:pt x="12094" y="2468"/>
                  <a:pt x="12641" y="1921"/>
                  <a:pt x="12641" y="1234"/>
                </a:cubicBezTo>
                <a:cubicBezTo>
                  <a:pt x="12641" y="546"/>
                  <a:pt x="12094" y="0"/>
                  <a:pt x="11406" y="0"/>
                </a:cubicBezTo>
                <a:cubicBezTo>
                  <a:pt x="10719" y="0"/>
                  <a:pt x="10172" y="546"/>
                  <a:pt x="10172" y="1234"/>
                </a:cubicBezTo>
                <a:cubicBezTo>
                  <a:pt x="10172" y="1906"/>
                  <a:pt x="10735" y="2468"/>
                  <a:pt x="11406" y="2468"/>
                </a:cubicBezTo>
                <a:close/>
                <a:moveTo>
                  <a:pt x="11406" y="609"/>
                </a:moveTo>
                <a:cubicBezTo>
                  <a:pt x="11750" y="609"/>
                  <a:pt x="12016" y="890"/>
                  <a:pt x="12016" y="1234"/>
                </a:cubicBezTo>
                <a:cubicBezTo>
                  <a:pt x="12016" y="1578"/>
                  <a:pt x="11735" y="1859"/>
                  <a:pt x="11406" y="1859"/>
                </a:cubicBezTo>
                <a:cubicBezTo>
                  <a:pt x="11063" y="1859"/>
                  <a:pt x="10797" y="1578"/>
                  <a:pt x="10797" y="1234"/>
                </a:cubicBezTo>
                <a:cubicBezTo>
                  <a:pt x="10797" y="890"/>
                  <a:pt x="11063" y="609"/>
                  <a:pt x="11406" y="609"/>
                </a:cubicBezTo>
                <a:close/>
                <a:moveTo>
                  <a:pt x="3688" y="4390"/>
                </a:moveTo>
                <a:lnTo>
                  <a:pt x="2375" y="5953"/>
                </a:lnTo>
                <a:cubicBezTo>
                  <a:pt x="2531" y="6078"/>
                  <a:pt x="2688" y="6234"/>
                  <a:pt x="2797" y="6421"/>
                </a:cubicBezTo>
                <a:lnTo>
                  <a:pt x="4110" y="4859"/>
                </a:lnTo>
                <a:cubicBezTo>
                  <a:pt x="3938" y="4718"/>
                  <a:pt x="3797" y="4562"/>
                  <a:pt x="3688" y="4390"/>
                </a:cubicBezTo>
                <a:close/>
                <a:moveTo>
                  <a:pt x="2469" y="7406"/>
                </a:moveTo>
                <a:cubicBezTo>
                  <a:pt x="2469" y="6718"/>
                  <a:pt x="1922" y="6171"/>
                  <a:pt x="1235" y="6171"/>
                </a:cubicBezTo>
                <a:cubicBezTo>
                  <a:pt x="547" y="6171"/>
                  <a:pt x="0" y="6718"/>
                  <a:pt x="0" y="7406"/>
                </a:cubicBezTo>
                <a:cubicBezTo>
                  <a:pt x="0" y="8093"/>
                  <a:pt x="547" y="8640"/>
                  <a:pt x="1235" y="8640"/>
                </a:cubicBezTo>
                <a:cubicBezTo>
                  <a:pt x="1922" y="8640"/>
                  <a:pt x="2469" y="8093"/>
                  <a:pt x="2469" y="7406"/>
                </a:cubicBezTo>
                <a:close/>
                <a:moveTo>
                  <a:pt x="625" y="7406"/>
                </a:moveTo>
                <a:cubicBezTo>
                  <a:pt x="625" y="7062"/>
                  <a:pt x="906" y="6781"/>
                  <a:pt x="1235" y="6781"/>
                </a:cubicBezTo>
                <a:cubicBezTo>
                  <a:pt x="1563" y="6781"/>
                  <a:pt x="1844" y="7062"/>
                  <a:pt x="1844" y="7406"/>
                </a:cubicBezTo>
                <a:cubicBezTo>
                  <a:pt x="1844" y="7750"/>
                  <a:pt x="1563" y="8031"/>
                  <a:pt x="1235" y="8031"/>
                </a:cubicBezTo>
                <a:cubicBezTo>
                  <a:pt x="906" y="8031"/>
                  <a:pt x="625" y="7750"/>
                  <a:pt x="625" y="7406"/>
                </a:cubicBezTo>
                <a:close/>
                <a:moveTo>
                  <a:pt x="11719" y="8953"/>
                </a:moveTo>
                <a:cubicBezTo>
                  <a:pt x="11719" y="9296"/>
                  <a:pt x="11438" y="9578"/>
                  <a:pt x="11110" y="9578"/>
                </a:cubicBezTo>
                <a:lnTo>
                  <a:pt x="2469" y="9578"/>
                </a:lnTo>
                <a:cubicBezTo>
                  <a:pt x="2188" y="9578"/>
                  <a:pt x="1969" y="9406"/>
                  <a:pt x="1875" y="9156"/>
                </a:cubicBezTo>
                <a:cubicBezTo>
                  <a:pt x="1672" y="9234"/>
                  <a:pt x="1453" y="9265"/>
                  <a:pt x="1235" y="9265"/>
                </a:cubicBezTo>
                <a:cubicBezTo>
                  <a:pt x="1235" y="9781"/>
                  <a:pt x="1656" y="10187"/>
                  <a:pt x="2156" y="10187"/>
                </a:cubicBezTo>
                <a:lnTo>
                  <a:pt x="11406" y="10187"/>
                </a:lnTo>
                <a:cubicBezTo>
                  <a:pt x="11922" y="10187"/>
                  <a:pt x="12328" y="9765"/>
                  <a:pt x="12328" y="9265"/>
                </a:cubicBezTo>
                <a:lnTo>
                  <a:pt x="12328" y="2843"/>
                </a:lnTo>
                <a:cubicBezTo>
                  <a:pt x="12141" y="2953"/>
                  <a:pt x="11938" y="3031"/>
                  <a:pt x="11719" y="3062"/>
                </a:cubicBezTo>
                <a:lnTo>
                  <a:pt x="11719" y="8953"/>
                </a:lnTo>
                <a:close/>
                <a:moveTo>
                  <a:pt x="1860" y="1531"/>
                </a:moveTo>
                <a:cubicBezTo>
                  <a:pt x="1860" y="1187"/>
                  <a:pt x="2141" y="906"/>
                  <a:pt x="2469" y="906"/>
                </a:cubicBezTo>
                <a:lnTo>
                  <a:pt x="9578" y="906"/>
                </a:lnTo>
                <a:cubicBezTo>
                  <a:pt x="9610" y="687"/>
                  <a:pt x="9688" y="468"/>
                  <a:pt x="9797" y="281"/>
                </a:cubicBezTo>
                <a:lnTo>
                  <a:pt x="2156" y="281"/>
                </a:lnTo>
                <a:cubicBezTo>
                  <a:pt x="1641" y="281"/>
                  <a:pt x="1235" y="703"/>
                  <a:pt x="1235" y="1203"/>
                </a:cubicBezTo>
                <a:lnTo>
                  <a:pt x="1235" y="5531"/>
                </a:lnTo>
                <a:cubicBezTo>
                  <a:pt x="1453" y="5531"/>
                  <a:pt x="1656" y="5562"/>
                  <a:pt x="1844" y="5640"/>
                </a:cubicBezTo>
                <a:lnTo>
                  <a:pt x="1844" y="1531"/>
                </a:lnTo>
                <a:lnTo>
                  <a:pt x="1860" y="1531"/>
                </a:lnTo>
                <a:close/>
                <a:moveTo>
                  <a:pt x="5250" y="4625"/>
                </a:moveTo>
                <a:cubicBezTo>
                  <a:pt x="5938" y="4625"/>
                  <a:pt x="6485" y="4078"/>
                  <a:pt x="6485" y="3390"/>
                </a:cubicBezTo>
                <a:cubicBezTo>
                  <a:pt x="6485" y="2703"/>
                  <a:pt x="5938" y="2156"/>
                  <a:pt x="5250" y="2156"/>
                </a:cubicBezTo>
                <a:cubicBezTo>
                  <a:pt x="4563" y="2156"/>
                  <a:pt x="4016" y="2703"/>
                  <a:pt x="4016" y="3390"/>
                </a:cubicBezTo>
                <a:cubicBezTo>
                  <a:pt x="4016" y="4078"/>
                  <a:pt x="4563" y="4625"/>
                  <a:pt x="5250" y="4625"/>
                </a:cubicBezTo>
                <a:close/>
                <a:moveTo>
                  <a:pt x="5250" y="2765"/>
                </a:moveTo>
                <a:cubicBezTo>
                  <a:pt x="5594" y="2765"/>
                  <a:pt x="5860" y="3046"/>
                  <a:pt x="5860" y="3390"/>
                </a:cubicBezTo>
                <a:cubicBezTo>
                  <a:pt x="5860" y="3734"/>
                  <a:pt x="5578" y="4015"/>
                  <a:pt x="5250" y="4015"/>
                </a:cubicBezTo>
                <a:cubicBezTo>
                  <a:pt x="4906" y="4015"/>
                  <a:pt x="4641" y="3734"/>
                  <a:pt x="4641" y="3390"/>
                </a:cubicBezTo>
                <a:cubicBezTo>
                  <a:pt x="4625" y="3046"/>
                  <a:pt x="4906" y="2765"/>
                  <a:pt x="5250" y="2765"/>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prstClr val="white"/>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47" name="文本框 96">
            <a:extLst>
              <a:ext uri="{FF2B5EF4-FFF2-40B4-BE49-F238E27FC236}">
                <a16:creationId xmlns="" xmlns:a16="http://schemas.microsoft.com/office/drawing/2014/main" id="{9D4F0401-021A-4685-B681-5E8690EE6775}"/>
              </a:ext>
            </a:extLst>
          </p:cNvPr>
          <p:cNvSpPr txBox="1"/>
          <p:nvPr/>
        </p:nvSpPr>
        <p:spPr>
          <a:xfrm>
            <a:off x="4566173" y="5329721"/>
            <a:ext cx="1210588" cy="338554"/>
          </a:xfrm>
          <a:prstGeom prst="rect">
            <a:avLst/>
          </a:prstGeom>
          <a:noFill/>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定性分析法</a:t>
            </a:r>
          </a:p>
        </p:txBody>
      </p:sp>
    </p:spTree>
    <p:extLst>
      <p:ext uri="{BB962C8B-B14F-4D97-AF65-F5344CB8AC3E}">
        <p14:creationId xmlns:p14="http://schemas.microsoft.com/office/powerpoint/2010/main" val="390124058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815BB00-DE27-4AF3-8D41-BCD54D4112D5}"/>
              </a:ext>
            </a:extLst>
          </p:cNvPr>
          <p:cNvSpPr/>
          <p:nvPr/>
        </p:nvSpPr>
        <p:spPr>
          <a:xfrm flipH="1">
            <a:off x="5838163" y="1923873"/>
            <a:ext cx="5646471" cy="3937118"/>
          </a:xfrm>
          <a:prstGeom prst="rect">
            <a:avLst/>
          </a:prstGeom>
          <a:gradFill>
            <a:gsLst>
              <a:gs pos="25000">
                <a:schemeClr val="accent1"/>
              </a:gs>
              <a:gs pos="100000">
                <a:schemeClr val="accent1">
                  <a:lumMod val="60000"/>
                  <a:lumOff val="40000"/>
                  <a:alpha val="0"/>
                </a:schemeClr>
              </a:gs>
            </a:gsLst>
            <a:lin ang="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3" name="矩形 2">
            <a:extLst>
              <a:ext uri="{FF2B5EF4-FFF2-40B4-BE49-F238E27FC236}">
                <a16:creationId xmlns="" xmlns:a16="http://schemas.microsoft.com/office/drawing/2014/main" id="{7BD7671A-503A-4DFA-91D1-B82571397507}"/>
              </a:ext>
            </a:extLst>
          </p:cNvPr>
          <p:cNvSpPr/>
          <p:nvPr/>
        </p:nvSpPr>
        <p:spPr>
          <a:xfrm>
            <a:off x="707365" y="1923873"/>
            <a:ext cx="5130800" cy="3937118"/>
          </a:xfrm>
          <a:prstGeom prst="rect">
            <a:avLst/>
          </a:prstGeom>
          <a:gradFill>
            <a:gsLst>
              <a:gs pos="25000">
                <a:schemeClr val="accent1"/>
              </a:gs>
              <a:gs pos="100000">
                <a:schemeClr val="accent1">
                  <a:lumMod val="60000"/>
                  <a:lumOff val="40000"/>
                  <a:alpha val="0"/>
                </a:schemeClr>
              </a:gs>
            </a:gsLst>
            <a:lin ang="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4" name="矩形 3">
            <a:extLst>
              <a:ext uri="{FF2B5EF4-FFF2-40B4-BE49-F238E27FC236}">
                <a16:creationId xmlns="" xmlns:a16="http://schemas.microsoft.com/office/drawing/2014/main" id="{F37E22E6-4853-4CB4-B9CC-F02A534041D2}"/>
              </a:ext>
            </a:extLst>
          </p:cNvPr>
          <p:cNvSpPr/>
          <p:nvPr/>
        </p:nvSpPr>
        <p:spPr>
          <a:xfrm>
            <a:off x="3939576" y="1193616"/>
            <a:ext cx="4312849" cy="430887"/>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与传统金融的对比</a:t>
            </a:r>
            <a:endParaRPr kumimoji="0" lang="zh-CN" altLang="en-US" sz="2800" b="1" i="0" u="none" strike="noStrike" kern="1200" cap="none" spc="0" normalizeH="0" baseline="0" noProof="0" dirty="0">
              <a:ln>
                <a:noFill/>
              </a:ln>
              <a:solidFill>
                <a:schemeClr val="accent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5" name="文本框 4">
            <a:extLst>
              <a:ext uri="{FF2B5EF4-FFF2-40B4-BE49-F238E27FC236}">
                <a16:creationId xmlns="" xmlns:a16="http://schemas.microsoft.com/office/drawing/2014/main" id="{90F53ECC-BD65-4DD8-BCB4-12D84AB5762E}"/>
              </a:ext>
            </a:extLst>
          </p:cNvPr>
          <p:cNvSpPr txBox="1"/>
          <p:nvPr/>
        </p:nvSpPr>
        <p:spPr>
          <a:xfrm>
            <a:off x="1056639" y="2142162"/>
            <a:ext cx="3252967"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schemeClr val="tx1">
                    <a:alpha val="35000"/>
                  </a:scheme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Supply chain</a:t>
            </a:r>
            <a:endParaRPr kumimoji="0" lang="zh-CN" altLang="en-US" sz="4000" b="1" i="0" u="none" strike="noStrike" kern="1200" cap="none" spc="0" normalizeH="0" baseline="0" noProof="0" dirty="0">
              <a:ln>
                <a:noFill/>
              </a:ln>
              <a:solidFill>
                <a:schemeClr val="tx1">
                  <a:alpha val="35000"/>
                </a:scheme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6" name="矩形 5">
            <a:extLst>
              <a:ext uri="{FF2B5EF4-FFF2-40B4-BE49-F238E27FC236}">
                <a16:creationId xmlns="" xmlns:a16="http://schemas.microsoft.com/office/drawing/2014/main" id="{4318DE5B-76EE-4BB2-ABBB-31290F7072C2}"/>
              </a:ext>
            </a:extLst>
          </p:cNvPr>
          <p:cNvSpPr/>
          <p:nvPr/>
        </p:nvSpPr>
        <p:spPr>
          <a:xfrm>
            <a:off x="1245659" y="2544692"/>
            <a:ext cx="1918960" cy="461665"/>
          </a:xfrm>
          <a:prstGeom prst="rect">
            <a:avLst/>
          </a:prstGeom>
        </p:spPr>
        <p:txBody>
          <a:bodyPr wrap="square">
            <a:spAutoFit/>
          </a:bodyPr>
          <a:lstStyle/>
          <a:p>
            <a:pPr marL="12700" marR="0" lvl="0" indent="0" algn="l" defTabSz="914400" rtl="0" eaLnBrk="1" fontAlgn="auto" latinLnBrk="0" hangingPunct="1">
              <a:lnSpc>
                <a:spcPct val="100000"/>
              </a:lnSpc>
              <a:spcBef>
                <a:spcPts val="2235"/>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Light" panose="020B0502040204020203" pitchFamily="34" charset="-122"/>
                <a:ea typeface="微软雅黑" panose="020B0503020204020204" pitchFamily="34" charset="-122"/>
                <a:cs typeface="阿里巴巴普惠体 B" panose="00020600040101010101" pitchFamily="18" charset="-122"/>
                <a:sym typeface="微软雅黑 Light" panose="020B0502040204020203" pitchFamily="34" charset="-122"/>
              </a:rPr>
              <a:t>供应链金融</a:t>
            </a:r>
          </a:p>
        </p:txBody>
      </p:sp>
      <p:cxnSp>
        <p:nvCxnSpPr>
          <p:cNvPr id="7" name="直接连接符 6">
            <a:extLst>
              <a:ext uri="{FF2B5EF4-FFF2-40B4-BE49-F238E27FC236}">
                <a16:creationId xmlns="" xmlns:a16="http://schemas.microsoft.com/office/drawing/2014/main" id="{2DDC43F1-D855-4314-99B0-37917A2104CF}"/>
              </a:ext>
            </a:extLst>
          </p:cNvPr>
          <p:cNvCxnSpPr/>
          <p:nvPr/>
        </p:nvCxnSpPr>
        <p:spPr>
          <a:xfrm>
            <a:off x="1356360" y="3003397"/>
            <a:ext cx="244856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 xmlns:a16="http://schemas.microsoft.com/office/drawing/2014/main" id="{8AD5E20A-E66A-4BEB-8977-6BA473BEB8BD}"/>
              </a:ext>
            </a:extLst>
          </p:cNvPr>
          <p:cNvSpPr txBox="1"/>
          <p:nvPr/>
        </p:nvSpPr>
        <p:spPr>
          <a:xfrm>
            <a:off x="8442430" y="2080243"/>
            <a:ext cx="304800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schemeClr val="tx1">
                    <a:alpha val="35000"/>
                  </a:scheme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Traditional</a:t>
            </a:r>
            <a:endParaRPr kumimoji="0" lang="zh-CN" altLang="en-US" sz="4000" b="1" i="0" u="none" strike="noStrike" kern="1200" cap="none" spc="0" normalizeH="0" baseline="0" noProof="0" dirty="0">
              <a:ln>
                <a:noFill/>
              </a:ln>
              <a:solidFill>
                <a:schemeClr val="tx1">
                  <a:alpha val="35000"/>
                </a:scheme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 name="矩形 8">
            <a:extLst>
              <a:ext uri="{FF2B5EF4-FFF2-40B4-BE49-F238E27FC236}">
                <a16:creationId xmlns="" xmlns:a16="http://schemas.microsoft.com/office/drawing/2014/main" id="{CF6433E4-3C35-41DC-BD5C-88CD267F66DC}"/>
              </a:ext>
            </a:extLst>
          </p:cNvPr>
          <p:cNvSpPr/>
          <p:nvPr/>
        </p:nvSpPr>
        <p:spPr>
          <a:xfrm>
            <a:off x="9493857" y="2496105"/>
            <a:ext cx="1560401" cy="461665"/>
          </a:xfrm>
          <a:prstGeom prst="rect">
            <a:avLst/>
          </a:prstGeom>
        </p:spPr>
        <p:txBody>
          <a:bodyPr wrap="square">
            <a:spAutoFit/>
          </a:bodyPr>
          <a:lstStyle/>
          <a:p>
            <a:pPr marL="12700" marR="0" lvl="0" indent="0" algn="l" defTabSz="914400" rtl="0" eaLnBrk="1" fontAlgn="auto" latinLnBrk="0" hangingPunct="1">
              <a:lnSpc>
                <a:spcPct val="100000"/>
              </a:lnSpc>
              <a:spcBef>
                <a:spcPts val="2235"/>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Light" panose="020B0502040204020203" pitchFamily="34" charset="-122"/>
                <a:ea typeface="微软雅黑" panose="020B0503020204020204" pitchFamily="34" charset="-122"/>
                <a:cs typeface="微软雅黑"/>
                <a:sym typeface="微软雅黑 Light" panose="020B0502040204020203" pitchFamily="34" charset="-122"/>
              </a:rPr>
              <a:t>传统金融</a:t>
            </a:r>
          </a:p>
        </p:txBody>
      </p:sp>
      <p:cxnSp>
        <p:nvCxnSpPr>
          <p:cNvPr id="10" name="直接连接符 9">
            <a:extLst>
              <a:ext uri="{FF2B5EF4-FFF2-40B4-BE49-F238E27FC236}">
                <a16:creationId xmlns="" xmlns:a16="http://schemas.microsoft.com/office/drawing/2014/main" id="{C305859F-6247-44A0-8AA9-EFE0937CAC97}"/>
              </a:ext>
            </a:extLst>
          </p:cNvPr>
          <p:cNvCxnSpPr>
            <a:cxnSpLocks/>
          </p:cNvCxnSpPr>
          <p:nvPr/>
        </p:nvCxnSpPr>
        <p:spPr>
          <a:xfrm>
            <a:off x="8608979" y="2956545"/>
            <a:ext cx="228201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 xmlns:a16="http://schemas.microsoft.com/office/drawing/2014/main" id="{4FFD09E7-1340-4FF5-945B-B767C8A45B6F}"/>
              </a:ext>
            </a:extLst>
          </p:cNvPr>
          <p:cNvSpPr txBox="1"/>
          <p:nvPr/>
        </p:nvSpPr>
        <p:spPr>
          <a:xfrm>
            <a:off x="956755" y="2958379"/>
            <a:ext cx="3721577" cy="2266454"/>
          </a:xfrm>
          <a:prstGeom prst="rect">
            <a:avLst/>
          </a:prstGeom>
          <a:noFill/>
        </p:spPr>
        <p:txBody>
          <a:bodyPr wrap="square">
            <a:spAutoFit/>
          </a:bodyPr>
          <a:lstStyle/>
          <a:p>
            <a:pPr>
              <a:lnSpc>
                <a:spcPct val="150000"/>
              </a:lnSpc>
            </a:pPr>
            <a:r>
              <a:rPr lang="zh-CN" altLang="en-US" sz="1600" dirty="0">
                <a:solidFill>
                  <a:schemeClr val="tx1">
                    <a:lumMod val="75000"/>
                  </a:schemeClr>
                </a:solidFill>
                <a:latin typeface="+mn-ea"/>
                <a:sym typeface="微软雅黑 Light" panose="020B0502040204020203" pitchFamily="34" charset="-122"/>
              </a:rPr>
              <a:t>评估整个供应链的信用状况，加强了债项本身的结构控制。</a:t>
            </a:r>
            <a:endParaRPr lang="en-US" altLang="zh-CN" sz="1600" dirty="0">
              <a:solidFill>
                <a:schemeClr val="tx1">
                  <a:lumMod val="75000"/>
                </a:schemeClr>
              </a:solidFill>
              <a:latin typeface="+mn-ea"/>
              <a:sym typeface="微软雅黑 Light" panose="020B0502040204020203" pitchFamily="34" charset="-122"/>
            </a:endParaRPr>
          </a:p>
          <a:p>
            <a:pPr>
              <a:lnSpc>
                <a:spcPct val="150000"/>
              </a:lnSpc>
            </a:pPr>
            <a:r>
              <a:rPr lang="zh-CN" altLang="en-US" sz="1600" dirty="0">
                <a:solidFill>
                  <a:schemeClr val="tx1">
                    <a:lumMod val="75000"/>
                  </a:schemeClr>
                </a:solidFill>
                <a:latin typeface="+mn-ea"/>
                <a:sym typeface="微软雅黑 Light" panose="020B0502040204020203" pitchFamily="34" charset="-122"/>
              </a:rPr>
              <a:t>依交易对手、行业规则、市场价格等交易条件，为供应链不同层次定制方案。</a:t>
            </a:r>
            <a:endParaRPr lang="en-US" altLang="zh-CN" sz="1600" dirty="0">
              <a:solidFill>
                <a:schemeClr val="tx1">
                  <a:lumMod val="75000"/>
                </a:schemeClr>
              </a:solidFill>
              <a:latin typeface="+mn-ea"/>
              <a:sym typeface="微软雅黑 Light" panose="020B0502040204020203" pitchFamily="34" charset="-122"/>
            </a:endParaRPr>
          </a:p>
          <a:p>
            <a:pPr>
              <a:lnSpc>
                <a:spcPct val="150000"/>
              </a:lnSpc>
            </a:pPr>
            <a:r>
              <a:rPr lang="zh-CN" altLang="en-US" sz="1600" dirty="0">
                <a:solidFill>
                  <a:schemeClr val="tx1">
                    <a:lumMod val="75000"/>
                  </a:schemeClr>
                </a:solidFill>
                <a:latin typeface="+mn-ea"/>
                <a:sym typeface="微软雅黑 Light" panose="020B0502040204020203" pitchFamily="34" charset="-122"/>
              </a:rPr>
              <a:t>一般参与主体除金融机构、融资企业外，还包括供应链上下游各企业。</a:t>
            </a:r>
            <a:endParaRPr lang="en-US" altLang="zh-CN" sz="1600" dirty="0">
              <a:solidFill>
                <a:schemeClr val="tx1">
                  <a:lumMod val="75000"/>
                </a:schemeClr>
              </a:solidFill>
              <a:latin typeface="+mn-ea"/>
              <a:sym typeface="微软雅黑 Light" panose="020B0502040204020203" pitchFamily="34" charset="-122"/>
            </a:endParaRPr>
          </a:p>
        </p:txBody>
      </p:sp>
      <p:sp>
        <p:nvSpPr>
          <p:cNvPr id="12" name="文本框 11">
            <a:extLst>
              <a:ext uri="{FF2B5EF4-FFF2-40B4-BE49-F238E27FC236}">
                <a16:creationId xmlns="" xmlns:a16="http://schemas.microsoft.com/office/drawing/2014/main" id="{DDD6BAFF-FBAC-4859-AC88-3652D28FCD75}"/>
              </a:ext>
            </a:extLst>
          </p:cNvPr>
          <p:cNvSpPr txBox="1"/>
          <p:nvPr/>
        </p:nvSpPr>
        <p:spPr>
          <a:xfrm>
            <a:off x="7174747" y="2958379"/>
            <a:ext cx="4122312" cy="2266454"/>
          </a:xfrm>
          <a:prstGeom prst="rect">
            <a:avLst/>
          </a:prstGeom>
          <a:noFill/>
        </p:spPr>
        <p:txBody>
          <a:bodyPr wrap="square">
            <a:spAutoFit/>
          </a:bodyPr>
          <a:lstStyle/>
          <a:p>
            <a:pPr>
              <a:lnSpc>
                <a:spcPct val="150000"/>
              </a:lnSpc>
            </a:pPr>
            <a:r>
              <a:rPr lang="zh-CN" altLang="en-US" sz="1600" dirty="0">
                <a:solidFill>
                  <a:schemeClr val="tx1">
                    <a:lumMod val="75000"/>
                  </a:schemeClr>
                </a:solidFill>
                <a:latin typeface="+mn-ea"/>
                <a:sym typeface="微软雅黑 Light" panose="020B0502040204020203" pitchFamily="34" charset="-122"/>
              </a:rPr>
              <a:t>以良好的资产负债表为基础，对授信主体孤立评价。</a:t>
            </a:r>
            <a:endParaRPr lang="en-US" altLang="zh-CN" sz="1600" dirty="0">
              <a:solidFill>
                <a:schemeClr val="tx1">
                  <a:lumMod val="75000"/>
                </a:schemeClr>
              </a:solidFill>
              <a:latin typeface="+mn-ea"/>
              <a:sym typeface="微软雅黑 Light" panose="020B0502040204020203" pitchFamily="34" charset="-122"/>
            </a:endParaRPr>
          </a:p>
          <a:p>
            <a:pPr>
              <a:lnSpc>
                <a:spcPct val="150000"/>
              </a:lnSpc>
            </a:pPr>
            <a:r>
              <a:rPr lang="zh-CN" altLang="en-US" sz="1600" dirty="0">
                <a:solidFill>
                  <a:schemeClr val="tx1">
                    <a:lumMod val="75000"/>
                  </a:schemeClr>
                </a:solidFill>
                <a:latin typeface="+mn-ea"/>
                <a:sym typeface="微软雅黑 Light" panose="020B0502040204020203" pitchFamily="34" charset="-122"/>
              </a:rPr>
              <a:t>简单的资金借贷关系，只有固定的金融产品方案，相对比较僵硬。</a:t>
            </a:r>
            <a:endParaRPr lang="en-US" altLang="zh-CN" sz="1600" dirty="0">
              <a:solidFill>
                <a:schemeClr val="tx1">
                  <a:lumMod val="75000"/>
                </a:schemeClr>
              </a:solidFill>
              <a:latin typeface="+mn-ea"/>
              <a:sym typeface="微软雅黑 Light" panose="020B0502040204020203" pitchFamily="34" charset="-122"/>
            </a:endParaRPr>
          </a:p>
          <a:p>
            <a:pPr>
              <a:lnSpc>
                <a:spcPct val="150000"/>
              </a:lnSpc>
            </a:pPr>
            <a:r>
              <a:rPr lang="zh-CN" altLang="en-US" sz="1600" dirty="0">
                <a:solidFill>
                  <a:schemeClr val="tx1">
                    <a:lumMod val="75000"/>
                  </a:schemeClr>
                </a:solidFill>
                <a:latin typeface="+mn-ea"/>
                <a:sym typeface="微软雅黑 Light" panose="020B0502040204020203" pitchFamily="34" charset="-122"/>
              </a:rPr>
              <a:t>一般参与主体只有商业银行等信贷机构和中小企业双方。</a:t>
            </a:r>
            <a:endParaRPr lang="en-US" altLang="zh-CN" sz="1600" dirty="0">
              <a:solidFill>
                <a:schemeClr val="tx1">
                  <a:lumMod val="75000"/>
                </a:schemeClr>
              </a:solidFill>
              <a:latin typeface="+mn-ea"/>
              <a:sym typeface="微软雅黑 Light" panose="020B0502040204020203" pitchFamily="34" charset="-122"/>
            </a:endParaRPr>
          </a:p>
        </p:txBody>
      </p:sp>
      <p:sp>
        <p:nvSpPr>
          <p:cNvPr id="13" name="文本框 12">
            <a:extLst>
              <a:ext uri="{FF2B5EF4-FFF2-40B4-BE49-F238E27FC236}">
                <a16:creationId xmlns="" xmlns:a16="http://schemas.microsoft.com/office/drawing/2014/main" id="{C9997BDE-1011-455D-8EF1-195C1785E3BB}"/>
              </a:ext>
            </a:extLst>
          </p:cNvPr>
          <p:cNvSpPr txBox="1"/>
          <p:nvPr/>
        </p:nvSpPr>
        <p:spPr>
          <a:xfrm>
            <a:off x="4678332" y="1734122"/>
            <a:ext cx="2160270" cy="3191323"/>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6600" b="0" i="0" u="none" strike="noStrike" kern="1200" cap="none" spc="0" normalizeH="0" baseline="0" noProof="0" dirty="0">
                <a:ln>
                  <a:noFill/>
                </a:ln>
                <a:gradFill>
                  <a:gsLst>
                    <a:gs pos="25000">
                      <a:schemeClr val="accent1"/>
                    </a:gs>
                    <a:gs pos="100000">
                      <a:schemeClr val="accent1">
                        <a:alpha val="0"/>
                      </a:schemeClr>
                    </a:gs>
                  </a:gsLst>
                  <a:lin ang="0" scaled="0"/>
                </a:gra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V</a:t>
            </a:r>
            <a:endParaRPr kumimoji="0" lang="zh-CN" altLang="en-US" sz="16600" b="0" i="0" u="none" strike="noStrike" kern="1200" cap="none" spc="0" normalizeH="0" baseline="0" noProof="0" dirty="0">
              <a:ln>
                <a:noFill/>
              </a:ln>
              <a:gradFill>
                <a:gsLst>
                  <a:gs pos="25000">
                    <a:schemeClr val="accent1"/>
                  </a:gs>
                  <a:gs pos="100000">
                    <a:schemeClr val="accent1">
                      <a:alpha val="0"/>
                    </a:schemeClr>
                  </a:gs>
                </a:gsLst>
                <a:lin ang="0" scaled="0"/>
              </a:gra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4" name="文本框 13">
            <a:extLst>
              <a:ext uri="{FF2B5EF4-FFF2-40B4-BE49-F238E27FC236}">
                <a16:creationId xmlns="" xmlns:a16="http://schemas.microsoft.com/office/drawing/2014/main" id="{25AE02E2-64AA-4AE9-9672-728DD061C57D}"/>
              </a:ext>
            </a:extLst>
          </p:cNvPr>
          <p:cNvSpPr txBox="1"/>
          <p:nvPr/>
        </p:nvSpPr>
        <p:spPr>
          <a:xfrm>
            <a:off x="5992793" y="3108665"/>
            <a:ext cx="1672845" cy="221599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3800" b="0" i="0" u="none" strike="noStrike" kern="1200" cap="none" spc="0" normalizeH="0" baseline="0" noProof="0" dirty="0">
                <a:ln>
                  <a:noFill/>
                </a:ln>
                <a:gradFill>
                  <a:gsLst>
                    <a:gs pos="25000">
                      <a:schemeClr val="accent1"/>
                    </a:gs>
                    <a:gs pos="100000">
                      <a:schemeClr val="accent1">
                        <a:alpha val="0"/>
                      </a:schemeClr>
                    </a:gs>
                  </a:gsLst>
                  <a:lin ang="0" scaled="0"/>
                </a:gra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S</a:t>
            </a:r>
            <a:endParaRPr kumimoji="0" lang="zh-CN" altLang="en-US" sz="1800" b="0" i="0" u="none" strike="noStrike" kern="1200" cap="none" spc="0" normalizeH="0" baseline="0" noProof="0" dirty="0">
              <a:ln>
                <a:noFill/>
              </a:ln>
              <a:gradFill>
                <a:gsLst>
                  <a:gs pos="25000">
                    <a:schemeClr val="accent1"/>
                  </a:gs>
                  <a:gs pos="100000">
                    <a:schemeClr val="accent1">
                      <a:alpha val="0"/>
                    </a:schemeClr>
                  </a:gs>
                </a:gsLst>
                <a:lin ang="0" scaled="0"/>
              </a:gra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spTree>
    <p:extLst>
      <p:ext uri="{BB962C8B-B14F-4D97-AF65-F5344CB8AC3E}">
        <p14:creationId xmlns:p14="http://schemas.microsoft.com/office/powerpoint/2010/main" val="2718103793"/>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矩形: 圆角 85">
            <a:extLst>
              <a:ext uri="{FF2B5EF4-FFF2-40B4-BE49-F238E27FC236}">
                <a16:creationId xmlns="" xmlns:a16="http://schemas.microsoft.com/office/drawing/2014/main" id="{E1B3E752-F85A-4150-8D7F-0FF561ADB204}"/>
              </a:ext>
            </a:extLst>
          </p:cNvPr>
          <p:cNvSpPr/>
          <p:nvPr/>
        </p:nvSpPr>
        <p:spPr>
          <a:xfrm>
            <a:off x="1091529" y="2472676"/>
            <a:ext cx="2034747" cy="899160"/>
          </a:xfrm>
          <a:prstGeom prst="roundRect">
            <a:avLst/>
          </a:prstGeom>
          <a:gradFill>
            <a:gsLst>
              <a:gs pos="0">
                <a:schemeClr val="accent1"/>
              </a:gs>
              <a:gs pos="100000">
                <a:schemeClr val="accent1">
                  <a:lumMod val="60000"/>
                  <a:lumOff val="40000"/>
                </a:schemeClr>
              </a:gs>
            </a:gsLst>
            <a:lin ang="5400000" scaled="0"/>
          </a:gradFill>
          <a:ln>
            <a:solidFill>
              <a:schemeClr val="bg1"/>
            </a:solidFill>
          </a:ln>
          <a:effectLst>
            <a:outerShdw blurRad="165100" dist="165100" dir="5400000" sx="88000" sy="88000" algn="t" rotWithShape="0">
              <a:srgbClr val="FED891">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7" name="矩形: 圆角 86">
            <a:extLst>
              <a:ext uri="{FF2B5EF4-FFF2-40B4-BE49-F238E27FC236}">
                <a16:creationId xmlns="" xmlns:a16="http://schemas.microsoft.com/office/drawing/2014/main" id="{34A7BF70-5DD0-4DD0-92B4-230DE248B13F}"/>
              </a:ext>
            </a:extLst>
          </p:cNvPr>
          <p:cNvSpPr/>
          <p:nvPr/>
        </p:nvSpPr>
        <p:spPr>
          <a:xfrm>
            <a:off x="3749594" y="2472676"/>
            <a:ext cx="2034747" cy="899160"/>
          </a:xfrm>
          <a:prstGeom prst="roundRect">
            <a:avLst/>
          </a:prstGeom>
          <a:gradFill>
            <a:gsLst>
              <a:gs pos="0">
                <a:schemeClr val="accent1"/>
              </a:gs>
              <a:gs pos="100000">
                <a:schemeClr val="accent1">
                  <a:lumMod val="60000"/>
                  <a:lumOff val="40000"/>
                </a:schemeClr>
              </a:gs>
            </a:gsLst>
            <a:lin ang="5400000" scaled="0"/>
          </a:gradFill>
          <a:ln>
            <a:solidFill>
              <a:schemeClr val="bg1"/>
            </a:solidFill>
          </a:ln>
          <a:effectLst>
            <a:outerShdw blurRad="165100" dist="165100" dir="5400000" sx="88000" sy="88000" algn="t" rotWithShape="0">
              <a:srgbClr val="FED891">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8" name="矩形: 圆角 87">
            <a:extLst>
              <a:ext uri="{FF2B5EF4-FFF2-40B4-BE49-F238E27FC236}">
                <a16:creationId xmlns="" xmlns:a16="http://schemas.microsoft.com/office/drawing/2014/main" id="{FE349E9A-E26D-4B95-9CD5-AF5129165B56}"/>
              </a:ext>
            </a:extLst>
          </p:cNvPr>
          <p:cNvSpPr/>
          <p:nvPr/>
        </p:nvSpPr>
        <p:spPr>
          <a:xfrm>
            <a:off x="6407659" y="2472676"/>
            <a:ext cx="2034747" cy="899160"/>
          </a:xfrm>
          <a:prstGeom prst="roundRect">
            <a:avLst/>
          </a:prstGeom>
          <a:gradFill>
            <a:gsLst>
              <a:gs pos="0">
                <a:schemeClr val="accent1"/>
              </a:gs>
              <a:gs pos="100000">
                <a:schemeClr val="accent1">
                  <a:lumMod val="60000"/>
                  <a:lumOff val="40000"/>
                </a:schemeClr>
              </a:gs>
            </a:gsLst>
            <a:lin ang="5400000" scaled="0"/>
          </a:gradFill>
          <a:ln>
            <a:solidFill>
              <a:schemeClr val="bg1"/>
            </a:solidFill>
          </a:ln>
          <a:effectLst>
            <a:outerShdw blurRad="165100" dist="165100" dir="5400000" sx="88000" sy="88000" algn="t" rotWithShape="0">
              <a:srgbClr val="FED891">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9" name="矩形: 圆角 88">
            <a:extLst>
              <a:ext uri="{FF2B5EF4-FFF2-40B4-BE49-F238E27FC236}">
                <a16:creationId xmlns="" xmlns:a16="http://schemas.microsoft.com/office/drawing/2014/main" id="{F451521B-EE00-4D76-8383-6E5698BB8896}"/>
              </a:ext>
            </a:extLst>
          </p:cNvPr>
          <p:cNvSpPr/>
          <p:nvPr/>
        </p:nvSpPr>
        <p:spPr>
          <a:xfrm>
            <a:off x="9065725" y="2472676"/>
            <a:ext cx="2034747" cy="899160"/>
          </a:xfrm>
          <a:prstGeom prst="roundRect">
            <a:avLst/>
          </a:prstGeom>
          <a:gradFill>
            <a:gsLst>
              <a:gs pos="0">
                <a:schemeClr val="accent1"/>
              </a:gs>
              <a:gs pos="100000">
                <a:schemeClr val="accent1">
                  <a:lumMod val="60000"/>
                  <a:lumOff val="40000"/>
                </a:schemeClr>
              </a:gs>
            </a:gsLst>
            <a:lin ang="5400000" scaled="0"/>
          </a:gradFill>
          <a:ln>
            <a:solidFill>
              <a:schemeClr val="bg1"/>
            </a:solidFill>
          </a:ln>
          <a:effectLst>
            <a:outerShdw blurRad="165100" dist="165100" dir="5400000" sx="88000" sy="88000" algn="t" rotWithShape="0">
              <a:srgbClr val="FED891">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1" name="矩形: 圆角 90">
            <a:extLst>
              <a:ext uri="{FF2B5EF4-FFF2-40B4-BE49-F238E27FC236}">
                <a16:creationId xmlns="" xmlns:a16="http://schemas.microsoft.com/office/drawing/2014/main" id="{A5413C2E-3F15-4AA5-9B3E-35E960135AC5}"/>
              </a:ext>
            </a:extLst>
          </p:cNvPr>
          <p:cNvSpPr/>
          <p:nvPr/>
        </p:nvSpPr>
        <p:spPr>
          <a:xfrm>
            <a:off x="1091529" y="4026025"/>
            <a:ext cx="2034747" cy="899160"/>
          </a:xfrm>
          <a:prstGeom prst="roundRect">
            <a:avLst/>
          </a:prstGeom>
          <a:gradFill>
            <a:gsLst>
              <a:gs pos="0">
                <a:schemeClr val="accent1"/>
              </a:gs>
              <a:gs pos="100000">
                <a:schemeClr val="accent1">
                  <a:lumMod val="60000"/>
                  <a:lumOff val="40000"/>
                </a:schemeClr>
              </a:gs>
            </a:gsLst>
            <a:lin ang="5400000" scaled="0"/>
          </a:gradFill>
          <a:ln>
            <a:solidFill>
              <a:schemeClr val="bg1"/>
            </a:solidFill>
          </a:ln>
          <a:effectLst>
            <a:outerShdw blurRad="165100" dist="165100" dir="5400000" sx="88000" sy="88000" algn="t" rotWithShape="0">
              <a:srgbClr val="FED891">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2" name="矩形: 圆角 91">
            <a:extLst>
              <a:ext uri="{FF2B5EF4-FFF2-40B4-BE49-F238E27FC236}">
                <a16:creationId xmlns="" xmlns:a16="http://schemas.microsoft.com/office/drawing/2014/main" id="{3D9A8753-CB0B-46BD-84D5-2C69ACDEA56D}"/>
              </a:ext>
            </a:extLst>
          </p:cNvPr>
          <p:cNvSpPr/>
          <p:nvPr/>
        </p:nvSpPr>
        <p:spPr>
          <a:xfrm>
            <a:off x="3749594" y="4026025"/>
            <a:ext cx="2034747" cy="899160"/>
          </a:xfrm>
          <a:prstGeom prst="roundRect">
            <a:avLst/>
          </a:prstGeom>
          <a:gradFill>
            <a:gsLst>
              <a:gs pos="0">
                <a:schemeClr val="accent1"/>
              </a:gs>
              <a:gs pos="100000">
                <a:schemeClr val="accent1">
                  <a:lumMod val="60000"/>
                  <a:lumOff val="40000"/>
                </a:schemeClr>
              </a:gs>
            </a:gsLst>
            <a:lin ang="5400000" scaled="0"/>
          </a:gradFill>
          <a:ln>
            <a:solidFill>
              <a:schemeClr val="bg1"/>
            </a:solidFill>
          </a:ln>
          <a:effectLst>
            <a:outerShdw blurRad="165100" dist="165100" dir="5400000" sx="88000" sy="88000" algn="t" rotWithShape="0">
              <a:srgbClr val="FED891">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3" name="矩形: 圆角 92">
            <a:extLst>
              <a:ext uri="{FF2B5EF4-FFF2-40B4-BE49-F238E27FC236}">
                <a16:creationId xmlns="" xmlns:a16="http://schemas.microsoft.com/office/drawing/2014/main" id="{CD3CF54E-C4A9-4576-BA31-A4930DDC0B00}"/>
              </a:ext>
            </a:extLst>
          </p:cNvPr>
          <p:cNvSpPr/>
          <p:nvPr/>
        </p:nvSpPr>
        <p:spPr>
          <a:xfrm>
            <a:off x="6407659" y="4026025"/>
            <a:ext cx="2034747" cy="899160"/>
          </a:xfrm>
          <a:prstGeom prst="roundRect">
            <a:avLst/>
          </a:prstGeom>
          <a:gradFill>
            <a:gsLst>
              <a:gs pos="0">
                <a:schemeClr val="accent1"/>
              </a:gs>
              <a:gs pos="100000">
                <a:schemeClr val="accent1">
                  <a:lumMod val="60000"/>
                  <a:lumOff val="40000"/>
                </a:schemeClr>
              </a:gs>
            </a:gsLst>
            <a:lin ang="5400000" scaled="0"/>
          </a:gradFill>
          <a:ln>
            <a:solidFill>
              <a:schemeClr val="bg1"/>
            </a:solidFill>
          </a:ln>
          <a:effectLst>
            <a:outerShdw blurRad="165100" dist="165100" dir="5400000" sx="88000" sy="88000" algn="t" rotWithShape="0">
              <a:srgbClr val="FED891">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4" name="矩形: 圆角 93">
            <a:extLst>
              <a:ext uri="{FF2B5EF4-FFF2-40B4-BE49-F238E27FC236}">
                <a16:creationId xmlns="" xmlns:a16="http://schemas.microsoft.com/office/drawing/2014/main" id="{0449E45B-8212-4D7D-AC64-979C694FD0F0}"/>
              </a:ext>
            </a:extLst>
          </p:cNvPr>
          <p:cNvSpPr/>
          <p:nvPr/>
        </p:nvSpPr>
        <p:spPr>
          <a:xfrm>
            <a:off x="9065725" y="4026025"/>
            <a:ext cx="2034747" cy="899160"/>
          </a:xfrm>
          <a:prstGeom prst="roundRect">
            <a:avLst/>
          </a:prstGeom>
          <a:gradFill>
            <a:gsLst>
              <a:gs pos="0">
                <a:schemeClr val="accent1"/>
              </a:gs>
              <a:gs pos="100000">
                <a:schemeClr val="accent1">
                  <a:lumMod val="60000"/>
                  <a:lumOff val="40000"/>
                </a:schemeClr>
              </a:gs>
            </a:gsLst>
            <a:lin ang="5400000" scaled="0"/>
          </a:gradFill>
          <a:ln>
            <a:solidFill>
              <a:schemeClr val="bg1"/>
            </a:solidFill>
          </a:ln>
          <a:effectLst>
            <a:outerShdw blurRad="165100" dist="165100" dir="5400000" sx="88000" sy="88000" algn="t" rotWithShape="0">
              <a:srgbClr val="FED891">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5" name="矩形: 圆角 94">
            <a:extLst>
              <a:ext uri="{FF2B5EF4-FFF2-40B4-BE49-F238E27FC236}">
                <a16:creationId xmlns="" xmlns:a16="http://schemas.microsoft.com/office/drawing/2014/main" id="{E0E4128A-F625-4161-AAC2-F19BC63ADC22}"/>
              </a:ext>
            </a:extLst>
          </p:cNvPr>
          <p:cNvSpPr/>
          <p:nvPr/>
        </p:nvSpPr>
        <p:spPr>
          <a:xfrm>
            <a:off x="3749594" y="5553787"/>
            <a:ext cx="2034747" cy="899160"/>
          </a:xfrm>
          <a:prstGeom prst="roundRect">
            <a:avLst/>
          </a:prstGeom>
          <a:gradFill>
            <a:gsLst>
              <a:gs pos="0">
                <a:schemeClr val="accent1"/>
              </a:gs>
              <a:gs pos="100000">
                <a:schemeClr val="accent1">
                  <a:lumMod val="60000"/>
                  <a:lumOff val="40000"/>
                </a:schemeClr>
              </a:gs>
            </a:gsLst>
            <a:lin ang="5400000" scaled="0"/>
          </a:gradFill>
          <a:ln>
            <a:solidFill>
              <a:schemeClr val="bg1"/>
            </a:solidFill>
          </a:ln>
          <a:effectLst>
            <a:outerShdw blurRad="165100" dist="165100" dir="5400000" sx="88000" sy="88000" algn="t" rotWithShape="0">
              <a:srgbClr val="FED891">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6" name="矩形: 圆角 95">
            <a:extLst>
              <a:ext uri="{FF2B5EF4-FFF2-40B4-BE49-F238E27FC236}">
                <a16:creationId xmlns="" xmlns:a16="http://schemas.microsoft.com/office/drawing/2014/main" id="{A2D7302E-A938-4BB9-8455-CD088257723F}"/>
              </a:ext>
            </a:extLst>
          </p:cNvPr>
          <p:cNvSpPr/>
          <p:nvPr/>
        </p:nvSpPr>
        <p:spPr>
          <a:xfrm>
            <a:off x="6407659" y="5553787"/>
            <a:ext cx="2034747" cy="899160"/>
          </a:xfrm>
          <a:prstGeom prst="roundRect">
            <a:avLst/>
          </a:prstGeom>
          <a:gradFill>
            <a:gsLst>
              <a:gs pos="0">
                <a:schemeClr val="accent1"/>
              </a:gs>
              <a:gs pos="100000">
                <a:schemeClr val="accent1">
                  <a:lumMod val="60000"/>
                  <a:lumOff val="40000"/>
                </a:schemeClr>
              </a:gs>
            </a:gsLst>
            <a:lin ang="5400000" scaled="0"/>
          </a:gradFill>
          <a:ln>
            <a:solidFill>
              <a:schemeClr val="bg1"/>
            </a:solidFill>
          </a:ln>
          <a:effectLst>
            <a:outerShdw blurRad="165100" dist="165100" dir="5400000" sx="88000" sy="88000" algn="t" rotWithShape="0">
              <a:srgbClr val="FED891">
                <a:alpha val="2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7" name="矩形 96">
            <a:extLst>
              <a:ext uri="{FF2B5EF4-FFF2-40B4-BE49-F238E27FC236}">
                <a16:creationId xmlns="" xmlns:a16="http://schemas.microsoft.com/office/drawing/2014/main" id="{398400A9-363A-4487-AC95-7705DAF15741}"/>
              </a:ext>
            </a:extLst>
          </p:cNvPr>
          <p:cNvSpPr/>
          <p:nvPr/>
        </p:nvSpPr>
        <p:spPr>
          <a:xfrm>
            <a:off x="4735558" y="1192973"/>
            <a:ext cx="2720884"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7CACD">
                    <a:alpha val="20000"/>
                  </a:srgbClr>
                </a:solidFill>
                <a:effectLst/>
                <a:uLnTx/>
                <a:uFillTx/>
                <a:latin typeface="微软雅黑 Light" panose="020B0502040204020203" pitchFamily="34" charset="-122"/>
                <a:ea typeface="微软雅黑" panose="020B0503020204020204" pitchFamily="34" charset="-122"/>
                <a:cs typeface="OPPOSans H" panose="00020600040101010101" pitchFamily="18" charset="-122"/>
                <a:sym typeface="微软雅黑 Light" panose="020B0502040204020203" pitchFamily="34" charset="-122"/>
              </a:rPr>
              <a:t>CO-BRANDING</a:t>
            </a:r>
          </a:p>
        </p:txBody>
      </p:sp>
      <p:sp>
        <p:nvSpPr>
          <p:cNvPr id="98" name="矩形 97">
            <a:extLst>
              <a:ext uri="{FF2B5EF4-FFF2-40B4-BE49-F238E27FC236}">
                <a16:creationId xmlns="" xmlns:a16="http://schemas.microsoft.com/office/drawing/2014/main" id="{98E62BCA-8308-427A-B049-6D60837B5924}"/>
              </a:ext>
            </a:extLst>
          </p:cNvPr>
          <p:cNvSpPr/>
          <p:nvPr/>
        </p:nvSpPr>
        <p:spPr>
          <a:xfrm>
            <a:off x="5377854" y="1250629"/>
            <a:ext cx="1436291" cy="430887"/>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合作品牌</a:t>
            </a:r>
          </a:p>
        </p:txBody>
      </p:sp>
      <p:pic>
        <p:nvPicPr>
          <p:cNvPr id="14" name="图片 13">
            <a:extLst>
              <a:ext uri="{FF2B5EF4-FFF2-40B4-BE49-F238E27FC236}">
                <a16:creationId xmlns="" xmlns:a16="http://schemas.microsoft.com/office/drawing/2014/main" id="{583E0A91-E551-49F4-BA26-915501A21FA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10325" y="2536766"/>
            <a:ext cx="997153" cy="625140"/>
          </a:xfrm>
          <a:prstGeom prst="rect">
            <a:avLst/>
          </a:prstGeom>
        </p:spPr>
      </p:pic>
      <p:pic>
        <p:nvPicPr>
          <p:cNvPr id="15" name="图形 14">
            <a:extLst>
              <a:ext uri="{FF2B5EF4-FFF2-40B4-BE49-F238E27FC236}">
                <a16:creationId xmlns="" xmlns:a16="http://schemas.microsoft.com/office/drawing/2014/main" id="{FF6A08FA-9DCB-44E0-A46C-729B34844208}"/>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6648949" y="5807576"/>
            <a:ext cx="1503226" cy="329108"/>
          </a:xfrm>
          <a:prstGeom prst="rect">
            <a:avLst/>
          </a:prstGeom>
        </p:spPr>
      </p:pic>
      <p:pic>
        <p:nvPicPr>
          <p:cNvPr id="16" name="图片 15">
            <a:extLst>
              <a:ext uri="{FF2B5EF4-FFF2-40B4-BE49-F238E27FC236}">
                <a16:creationId xmlns="" xmlns:a16="http://schemas.microsoft.com/office/drawing/2014/main" id="{B602EC9D-2E32-43B2-97F3-96ED55CD3172}"/>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823417" y="2631811"/>
            <a:ext cx="1213144" cy="606572"/>
          </a:xfrm>
          <a:prstGeom prst="rect">
            <a:avLst/>
          </a:prstGeom>
        </p:spPr>
      </p:pic>
      <p:pic>
        <p:nvPicPr>
          <p:cNvPr id="17" name="图片 16">
            <a:extLst>
              <a:ext uri="{FF2B5EF4-FFF2-40B4-BE49-F238E27FC236}">
                <a16:creationId xmlns="" xmlns:a16="http://schemas.microsoft.com/office/drawing/2014/main" id="{8461BAE2-56AA-4D63-883F-EB0D90F452E4}"/>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627002" y="4292461"/>
            <a:ext cx="963798" cy="417392"/>
          </a:xfrm>
          <a:prstGeom prst="rect">
            <a:avLst/>
          </a:prstGeom>
        </p:spPr>
      </p:pic>
      <p:pic>
        <p:nvPicPr>
          <p:cNvPr id="18" name="图片 17">
            <a:extLst>
              <a:ext uri="{FF2B5EF4-FFF2-40B4-BE49-F238E27FC236}">
                <a16:creationId xmlns="" xmlns:a16="http://schemas.microsoft.com/office/drawing/2014/main" id="{E10DDBDC-536C-4C39-A145-0A66B370C088}"/>
              </a:ext>
            </a:extLst>
          </p:cNvPr>
          <p:cNvPicPr>
            <a:picLocks noChangeAspect="1"/>
          </p:cNvPicPr>
          <p:nvPr/>
        </p:nvPicPr>
        <p:blipFill>
          <a:blip r:embed="rId7">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a:xfrm>
            <a:off x="9747116" y="2723126"/>
            <a:ext cx="651644" cy="448006"/>
          </a:xfrm>
          <a:prstGeom prst="rect">
            <a:avLst/>
          </a:prstGeom>
        </p:spPr>
      </p:pic>
      <p:pic>
        <p:nvPicPr>
          <p:cNvPr id="19" name="图片 18">
            <a:extLst>
              <a:ext uri="{FF2B5EF4-FFF2-40B4-BE49-F238E27FC236}">
                <a16:creationId xmlns="" xmlns:a16="http://schemas.microsoft.com/office/drawing/2014/main" id="{64EB6AFC-A1FE-4832-8410-33B0D7A3F26E}"/>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4150668" y="4313406"/>
            <a:ext cx="1238578" cy="368936"/>
          </a:xfrm>
          <a:prstGeom prst="rect">
            <a:avLst/>
          </a:prstGeom>
        </p:spPr>
      </p:pic>
      <p:pic>
        <p:nvPicPr>
          <p:cNvPr id="20" name="图片 19">
            <a:extLst>
              <a:ext uri="{FF2B5EF4-FFF2-40B4-BE49-F238E27FC236}">
                <a16:creationId xmlns="" xmlns:a16="http://schemas.microsoft.com/office/drawing/2014/main" id="{34CA2378-7179-4A29-A457-AF282491D35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508356" y="4313406"/>
            <a:ext cx="1129164" cy="380582"/>
          </a:xfrm>
          <a:prstGeom prst="rect">
            <a:avLst/>
          </a:prstGeom>
        </p:spPr>
      </p:pic>
      <p:pic>
        <p:nvPicPr>
          <p:cNvPr id="21" name="图片 20">
            <a:extLst>
              <a:ext uri="{FF2B5EF4-FFF2-40B4-BE49-F238E27FC236}">
                <a16:creationId xmlns="" xmlns:a16="http://schemas.microsoft.com/office/drawing/2014/main" id="{0A9DBFF0-2D39-4D23-B5BD-C2A1F8990348}"/>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082879" y="5834715"/>
            <a:ext cx="1368176" cy="274830"/>
          </a:xfrm>
          <a:prstGeom prst="rect">
            <a:avLst/>
          </a:prstGeom>
        </p:spPr>
      </p:pic>
      <p:pic>
        <p:nvPicPr>
          <p:cNvPr id="22" name="图片 21">
            <a:extLst>
              <a:ext uri="{FF2B5EF4-FFF2-40B4-BE49-F238E27FC236}">
                <a16:creationId xmlns="" xmlns:a16="http://schemas.microsoft.com/office/drawing/2014/main" id="{673499AE-8D65-48FA-9203-959CEAEEE168}"/>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630624" y="4128651"/>
            <a:ext cx="1588816" cy="752596"/>
          </a:xfrm>
          <a:prstGeom prst="rect">
            <a:avLst/>
          </a:prstGeom>
        </p:spPr>
      </p:pic>
      <p:pic>
        <p:nvPicPr>
          <p:cNvPr id="23" name="图形 22">
            <a:extLst>
              <a:ext uri="{FF2B5EF4-FFF2-40B4-BE49-F238E27FC236}">
                <a16:creationId xmlns="" xmlns:a16="http://schemas.microsoft.com/office/drawing/2014/main" id="{5F570790-A163-4628-B8F3-7B50E9DD7EE6}"/>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 xmlns:asvg="http://schemas.microsoft.com/office/drawing/2016/SVG/main" r:embed="rId14"/>
              </a:ext>
            </a:extLst>
          </a:blip>
          <a:stretch>
            <a:fillRect/>
          </a:stretch>
        </p:blipFill>
        <p:spPr>
          <a:xfrm>
            <a:off x="4149779" y="2730407"/>
            <a:ext cx="1234376" cy="397510"/>
          </a:xfrm>
          <a:prstGeom prst="rect">
            <a:avLst/>
          </a:prstGeom>
        </p:spPr>
      </p:pic>
    </p:spTree>
    <p:extLst>
      <p:ext uri="{BB962C8B-B14F-4D97-AF65-F5344CB8AC3E}">
        <p14:creationId xmlns:p14="http://schemas.microsoft.com/office/powerpoint/2010/main" val="36736271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 xmlns:a16="http://schemas.microsoft.com/office/drawing/2014/main" id="{3F17E982-556C-4232-8B6A-FBBDA83F2BCB}"/>
              </a:ext>
            </a:extLst>
          </p:cNvPr>
          <p:cNvSpPr>
            <a:spLocks noGrp="1"/>
          </p:cNvSpPr>
          <p:nvPr>
            <p:ph type="body" sz="quarter" idx="15"/>
          </p:nvPr>
        </p:nvSpPr>
        <p:spPr/>
        <p:txBody>
          <a:bodyPr/>
          <a:lstStyle/>
          <a:p>
            <a:r>
              <a:rPr lang="en-US" altLang="zh-CN" dirty="0">
                <a:sym typeface="微软雅黑 Light" panose="020B0502040204020203" pitchFamily="34" charset="-122"/>
              </a:rPr>
              <a:t>03</a:t>
            </a:r>
            <a:endParaRPr lang="zh-CN" altLang="en-US" dirty="0">
              <a:sym typeface="微软雅黑 Light" panose="020B0502040204020203" pitchFamily="34" charset="-122"/>
            </a:endParaRPr>
          </a:p>
        </p:txBody>
      </p:sp>
      <p:sp>
        <p:nvSpPr>
          <p:cNvPr id="7" name="标题 6">
            <a:extLst>
              <a:ext uri="{FF2B5EF4-FFF2-40B4-BE49-F238E27FC236}">
                <a16:creationId xmlns="" xmlns:a16="http://schemas.microsoft.com/office/drawing/2014/main" id="{94304AAB-0E82-424A-A80D-AED61E9857A7}"/>
              </a:ext>
            </a:extLst>
          </p:cNvPr>
          <p:cNvSpPr>
            <a:spLocks noGrp="1"/>
          </p:cNvSpPr>
          <p:nvPr>
            <p:ph type="title"/>
          </p:nvPr>
        </p:nvSpPr>
        <p:spPr>
          <a:xfrm>
            <a:off x="7231778" y="2735012"/>
            <a:ext cx="2769989" cy="747897"/>
          </a:xfrm>
        </p:spPr>
        <p:txBody>
          <a:bodyPr/>
          <a:lstStyle/>
          <a:p>
            <a:r>
              <a:rPr lang="zh-CN" altLang="en-US" dirty="0">
                <a:latin typeface="微软雅黑 Light" panose="020B0502040204020203" pitchFamily="34" charset="-122"/>
                <a:ea typeface="微软雅黑" panose="020B0503020204020204" pitchFamily="34" charset="-122"/>
                <a:sym typeface="微软雅黑 Light" panose="020B0502040204020203" pitchFamily="34" charset="-122"/>
              </a:rPr>
              <a:t>项目规划</a:t>
            </a:r>
          </a:p>
        </p:txBody>
      </p:sp>
      <p:sp>
        <p:nvSpPr>
          <p:cNvPr id="8" name="文本占位符 7">
            <a:extLst>
              <a:ext uri="{FF2B5EF4-FFF2-40B4-BE49-F238E27FC236}">
                <a16:creationId xmlns="" xmlns:a16="http://schemas.microsoft.com/office/drawing/2014/main" id="{748F4845-7B11-4592-8F3E-C228808DAA8E}"/>
              </a:ext>
            </a:extLst>
          </p:cNvPr>
          <p:cNvSpPr>
            <a:spLocks noGrp="1"/>
          </p:cNvSpPr>
          <p:nvPr>
            <p:ph type="body" sz="quarter" idx="16"/>
          </p:nvPr>
        </p:nvSpPr>
        <p:spPr>
          <a:xfrm>
            <a:off x="8002886" y="3702441"/>
            <a:ext cx="1227772" cy="249299"/>
          </a:xfrm>
        </p:spPr>
        <p:txBody>
          <a:bodyPr/>
          <a:lstStyle/>
          <a:p>
            <a:r>
              <a:rPr lang="en-US" altLang="zh-CN" dirty="0">
                <a:latin typeface="微软雅黑 Light" panose="020B0502040204020203" pitchFamily="34" charset="-122"/>
                <a:ea typeface="微软雅黑" panose="020B0503020204020204" pitchFamily="34" charset="-122"/>
                <a:sym typeface="微软雅黑 Light" panose="020B0502040204020203" pitchFamily="34" charset="-122"/>
              </a:rPr>
              <a:t>Project Plan</a:t>
            </a:r>
          </a:p>
        </p:txBody>
      </p:sp>
    </p:spTree>
    <p:extLst>
      <p:ext uri="{BB962C8B-B14F-4D97-AF65-F5344CB8AC3E}">
        <p14:creationId xmlns:p14="http://schemas.microsoft.com/office/powerpoint/2010/main" val="82022945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表格 16">
            <a:extLst>
              <a:ext uri="{FF2B5EF4-FFF2-40B4-BE49-F238E27FC236}">
                <a16:creationId xmlns="" xmlns:a16="http://schemas.microsoft.com/office/drawing/2014/main" id="{6DFC2876-4822-49FB-9C87-C7A54D40A570}"/>
              </a:ext>
            </a:extLst>
          </p:cNvPr>
          <p:cNvGraphicFramePr>
            <a:graphicFrameLocks noGrp="1"/>
          </p:cNvGraphicFramePr>
          <p:nvPr>
            <p:extLst>
              <p:ext uri="{D42A27DB-BD31-4B8C-83A1-F6EECF244321}">
                <p14:modId xmlns:p14="http://schemas.microsoft.com/office/powerpoint/2010/main" val="915362191"/>
              </p:ext>
            </p:extLst>
          </p:nvPr>
        </p:nvGraphicFramePr>
        <p:xfrm>
          <a:off x="982796" y="1918561"/>
          <a:ext cx="10226409" cy="4382750"/>
        </p:xfrm>
        <a:graphic>
          <a:graphicData uri="http://schemas.openxmlformats.org/drawingml/2006/table">
            <a:tbl>
              <a:tblPr firstRow="1" bandRow="1">
                <a:effectLst/>
                <a:tableStyleId>{00A15C55-8517-42AA-B614-E9B94910E393}</a:tableStyleId>
              </a:tblPr>
              <a:tblGrid>
                <a:gridCol w="1941552">
                  <a:extLst>
                    <a:ext uri="{9D8B030D-6E8A-4147-A177-3AD203B41FA5}">
                      <a16:colId xmlns="" xmlns:a16="http://schemas.microsoft.com/office/drawing/2014/main" val="3257154355"/>
                    </a:ext>
                  </a:extLst>
                </a:gridCol>
                <a:gridCol w="8284857">
                  <a:extLst>
                    <a:ext uri="{9D8B030D-6E8A-4147-A177-3AD203B41FA5}">
                      <a16:colId xmlns="" xmlns:a16="http://schemas.microsoft.com/office/drawing/2014/main" val="3819545748"/>
                    </a:ext>
                  </a:extLst>
                </a:gridCol>
              </a:tblGrid>
              <a:tr h="646926">
                <a:tc>
                  <a:txBody>
                    <a:bodyPr/>
                    <a:lstStyle/>
                    <a:p>
                      <a:pPr algn="ctr"/>
                      <a:r>
                        <a:rPr lang="zh-CN" altLang="en-US" b="1"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rPr>
                        <a:t>投资标的</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nSpc>
                          <a:spcPct val="150000"/>
                        </a:lnSpc>
                      </a:pPr>
                      <a:r>
                        <a:rPr lang="zh-CN" altLang="en-US" sz="1600" b="0" dirty="0">
                          <a:solidFill>
                            <a:schemeClr val="tx1">
                              <a:lumMod val="75000"/>
                            </a:schemeClr>
                          </a:solidFill>
                          <a:latin typeface="+mn-ea"/>
                          <a:ea typeface="+mn-ea"/>
                          <a:sym typeface="微软雅黑 Light" panose="020B0502040204020203" pitchFamily="34" charset="-122"/>
                        </a:rPr>
                        <a:t>本公司被多家媒体机构及金融机构认为是近年来最有潜力的供应链金融服务供应商之一。</a:t>
                      </a:r>
                      <a:endParaRPr lang="en-US" altLang="zh-CN" sz="1600" b="0" dirty="0">
                        <a:solidFill>
                          <a:schemeClr val="tx1">
                            <a:lumMod val="75000"/>
                          </a:schemeClr>
                        </a:solidFill>
                        <a:latin typeface="+mn-ea"/>
                        <a:ea typeface="+mn-ea"/>
                        <a:sym typeface="微软雅黑 Light" panose="020B0502040204020203"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3972727108"/>
                  </a:ext>
                </a:extLst>
              </a:tr>
              <a:tr h="824710">
                <a:tc>
                  <a:txBody>
                    <a:bodyPr/>
                    <a:lstStyle/>
                    <a:p>
                      <a:pPr algn="ctr"/>
                      <a:r>
                        <a:rPr lang="zh-CN" altLang="en-US" b="1"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rPr>
                        <a:t>主营业务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404040">
                              <a:lumMod val="75000"/>
                            </a:srgbClr>
                          </a:solidFill>
                          <a:effectLst/>
                          <a:uLnTx/>
                          <a:uFillTx/>
                          <a:latin typeface="+mn-ea"/>
                          <a:ea typeface="+mn-ea"/>
                          <a:cs typeface="+mn-cs"/>
                          <a:sym typeface="微软雅黑 Light" panose="020B0502040204020203" pitchFamily="34" charset="-122"/>
                        </a:rPr>
                        <a:t>供应链金融服务供应，</a:t>
                      </a:r>
                      <a:r>
                        <a:rPr kumimoji="0" lang="en-US" altLang="zh-CN" sz="1600" b="0" i="0" u="none" strike="noStrike" kern="1200" cap="none" spc="0" normalizeH="0" baseline="0" noProof="0" dirty="0">
                          <a:ln>
                            <a:noFill/>
                          </a:ln>
                          <a:solidFill>
                            <a:srgbClr val="404040">
                              <a:lumMod val="75000"/>
                            </a:srgbClr>
                          </a:solidFill>
                          <a:effectLst/>
                          <a:uLnTx/>
                          <a:uFillTx/>
                          <a:latin typeface="+mn-ea"/>
                          <a:ea typeface="+mn-ea"/>
                          <a:cs typeface="+mn-cs"/>
                          <a:sym typeface="微软雅黑 Light" panose="020B0502040204020203" pitchFamily="34" charset="-122"/>
                        </a:rPr>
                        <a:t>SaaS</a:t>
                      </a:r>
                      <a:r>
                        <a:rPr kumimoji="0" lang="zh-CN" altLang="en-US" sz="1600" b="0" i="0" u="none" strike="noStrike" kern="1200" cap="none" spc="0" normalizeH="0" baseline="0" noProof="0" dirty="0">
                          <a:ln>
                            <a:noFill/>
                          </a:ln>
                          <a:solidFill>
                            <a:srgbClr val="404040">
                              <a:lumMod val="75000"/>
                            </a:srgbClr>
                          </a:solidFill>
                          <a:effectLst/>
                          <a:uLnTx/>
                          <a:uFillTx/>
                          <a:latin typeface="+mn-ea"/>
                          <a:ea typeface="+mn-ea"/>
                          <a:cs typeface="+mn-cs"/>
                          <a:sym typeface="微软雅黑 Light" panose="020B0502040204020203" pitchFamily="34" charset="-122"/>
                        </a:rPr>
                        <a:t>平台服务架设，融资方案咨询等。</a:t>
                      </a:r>
                      <a:endParaRPr kumimoji="0" lang="en-US" altLang="zh-CN" sz="1600" b="0" i="0" u="none" strike="noStrike" kern="1200" cap="none" spc="0" normalizeH="0" baseline="0" noProof="0" dirty="0">
                        <a:ln>
                          <a:noFill/>
                        </a:ln>
                        <a:solidFill>
                          <a:srgbClr val="404040">
                            <a:lumMod val="75000"/>
                          </a:srgbClr>
                        </a:solidFill>
                        <a:effectLst/>
                        <a:uLnTx/>
                        <a:uFillTx/>
                        <a:latin typeface="+mn-ea"/>
                        <a:ea typeface="+mn-ea"/>
                        <a:cs typeface="+mn-cs"/>
                        <a:sym typeface="微软雅黑 Light" panose="020B0502040204020203"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63240039"/>
                  </a:ext>
                </a:extLst>
              </a:tr>
              <a:tr h="1075054">
                <a:tc>
                  <a:txBody>
                    <a:bodyPr/>
                    <a:lstStyle/>
                    <a:p>
                      <a:pPr algn="ctr"/>
                      <a:r>
                        <a:rPr lang="zh-CN" altLang="en-US" b="1"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rPr>
                        <a:t>主要产品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404040">
                              <a:lumMod val="75000"/>
                            </a:srgbClr>
                          </a:solidFill>
                          <a:effectLst/>
                          <a:uLnTx/>
                          <a:uFillTx/>
                          <a:latin typeface="+mn-ea"/>
                          <a:ea typeface="+mn-ea"/>
                          <a:cs typeface="+mn-cs"/>
                          <a:sym typeface="微软雅黑 Light" panose="020B0502040204020203" pitchFamily="34" charset="-122"/>
                        </a:rPr>
                        <a:t>SaaS</a:t>
                      </a:r>
                      <a:r>
                        <a:rPr kumimoji="0" lang="zh-CN" altLang="en-US" sz="1600" b="0" i="0" u="none" strike="noStrike" kern="1200" cap="none" spc="0" normalizeH="0" baseline="0" noProof="0" dirty="0">
                          <a:ln>
                            <a:noFill/>
                          </a:ln>
                          <a:solidFill>
                            <a:srgbClr val="404040">
                              <a:lumMod val="75000"/>
                            </a:srgbClr>
                          </a:solidFill>
                          <a:effectLst/>
                          <a:uLnTx/>
                          <a:uFillTx/>
                          <a:latin typeface="+mn-ea"/>
                          <a:ea typeface="+mn-ea"/>
                          <a:cs typeface="+mn-cs"/>
                          <a:sym typeface="微软雅黑 Light" panose="020B0502040204020203" pitchFamily="34" charset="-122"/>
                        </a:rPr>
                        <a:t>供应链金融服务平台，为供应链上下游企业提供融资方案等服务。</a:t>
                      </a:r>
                      <a:endParaRPr kumimoji="0" lang="en-US" altLang="zh-CN" sz="1600" b="0" i="0" u="none" strike="noStrike" kern="1200" cap="none" spc="0" normalizeH="0" baseline="0" noProof="0" dirty="0">
                        <a:ln>
                          <a:noFill/>
                        </a:ln>
                        <a:solidFill>
                          <a:srgbClr val="404040">
                            <a:lumMod val="75000"/>
                          </a:srgbClr>
                        </a:solidFill>
                        <a:effectLst/>
                        <a:uLnTx/>
                        <a:uFillTx/>
                        <a:latin typeface="+mn-ea"/>
                        <a:ea typeface="+mn-ea"/>
                        <a:cs typeface="+mn-cs"/>
                        <a:sym typeface="微软雅黑 Light" panose="020B0502040204020203"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4144331597"/>
                  </a:ext>
                </a:extLst>
              </a:tr>
              <a:tr h="761006">
                <a:tc>
                  <a:txBody>
                    <a:bodyPr/>
                    <a:lstStyle/>
                    <a:p>
                      <a:pPr algn="ctr"/>
                      <a:r>
                        <a:rPr lang="zh-CN" altLang="en-US" b="1"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rPr>
                        <a:t>客户类型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404040">
                              <a:lumMod val="75000"/>
                            </a:srgbClr>
                          </a:solidFill>
                          <a:effectLst/>
                          <a:uLnTx/>
                          <a:uFillTx/>
                          <a:latin typeface="+mn-ea"/>
                          <a:ea typeface="+mn-ea"/>
                          <a:cs typeface="+mn-cs"/>
                          <a:sym typeface="微软雅黑 Light" panose="020B0502040204020203" pitchFamily="34" charset="-122"/>
                        </a:rPr>
                        <a:t>对资金有迫切需求的中小微企业，希望寻找优质投资对线的金融机构等。</a:t>
                      </a:r>
                      <a:endParaRPr kumimoji="0" lang="en-US" altLang="zh-CN" sz="1600" b="0" i="0" u="none" strike="noStrike" kern="1200" cap="none" spc="0" normalizeH="0" baseline="0" noProof="0" dirty="0">
                        <a:ln>
                          <a:noFill/>
                        </a:ln>
                        <a:solidFill>
                          <a:srgbClr val="404040">
                            <a:lumMod val="75000"/>
                          </a:srgbClr>
                        </a:solidFill>
                        <a:effectLst/>
                        <a:uLnTx/>
                        <a:uFillTx/>
                        <a:latin typeface="+mn-ea"/>
                        <a:ea typeface="+mn-ea"/>
                        <a:cs typeface="+mn-cs"/>
                        <a:sym typeface="微软雅黑 Light" panose="020B0502040204020203"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3933866682"/>
                  </a:ext>
                </a:extLst>
              </a:tr>
              <a:tr h="1075054">
                <a:tc>
                  <a:txBody>
                    <a:bodyPr/>
                    <a:lstStyle/>
                    <a:p>
                      <a:pPr algn="ctr"/>
                      <a:r>
                        <a:rPr lang="zh-CN" altLang="en-US" b="1"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rPr>
                        <a:t>经营状况</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404040">
                              <a:lumMod val="75000"/>
                            </a:srgbClr>
                          </a:solidFill>
                          <a:effectLst/>
                          <a:uLnTx/>
                          <a:uFillTx/>
                          <a:latin typeface="+mn-ea"/>
                          <a:ea typeface="+mn-ea"/>
                          <a:cs typeface="+mn-cs"/>
                          <a:sym typeface="微软雅黑 Light" panose="020B0502040204020203" pitchFamily="34" charset="-122"/>
                        </a:rPr>
                        <a:t>公司创立初期即获得千万级别投资，</a:t>
                      </a:r>
                      <a:r>
                        <a:rPr kumimoji="0" lang="en-US" altLang="zh-CN" sz="1600" b="0" i="0" u="none" strike="noStrike" kern="1200" cap="none" spc="0" normalizeH="0" baseline="0" noProof="0" dirty="0">
                          <a:ln>
                            <a:noFill/>
                          </a:ln>
                          <a:solidFill>
                            <a:srgbClr val="404040">
                              <a:lumMod val="75000"/>
                            </a:srgbClr>
                          </a:solidFill>
                          <a:effectLst/>
                          <a:uLnTx/>
                          <a:uFillTx/>
                          <a:latin typeface="+mn-ea"/>
                          <a:ea typeface="+mn-ea"/>
                          <a:cs typeface="+mn-cs"/>
                          <a:sym typeface="微软雅黑 Light" panose="020B0502040204020203" pitchFamily="34" charset="-122"/>
                        </a:rPr>
                        <a:t>SaaS</a:t>
                      </a:r>
                      <a:r>
                        <a:rPr kumimoji="0" lang="zh-CN" altLang="en-US" sz="1600" b="0" i="0" u="none" strike="noStrike" kern="1200" cap="none" spc="0" normalizeH="0" baseline="0" noProof="0" dirty="0">
                          <a:ln>
                            <a:noFill/>
                          </a:ln>
                          <a:solidFill>
                            <a:srgbClr val="404040">
                              <a:lumMod val="75000"/>
                            </a:srgbClr>
                          </a:solidFill>
                          <a:effectLst/>
                          <a:uLnTx/>
                          <a:uFillTx/>
                          <a:latin typeface="+mn-ea"/>
                          <a:ea typeface="+mn-ea"/>
                          <a:cs typeface="+mn-cs"/>
                          <a:sym typeface="微软雅黑 Light" panose="020B0502040204020203" pitchFamily="34" charset="-122"/>
                        </a:rPr>
                        <a:t>平台正式落地运营后营业额及利润每年保持高速稳定增长，可以预见未来很长时间依然能保持增长。</a:t>
                      </a:r>
                      <a:endParaRPr kumimoji="0" lang="en-US" altLang="zh-CN" sz="1600" b="0" i="0" u="none" strike="noStrike" kern="1200" cap="none" spc="0" normalizeH="0" baseline="0" noProof="0" dirty="0">
                        <a:ln>
                          <a:noFill/>
                        </a:ln>
                        <a:solidFill>
                          <a:srgbClr val="404040">
                            <a:lumMod val="75000"/>
                          </a:srgbClr>
                        </a:solidFill>
                        <a:effectLst/>
                        <a:uLnTx/>
                        <a:uFillTx/>
                        <a:latin typeface="+mn-ea"/>
                        <a:ea typeface="+mn-ea"/>
                        <a:cs typeface="+mn-cs"/>
                        <a:sym typeface="微软雅黑 Light" panose="020B0502040204020203"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161148476"/>
                  </a:ext>
                </a:extLst>
              </a:tr>
            </a:tbl>
          </a:graphicData>
        </a:graphic>
      </p:graphicFrame>
      <p:sp>
        <p:nvSpPr>
          <p:cNvPr id="17" name="文本框 16">
            <a:extLst>
              <a:ext uri="{FF2B5EF4-FFF2-40B4-BE49-F238E27FC236}">
                <a16:creationId xmlns="" xmlns:a16="http://schemas.microsoft.com/office/drawing/2014/main" id="{BDB4582E-E058-4853-A434-A8DAE87821D4}"/>
              </a:ext>
            </a:extLst>
          </p:cNvPr>
          <p:cNvSpPr txBox="1"/>
          <p:nvPr/>
        </p:nvSpPr>
        <p:spPr>
          <a:xfrm>
            <a:off x="3262964" y="991402"/>
            <a:ext cx="5765533" cy="430887"/>
          </a:xfrm>
          <a:prstGeom prst="rect">
            <a:avLst/>
          </a:prstGeom>
          <a:noFill/>
        </p:spPr>
        <p:txBody>
          <a:bodyPr wrap="square" lIns="0" tIns="0" rIns="0" bIns="0" rtlCol="0">
            <a:spAutoFit/>
          </a:bodyPr>
          <a:lstStyle/>
          <a:p>
            <a:pPr algn="ctr">
              <a:defRPr/>
            </a:pPr>
            <a:r>
              <a:rPr lang="zh-CN" altLang="en-US" sz="2800" b="1"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详细投资方案</a:t>
            </a:r>
          </a:p>
        </p:txBody>
      </p:sp>
    </p:spTree>
    <p:extLst>
      <p:ext uri="{BB962C8B-B14F-4D97-AF65-F5344CB8AC3E}">
        <p14:creationId xmlns:p14="http://schemas.microsoft.com/office/powerpoint/2010/main" val="3843199947"/>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a:extLst>
              <a:ext uri="{FF2B5EF4-FFF2-40B4-BE49-F238E27FC236}">
                <a16:creationId xmlns="" xmlns:a16="http://schemas.microsoft.com/office/drawing/2014/main" id="{ABFEC4FA-57CD-4284-8301-7C82286DC533}"/>
              </a:ext>
            </a:extLst>
          </p:cNvPr>
          <p:cNvGraphicFramePr/>
          <p:nvPr>
            <p:extLst>
              <p:ext uri="{D42A27DB-BD31-4B8C-83A1-F6EECF244321}">
                <p14:modId xmlns:p14="http://schemas.microsoft.com/office/powerpoint/2010/main" val="3817787093"/>
              </p:ext>
            </p:extLst>
          </p:nvPr>
        </p:nvGraphicFramePr>
        <p:xfrm>
          <a:off x="2032000" y="719666"/>
          <a:ext cx="8128000" cy="5418667"/>
        </p:xfrm>
        <a:graphic>
          <a:graphicData uri="http://schemas.openxmlformats.org/drawingml/2006/chart">
            <c:chart xmlns:c="http://schemas.openxmlformats.org/drawingml/2006/chart" xmlns:r="http://schemas.openxmlformats.org/officeDocument/2006/relationships" r:id="rId2"/>
          </a:graphicData>
        </a:graphic>
      </p:graphicFrame>
      <p:sp>
        <p:nvSpPr>
          <p:cNvPr id="3" name="文本框 2">
            <a:extLst>
              <a:ext uri="{FF2B5EF4-FFF2-40B4-BE49-F238E27FC236}">
                <a16:creationId xmlns="" xmlns:a16="http://schemas.microsoft.com/office/drawing/2014/main" id="{27EA77E9-D67E-40EB-8D51-55576AE7BBF1}"/>
              </a:ext>
            </a:extLst>
          </p:cNvPr>
          <p:cNvSpPr txBox="1"/>
          <p:nvPr/>
        </p:nvSpPr>
        <p:spPr>
          <a:xfrm>
            <a:off x="2032000" y="969870"/>
            <a:ext cx="1510154" cy="276999"/>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kumimoji="0" lang="zh-CN" altLang="en-US" sz="1200" i="0" u="none" strike="noStrike" kern="1200" cap="none" spc="0" normalizeH="0" baseline="0" noProof="0" dirty="0">
                <a:ln>
                  <a:noFill/>
                </a:ln>
                <a:solidFill>
                  <a:schemeClr val="accent1"/>
                </a:solidFill>
                <a:effectLst/>
                <a:uLnTx/>
                <a:uFillTx/>
                <a:latin typeface="+mj-ea"/>
                <a:ea typeface="+mj-ea"/>
                <a:cs typeface="+mn-cs"/>
              </a:rPr>
              <a:t>单位：万元</a:t>
            </a:r>
          </a:p>
        </p:txBody>
      </p:sp>
    </p:spTree>
    <p:extLst>
      <p:ext uri="{BB962C8B-B14F-4D97-AF65-F5344CB8AC3E}">
        <p14:creationId xmlns:p14="http://schemas.microsoft.com/office/powerpoint/2010/main" val="1050047084"/>
      </p:ext>
    </p:extLst>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1C956993-5752-4DE3-9140-2F0B41AE844C}"/>
              </a:ext>
            </a:extLst>
          </p:cNvPr>
          <p:cNvSpPr>
            <a:spLocks noGrp="1"/>
          </p:cNvSpPr>
          <p:nvPr>
            <p:ph type="body" sz="quarter" idx="10"/>
          </p:nvPr>
        </p:nvSpPr>
        <p:spPr>
          <a:xfrm>
            <a:off x="6420728" y="1495198"/>
            <a:ext cx="1846659" cy="498598"/>
          </a:xfrm>
        </p:spPr>
        <p:txBody>
          <a:bodyPr/>
          <a:lstStyle/>
          <a:p>
            <a:r>
              <a:rPr lang="zh-CN" altLang="en-US" dirty="0">
                <a:latin typeface="+mj-lt"/>
                <a:ea typeface="微软雅黑" panose="020B0503020204020204" pitchFamily="34" charset="-122"/>
                <a:sym typeface="微软雅黑 Light" panose="020B0502040204020203" pitchFamily="34" charset="-122"/>
              </a:rPr>
              <a:t>项目概述</a:t>
            </a:r>
          </a:p>
        </p:txBody>
      </p:sp>
      <p:sp>
        <p:nvSpPr>
          <p:cNvPr id="3" name="文本占位符 2">
            <a:extLst>
              <a:ext uri="{FF2B5EF4-FFF2-40B4-BE49-F238E27FC236}">
                <a16:creationId xmlns="" xmlns:a16="http://schemas.microsoft.com/office/drawing/2014/main" id="{A27B190E-C842-4259-A159-BB3366FC612F}"/>
              </a:ext>
            </a:extLst>
          </p:cNvPr>
          <p:cNvSpPr>
            <a:spLocks noGrp="1"/>
          </p:cNvSpPr>
          <p:nvPr>
            <p:ph type="body" sz="quarter" idx="11"/>
          </p:nvPr>
        </p:nvSpPr>
        <p:spPr>
          <a:xfrm>
            <a:off x="6748681" y="2624707"/>
            <a:ext cx="1846659" cy="498598"/>
          </a:xfrm>
        </p:spPr>
        <p:txBody>
          <a:bodyPr/>
          <a:lstStyle/>
          <a:p>
            <a:r>
              <a:rPr lang="zh-CN" altLang="en-US" dirty="0">
                <a:latin typeface="+mj-lt"/>
                <a:ea typeface="微软雅黑" panose="020B0503020204020204" pitchFamily="34" charset="-122"/>
                <a:sym typeface="微软雅黑 Light" panose="020B0502040204020203" pitchFamily="34" charset="-122"/>
              </a:rPr>
              <a:t>市场分析</a:t>
            </a:r>
          </a:p>
        </p:txBody>
      </p:sp>
      <p:sp>
        <p:nvSpPr>
          <p:cNvPr id="4" name="文本占位符 3">
            <a:extLst>
              <a:ext uri="{FF2B5EF4-FFF2-40B4-BE49-F238E27FC236}">
                <a16:creationId xmlns="" xmlns:a16="http://schemas.microsoft.com/office/drawing/2014/main" id="{4EC7C94C-87A0-4D49-951C-EA7AAE6B94CF}"/>
              </a:ext>
            </a:extLst>
          </p:cNvPr>
          <p:cNvSpPr>
            <a:spLocks noGrp="1"/>
          </p:cNvSpPr>
          <p:nvPr>
            <p:ph type="body" sz="quarter" idx="12"/>
          </p:nvPr>
        </p:nvSpPr>
        <p:spPr>
          <a:xfrm>
            <a:off x="6748681" y="3754216"/>
            <a:ext cx="1846659" cy="498598"/>
          </a:xfrm>
        </p:spPr>
        <p:txBody>
          <a:bodyPr/>
          <a:lstStyle/>
          <a:p>
            <a:r>
              <a:rPr lang="zh-CN" altLang="en-US" dirty="0">
                <a:latin typeface="+mj-lt"/>
                <a:ea typeface="微软雅黑" panose="020B0503020204020204" pitchFamily="34" charset="-122"/>
                <a:sym typeface="微软雅黑 Light" panose="020B0502040204020203" pitchFamily="34" charset="-122"/>
              </a:rPr>
              <a:t>项目规划</a:t>
            </a:r>
          </a:p>
        </p:txBody>
      </p:sp>
      <p:sp>
        <p:nvSpPr>
          <p:cNvPr id="5" name="文本占位符 4">
            <a:extLst>
              <a:ext uri="{FF2B5EF4-FFF2-40B4-BE49-F238E27FC236}">
                <a16:creationId xmlns="" xmlns:a16="http://schemas.microsoft.com/office/drawing/2014/main" id="{938433B3-A3BC-486B-835B-18DA3331BF7E}"/>
              </a:ext>
            </a:extLst>
          </p:cNvPr>
          <p:cNvSpPr>
            <a:spLocks noGrp="1"/>
          </p:cNvSpPr>
          <p:nvPr>
            <p:ph type="body" sz="quarter" idx="13"/>
          </p:nvPr>
        </p:nvSpPr>
        <p:spPr>
          <a:xfrm>
            <a:off x="6420728" y="4883724"/>
            <a:ext cx="1846659" cy="498598"/>
          </a:xfrm>
        </p:spPr>
        <p:txBody>
          <a:bodyPr/>
          <a:lstStyle/>
          <a:p>
            <a:r>
              <a:rPr lang="zh-CN" altLang="en-US" dirty="0">
                <a:latin typeface="+mj-lt"/>
                <a:ea typeface="微软雅黑" panose="020B0503020204020204" pitchFamily="34" charset="-122"/>
                <a:sym typeface="微软雅黑 Light" panose="020B0502040204020203" pitchFamily="34" charset="-122"/>
              </a:rPr>
              <a:t>联系我们</a:t>
            </a:r>
          </a:p>
        </p:txBody>
      </p:sp>
      <p:sp>
        <p:nvSpPr>
          <p:cNvPr id="6" name="文本占位符 5">
            <a:extLst>
              <a:ext uri="{FF2B5EF4-FFF2-40B4-BE49-F238E27FC236}">
                <a16:creationId xmlns="" xmlns:a16="http://schemas.microsoft.com/office/drawing/2014/main" id="{7E2B3CAB-E6C5-41D2-873B-D84016EFE5E8}"/>
              </a:ext>
            </a:extLst>
          </p:cNvPr>
          <p:cNvSpPr>
            <a:spLocks noGrp="1"/>
          </p:cNvSpPr>
          <p:nvPr>
            <p:ph type="body" sz="quarter" idx="18"/>
          </p:nvPr>
        </p:nvSpPr>
        <p:spPr/>
        <p:txBody>
          <a:bodyPr/>
          <a:lstStyle/>
          <a:p>
            <a:r>
              <a:rPr lang="en-US" altLang="zh-CN" dirty="0">
                <a:latin typeface="+mj-lt"/>
                <a:sym typeface="微软雅黑 Light" panose="020B0502040204020203" pitchFamily="34" charset="-122"/>
              </a:rPr>
              <a:t>01</a:t>
            </a:r>
            <a:endParaRPr lang="zh-CN" altLang="en-US" dirty="0">
              <a:latin typeface="+mj-lt"/>
              <a:sym typeface="微软雅黑 Light" panose="020B0502040204020203" pitchFamily="34" charset="-122"/>
            </a:endParaRPr>
          </a:p>
        </p:txBody>
      </p:sp>
      <p:sp>
        <p:nvSpPr>
          <p:cNvPr id="7" name="文本占位符 6">
            <a:extLst>
              <a:ext uri="{FF2B5EF4-FFF2-40B4-BE49-F238E27FC236}">
                <a16:creationId xmlns="" xmlns:a16="http://schemas.microsoft.com/office/drawing/2014/main" id="{B1014BAB-A399-491C-AE24-ABE2A1DBBA11}"/>
              </a:ext>
            </a:extLst>
          </p:cNvPr>
          <p:cNvSpPr>
            <a:spLocks noGrp="1"/>
          </p:cNvSpPr>
          <p:nvPr>
            <p:ph type="body" sz="quarter" idx="19"/>
          </p:nvPr>
        </p:nvSpPr>
        <p:spPr/>
        <p:txBody>
          <a:bodyPr/>
          <a:lstStyle/>
          <a:p>
            <a:r>
              <a:rPr lang="en-US" altLang="zh-CN" dirty="0">
                <a:latin typeface="+mj-lt"/>
                <a:sym typeface="微软雅黑 Light" panose="020B0502040204020203" pitchFamily="34" charset="-122"/>
              </a:rPr>
              <a:t>02</a:t>
            </a:r>
            <a:endParaRPr lang="zh-CN" altLang="en-US" dirty="0">
              <a:latin typeface="+mj-lt"/>
              <a:sym typeface="微软雅黑 Light" panose="020B0502040204020203" pitchFamily="34" charset="-122"/>
            </a:endParaRPr>
          </a:p>
        </p:txBody>
      </p:sp>
      <p:sp>
        <p:nvSpPr>
          <p:cNvPr id="8" name="文本占位符 7">
            <a:extLst>
              <a:ext uri="{FF2B5EF4-FFF2-40B4-BE49-F238E27FC236}">
                <a16:creationId xmlns="" xmlns:a16="http://schemas.microsoft.com/office/drawing/2014/main" id="{D558EB82-6501-4091-9FDB-439D8E022A90}"/>
              </a:ext>
            </a:extLst>
          </p:cNvPr>
          <p:cNvSpPr>
            <a:spLocks noGrp="1"/>
          </p:cNvSpPr>
          <p:nvPr>
            <p:ph type="body" sz="quarter" idx="20"/>
          </p:nvPr>
        </p:nvSpPr>
        <p:spPr/>
        <p:txBody>
          <a:bodyPr/>
          <a:lstStyle/>
          <a:p>
            <a:r>
              <a:rPr lang="en-US" altLang="zh-CN" dirty="0">
                <a:latin typeface="+mj-lt"/>
                <a:sym typeface="微软雅黑 Light" panose="020B0502040204020203" pitchFamily="34" charset="-122"/>
              </a:rPr>
              <a:t>03</a:t>
            </a:r>
            <a:endParaRPr lang="zh-CN" altLang="en-US" dirty="0">
              <a:latin typeface="+mj-lt"/>
              <a:sym typeface="微软雅黑 Light" panose="020B0502040204020203" pitchFamily="34" charset="-122"/>
            </a:endParaRPr>
          </a:p>
        </p:txBody>
      </p:sp>
      <p:sp>
        <p:nvSpPr>
          <p:cNvPr id="9" name="文本占位符 8">
            <a:extLst>
              <a:ext uri="{FF2B5EF4-FFF2-40B4-BE49-F238E27FC236}">
                <a16:creationId xmlns="" xmlns:a16="http://schemas.microsoft.com/office/drawing/2014/main" id="{747E085B-E6C6-4BA7-9DE9-DBA8FCAED639}"/>
              </a:ext>
            </a:extLst>
          </p:cNvPr>
          <p:cNvSpPr>
            <a:spLocks noGrp="1"/>
          </p:cNvSpPr>
          <p:nvPr>
            <p:ph type="body" sz="quarter" idx="21"/>
          </p:nvPr>
        </p:nvSpPr>
        <p:spPr/>
        <p:txBody>
          <a:bodyPr/>
          <a:lstStyle/>
          <a:p>
            <a:r>
              <a:rPr lang="en-US" altLang="zh-CN" dirty="0">
                <a:latin typeface="+mj-lt"/>
                <a:sym typeface="微软雅黑 Light" panose="020B0502040204020203" pitchFamily="34" charset="-122"/>
              </a:rPr>
              <a:t>04</a:t>
            </a:r>
            <a:endParaRPr lang="zh-CN" altLang="en-US" dirty="0">
              <a:latin typeface="+mj-lt"/>
              <a:sym typeface="微软雅黑 Light" panose="020B0502040204020203" pitchFamily="34" charset="-122"/>
            </a:endParaRPr>
          </a:p>
        </p:txBody>
      </p:sp>
    </p:spTree>
    <p:extLst>
      <p:ext uri="{BB962C8B-B14F-4D97-AF65-F5344CB8AC3E}">
        <p14:creationId xmlns:p14="http://schemas.microsoft.com/office/powerpoint/2010/main" val="1467205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82" descr="scott-graham-OQMZwNd3ThU-unsplash">
            <a:extLst>
              <a:ext uri="{FF2B5EF4-FFF2-40B4-BE49-F238E27FC236}">
                <a16:creationId xmlns="" xmlns:a16="http://schemas.microsoft.com/office/drawing/2014/main" id="{C1719D61-2687-4E2A-81F0-BC0297EB3F1A}"/>
              </a:ext>
            </a:extLst>
          </p:cNvPr>
          <p:cNvPicPr>
            <a:picLocks noGrp="1" noChangeAspect="1"/>
          </p:cNvPicPr>
          <p:nvPr isPhoto="1"/>
        </p:nvPicPr>
        <p:blipFill>
          <a:blip r:embed="rId2" cstate="screen">
            <a:lum/>
            <a:extLst>
              <a:ext uri="{28A0092B-C50C-407E-A947-70E740481C1C}">
                <a14:useLocalDpi xmlns:a14="http://schemas.microsoft.com/office/drawing/2010/main"/>
              </a:ext>
            </a:extLst>
          </a:blip>
          <a:stretch>
            <a:fillRect/>
          </a:stretch>
        </p:blipFill>
        <p:spPr>
          <a:xfrm>
            <a:off x="5772189" y="1403862"/>
            <a:ext cx="5916614" cy="3948676"/>
          </a:xfrm>
          <a:prstGeom prst="rect">
            <a:avLst/>
          </a:prstGeom>
        </p:spPr>
      </p:pic>
      <p:graphicFrame>
        <p:nvGraphicFramePr>
          <p:cNvPr id="2" name="图表 1">
            <a:extLst>
              <a:ext uri="{FF2B5EF4-FFF2-40B4-BE49-F238E27FC236}">
                <a16:creationId xmlns="" xmlns:a16="http://schemas.microsoft.com/office/drawing/2014/main" id="{391A1DBD-FCFE-46D2-87A8-D5E625BEA1AE}"/>
              </a:ext>
            </a:extLst>
          </p:cNvPr>
          <p:cNvGraphicFramePr/>
          <p:nvPr>
            <p:extLst>
              <p:ext uri="{D42A27DB-BD31-4B8C-83A1-F6EECF244321}">
                <p14:modId xmlns:p14="http://schemas.microsoft.com/office/powerpoint/2010/main" val="24739044"/>
              </p:ext>
            </p:extLst>
          </p:nvPr>
        </p:nvGraphicFramePr>
        <p:xfrm>
          <a:off x="444371" y="1229781"/>
          <a:ext cx="6448639" cy="4574254"/>
        </p:xfrm>
        <a:graphic>
          <a:graphicData uri="http://schemas.openxmlformats.org/drawingml/2006/chart">
            <c:chart xmlns:c="http://schemas.openxmlformats.org/drawingml/2006/chart" xmlns:r="http://schemas.openxmlformats.org/officeDocument/2006/relationships" r:id="rId3"/>
          </a:graphicData>
        </a:graphic>
      </p:graphicFrame>
      <p:pic>
        <p:nvPicPr>
          <p:cNvPr id="82" name="图片 81">
            <a:extLst>
              <a:ext uri="{FF2B5EF4-FFF2-40B4-BE49-F238E27FC236}">
                <a16:creationId xmlns="" xmlns:a16="http://schemas.microsoft.com/office/drawing/2014/main" id="{94B93C64-ECEC-4E05-AB6D-8FE6326A5FA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72189" y="1249385"/>
            <a:ext cx="5975440" cy="5075215"/>
          </a:xfrm>
          <a:prstGeom prst="rect">
            <a:avLst/>
          </a:prstGeom>
        </p:spPr>
      </p:pic>
    </p:spTree>
    <p:extLst>
      <p:ext uri="{BB962C8B-B14F-4D97-AF65-F5344CB8AC3E}">
        <p14:creationId xmlns:p14="http://schemas.microsoft.com/office/powerpoint/2010/main" val="296807265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 xmlns:a16="http://schemas.microsoft.com/office/drawing/2014/main" id="{89A72E17-A03F-4D46-A1BA-B5D570528AC8}"/>
              </a:ext>
            </a:extLst>
          </p:cNvPr>
          <p:cNvSpPr/>
          <p:nvPr/>
        </p:nvSpPr>
        <p:spPr>
          <a:xfrm>
            <a:off x="1395333" y="2203554"/>
            <a:ext cx="2855626" cy="12254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400" b="1" spc="600" dirty="0">
                <a:solidFill>
                  <a:schemeClr val="accent1"/>
                </a:solidFill>
                <a:latin typeface="+mj-ea"/>
                <a:ea typeface="+mj-ea"/>
                <a:sym typeface="微软雅黑 Light" panose="020B0502040204020203" pitchFamily="34" charset="-122"/>
              </a:rPr>
              <a:t>平台</a:t>
            </a:r>
            <a:endParaRPr lang="en-US" altLang="zh-CN" sz="2400" b="1" spc="600" dirty="0">
              <a:solidFill>
                <a:schemeClr val="accent1"/>
              </a:solidFill>
              <a:latin typeface="+mj-ea"/>
              <a:ea typeface="+mj-ea"/>
              <a:sym typeface="微软雅黑 Light" panose="020B0502040204020203" pitchFamily="34" charset="-122"/>
            </a:endParaRPr>
          </a:p>
        </p:txBody>
      </p:sp>
      <p:sp>
        <p:nvSpPr>
          <p:cNvPr id="10" name="矩形 9">
            <a:extLst>
              <a:ext uri="{FF2B5EF4-FFF2-40B4-BE49-F238E27FC236}">
                <a16:creationId xmlns="" xmlns:a16="http://schemas.microsoft.com/office/drawing/2014/main" id="{620FA71D-5CB0-4EE3-BF28-D4855DE47EFC}"/>
              </a:ext>
            </a:extLst>
          </p:cNvPr>
          <p:cNvSpPr/>
          <p:nvPr/>
        </p:nvSpPr>
        <p:spPr>
          <a:xfrm>
            <a:off x="4668187" y="2203555"/>
            <a:ext cx="2855626" cy="11598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400" b="1" spc="600" dirty="0">
                <a:solidFill>
                  <a:schemeClr val="accent1"/>
                </a:solidFill>
                <a:latin typeface="+mj-ea"/>
                <a:ea typeface="+mj-ea"/>
                <a:sym typeface="微软雅黑 Light" panose="020B0502040204020203" pitchFamily="34" charset="-122"/>
              </a:rPr>
              <a:t>资金端</a:t>
            </a:r>
          </a:p>
        </p:txBody>
      </p:sp>
      <p:sp>
        <p:nvSpPr>
          <p:cNvPr id="11" name="矩形 10">
            <a:extLst>
              <a:ext uri="{FF2B5EF4-FFF2-40B4-BE49-F238E27FC236}">
                <a16:creationId xmlns="" xmlns:a16="http://schemas.microsoft.com/office/drawing/2014/main" id="{2AD45FBC-C02C-4477-9E29-AB6C3FCEACAC}"/>
              </a:ext>
            </a:extLst>
          </p:cNvPr>
          <p:cNvSpPr/>
          <p:nvPr/>
        </p:nvSpPr>
        <p:spPr>
          <a:xfrm>
            <a:off x="7906072" y="2203554"/>
            <a:ext cx="2855626" cy="12254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400" b="1" spc="600" dirty="0">
                <a:solidFill>
                  <a:schemeClr val="accent1"/>
                </a:solidFill>
                <a:latin typeface="+mj-ea"/>
                <a:ea typeface="+mj-ea"/>
                <a:sym typeface="微软雅黑 Light" panose="020B0502040204020203" pitchFamily="34" charset="-122"/>
              </a:rPr>
              <a:t>供应商</a:t>
            </a:r>
          </a:p>
        </p:txBody>
      </p:sp>
      <p:sp>
        <p:nvSpPr>
          <p:cNvPr id="12" name="矩形 11">
            <a:extLst>
              <a:ext uri="{FF2B5EF4-FFF2-40B4-BE49-F238E27FC236}">
                <a16:creationId xmlns="" xmlns:a16="http://schemas.microsoft.com/office/drawing/2014/main" id="{6DE549A0-372F-495F-81F9-3FBD0CFC1CB8}"/>
              </a:ext>
            </a:extLst>
          </p:cNvPr>
          <p:cNvSpPr/>
          <p:nvPr/>
        </p:nvSpPr>
        <p:spPr>
          <a:xfrm>
            <a:off x="1395333" y="3429001"/>
            <a:ext cx="2855626" cy="26645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600" b="0" dirty="0">
                <a:solidFill>
                  <a:schemeClr val="tx1">
                    <a:lumMod val="75000"/>
                  </a:schemeClr>
                </a:solidFill>
                <a:latin typeface="+mn-ea"/>
                <a:sym typeface="微软雅黑 Light" panose="020B0502040204020203" pitchFamily="34" charset="-122"/>
              </a:rPr>
              <a:t>会员服务费；</a:t>
            </a:r>
            <a:endParaRPr lang="en-US" altLang="zh-CN" sz="1600" b="0" dirty="0">
              <a:solidFill>
                <a:schemeClr val="tx1">
                  <a:lumMod val="75000"/>
                </a:schemeClr>
              </a:solidFill>
              <a:latin typeface="+mn-ea"/>
              <a:sym typeface="微软雅黑 Light" panose="020B0502040204020203" pitchFamily="34" charset="-122"/>
            </a:endParaRPr>
          </a:p>
          <a:p>
            <a:pPr algn="ctr">
              <a:lnSpc>
                <a:spcPct val="150000"/>
              </a:lnSpc>
            </a:pPr>
            <a:r>
              <a:rPr lang="zh-CN" altLang="en-US" sz="1600" dirty="0">
                <a:solidFill>
                  <a:schemeClr val="tx1">
                    <a:lumMod val="75000"/>
                  </a:schemeClr>
                </a:solidFill>
                <a:latin typeface="+mn-ea"/>
                <a:sym typeface="微软雅黑 Light" panose="020B0502040204020203" pitchFamily="34" charset="-122"/>
              </a:rPr>
              <a:t>切入供应链，批量获客；</a:t>
            </a:r>
            <a:endParaRPr lang="en-US" altLang="zh-CN" sz="1600" dirty="0">
              <a:solidFill>
                <a:schemeClr val="tx1">
                  <a:lumMod val="75000"/>
                </a:schemeClr>
              </a:solidFill>
              <a:latin typeface="+mn-ea"/>
              <a:sym typeface="微软雅黑 Light" panose="020B0502040204020203" pitchFamily="34" charset="-122"/>
            </a:endParaRPr>
          </a:p>
          <a:p>
            <a:pPr algn="ctr">
              <a:lnSpc>
                <a:spcPct val="150000"/>
              </a:lnSpc>
            </a:pPr>
            <a:r>
              <a:rPr lang="zh-CN" altLang="en-US" sz="1600" dirty="0">
                <a:solidFill>
                  <a:schemeClr val="tx1">
                    <a:lumMod val="75000"/>
                  </a:schemeClr>
                </a:solidFill>
                <a:latin typeface="+mn-ea"/>
                <a:sym typeface="微软雅黑 Light" panose="020B0502040204020203" pitchFamily="34" charset="-122"/>
              </a:rPr>
              <a:t>拓展产业服务化的空间和领域</a:t>
            </a:r>
            <a:endParaRPr lang="en-US" altLang="zh-CN" sz="1600" dirty="0">
              <a:solidFill>
                <a:schemeClr val="tx1">
                  <a:lumMod val="75000"/>
                </a:schemeClr>
              </a:solidFill>
              <a:latin typeface="+mn-ea"/>
              <a:sym typeface="微软雅黑 Light" panose="020B0502040204020203" pitchFamily="34" charset="-122"/>
            </a:endParaRPr>
          </a:p>
          <a:p>
            <a:pPr algn="ctr">
              <a:lnSpc>
                <a:spcPct val="150000"/>
              </a:lnSpc>
            </a:pPr>
            <a:endParaRPr lang="en-US" altLang="zh-CN" sz="1600" b="0" dirty="0">
              <a:solidFill>
                <a:schemeClr val="tx1">
                  <a:lumMod val="75000"/>
                </a:schemeClr>
              </a:solidFill>
              <a:latin typeface="+mn-ea"/>
              <a:sym typeface="微软雅黑 Light" panose="020B0502040204020203" pitchFamily="34" charset="-122"/>
            </a:endParaRPr>
          </a:p>
        </p:txBody>
      </p:sp>
      <p:sp>
        <p:nvSpPr>
          <p:cNvPr id="13" name="矩形 12">
            <a:extLst>
              <a:ext uri="{FF2B5EF4-FFF2-40B4-BE49-F238E27FC236}">
                <a16:creationId xmlns="" xmlns:a16="http://schemas.microsoft.com/office/drawing/2014/main" id="{FD2D111B-7DA1-4FD3-BEA6-F56CA876EE3D}"/>
              </a:ext>
            </a:extLst>
          </p:cNvPr>
          <p:cNvSpPr/>
          <p:nvPr/>
        </p:nvSpPr>
        <p:spPr>
          <a:xfrm>
            <a:off x="4668187" y="3429001"/>
            <a:ext cx="2855626" cy="26645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600" b="0" dirty="0">
                <a:solidFill>
                  <a:schemeClr val="tx1">
                    <a:lumMod val="75000"/>
                  </a:schemeClr>
                </a:solidFill>
                <a:latin typeface="+mn-ea"/>
                <a:sym typeface="微软雅黑 Light" panose="020B0502040204020203" pitchFamily="34" charset="-122"/>
              </a:rPr>
              <a:t>开发存量客户，开拓新业务；</a:t>
            </a:r>
            <a:endParaRPr lang="en-US" altLang="zh-CN" sz="1600" b="0" dirty="0">
              <a:solidFill>
                <a:schemeClr val="tx1">
                  <a:lumMod val="75000"/>
                </a:schemeClr>
              </a:solidFill>
              <a:latin typeface="+mn-ea"/>
              <a:sym typeface="微软雅黑 Light" panose="020B0502040204020203" pitchFamily="34" charset="-122"/>
            </a:endParaRPr>
          </a:p>
          <a:p>
            <a:pPr algn="ctr">
              <a:lnSpc>
                <a:spcPct val="150000"/>
              </a:lnSpc>
            </a:pPr>
            <a:r>
              <a:rPr lang="zh-CN" altLang="en-US" sz="1600" dirty="0">
                <a:solidFill>
                  <a:schemeClr val="tx1">
                    <a:lumMod val="75000"/>
                  </a:schemeClr>
                </a:solidFill>
                <a:latin typeface="+mn-ea"/>
                <a:sym typeface="微软雅黑 Light" panose="020B0502040204020203" pitchFamily="34" charset="-122"/>
              </a:rPr>
              <a:t>批量获取优质、低风险资产；</a:t>
            </a:r>
            <a:endParaRPr lang="en-US" altLang="zh-CN" sz="1600" dirty="0">
              <a:solidFill>
                <a:schemeClr val="tx1">
                  <a:lumMod val="75000"/>
                </a:schemeClr>
              </a:solidFill>
              <a:latin typeface="+mn-ea"/>
              <a:sym typeface="微软雅黑 Light" panose="020B0502040204020203" pitchFamily="34" charset="-122"/>
            </a:endParaRPr>
          </a:p>
          <a:p>
            <a:pPr algn="ctr">
              <a:lnSpc>
                <a:spcPct val="150000"/>
              </a:lnSpc>
            </a:pPr>
            <a:r>
              <a:rPr lang="zh-CN" altLang="en-US" sz="1600" dirty="0">
                <a:solidFill>
                  <a:schemeClr val="tx1">
                    <a:lumMod val="75000"/>
                  </a:schemeClr>
                </a:solidFill>
                <a:latin typeface="+mn-ea"/>
                <a:sym typeface="微软雅黑 Light" panose="020B0502040204020203" pitchFamily="34" charset="-122"/>
              </a:rPr>
              <a:t>改善利润结构，增加中间性收入</a:t>
            </a:r>
            <a:endParaRPr lang="zh-CN" altLang="en-US" sz="1600" dirty="0">
              <a:latin typeface="+mn-ea"/>
              <a:sym typeface="微软雅黑 Light" panose="020B0502040204020203" pitchFamily="34" charset="-122"/>
            </a:endParaRPr>
          </a:p>
        </p:txBody>
      </p:sp>
      <p:sp>
        <p:nvSpPr>
          <p:cNvPr id="14" name="矩形 13">
            <a:extLst>
              <a:ext uri="{FF2B5EF4-FFF2-40B4-BE49-F238E27FC236}">
                <a16:creationId xmlns="" xmlns:a16="http://schemas.microsoft.com/office/drawing/2014/main" id="{F6DD2AE5-FF92-4DEA-AE8C-5681E70BDABF}"/>
              </a:ext>
            </a:extLst>
          </p:cNvPr>
          <p:cNvSpPr/>
          <p:nvPr/>
        </p:nvSpPr>
        <p:spPr>
          <a:xfrm>
            <a:off x="7941041" y="3429001"/>
            <a:ext cx="2855626" cy="26645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600" b="0" dirty="0">
                <a:solidFill>
                  <a:schemeClr val="tx1">
                    <a:lumMod val="75000"/>
                  </a:schemeClr>
                </a:solidFill>
                <a:latin typeface="+mn-ea"/>
                <a:sym typeface="微软雅黑 Light" panose="020B0502040204020203" pitchFamily="34" charset="-122"/>
              </a:rPr>
              <a:t>降低生产成本；</a:t>
            </a:r>
            <a:endParaRPr lang="en-US" altLang="zh-CN" sz="1600" b="0" dirty="0">
              <a:solidFill>
                <a:schemeClr val="tx1">
                  <a:lumMod val="75000"/>
                </a:schemeClr>
              </a:solidFill>
              <a:latin typeface="+mn-ea"/>
              <a:sym typeface="微软雅黑 Light" panose="020B0502040204020203" pitchFamily="34" charset="-122"/>
            </a:endParaRPr>
          </a:p>
          <a:p>
            <a:pPr algn="ctr">
              <a:lnSpc>
                <a:spcPct val="150000"/>
              </a:lnSpc>
            </a:pPr>
            <a:r>
              <a:rPr lang="zh-CN" altLang="en-US" sz="1600" dirty="0">
                <a:solidFill>
                  <a:schemeClr val="tx1">
                    <a:lumMod val="75000"/>
                  </a:schemeClr>
                </a:solidFill>
                <a:latin typeface="+mn-ea"/>
                <a:sym typeface="微软雅黑 Light" panose="020B0502040204020203" pitchFamily="34" charset="-122"/>
              </a:rPr>
              <a:t>提高资金周转；</a:t>
            </a:r>
            <a:endParaRPr lang="en-US" altLang="zh-CN" sz="1600" dirty="0">
              <a:solidFill>
                <a:schemeClr val="tx1">
                  <a:lumMod val="75000"/>
                </a:schemeClr>
              </a:solidFill>
              <a:latin typeface="+mn-ea"/>
              <a:sym typeface="微软雅黑 Light" panose="020B0502040204020203" pitchFamily="34" charset="-122"/>
            </a:endParaRPr>
          </a:p>
          <a:p>
            <a:pPr algn="ctr">
              <a:lnSpc>
                <a:spcPct val="150000"/>
              </a:lnSpc>
            </a:pPr>
            <a:r>
              <a:rPr lang="zh-CN" altLang="en-US" sz="1600" dirty="0">
                <a:solidFill>
                  <a:schemeClr val="tx1">
                    <a:lumMod val="75000"/>
                  </a:schemeClr>
                </a:solidFill>
                <a:latin typeface="+mn-ea"/>
                <a:sym typeface="微软雅黑 Light" panose="020B0502040204020203" pitchFamily="34" charset="-122"/>
              </a:rPr>
              <a:t>降低融资成本；</a:t>
            </a:r>
            <a:endParaRPr lang="en-US" altLang="zh-CN" sz="1600" dirty="0">
              <a:solidFill>
                <a:schemeClr val="tx1">
                  <a:lumMod val="75000"/>
                </a:schemeClr>
              </a:solidFill>
              <a:latin typeface="+mn-ea"/>
              <a:sym typeface="微软雅黑 Light" panose="020B0502040204020203" pitchFamily="34" charset="-122"/>
            </a:endParaRPr>
          </a:p>
          <a:p>
            <a:pPr algn="ctr">
              <a:lnSpc>
                <a:spcPct val="150000"/>
              </a:lnSpc>
            </a:pPr>
            <a:r>
              <a:rPr lang="zh-CN" altLang="en-US" sz="1600" dirty="0">
                <a:solidFill>
                  <a:schemeClr val="tx1">
                    <a:lumMod val="75000"/>
                  </a:schemeClr>
                </a:solidFill>
                <a:latin typeface="+mn-ea"/>
                <a:sym typeface="微软雅黑 Light" panose="020B0502040204020203" pitchFamily="34" charset="-122"/>
              </a:rPr>
              <a:t>加强经营连续性</a:t>
            </a:r>
            <a:endParaRPr lang="en-US" altLang="zh-CN" sz="1600" dirty="0">
              <a:solidFill>
                <a:schemeClr val="tx1">
                  <a:lumMod val="75000"/>
                </a:schemeClr>
              </a:solidFill>
              <a:latin typeface="+mn-ea"/>
              <a:sym typeface="微软雅黑 Light" panose="020B0502040204020203" pitchFamily="34" charset="-122"/>
            </a:endParaRPr>
          </a:p>
        </p:txBody>
      </p:sp>
      <p:sp>
        <p:nvSpPr>
          <p:cNvPr id="15" name="椭圆 14">
            <a:extLst>
              <a:ext uri="{FF2B5EF4-FFF2-40B4-BE49-F238E27FC236}">
                <a16:creationId xmlns="" xmlns:a16="http://schemas.microsoft.com/office/drawing/2014/main" id="{DACEE419-D05E-4AA7-A259-56DB5C47EB67}"/>
              </a:ext>
            </a:extLst>
          </p:cNvPr>
          <p:cNvSpPr/>
          <p:nvPr/>
        </p:nvSpPr>
        <p:spPr>
          <a:xfrm>
            <a:off x="2532619" y="5812252"/>
            <a:ext cx="581053" cy="581053"/>
          </a:xfrm>
          <a:prstGeom prst="ellipse">
            <a:avLst/>
          </a:prstGeom>
          <a:solidFill>
            <a:srgbClr val="B8B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mn-ea"/>
                <a:sym typeface="微软雅黑 Light" panose="020B0502040204020203" pitchFamily="34" charset="-122"/>
              </a:rPr>
              <a:t>01</a:t>
            </a:r>
            <a:endParaRPr lang="zh-CN" altLang="en-US" sz="1600" dirty="0">
              <a:latin typeface="+mn-ea"/>
              <a:sym typeface="微软雅黑 Light" panose="020B0502040204020203" pitchFamily="34" charset="-122"/>
            </a:endParaRPr>
          </a:p>
        </p:txBody>
      </p:sp>
      <p:sp>
        <p:nvSpPr>
          <p:cNvPr id="16" name="椭圆 15">
            <a:extLst>
              <a:ext uri="{FF2B5EF4-FFF2-40B4-BE49-F238E27FC236}">
                <a16:creationId xmlns="" xmlns:a16="http://schemas.microsoft.com/office/drawing/2014/main" id="{38DF9130-D102-4BC3-9891-525A410F2D0B}"/>
              </a:ext>
            </a:extLst>
          </p:cNvPr>
          <p:cNvSpPr/>
          <p:nvPr/>
        </p:nvSpPr>
        <p:spPr>
          <a:xfrm>
            <a:off x="5805473" y="5812252"/>
            <a:ext cx="581053" cy="581053"/>
          </a:xfrm>
          <a:prstGeom prst="ellipse">
            <a:avLst/>
          </a:prstGeom>
          <a:solidFill>
            <a:srgbClr val="B8B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mn-ea"/>
                <a:sym typeface="微软雅黑 Light" panose="020B0502040204020203" pitchFamily="34" charset="-122"/>
              </a:rPr>
              <a:t>02</a:t>
            </a:r>
            <a:endParaRPr lang="zh-CN" altLang="en-US" sz="1600" dirty="0">
              <a:latin typeface="+mn-ea"/>
              <a:sym typeface="微软雅黑 Light" panose="020B0502040204020203" pitchFamily="34" charset="-122"/>
            </a:endParaRPr>
          </a:p>
        </p:txBody>
      </p:sp>
      <p:sp>
        <p:nvSpPr>
          <p:cNvPr id="17" name="椭圆 16">
            <a:extLst>
              <a:ext uri="{FF2B5EF4-FFF2-40B4-BE49-F238E27FC236}">
                <a16:creationId xmlns="" xmlns:a16="http://schemas.microsoft.com/office/drawing/2014/main" id="{76593B93-A2C6-4F3B-ACC5-82E73E0C802E}"/>
              </a:ext>
            </a:extLst>
          </p:cNvPr>
          <p:cNvSpPr/>
          <p:nvPr/>
        </p:nvSpPr>
        <p:spPr>
          <a:xfrm>
            <a:off x="9078327" y="5812252"/>
            <a:ext cx="581053" cy="581053"/>
          </a:xfrm>
          <a:prstGeom prst="ellipse">
            <a:avLst/>
          </a:prstGeom>
          <a:solidFill>
            <a:srgbClr val="B8B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mn-ea"/>
                <a:sym typeface="微软雅黑 Light" panose="020B0502040204020203" pitchFamily="34" charset="-122"/>
              </a:rPr>
              <a:t>03</a:t>
            </a:r>
            <a:endParaRPr lang="zh-CN" altLang="en-US" sz="1600" dirty="0">
              <a:latin typeface="+mn-ea"/>
              <a:sym typeface="微软雅黑 Light" panose="020B0502040204020203" pitchFamily="34" charset="-122"/>
            </a:endParaRPr>
          </a:p>
        </p:txBody>
      </p:sp>
      <p:sp>
        <p:nvSpPr>
          <p:cNvPr id="19" name="文本框 18">
            <a:extLst>
              <a:ext uri="{FF2B5EF4-FFF2-40B4-BE49-F238E27FC236}">
                <a16:creationId xmlns="" xmlns:a16="http://schemas.microsoft.com/office/drawing/2014/main" id="{55F98A02-34A4-429D-92BF-867A6AB6A850}"/>
              </a:ext>
            </a:extLst>
          </p:cNvPr>
          <p:cNvSpPr txBox="1"/>
          <p:nvPr/>
        </p:nvSpPr>
        <p:spPr>
          <a:xfrm>
            <a:off x="3592643" y="854439"/>
            <a:ext cx="5006715" cy="733086"/>
          </a:xfrm>
          <a:prstGeom prst="rect">
            <a:avLst/>
          </a:prstGeom>
          <a:noFill/>
        </p:spPr>
        <p:txBody>
          <a:bodyPr wrap="square" lIns="0" tIns="0" rIns="0" bIns="0" rtlCol="0">
            <a:spAutoFit/>
          </a:bodyPr>
          <a:lstStyle/>
          <a:p>
            <a:pPr algn="ctr">
              <a:lnSpc>
                <a:spcPct val="150000"/>
              </a:lnSpc>
            </a:pPr>
            <a:r>
              <a:rPr lang="zh-CN" altLang="en-US" sz="3600"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项目效益</a:t>
            </a:r>
          </a:p>
        </p:txBody>
      </p:sp>
    </p:spTree>
    <p:extLst>
      <p:ext uri="{BB962C8B-B14F-4D97-AF65-F5344CB8AC3E}">
        <p14:creationId xmlns:p14="http://schemas.microsoft.com/office/powerpoint/2010/main" val="38493491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a:extLst>
              <a:ext uri="{FF2B5EF4-FFF2-40B4-BE49-F238E27FC236}">
                <a16:creationId xmlns="" xmlns:a16="http://schemas.microsoft.com/office/drawing/2014/main" id="{385E3FE8-998B-4B19-B6C2-C5A9636AFF1C}"/>
              </a:ext>
            </a:extLst>
          </p:cNvPr>
          <p:cNvSpPr txBox="1"/>
          <p:nvPr/>
        </p:nvSpPr>
        <p:spPr>
          <a:xfrm>
            <a:off x="502928" y="2972657"/>
            <a:ext cx="3693319" cy="811312"/>
          </a:xfrm>
          <a:prstGeom prst="rect">
            <a:avLst/>
          </a:prstGeom>
          <a:noFill/>
        </p:spPr>
        <p:txBody>
          <a:bodyPr wrap="none" lIns="0" tIns="0" rIns="0" bIns="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chemeClr val="accent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未来预期目标</a:t>
            </a:r>
            <a:endParaRPr kumimoji="0" lang="en-US" altLang="zh-CN" sz="4800" b="1" i="0" u="none" strike="noStrike" kern="1200" cap="none" spc="0" normalizeH="0" baseline="0" noProof="0" dirty="0">
              <a:ln>
                <a:noFill/>
              </a:ln>
              <a:solidFill>
                <a:schemeClr val="accent1"/>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7" name="弧形 6">
            <a:extLst>
              <a:ext uri="{FF2B5EF4-FFF2-40B4-BE49-F238E27FC236}">
                <a16:creationId xmlns="" xmlns:a16="http://schemas.microsoft.com/office/drawing/2014/main" id="{7F6A04B2-72F6-465C-A951-A12BE54C8CD4}"/>
              </a:ext>
            </a:extLst>
          </p:cNvPr>
          <p:cNvSpPr/>
          <p:nvPr/>
        </p:nvSpPr>
        <p:spPr>
          <a:xfrm>
            <a:off x="-3090985" y="-2638993"/>
            <a:ext cx="12135988" cy="12135986"/>
          </a:xfrm>
          <a:prstGeom prst="arc">
            <a:avLst>
              <a:gd name="adj1" fmla="val 16200000"/>
              <a:gd name="adj2" fmla="val 5326484"/>
            </a:avLst>
          </a:prstGeom>
          <a:ln w="15875">
            <a:gradFill flip="none" rotWithShape="1">
              <a:gsLst>
                <a:gs pos="9000">
                  <a:schemeClr val="accent1">
                    <a:alpha val="0"/>
                  </a:schemeClr>
                </a:gs>
                <a:gs pos="30000">
                  <a:schemeClr val="accent1"/>
                </a:gs>
                <a:gs pos="70000">
                  <a:schemeClr val="accent1"/>
                </a:gs>
                <a:gs pos="9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 name="弧形 7">
            <a:extLst>
              <a:ext uri="{FF2B5EF4-FFF2-40B4-BE49-F238E27FC236}">
                <a16:creationId xmlns="" xmlns:a16="http://schemas.microsoft.com/office/drawing/2014/main" id="{23210B6F-62B7-4128-AE3B-E6A30D004449}"/>
              </a:ext>
            </a:extLst>
          </p:cNvPr>
          <p:cNvSpPr/>
          <p:nvPr/>
        </p:nvSpPr>
        <p:spPr>
          <a:xfrm>
            <a:off x="-539750" y="369831"/>
            <a:ext cx="6067612" cy="6067612"/>
          </a:xfrm>
          <a:prstGeom prst="arc">
            <a:avLst>
              <a:gd name="adj1" fmla="val 16200000"/>
              <a:gd name="adj2" fmla="val 5326484"/>
            </a:avLst>
          </a:prstGeom>
          <a:ln w="15875">
            <a:gradFill flip="none" rotWithShape="1">
              <a:gsLst>
                <a:gs pos="9000">
                  <a:schemeClr val="accent1">
                    <a:alpha val="0"/>
                  </a:schemeClr>
                </a:gs>
                <a:gs pos="30000">
                  <a:schemeClr val="accent1"/>
                </a:gs>
                <a:gs pos="70000">
                  <a:schemeClr val="accent1"/>
                </a:gs>
                <a:gs pos="9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nvGrpSpPr>
          <p:cNvPr id="19" name="组合 18">
            <a:extLst>
              <a:ext uri="{FF2B5EF4-FFF2-40B4-BE49-F238E27FC236}">
                <a16:creationId xmlns="" xmlns:a16="http://schemas.microsoft.com/office/drawing/2014/main" id="{3E4843A4-DAEB-4E14-81EA-EE0C6A77AAC9}"/>
              </a:ext>
            </a:extLst>
          </p:cNvPr>
          <p:cNvGrpSpPr/>
          <p:nvPr/>
        </p:nvGrpSpPr>
        <p:grpSpPr>
          <a:xfrm>
            <a:off x="5205186" y="1969976"/>
            <a:ext cx="3233900" cy="433246"/>
            <a:chOff x="5281386" y="2335223"/>
            <a:chExt cx="3233900" cy="433246"/>
          </a:xfrm>
        </p:grpSpPr>
        <p:grpSp>
          <p:nvGrpSpPr>
            <p:cNvPr id="20" name="组合 19">
              <a:extLst>
                <a:ext uri="{FF2B5EF4-FFF2-40B4-BE49-F238E27FC236}">
                  <a16:creationId xmlns="" xmlns:a16="http://schemas.microsoft.com/office/drawing/2014/main" id="{31A21708-1347-4A48-A33A-FC2122536CD9}"/>
                </a:ext>
              </a:extLst>
            </p:cNvPr>
            <p:cNvGrpSpPr/>
            <p:nvPr/>
          </p:nvGrpSpPr>
          <p:grpSpPr>
            <a:xfrm>
              <a:off x="5363832" y="2335223"/>
              <a:ext cx="3151454" cy="433246"/>
              <a:chOff x="5361175" y="1939254"/>
              <a:chExt cx="3151454" cy="433246"/>
            </a:xfrm>
          </p:grpSpPr>
          <p:sp>
            <p:nvSpPr>
              <p:cNvPr id="22" name="矩形: 对角圆角 21">
                <a:extLst>
                  <a:ext uri="{FF2B5EF4-FFF2-40B4-BE49-F238E27FC236}">
                    <a16:creationId xmlns="" xmlns:a16="http://schemas.microsoft.com/office/drawing/2014/main" id="{187B424E-8A6F-4938-B75D-768E9DCC1BEE}"/>
                  </a:ext>
                </a:extLst>
              </p:cNvPr>
              <p:cNvSpPr/>
              <p:nvPr/>
            </p:nvSpPr>
            <p:spPr>
              <a:xfrm>
                <a:off x="5361175" y="1939254"/>
                <a:ext cx="3151454" cy="433246"/>
              </a:xfrm>
              <a:prstGeom prst="round2DiagRect">
                <a:avLst>
                  <a:gd name="adj1" fmla="val 50000"/>
                  <a:gd name="adj2" fmla="val 50000"/>
                </a:avLst>
              </a:prstGeom>
              <a:solidFill>
                <a:schemeClr val="bg1">
                  <a:alpha val="70000"/>
                </a:schemeClr>
              </a:solidFill>
              <a:ln w="28575"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3" name="文本框 22">
                <a:extLst>
                  <a:ext uri="{FF2B5EF4-FFF2-40B4-BE49-F238E27FC236}">
                    <a16:creationId xmlns="" xmlns:a16="http://schemas.microsoft.com/office/drawing/2014/main" id="{51162467-3406-41D7-9A37-3A33C766D2AB}"/>
                  </a:ext>
                </a:extLst>
              </p:cNvPr>
              <p:cNvSpPr txBox="1"/>
              <p:nvPr/>
            </p:nvSpPr>
            <p:spPr>
              <a:xfrm>
                <a:off x="5509999" y="1980356"/>
                <a:ext cx="2853806" cy="303353"/>
              </a:xfrm>
              <a:prstGeom prst="rect">
                <a:avLst/>
              </a:prstGeom>
              <a:noFill/>
            </p:spPr>
            <p:txBody>
              <a:bodyPr wrap="square" lIns="0" tIns="0" rIns="0" bIns="0">
                <a:spAutoFit/>
              </a:bodyPr>
              <a:lstStyle/>
              <a:p>
                <a:pPr marL="0" marR="0" lvl="0" indent="0" algn="ctr" defTabSz="914400" rtl="0" eaLnBrk="1" fontAlgn="auto" latinLnBrk="0" hangingPunct="1">
                  <a:lnSpc>
                    <a:spcPct val="135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交易实时化、授信实时化</a:t>
                </a:r>
                <a:endParaRPr kumimoji="0" lang="en-US" altLang="zh-CN"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21" name="椭圆 20">
              <a:extLst>
                <a:ext uri="{FF2B5EF4-FFF2-40B4-BE49-F238E27FC236}">
                  <a16:creationId xmlns="" xmlns:a16="http://schemas.microsoft.com/office/drawing/2014/main" id="{095AE63C-1AB4-4232-81FC-5861915C5D16}"/>
                </a:ext>
              </a:extLst>
            </p:cNvPr>
            <p:cNvSpPr/>
            <p:nvPr/>
          </p:nvSpPr>
          <p:spPr>
            <a:xfrm>
              <a:off x="5281386" y="2461846"/>
              <a:ext cx="180000" cy="1800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9" name="组合 28">
            <a:extLst>
              <a:ext uri="{FF2B5EF4-FFF2-40B4-BE49-F238E27FC236}">
                <a16:creationId xmlns="" xmlns:a16="http://schemas.microsoft.com/office/drawing/2014/main" id="{EBF5440E-14A0-4BE0-A033-35B440CF7938}"/>
              </a:ext>
            </a:extLst>
          </p:cNvPr>
          <p:cNvGrpSpPr/>
          <p:nvPr/>
        </p:nvGrpSpPr>
        <p:grpSpPr>
          <a:xfrm>
            <a:off x="5452540" y="3224058"/>
            <a:ext cx="3216499" cy="433246"/>
            <a:chOff x="5512656" y="3975385"/>
            <a:chExt cx="3216499" cy="433246"/>
          </a:xfrm>
        </p:grpSpPr>
        <p:grpSp>
          <p:nvGrpSpPr>
            <p:cNvPr id="30" name="组合 29">
              <a:extLst>
                <a:ext uri="{FF2B5EF4-FFF2-40B4-BE49-F238E27FC236}">
                  <a16:creationId xmlns="" xmlns:a16="http://schemas.microsoft.com/office/drawing/2014/main" id="{BE2659AE-CFE1-457D-9E6A-D82658D80EC0}"/>
                </a:ext>
              </a:extLst>
            </p:cNvPr>
            <p:cNvGrpSpPr/>
            <p:nvPr/>
          </p:nvGrpSpPr>
          <p:grpSpPr>
            <a:xfrm>
              <a:off x="5577701" y="3975385"/>
              <a:ext cx="3151454" cy="433246"/>
              <a:chOff x="5361175" y="1939254"/>
              <a:chExt cx="3151454" cy="433246"/>
            </a:xfrm>
          </p:grpSpPr>
          <p:sp>
            <p:nvSpPr>
              <p:cNvPr id="32" name="矩形: 对角圆角 31">
                <a:extLst>
                  <a:ext uri="{FF2B5EF4-FFF2-40B4-BE49-F238E27FC236}">
                    <a16:creationId xmlns="" xmlns:a16="http://schemas.microsoft.com/office/drawing/2014/main" id="{E432CE02-4D96-4D09-BF5D-EF60ED884E2B}"/>
                  </a:ext>
                </a:extLst>
              </p:cNvPr>
              <p:cNvSpPr/>
              <p:nvPr/>
            </p:nvSpPr>
            <p:spPr>
              <a:xfrm>
                <a:off x="5361175" y="1939254"/>
                <a:ext cx="3151454" cy="433246"/>
              </a:xfrm>
              <a:prstGeom prst="round2DiagRect">
                <a:avLst>
                  <a:gd name="adj1" fmla="val 50000"/>
                  <a:gd name="adj2" fmla="val 50000"/>
                </a:avLst>
              </a:prstGeom>
              <a:solidFill>
                <a:schemeClr val="bg1">
                  <a:alpha val="70000"/>
                </a:schemeClr>
              </a:solidFill>
              <a:ln w="28575"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33" name="文本框 32">
                <a:extLst>
                  <a:ext uri="{FF2B5EF4-FFF2-40B4-BE49-F238E27FC236}">
                    <a16:creationId xmlns="" xmlns:a16="http://schemas.microsoft.com/office/drawing/2014/main" id="{2EA662FC-E703-461A-BF85-56BEA8DA4A61}"/>
                  </a:ext>
                </a:extLst>
              </p:cNvPr>
              <p:cNvSpPr txBox="1"/>
              <p:nvPr/>
            </p:nvSpPr>
            <p:spPr>
              <a:xfrm>
                <a:off x="5509999" y="1980356"/>
                <a:ext cx="2853806" cy="304122"/>
              </a:xfrm>
              <a:prstGeom prst="rect">
                <a:avLst/>
              </a:prstGeom>
              <a:noFill/>
            </p:spPr>
            <p:txBody>
              <a:bodyPr wrap="square" lIns="0" tIns="0" rIns="0" bIns="0">
                <a:spAutoFit/>
              </a:bodyPr>
              <a:lstStyle/>
              <a:p>
                <a:pPr marL="0" marR="0" lvl="0" indent="0" algn="ctr" defTabSz="914400" rtl="0" eaLnBrk="1" fontAlgn="auto" latinLnBrk="0" hangingPunct="1">
                  <a:lnSpc>
                    <a:spcPct val="135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全方位、多维度</a:t>
                </a:r>
                <a:r>
                  <a:rPr lang="zh-CN" altLang="en-US" sz="1600" dirty="0">
                    <a:solidFill>
                      <a:prstClr val="black">
                        <a:lumMod val="65000"/>
                        <a:lumOff val="35000"/>
                      </a:prstClr>
                    </a:solidFill>
                    <a:latin typeface="微软雅黑 Light" panose="020B0502040204020203" pitchFamily="34" charset="-122"/>
                    <a:ea typeface="微软雅黑" panose="020B0503020204020204" pitchFamily="34" charset="-122"/>
                    <a:sym typeface="微软雅黑 Light" panose="020B0502040204020203" pitchFamily="34" charset="-122"/>
                  </a:rPr>
                  <a:t>、实时化的数据</a:t>
                </a:r>
                <a:endParaRPr kumimoji="0" lang="en-US" altLang="zh-CN"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31" name="椭圆 30">
              <a:extLst>
                <a:ext uri="{FF2B5EF4-FFF2-40B4-BE49-F238E27FC236}">
                  <a16:creationId xmlns="" xmlns:a16="http://schemas.microsoft.com/office/drawing/2014/main" id="{CBC7A2E9-A933-4766-8D01-F5E464FBC454}"/>
                </a:ext>
              </a:extLst>
            </p:cNvPr>
            <p:cNvSpPr/>
            <p:nvPr/>
          </p:nvSpPr>
          <p:spPr>
            <a:xfrm>
              <a:off x="5512656" y="4102008"/>
              <a:ext cx="180000" cy="1800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34" name="组合 33">
            <a:extLst>
              <a:ext uri="{FF2B5EF4-FFF2-40B4-BE49-F238E27FC236}">
                <a16:creationId xmlns="" xmlns:a16="http://schemas.microsoft.com/office/drawing/2014/main" id="{A2E593F4-6CC6-4AF1-BFCD-B9B393563188}"/>
              </a:ext>
            </a:extLst>
          </p:cNvPr>
          <p:cNvGrpSpPr/>
          <p:nvPr/>
        </p:nvGrpSpPr>
        <p:grpSpPr>
          <a:xfrm>
            <a:off x="5192486" y="4430219"/>
            <a:ext cx="3233900" cy="433246"/>
            <a:chOff x="5281386" y="4795466"/>
            <a:chExt cx="3233900" cy="433246"/>
          </a:xfrm>
        </p:grpSpPr>
        <p:grpSp>
          <p:nvGrpSpPr>
            <p:cNvPr id="35" name="组合 34">
              <a:extLst>
                <a:ext uri="{FF2B5EF4-FFF2-40B4-BE49-F238E27FC236}">
                  <a16:creationId xmlns="" xmlns:a16="http://schemas.microsoft.com/office/drawing/2014/main" id="{B714FE42-5D2A-471F-A336-9F2590E0EDCE}"/>
                </a:ext>
              </a:extLst>
            </p:cNvPr>
            <p:cNvGrpSpPr/>
            <p:nvPr/>
          </p:nvGrpSpPr>
          <p:grpSpPr>
            <a:xfrm>
              <a:off x="5363832" y="4795466"/>
              <a:ext cx="3151454" cy="433246"/>
              <a:chOff x="5361175" y="1939254"/>
              <a:chExt cx="3151454" cy="433246"/>
            </a:xfrm>
          </p:grpSpPr>
          <p:sp>
            <p:nvSpPr>
              <p:cNvPr id="37" name="矩形: 对角圆角 36">
                <a:extLst>
                  <a:ext uri="{FF2B5EF4-FFF2-40B4-BE49-F238E27FC236}">
                    <a16:creationId xmlns="" xmlns:a16="http://schemas.microsoft.com/office/drawing/2014/main" id="{BA755BD4-3712-4604-A4D3-82D0D21BC50F}"/>
                  </a:ext>
                </a:extLst>
              </p:cNvPr>
              <p:cNvSpPr/>
              <p:nvPr/>
            </p:nvSpPr>
            <p:spPr>
              <a:xfrm>
                <a:off x="5361175" y="1939254"/>
                <a:ext cx="3151454" cy="433246"/>
              </a:xfrm>
              <a:prstGeom prst="round2DiagRect">
                <a:avLst>
                  <a:gd name="adj1" fmla="val 50000"/>
                  <a:gd name="adj2" fmla="val 50000"/>
                </a:avLst>
              </a:prstGeom>
              <a:solidFill>
                <a:schemeClr val="bg1">
                  <a:alpha val="70000"/>
                </a:schemeClr>
              </a:solidFill>
              <a:ln w="28575"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38" name="文本框 37">
                <a:extLst>
                  <a:ext uri="{FF2B5EF4-FFF2-40B4-BE49-F238E27FC236}">
                    <a16:creationId xmlns="" xmlns:a16="http://schemas.microsoft.com/office/drawing/2014/main" id="{BA37E3A0-DB7A-4D28-8E01-653F4FB6EA88}"/>
                  </a:ext>
                </a:extLst>
              </p:cNvPr>
              <p:cNvSpPr txBox="1"/>
              <p:nvPr/>
            </p:nvSpPr>
            <p:spPr>
              <a:xfrm>
                <a:off x="5509999" y="1980356"/>
                <a:ext cx="2853806" cy="304122"/>
              </a:xfrm>
              <a:prstGeom prst="rect">
                <a:avLst/>
              </a:prstGeom>
              <a:noFill/>
            </p:spPr>
            <p:txBody>
              <a:bodyPr wrap="square" lIns="0" tIns="0" rIns="0" bIns="0">
                <a:spAutoFit/>
              </a:bodyPr>
              <a:lstStyle/>
              <a:p>
                <a:pPr marL="0" marR="0" lvl="0" indent="0" algn="ctr" defTabSz="914400" rtl="0" eaLnBrk="1" fontAlgn="auto" latinLnBrk="0" hangingPunct="1">
                  <a:lnSpc>
                    <a:spcPct val="135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在线供应链金融服务平台整合</a:t>
                </a:r>
                <a:endParaRPr kumimoji="0" lang="en-US" altLang="zh-CN"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36" name="椭圆 35">
              <a:extLst>
                <a:ext uri="{FF2B5EF4-FFF2-40B4-BE49-F238E27FC236}">
                  <a16:creationId xmlns="" xmlns:a16="http://schemas.microsoft.com/office/drawing/2014/main" id="{57210A73-341E-418F-92E7-98A6BEBC70F4}"/>
                </a:ext>
              </a:extLst>
            </p:cNvPr>
            <p:cNvSpPr/>
            <p:nvPr/>
          </p:nvSpPr>
          <p:spPr>
            <a:xfrm>
              <a:off x="5281386" y="4922089"/>
              <a:ext cx="180000" cy="1800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39" name="组合 38">
            <a:extLst>
              <a:ext uri="{FF2B5EF4-FFF2-40B4-BE49-F238E27FC236}">
                <a16:creationId xmlns="" xmlns:a16="http://schemas.microsoft.com/office/drawing/2014/main" id="{6B347245-5EAF-4A93-8801-9CAD0F3ACF4F}"/>
              </a:ext>
            </a:extLst>
          </p:cNvPr>
          <p:cNvGrpSpPr/>
          <p:nvPr/>
        </p:nvGrpSpPr>
        <p:grpSpPr>
          <a:xfrm>
            <a:off x="8734570" y="1559935"/>
            <a:ext cx="2668196" cy="433246"/>
            <a:chOff x="8656556" y="1925182"/>
            <a:chExt cx="2668196" cy="433246"/>
          </a:xfrm>
        </p:grpSpPr>
        <p:grpSp>
          <p:nvGrpSpPr>
            <p:cNvPr id="40" name="组合 39">
              <a:extLst>
                <a:ext uri="{FF2B5EF4-FFF2-40B4-BE49-F238E27FC236}">
                  <a16:creationId xmlns="" xmlns:a16="http://schemas.microsoft.com/office/drawing/2014/main" id="{903394E1-9F94-4A62-9B73-DA51E1148237}"/>
                </a:ext>
              </a:extLst>
            </p:cNvPr>
            <p:cNvGrpSpPr/>
            <p:nvPr/>
          </p:nvGrpSpPr>
          <p:grpSpPr>
            <a:xfrm>
              <a:off x="8746556" y="1925182"/>
              <a:ext cx="2578196" cy="433246"/>
              <a:chOff x="5361175" y="1939254"/>
              <a:chExt cx="3151454" cy="433246"/>
            </a:xfrm>
          </p:grpSpPr>
          <p:sp>
            <p:nvSpPr>
              <p:cNvPr id="42" name="矩形: 对角圆角 41">
                <a:extLst>
                  <a:ext uri="{FF2B5EF4-FFF2-40B4-BE49-F238E27FC236}">
                    <a16:creationId xmlns="" xmlns:a16="http://schemas.microsoft.com/office/drawing/2014/main" id="{29F4FFB8-9110-450E-83D4-748EE937226A}"/>
                  </a:ext>
                </a:extLst>
              </p:cNvPr>
              <p:cNvSpPr/>
              <p:nvPr/>
            </p:nvSpPr>
            <p:spPr>
              <a:xfrm>
                <a:off x="5361175" y="1939254"/>
                <a:ext cx="3151454" cy="433246"/>
              </a:xfrm>
              <a:prstGeom prst="round2DiagRect">
                <a:avLst>
                  <a:gd name="adj1" fmla="val 50000"/>
                  <a:gd name="adj2" fmla="val 50000"/>
                </a:avLst>
              </a:prstGeom>
              <a:solidFill>
                <a:schemeClr val="bg1">
                  <a:alpha val="70000"/>
                </a:schemeClr>
              </a:solidFill>
              <a:ln w="28575"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43" name="文本框 42">
                <a:extLst>
                  <a:ext uri="{FF2B5EF4-FFF2-40B4-BE49-F238E27FC236}">
                    <a16:creationId xmlns="" xmlns:a16="http://schemas.microsoft.com/office/drawing/2014/main" id="{0F601099-57D3-435F-9C78-634F8F6BF76B}"/>
                  </a:ext>
                </a:extLst>
              </p:cNvPr>
              <p:cNvSpPr txBox="1"/>
              <p:nvPr/>
            </p:nvSpPr>
            <p:spPr>
              <a:xfrm>
                <a:off x="5510000" y="1980356"/>
                <a:ext cx="2853806" cy="303866"/>
              </a:xfrm>
              <a:prstGeom prst="rect">
                <a:avLst/>
              </a:prstGeom>
              <a:noFill/>
            </p:spPr>
            <p:txBody>
              <a:bodyPr wrap="square" lIns="0" tIns="0" rIns="0" bIns="0">
                <a:spAutoFit/>
              </a:bodyPr>
              <a:lstStyle/>
              <a:p>
                <a:pPr marL="0" marR="0" lvl="0" indent="0" algn="ctr" defTabSz="914400" rtl="0" eaLnBrk="1" fontAlgn="auto" latinLnBrk="0" hangingPunct="1">
                  <a:lnSpc>
                    <a:spcPct val="135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提供更加灵活的产品方案</a:t>
                </a:r>
                <a:endParaRPr kumimoji="0" lang="en-US" altLang="zh-CN"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41" name="椭圆 40">
              <a:extLst>
                <a:ext uri="{FF2B5EF4-FFF2-40B4-BE49-F238E27FC236}">
                  <a16:creationId xmlns="" xmlns:a16="http://schemas.microsoft.com/office/drawing/2014/main" id="{5FD1BE3D-576A-4CE7-9061-68EA75C2CA5D}"/>
                </a:ext>
              </a:extLst>
            </p:cNvPr>
            <p:cNvSpPr/>
            <p:nvPr/>
          </p:nvSpPr>
          <p:spPr>
            <a:xfrm>
              <a:off x="8656556" y="2066819"/>
              <a:ext cx="180000" cy="1800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44" name="组合 43">
            <a:extLst>
              <a:ext uri="{FF2B5EF4-FFF2-40B4-BE49-F238E27FC236}">
                <a16:creationId xmlns="" xmlns:a16="http://schemas.microsoft.com/office/drawing/2014/main" id="{19D1B897-6B38-4089-881A-DD1E40989FB9}"/>
              </a:ext>
            </a:extLst>
          </p:cNvPr>
          <p:cNvGrpSpPr/>
          <p:nvPr/>
        </p:nvGrpSpPr>
        <p:grpSpPr>
          <a:xfrm>
            <a:off x="8901168" y="2380016"/>
            <a:ext cx="2668196" cy="433246"/>
            <a:chOff x="8990069" y="2745263"/>
            <a:chExt cx="2668196" cy="433246"/>
          </a:xfrm>
        </p:grpSpPr>
        <p:grpSp>
          <p:nvGrpSpPr>
            <p:cNvPr id="45" name="组合 44">
              <a:extLst>
                <a:ext uri="{FF2B5EF4-FFF2-40B4-BE49-F238E27FC236}">
                  <a16:creationId xmlns="" xmlns:a16="http://schemas.microsoft.com/office/drawing/2014/main" id="{AB6687EE-D6A0-46D3-8CBA-40742282E044}"/>
                </a:ext>
              </a:extLst>
            </p:cNvPr>
            <p:cNvGrpSpPr/>
            <p:nvPr/>
          </p:nvGrpSpPr>
          <p:grpSpPr>
            <a:xfrm>
              <a:off x="9080069" y="2745263"/>
              <a:ext cx="2578196" cy="433246"/>
              <a:chOff x="5361175" y="1939254"/>
              <a:chExt cx="3151454" cy="433246"/>
            </a:xfrm>
          </p:grpSpPr>
          <p:sp>
            <p:nvSpPr>
              <p:cNvPr id="47" name="矩形: 对角圆角 46">
                <a:extLst>
                  <a:ext uri="{FF2B5EF4-FFF2-40B4-BE49-F238E27FC236}">
                    <a16:creationId xmlns="" xmlns:a16="http://schemas.microsoft.com/office/drawing/2014/main" id="{F722C545-6120-475D-8DEB-9C6265936BE1}"/>
                  </a:ext>
                </a:extLst>
              </p:cNvPr>
              <p:cNvSpPr/>
              <p:nvPr/>
            </p:nvSpPr>
            <p:spPr>
              <a:xfrm>
                <a:off x="5361175" y="1939254"/>
                <a:ext cx="3151454" cy="433246"/>
              </a:xfrm>
              <a:prstGeom prst="round2DiagRect">
                <a:avLst>
                  <a:gd name="adj1" fmla="val 50000"/>
                  <a:gd name="adj2" fmla="val 50000"/>
                </a:avLst>
              </a:prstGeom>
              <a:solidFill>
                <a:schemeClr val="bg1">
                  <a:alpha val="70000"/>
                </a:schemeClr>
              </a:solidFill>
              <a:ln w="28575"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48" name="文本框 47">
                <a:extLst>
                  <a:ext uri="{FF2B5EF4-FFF2-40B4-BE49-F238E27FC236}">
                    <a16:creationId xmlns="" xmlns:a16="http://schemas.microsoft.com/office/drawing/2014/main" id="{98BA67AC-6185-41FF-8D7B-134454566FA6}"/>
                  </a:ext>
                </a:extLst>
              </p:cNvPr>
              <p:cNvSpPr txBox="1"/>
              <p:nvPr/>
            </p:nvSpPr>
            <p:spPr>
              <a:xfrm>
                <a:off x="5510000" y="1980356"/>
                <a:ext cx="2853806" cy="303032"/>
              </a:xfrm>
              <a:prstGeom prst="rect">
                <a:avLst/>
              </a:prstGeom>
              <a:noFill/>
            </p:spPr>
            <p:txBody>
              <a:bodyPr wrap="square" lIns="0" tIns="0" rIns="0" bIns="0">
                <a:spAutoFit/>
              </a:bodyPr>
              <a:lstStyle/>
              <a:p>
                <a:pPr marL="0" marR="0" lvl="0" indent="0" algn="ctr" defTabSz="914400" rtl="0" eaLnBrk="1" fontAlgn="auto" latinLnBrk="0" hangingPunct="1">
                  <a:lnSpc>
                    <a:spcPct val="135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供应链金融</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4.0</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平台搭建</a:t>
                </a:r>
                <a:endParaRPr kumimoji="0" lang="en-US" altLang="zh-CN"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46" name="椭圆 45">
              <a:extLst>
                <a:ext uri="{FF2B5EF4-FFF2-40B4-BE49-F238E27FC236}">
                  <a16:creationId xmlns="" xmlns:a16="http://schemas.microsoft.com/office/drawing/2014/main" id="{9F31CB1B-E89C-4C01-B945-A5EA5929429A}"/>
                </a:ext>
              </a:extLst>
            </p:cNvPr>
            <p:cNvSpPr/>
            <p:nvPr/>
          </p:nvSpPr>
          <p:spPr>
            <a:xfrm>
              <a:off x="8990069" y="2863297"/>
              <a:ext cx="180000" cy="1800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49" name="组合 48">
            <a:extLst>
              <a:ext uri="{FF2B5EF4-FFF2-40B4-BE49-F238E27FC236}">
                <a16:creationId xmlns="" xmlns:a16="http://schemas.microsoft.com/office/drawing/2014/main" id="{E3366D67-4DDF-4EA6-85F0-4A0A1A1EDA14}"/>
              </a:ext>
            </a:extLst>
          </p:cNvPr>
          <p:cNvGrpSpPr/>
          <p:nvPr/>
        </p:nvGrpSpPr>
        <p:grpSpPr>
          <a:xfrm>
            <a:off x="8974736" y="3200097"/>
            <a:ext cx="2658464" cy="433246"/>
            <a:chOff x="9114436" y="3565344"/>
            <a:chExt cx="2658464" cy="433246"/>
          </a:xfrm>
        </p:grpSpPr>
        <p:grpSp>
          <p:nvGrpSpPr>
            <p:cNvPr id="50" name="组合 49">
              <a:extLst>
                <a:ext uri="{FF2B5EF4-FFF2-40B4-BE49-F238E27FC236}">
                  <a16:creationId xmlns="" xmlns:a16="http://schemas.microsoft.com/office/drawing/2014/main" id="{7B4D57EC-FA2E-48F1-BEF9-EAB0A67F4941}"/>
                </a:ext>
              </a:extLst>
            </p:cNvPr>
            <p:cNvGrpSpPr/>
            <p:nvPr/>
          </p:nvGrpSpPr>
          <p:grpSpPr>
            <a:xfrm>
              <a:off x="9194704" y="3565344"/>
              <a:ext cx="2578196" cy="433246"/>
              <a:chOff x="5361175" y="1939254"/>
              <a:chExt cx="3151454" cy="433246"/>
            </a:xfrm>
          </p:grpSpPr>
          <p:sp>
            <p:nvSpPr>
              <p:cNvPr id="52" name="矩形: 对角圆角 51">
                <a:extLst>
                  <a:ext uri="{FF2B5EF4-FFF2-40B4-BE49-F238E27FC236}">
                    <a16:creationId xmlns="" xmlns:a16="http://schemas.microsoft.com/office/drawing/2014/main" id="{AC9E210E-4361-4B3A-8D4F-4C0FCB2C10A2}"/>
                  </a:ext>
                </a:extLst>
              </p:cNvPr>
              <p:cNvSpPr/>
              <p:nvPr/>
            </p:nvSpPr>
            <p:spPr>
              <a:xfrm>
                <a:off x="5361175" y="1939254"/>
                <a:ext cx="3151454" cy="433246"/>
              </a:xfrm>
              <a:prstGeom prst="round2DiagRect">
                <a:avLst>
                  <a:gd name="adj1" fmla="val 50000"/>
                  <a:gd name="adj2" fmla="val 50000"/>
                </a:avLst>
              </a:prstGeom>
              <a:solidFill>
                <a:schemeClr val="bg1">
                  <a:alpha val="70000"/>
                </a:schemeClr>
              </a:solidFill>
              <a:ln w="28575"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53" name="文本框 52">
                <a:extLst>
                  <a:ext uri="{FF2B5EF4-FFF2-40B4-BE49-F238E27FC236}">
                    <a16:creationId xmlns="" xmlns:a16="http://schemas.microsoft.com/office/drawing/2014/main" id="{332B03FE-AB4F-4451-A5D5-05E157715E04}"/>
                  </a:ext>
                </a:extLst>
              </p:cNvPr>
              <p:cNvSpPr txBox="1"/>
              <p:nvPr/>
            </p:nvSpPr>
            <p:spPr>
              <a:xfrm>
                <a:off x="5510000" y="1980356"/>
                <a:ext cx="2853806" cy="303032"/>
              </a:xfrm>
              <a:prstGeom prst="rect">
                <a:avLst/>
              </a:prstGeom>
              <a:noFill/>
            </p:spPr>
            <p:txBody>
              <a:bodyPr wrap="square" lIns="0" tIns="0" rIns="0" bIns="0">
                <a:spAutoFit/>
              </a:bodyPr>
              <a:lstStyle/>
              <a:p>
                <a:pPr marL="0" marR="0" lvl="0" indent="0" algn="ctr" defTabSz="914400" rtl="0" eaLnBrk="1" fontAlgn="auto" latinLnBrk="0" hangingPunct="1">
                  <a:lnSpc>
                    <a:spcPct val="135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保持公司高速发展</a:t>
                </a:r>
                <a:endParaRPr kumimoji="0" lang="en-US" altLang="zh-CN"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51" name="椭圆 50">
              <a:extLst>
                <a:ext uri="{FF2B5EF4-FFF2-40B4-BE49-F238E27FC236}">
                  <a16:creationId xmlns="" xmlns:a16="http://schemas.microsoft.com/office/drawing/2014/main" id="{78A65805-4870-4F20-BD5D-EF93A08120DA}"/>
                </a:ext>
              </a:extLst>
            </p:cNvPr>
            <p:cNvSpPr/>
            <p:nvPr/>
          </p:nvSpPr>
          <p:spPr>
            <a:xfrm>
              <a:off x="9114436" y="3691967"/>
              <a:ext cx="180000" cy="1800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54" name="组合 53">
            <a:extLst>
              <a:ext uri="{FF2B5EF4-FFF2-40B4-BE49-F238E27FC236}">
                <a16:creationId xmlns="" xmlns:a16="http://schemas.microsoft.com/office/drawing/2014/main" id="{58C009A7-E85A-48B6-84FC-B3DB804AEAE4}"/>
              </a:ext>
            </a:extLst>
          </p:cNvPr>
          <p:cNvGrpSpPr/>
          <p:nvPr/>
        </p:nvGrpSpPr>
        <p:grpSpPr>
          <a:xfrm>
            <a:off x="8901168" y="4020178"/>
            <a:ext cx="2668196" cy="433246"/>
            <a:chOff x="8990069" y="4385425"/>
            <a:chExt cx="2668196" cy="433246"/>
          </a:xfrm>
        </p:grpSpPr>
        <p:grpSp>
          <p:nvGrpSpPr>
            <p:cNvPr id="55" name="组合 54">
              <a:extLst>
                <a:ext uri="{FF2B5EF4-FFF2-40B4-BE49-F238E27FC236}">
                  <a16:creationId xmlns="" xmlns:a16="http://schemas.microsoft.com/office/drawing/2014/main" id="{F07BB3D0-6F0F-4D73-ADBD-8EB87B1D43E4}"/>
                </a:ext>
              </a:extLst>
            </p:cNvPr>
            <p:cNvGrpSpPr/>
            <p:nvPr/>
          </p:nvGrpSpPr>
          <p:grpSpPr>
            <a:xfrm>
              <a:off x="9080069" y="4385425"/>
              <a:ext cx="2578196" cy="433246"/>
              <a:chOff x="5361175" y="1939254"/>
              <a:chExt cx="3151454" cy="433246"/>
            </a:xfrm>
          </p:grpSpPr>
          <p:sp>
            <p:nvSpPr>
              <p:cNvPr id="57" name="矩形: 对角圆角 56">
                <a:extLst>
                  <a:ext uri="{FF2B5EF4-FFF2-40B4-BE49-F238E27FC236}">
                    <a16:creationId xmlns="" xmlns:a16="http://schemas.microsoft.com/office/drawing/2014/main" id="{359BB357-9439-4A9C-83B1-490A4501CFA9}"/>
                  </a:ext>
                </a:extLst>
              </p:cNvPr>
              <p:cNvSpPr/>
              <p:nvPr/>
            </p:nvSpPr>
            <p:spPr>
              <a:xfrm>
                <a:off x="5361175" y="1939254"/>
                <a:ext cx="3151454" cy="433246"/>
              </a:xfrm>
              <a:prstGeom prst="round2DiagRect">
                <a:avLst>
                  <a:gd name="adj1" fmla="val 50000"/>
                  <a:gd name="adj2" fmla="val 50000"/>
                </a:avLst>
              </a:prstGeom>
              <a:solidFill>
                <a:schemeClr val="bg1">
                  <a:alpha val="70000"/>
                </a:schemeClr>
              </a:solidFill>
              <a:ln w="28575"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58" name="文本框 57">
                <a:extLst>
                  <a:ext uri="{FF2B5EF4-FFF2-40B4-BE49-F238E27FC236}">
                    <a16:creationId xmlns="" xmlns:a16="http://schemas.microsoft.com/office/drawing/2014/main" id="{183ECC5C-D778-43E1-AF4F-1D655768C7CA}"/>
                  </a:ext>
                </a:extLst>
              </p:cNvPr>
              <p:cNvSpPr txBox="1"/>
              <p:nvPr/>
            </p:nvSpPr>
            <p:spPr>
              <a:xfrm>
                <a:off x="5510000" y="1980356"/>
                <a:ext cx="2853806" cy="304122"/>
              </a:xfrm>
              <a:prstGeom prst="rect">
                <a:avLst/>
              </a:prstGeom>
              <a:noFill/>
            </p:spPr>
            <p:txBody>
              <a:bodyPr wrap="square" lIns="0" tIns="0" rIns="0" bIns="0">
                <a:spAutoFit/>
              </a:bodyPr>
              <a:lstStyle/>
              <a:p>
                <a:pPr marL="0" marR="0" lvl="0" indent="0" algn="ctr" defTabSz="914400" rtl="0" eaLnBrk="1" fontAlgn="auto" latinLnBrk="0" hangingPunct="1">
                  <a:lnSpc>
                    <a:spcPct val="135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云计算、物联网、区块链</a:t>
                </a:r>
                <a:endParaRPr kumimoji="0" lang="en-US" altLang="zh-CN"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56" name="椭圆 55">
              <a:extLst>
                <a:ext uri="{FF2B5EF4-FFF2-40B4-BE49-F238E27FC236}">
                  <a16:creationId xmlns="" xmlns:a16="http://schemas.microsoft.com/office/drawing/2014/main" id="{E711E495-FAA5-4C93-953F-BAEAFDEE86EA}"/>
                </a:ext>
              </a:extLst>
            </p:cNvPr>
            <p:cNvSpPr/>
            <p:nvPr/>
          </p:nvSpPr>
          <p:spPr>
            <a:xfrm>
              <a:off x="8990069" y="4512048"/>
              <a:ext cx="180000" cy="1800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59" name="组合 58">
            <a:extLst>
              <a:ext uri="{FF2B5EF4-FFF2-40B4-BE49-F238E27FC236}">
                <a16:creationId xmlns="" xmlns:a16="http://schemas.microsoft.com/office/drawing/2014/main" id="{1DE57543-8A96-4F0E-8C42-2B31A085A74A}"/>
              </a:ext>
            </a:extLst>
          </p:cNvPr>
          <p:cNvGrpSpPr/>
          <p:nvPr/>
        </p:nvGrpSpPr>
        <p:grpSpPr>
          <a:xfrm>
            <a:off x="8756341" y="4840259"/>
            <a:ext cx="2668196" cy="433246"/>
            <a:chOff x="8656556" y="5205506"/>
            <a:chExt cx="2668196" cy="433246"/>
          </a:xfrm>
        </p:grpSpPr>
        <p:grpSp>
          <p:nvGrpSpPr>
            <p:cNvPr id="60" name="组合 59">
              <a:extLst>
                <a:ext uri="{FF2B5EF4-FFF2-40B4-BE49-F238E27FC236}">
                  <a16:creationId xmlns="" xmlns:a16="http://schemas.microsoft.com/office/drawing/2014/main" id="{0346E2EE-C245-4F47-A955-76B71EA131FB}"/>
                </a:ext>
              </a:extLst>
            </p:cNvPr>
            <p:cNvGrpSpPr/>
            <p:nvPr/>
          </p:nvGrpSpPr>
          <p:grpSpPr>
            <a:xfrm>
              <a:off x="8746556" y="5205506"/>
              <a:ext cx="2578196" cy="433246"/>
              <a:chOff x="5361175" y="1939254"/>
              <a:chExt cx="3151454" cy="433246"/>
            </a:xfrm>
          </p:grpSpPr>
          <p:sp>
            <p:nvSpPr>
              <p:cNvPr id="62" name="矩形: 对角圆角 61">
                <a:extLst>
                  <a:ext uri="{FF2B5EF4-FFF2-40B4-BE49-F238E27FC236}">
                    <a16:creationId xmlns="" xmlns:a16="http://schemas.microsoft.com/office/drawing/2014/main" id="{7D8D378C-9419-4A1A-9A96-76E90C3675DE}"/>
                  </a:ext>
                </a:extLst>
              </p:cNvPr>
              <p:cNvSpPr/>
              <p:nvPr/>
            </p:nvSpPr>
            <p:spPr>
              <a:xfrm>
                <a:off x="5361175" y="1939254"/>
                <a:ext cx="3151454" cy="433246"/>
              </a:xfrm>
              <a:prstGeom prst="round2DiagRect">
                <a:avLst>
                  <a:gd name="adj1" fmla="val 50000"/>
                  <a:gd name="adj2" fmla="val 50000"/>
                </a:avLst>
              </a:prstGeom>
              <a:solidFill>
                <a:schemeClr val="bg1">
                  <a:alpha val="70000"/>
                </a:schemeClr>
              </a:solidFill>
              <a:ln w="28575" cap="rnd">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63" name="文本框 62">
                <a:extLst>
                  <a:ext uri="{FF2B5EF4-FFF2-40B4-BE49-F238E27FC236}">
                    <a16:creationId xmlns="" xmlns:a16="http://schemas.microsoft.com/office/drawing/2014/main" id="{6F3680A4-B23A-400A-8E02-DA85E18C7016}"/>
                  </a:ext>
                </a:extLst>
              </p:cNvPr>
              <p:cNvSpPr txBox="1"/>
              <p:nvPr/>
            </p:nvSpPr>
            <p:spPr>
              <a:xfrm>
                <a:off x="5510000" y="1980356"/>
                <a:ext cx="2853806" cy="304122"/>
              </a:xfrm>
              <a:prstGeom prst="rect">
                <a:avLst/>
              </a:prstGeom>
              <a:noFill/>
            </p:spPr>
            <p:txBody>
              <a:bodyPr wrap="square" lIns="0" tIns="0" rIns="0" bIns="0">
                <a:spAutoFit/>
              </a:bodyPr>
              <a:lstStyle/>
              <a:p>
                <a:pPr marL="0" marR="0" lvl="0" indent="0" algn="ctr" defTabSz="914400" rtl="0" eaLnBrk="1" fontAlgn="auto" latinLnBrk="0" hangingPunct="1">
                  <a:lnSpc>
                    <a:spcPct val="135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rPr>
                  <a:t>在线化、平台化、垂直化</a:t>
                </a:r>
                <a:endParaRPr kumimoji="0" lang="en-US" altLang="zh-CN" sz="1600" b="0" i="0" u="none" strike="noStrike" kern="1200" cap="none" spc="0" normalizeH="0" baseline="0" noProof="0" dirty="0">
                  <a:ln>
                    <a:noFill/>
                  </a:ln>
                  <a:solidFill>
                    <a:prstClr val="black">
                      <a:lumMod val="65000"/>
                      <a:lumOff val="35000"/>
                    </a:prstClr>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61" name="椭圆 60">
              <a:extLst>
                <a:ext uri="{FF2B5EF4-FFF2-40B4-BE49-F238E27FC236}">
                  <a16:creationId xmlns="" xmlns:a16="http://schemas.microsoft.com/office/drawing/2014/main" id="{B5EA2F0C-3341-4E47-85D8-4C4EF38CB5C9}"/>
                </a:ext>
              </a:extLst>
            </p:cNvPr>
            <p:cNvSpPr/>
            <p:nvPr/>
          </p:nvSpPr>
          <p:spPr>
            <a:xfrm>
              <a:off x="8656556" y="5332129"/>
              <a:ext cx="180000" cy="18000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Tree>
    <p:extLst>
      <p:ext uri="{BB962C8B-B14F-4D97-AF65-F5344CB8AC3E}">
        <p14:creationId xmlns:p14="http://schemas.microsoft.com/office/powerpoint/2010/main" val="1505431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300E17D0-9F9E-4480-BD9F-06DF1988D83C}"/>
              </a:ext>
            </a:extLst>
          </p:cNvPr>
          <p:cNvSpPr/>
          <p:nvPr/>
        </p:nvSpPr>
        <p:spPr>
          <a:xfrm>
            <a:off x="530070" y="1479734"/>
            <a:ext cx="3206905" cy="559293"/>
          </a:xfrm>
          <a:prstGeom prst="rect">
            <a:avLst/>
          </a:prstGeom>
          <a:solidFill>
            <a:schemeClr val="tx1">
              <a:alpha val="0"/>
            </a:schemeClr>
          </a:solidFill>
          <a:ln>
            <a:gradFill flip="none" rotWithShape="1">
              <a:gsLst>
                <a:gs pos="0">
                  <a:schemeClr val="accent1"/>
                </a:gs>
                <a:gs pos="100000">
                  <a:schemeClr val="accent1">
                    <a:lumMod val="60000"/>
                    <a:lumOff val="40000"/>
                  </a:schemeClr>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600"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保密说明</a:t>
            </a:r>
          </a:p>
        </p:txBody>
      </p:sp>
      <p:sp>
        <p:nvSpPr>
          <p:cNvPr id="9" name="文本框 8">
            <a:extLst>
              <a:ext uri="{FF2B5EF4-FFF2-40B4-BE49-F238E27FC236}">
                <a16:creationId xmlns="" xmlns:a16="http://schemas.microsoft.com/office/drawing/2014/main" id="{E0C34035-3139-4DE6-A912-EE07874B4DE6}"/>
              </a:ext>
            </a:extLst>
          </p:cNvPr>
          <p:cNvSpPr txBox="1"/>
          <p:nvPr/>
        </p:nvSpPr>
        <p:spPr>
          <a:xfrm>
            <a:off x="522038" y="2069580"/>
            <a:ext cx="5306270" cy="4020781"/>
          </a:xfrm>
          <a:prstGeom prst="rect">
            <a:avLst/>
          </a:prstGeom>
          <a:noFill/>
        </p:spPr>
        <p:txBody>
          <a:bodyPr wrap="square" lIns="0" tIns="0" rIns="0" bIns="0" rtlCol="0">
            <a:spAutoFit/>
          </a:bodyPr>
          <a:lstStyle/>
          <a:p>
            <a:pPr>
              <a:lnSpc>
                <a:spcPct val="150000"/>
              </a:lnSpc>
            </a:pPr>
            <a:r>
              <a:rPr lang="zh-CN" altLang="en-US" sz="1600" b="0" dirty="0">
                <a:solidFill>
                  <a:schemeClr val="accent1"/>
                </a:solidFill>
                <a:latin typeface="+mn-ea"/>
                <a:sym typeface="微软雅黑 Light" panose="020B0502040204020203" pitchFamily="34" charset="-122"/>
              </a:rPr>
              <a:t>本文件为本公司专门为贵司准备的商业计划书，当贵单位接收到本文件时，即同意对本文件所披露的信息予以保密。</a:t>
            </a:r>
            <a:endParaRPr lang="en-US" altLang="zh-CN" sz="1600" b="0" dirty="0">
              <a:solidFill>
                <a:schemeClr val="accent1"/>
              </a:solidFill>
              <a:latin typeface="+mn-ea"/>
              <a:sym typeface="微软雅黑 Light" panose="020B0502040204020203" pitchFamily="34" charset="-122"/>
            </a:endParaRPr>
          </a:p>
          <a:p>
            <a:pPr>
              <a:lnSpc>
                <a:spcPct val="150000"/>
              </a:lnSpc>
            </a:pPr>
            <a:endParaRPr lang="en-US" altLang="zh-CN" sz="1600" b="0" dirty="0">
              <a:solidFill>
                <a:schemeClr val="accent1"/>
              </a:solidFill>
              <a:latin typeface="+mn-ea"/>
              <a:sym typeface="微软雅黑 Light" panose="020B0502040204020203" pitchFamily="34" charset="-122"/>
            </a:endParaRPr>
          </a:p>
          <a:p>
            <a:pPr>
              <a:lnSpc>
                <a:spcPct val="150000"/>
              </a:lnSpc>
            </a:pPr>
            <a:r>
              <a:rPr lang="zh-CN" altLang="en-US" sz="1600" b="0" dirty="0">
                <a:solidFill>
                  <a:schemeClr val="accent1"/>
                </a:solidFill>
                <a:latin typeface="+mn-ea"/>
                <a:sym typeface="微软雅黑 Light" panose="020B0502040204020203" pitchFamily="34" charset="-122"/>
              </a:rPr>
              <a:t>本文件陈述本公司的部分经营现状及财务指标，</a:t>
            </a:r>
            <a:r>
              <a:rPr lang="zh-CN" altLang="en-US" sz="1600" dirty="0">
                <a:solidFill>
                  <a:schemeClr val="accent1"/>
                </a:solidFill>
                <a:latin typeface="+mn-ea"/>
                <a:sym typeface="微软雅黑 Light" panose="020B0502040204020203" pitchFamily="34" charset="-122"/>
              </a:rPr>
              <a:t>其对经营理念及未来展望基于部分假设所得，因本公司的发展会受未知客观因素影响，因此实际结果可能不同于本公司预期目标，本公司不承担修改本文件中未反映或有差别的情况。</a:t>
            </a:r>
            <a:endParaRPr lang="en-US" altLang="zh-CN" sz="1600" dirty="0">
              <a:solidFill>
                <a:schemeClr val="accent1"/>
              </a:solidFill>
              <a:latin typeface="+mn-ea"/>
              <a:sym typeface="微软雅黑 Light" panose="020B0502040204020203" pitchFamily="34" charset="-122"/>
            </a:endParaRPr>
          </a:p>
          <a:p>
            <a:pPr>
              <a:lnSpc>
                <a:spcPct val="150000"/>
              </a:lnSpc>
            </a:pPr>
            <a:endParaRPr lang="en-US" altLang="zh-CN" sz="1600" b="0" dirty="0">
              <a:solidFill>
                <a:schemeClr val="accent1"/>
              </a:solidFill>
              <a:latin typeface="+mn-ea"/>
              <a:sym typeface="微软雅黑 Light" panose="020B0502040204020203" pitchFamily="34" charset="-122"/>
            </a:endParaRPr>
          </a:p>
          <a:p>
            <a:pPr>
              <a:lnSpc>
                <a:spcPct val="150000"/>
              </a:lnSpc>
            </a:pPr>
            <a:r>
              <a:rPr lang="zh-CN" altLang="en-US" sz="1600" b="0" dirty="0">
                <a:solidFill>
                  <a:schemeClr val="accent1"/>
                </a:solidFill>
                <a:latin typeface="+mn-ea"/>
                <a:sym typeface="微软雅黑 Light" panose="020B0502040204020203" pitchFamily="34" charset="-122"/>
              </a:rPr>
              <a:t>未经本公司允许，无论处于何种目的或要求，严禁对本文件任何部分直接或间接的对第三方进行全部或部分的分发、复制或传送，本公司保留追溯行为方责任的权力。</a:t>
            </a:r>
            <a:endParaRPr lang="en-US" altLang="zh-CN" sz="1600" b="0" dirty="0">
              <a:solidFill>
                <a:schemeClr val="accent1"/>
              </a:solidFill>
              <a:latin typeface="+mn-ea"/>
              <a:sym typeface="微软雅黑 Light" panose="020B0502040204020203" pitchFamily="34" charset="-122"/>
            </a:endParaRPr>
          </a:p>
        </p:txBody>
      </p:sp>
      <p:pic>
        <p:nvPicPr>
          <p:cNvPr id="10" name="图片 9" descr="pedro-lastra-Nyvq2juw4_o-unsplash">
            <a:extLst>
              <a:ext uri="{FF2B5EF4-FFF2-40B4-BE49-F238E27FC236}">
                <a16:creationId xmlns="" xmlns:a16="http://schemas.microsoft.com/office/drawing/2014/main" id="{EBF4A1A4-32A0-4091-B964-BA414E766297}"/>
              </a:ext>
            </a:extLst>
          </p:cNvPr>
          <p:cNvPicPr>
            <a:picLocks noGrp="1" noChangeAspect="1"/>
          </p:cNvPicPr>
          <p:nvPr isPhoto="1"/>
        </p:nvPicPr>
        <p:blipFill>
          <a:blip r:embed="rId2" cstate="screen">
            <a:lum/>
            <a:extLst>
              <a:ext uri="{28A0092B-C50C-407E-A947-70E740481C1C}">
                <a14:useLocalDpi xmlns:a14="http://schemas.microsoft.com/office/drawing/2010/main"/>
              </a:ext>
            </a:extLst>
          </a:blip>
          <a:stretch>
            <a:fillRect/>
          </a:stretch>
        </p:blipFill>
        <p:spPr>
          <a:xfrm>
            <a:off x="6095999" y="1291052"/>
            <a:ext cx="6099825" cy="5006379"/>
          </a:xfrm>
          <a:prstGeom prst="rect">
            <a:avLst/>
          </a:prstGeom>
        </p:spPr>
      </p:pic>
      <p:cxnSp>
        <p:nvCxnSpPr>
          <p:cNvPr id="11" name="直接连接符 10">
            <a:extLst>
              <a:ext uri="{FF2B5EF4-FFF2-40B4-BE49-F238E27FC236}">
                <a16:creationId xmlns="" xmlns:a16="http://schemas.microsoft.com/office/drawing/2014/main" id="{CD974A38-37B1-44F3-91AE-A6E6EC51F491}"/>
              </a:ext>
            </a:extLst>
          </p:cNvPr>
          <p:cNvCxnSpPr>
            <a:cxnSpLocks/>
          </p:cNvCxnSpPr>
          <p:nvPr/>
        </p:nvCxnSpPr>
        <p:spPr>
          <a:xfrm>
            <a:off x="515938" y="1304316"/>
            <a:ext cx="671710" cy="0"/>
          </a:xfrm>
          <a:prstGeom prst="line">
            <a:avLst/>
          </a:prstGeom>
          <a:ln w="60325">
            <a:gradFill flip="none" rotWithShape="1">
              <a:gsLst>
                <a:gs pos="3400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2804961"/>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 xmlns:a16="http://schemas.microsoft.com/office/drawing/2014/main" id="{3F17E982-556C-4232-8B6A-FBBDA83F2BCB}"/>
              </a:ext>
            </a:extLst>
          </p:cNvPr>
          <p:cNvSpPr>
            <a:spLocks noGrp="1"/>
          </p:cNvSpPr>
          <p:nvPr>
            <p:ph type="body" sz="quarter" idx="15"/>
          </p:nvPr>
        </p:nvSpPr>
        <p:spPr/>
        <p:txBody>
          <a:bodyPr/>
          <a:lstStyle/>
          <a:p>
            <a:r>
              <a:rPr lang="en-US" altLang="zh-CN" dirty="0">
                <a:sym typeface="微软雅黑 Light" panose="020B0502040204020203" pitchFamily="34" charset="-122"/>
              </a:rPr>
              <a:t>04</a:t>
            </a:r>
            <a:endParaRPr lang="zh-CN" altLang="en-US" dirty="0">
              <a:sym typeface="微软雅黑 Light" panose="020B0502040204020203" pitchFamily="34" charset="-122"/>
            </a:endParaRPr>
          </a:p>
        </p:txBody>
      </p:sp>
      <p:sp>
        <p:nvSpPr>
          <p:cNvPr id="7" name="标题 6">
            <a:extLst>
              <a:ext uri="{FF2B5EF4-FFF2-40B4-BE49-F238E27FC236}">
                <a16:creationId xmlns="" xmlns:a16="http://schemas.microsoft.com/office/drawing/2014/main" id="{94304AAB-0E82-424A-A80D-AED61E9857A7}"/>
              </a:ext>
            </a:extLst>
          </p:cNvPr>
          <p:cNvSpPr>
            <a:spLocks noGrp="1"/>
          </p:cNvSpPr>
          <p:nvPr>
            <p:ph type="title"/>
          </p:nvPr>
        </p:nvSpPr>
        <p:spPr>
          <a:xfrm>
            <a:off x="7231778" y="2735012"/>
            <a:ext cx="2769989" cy="747897"/>
          </a:xfrm>
        </p:spPr>
        <p:txBody>
          <a:bodyPr/>
          <a:lstStyle/>
          <a:p>
            <a:r>
              <a:rPr lang="zh-CN" altLang="en-US" dirty="0">
                <a:latin typeface="微软雅黑 Light" panose="020B0502040204020203" pitchFamily="34" charset="-122"/>
                <a:ea typeface="微软雅黑" panose="020B0503020204020204" pitchFamily="34" charset="-122"/>
                <a:sym typeface="微软雅黑 Light" panose="020B0502040204020203" pitchFamily="34" charset="-122"/>
              </a:rPr>
              <a:t>联系我们</a:t>
            </a:r>
          </a:p>
        </p:txBody>
      </p:sp>
      <p:sp>
        <p:nvSpPr>
          <p:cNvPr id="8" name="文本占位符 7">
            <a:extLst>
              <a:ext uri="{FF2B5EF4-FFF2-40B4-BE49-F238E27FC236}">
                <a16:creationId xmlns="" xmlns:a16="http://schemas.microsoft.com/office/drawing/2014/main" id="{748F4845-7B11-4592-8F3E-C228808DAA8E}"/>
              </a:ext>
            </a:extLst>
          </p:cNvPr>
          <p:cNvSpPr>
            <a:spLocks noGrp="1"/>
          </p:cNvSpPr>
          <p:nvPr>
            <p:ph type="body" sz="quarter" idx="16"/>
          </p:nvPr>
        </p:nvSpPr>
        <p:spPr>
          <a:xfrm>
            <a:off x="8007632" y="3702441"/>
            <a:ext cx="1218282" cy="249299"/>
          </a:xfrm>
        </p:spPr>
        <p:txBody>
          <a:bodyPr/>
          <a:lstStyle/>
          <a:p>
            <a:r>
              <a:rPr lang="en-US" altLang="zh-CN" dirty="0">
                <a:latin typeface="微软雅黑 Light" panose="020B0502040204020203" pitchFamily="34" charset="-122"/>
                <a:ea typeface="微软雅黑" panose="020B0503020204020204" pitchFamily="34" charset="-122"/>
                <a:sym typeface="微软雅黑 Light" panose="020B0502040204020203" pitchFamily="34" charset="-122"/>
              </a:rPr>
              <a:t>Contract Us</a:t>
            </a:r>
          </a:p>
        </p:txBody>
      </p:sp>
    </p:spTree>
    <p:extLst>
      <p:ext uri="{BB962C8B-B14F-4D97-AF65-F5344CB8AC3E}">
        <p14:creationId xmlns:p14="http://schemas.microsoft.com/office/powerpoint/2010/main" val="10871769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E7C2BB45-57CB-4459-94FC-A1D6613E5D2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27821" y="1065339"/>
            <a:ext cx="4138658" cy="5579584"/>
          </a:xfrm>
          <a:prstGeom prst="rect">
            <a:avLst/>
          </a:prstGeom>
          <a:noFill/>
        </p:spPr>
      </p:pic>
      <p:pic>
        <p:nvPicPr>
          <p:cNvPr id="8" name="图片 7" descr="nordwood-themes-EZSm8xRjnX0-unsplash">
            <a:extLst>
              <a:ext uri="{FF2B5EF4-FFF2-40B4-BE49-F238E27FC236}">
                <a16:creationId xmlns="" xmlns:a16="http://schemas.microsoft.com/office/drawing/2014/main" id="{03E928EF-7E9D-43F0-99E6-99923DE773BA}"/>
              </a:ext>
            </a:extLst>
          </p:cNvPr>
          <p:cNvPicPr>
            <a:picLocks noGrp="1" noChangeAspect="1"/>
          </p:cNvPicPr>
          <p:nvPr isPhoto="1"/>
        </p:nvPicPr>
        <p:blipFill>
          <a:blip r:embed="rId3" cstate="screen">
            <a:lum/>
            <a:extLst>
              <a:ext uri="{28A0092B-C50C-407E-A947-70E740481C1C}">
                <a14:useLocalDpi xmlns:a14="http://schemas.microsoft.com/office/drawing/2010/main"/>
              </a:ext>
            </a:extLst>
          </a:blip>
          <a:stretch>
            <a:fillRect/>
          </a:stretch>
        </p:blipFill>
        <p:spPr>
          <a:xfrm>
            <a:off x="1608139" y="1467530"/>
            <a:ext cx="3382961" cy="4749801"/>
          </a:xfrm>
          <a:prstGeom prst="rect">
            <a:avLst/>
          </a:prstGeom>
        </p:spPr>
      </p:pic>
      <p:sp>
        <p:nvSpPr>
          <p:cNvPr id="10" name="矩形 9">
            <a:extLst>
              <a:ext uri="{FF2B5EF4-FFF2-40B4-BE49-F238E27FC236}">
                <a16:creationId xmlns="" xmlns:a16="http://schemas.microsoft.com/office/drawing/2014/main" id="{22766F0A-202F-4AFB-9D4C-BA19024ECB01}"/>
              </a:ext>
            </a:extLst>
          </p:cNvPr>
          <p:cNvSpPr/>
          <p:nvPr/>
        </p:nvSpPr>
        <p:spPr>
          <a:xfrm>
            <a:off x="6125738" y="2131740"/>
            <a:ext cx="3206905" cy="559293"/>
          </a:xfrm>
          <a:prstGeom prst="rect">
            <a:avLst/>
          </a:prstGeom>
          <a:solidFill>
            <a:schemeClr val="tx1">
              <a:alpha val="0"/>
            </a:schemeClr>
          </a:solidFill>
          <a:ln>
            <a:gradFill flip="none" rotWithShape="1">
              <a:gsLst>
                <a:gs pos="0">
                  <a:schemeClr val="accent1"/>
                </a:gs>
                <a:gs pos="100000">
                  <a:schemeClr val="accent1">
                    <a:lumMod val="60000"/>
                    <a:lumOff val="40000"/>
                  </a:schemeClr>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600"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联系方式</a:t>
            </a:r>
          </a:p>
        </p:txBody>
      </p:sp>
      <p:sp>
        <p:nvSpPr>
          <p:cNvPr id="11" name="文本框 10">
            <a:extLst>
              <a:ext uri="{FF2B5EF4-FFF2-40B4-BE49-F238E27FC236}">
                <a16:creationId xmlns="" xmlns:a16="http://schemas.microsoft.com/office/drawing/2014/main" id="{B0DF5DB0-D1DB-4973-B997-B9A1040E5E1F}"/>
              </a:ext>
            </a:extLst>
          </p:cNvPr>
          <p:cNvSpPr txBox="1"/>
          <p:nvPr/>
        </p:nvSpPr>
        <p:spPr>
          <a:xfrm>
            <a:off x="6125739" y="3156918"/>
            <a:ext cx="4138658" cy="1804789"/>
          </a:xfrm>
          <a:prstGeom prst="rect">
            <a:avLst/>
          </a:prstGeom>
          <a:noFill/>
        </p:spPr>
        <p:txBody>
          <a:bodyPr wrap="square" lIns="0" tIns="0" rIns="0" bIns="0" rtlCol="0">
            <a:spAutoFit/>
          </a:bodyPr>
          <a:lstStyle/>
          <a:p>
            <a:pPr>
              <a:lnSpc>
                <a:spcPct val="150000"/>
              </a:lnSpc>
            </a:pPr>
            <a:r>
              <a:rPr lang="zh-CN" altLang="en-US" sz="1600" b="0" dirty="0">
                <a:solidFill>
                  <a:schemeClr val="accent1"/>
                </a:solidFill>
                <a:latin typeface="+mn-ea"/>
                <a:sym typeface="微软雅黑 Light" panose="020B0502040204020203" pitchFamily="34" charset="-122"/>
              </a:rPr>
              <a:t>公司网址：</a:t>
            </a:r>
            <a:r>
              <a:rPr lang="en-US" altLang="zh-CN" sz="1600" dirty="0">
                <a:solidFill>
                  <a:schemeClr val="accent1"/>
                </a:solidFill>
                <a:latin typeface="+mn-ea"/>
                <a:sym typeface="微软雅黑 Light" panose="020B0502040204020203" pitchFamily="34" charset="-122"/>
              </a:rPr>
              <a:t>www.xxx.cn</a:t>
            </a:r>
          </a:p>
          <a:p>
            <a:pPr>
              <a:lnSpc>
                <a:spcPct val="150000"/>
              </a:lnSpc>
            </a:pPr>
            <a:r>
              <a:rPr lang="zh-CN" altLang="en-US" sz="1600" dirty="0">
                <a:solidFill>
                  <a:schemeClr val="accent1"/>
                </a:solidFill>
                <a:latin typeface="+mn-ea"/>
                <a:sym typeface="微软雅黑 Light" panose="020B0502040204020203" pitchFamily="34" charset="-122"/>
              </a:rPr>
              <a:t>公司邮箱：</a:t>
            </a:r>
            <a:r>
              <a:rPr lang="en-US" altLang="zh-CN" sz="1600" dirty="0">
                <a:solidFill>
                  <a:schemeClr val="accent1"/>
                </a:solidFill>
                <a:latin typeface="+mn-ea"/>
                <a:sym typeface="微软雅黑 Light" panose="020B0502040204020203" pitchFamily="34" charset="-122"/>
              </a:rPr>
              <a:t>xxx@163.com</a:t>
            </a:r>
          </a:p>
          <a:p>
            <a:pPr>
              <a:lnSpc>
                <a:spcPct val="150000"/>
              </a:lnSpc>
            </a:pPr>
            <a:r>
              <a:rPr lang="zh-CN" altLang="en-US" sz="1600" dirty="0">
                <a:solidFill>
                  <a:schemeClr val="accent1"/>
                </a:solidFill>
                <a:latin typeface="+mn-ea"/>
                <a:sym typeface="微软雅黑 Light" panose="020B0502040204020203" pitchFamily="34" charset="-122"/>
              </a:rPr>
              <a:t>联系电话：</a:t>
            </a:r>
            <a:r>
              <a:rPr lang="en-US" altLang="zh-CN" sz="1600" dirty="0">
                <a:solidFill>
                  <a:schemeClr val="accent1"/>
                </a:solidFill>
                <a:latin typeface="+mn-ea"/>
                <a:sym typeface="微软雅黑 Light" panose="020B0502040204020203" pitchFamily="34" charset="-122"/>
              </a:rPr>
              <a:t>021-xxxxxxxx</a:t>
            </a:r>
          </a:p>
          <a:p>
            <a:pPr>
              <a:lnSpc>
                <a:spcPct val="150000"/>
              </a:lnSpc>
            </a:pPr>
            <a:r>
              <a:rPr lang="zh-CN" altLang="en-US" sz="1600" dirty="0">
                <a:solidFill>
                  <a:schemeClr val="accent1"/>
                </a:solidFill>
                <a:latin typeface="+mn-ea"/>
                <a:sym typeface="微软雅黑 Light" panose="020B0502040204020203" pitchFamily="34" charset="-122"/>
              </a:rPr>
              <a:t>公司地址：上海市浦东新区</a:t>
            </a:r>
            <a:r>
              <a:rPr lang="en-US" altLang="zh-CN" sz="1600" dirty="0">
                <a:solidFill>
                  <a:schemeClr val="accent1"/>
                </a:solidFill>
                <a:latin typeface="+mn-ea"/>
                <a:sym typeface="微软雅黑 Light" panose="020B0502040204020203" pitchFamily="34" charset="-122"/>
              </a:rPr>
              <a:t>xx</a:t>
            </a:r>
            <a:r>
              <a:rPr lang="zh-CN" altLang="en-US" sz="1600" dirty="0">
                <a:solidFill>
                  <a:schemeClr val="accent1"/>
                </a:solidFill>
                <a:latin typeface="+mn-ea"/>
                <a:sym typeface="微软雅黑 Light" panose="020B0502040204020203" pitchFamily="34" charset="-122"/>
              </a:rPr>
              <a:t>路</a:t>
            </a:r>
            <a:r>
              <a:rPr lang="en-US" altLang="zh-CN" sz="1600" dirty="0">
                <a:solidFill>
                  <a:schemeClr val="accent1"/>
                </a:solidFill>
                <a:latin typeface="+mn-ea"/>
                <a:sym typeface="微软雅黑 Light" panose="020B0502040204020203" pitchFamily="34" charset="-122"/>
              </a:rPr>
              <a:t>xx</a:t>
            </a:r>
            <a:r>
              <a:rPr lang="zh-CN" altLang="en-US" sz="1600" dirty="0">
                <a:solidFill>
                  <a:schemeClr val="accent1"/>
                </a:solidFill>
                <a:latin typeface="+mn-ea"/>
                <a:sym typeface="微软雅黑 Light" panose="020B0502040204020203" pitchFamily="34" charset="-122"/>
              </a:rPr>
              <a:t>号</a:t>
            </a:r>
            <a:endParaRPr lang="en-US" altLang="zh-CN" sz="1600" dirty="0">
              <a:solidFill>
                <a:schemeClr val="accent1"/>
              </a:solidFill>
              <a:latin typeface="+mn-ea"/>
              <a:sym typeface="微软雅黑 Light" panose="020B0502040204020203" pitchFamily="34" charset="-122"/>
            </a:endParaRPr>
          </a:p>
          <a:p>
            <a:pPr>
              <a:lnSpc>
                <a:spcPct val="150000"/>
              </a:lnSpc>
            </a:pPr>
            <a:endParaRPr lang="en-US" altLang="zh-CN" sz="1600" b="0"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cxnSp>
        <p:nvCxnSpPr>
          <p:cNvPr id="12" name="直接连接符 11">
            <a:extLst>
              <a:ext uri="{FF2B5EF4-FFF2-40B4-BE49-F238E27FC236}">
                <a16:creationId xmlns="" xmlns:a16="http://schemas.microsoft.com/office/drawing/2014/main" id="{FA9EBFA5-7444-46A7-BF03-8785AE96B2AE}"/>
              </a:ext>
            </a:extLst>
          </p:cNvPr>
          <p:cNvCxnSpPr>
            <a:cxnSpLocks/>
          </p:cNvCxnSpPr>
          <p:nvPr/>
        </p:nvCxnSpPr>
        <p:spPr>
          <a:xfrm>
            <a:off x="6125738" y="1323366"/>
            <a:ext cx="671710" cy="0"/>
          </a:xfrm>
          <a:prstGeom prst="line">
            <a:avLst/>
          </a:prstGeom>
          <a:ln w="60325">
            <a:gradFill flip="none" rotWithShape="1">
              <a:gsLst>
                <a:gs pos="3400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60769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FFF5BEAF-767B-42D2-8DE5-B51B3C141E92}"/>
              </a:ext>
            </a:extLst>
          </p:cNvPr>
          <p:cNvSpPr txBox="1"/>
          <p:nvPr/>
        </p:nvSpPr>
        <p:spPr>
          <a:xfrm>
            <a:off x="3811326" y="2267645"/>
            <a:ext cx="5386090" cy="1221873"/>
          </a:xfrm>
          <a:prstGeom prst="rect">
            <a:avLst/>
          </a:prstGeom>
          <a:noFill/>
        </p:spPr>
        <p:txBody>
          <a:bodyPr wrap="none" lIns="0" tIns="0" rIns="0" bIns="0" rtlCol="0">
            <a:spAutoFit/>
          </a:bodyPr>
          <a:lstStyle/>
          <a:p>
            <a:pPr algn="ctr">
              <a:lnSpc>
                <a:spcPct val="150000"/>
              </a:lnSpc>
            </a:pPr>
            <a:r>
              <a:rPr lang="zh-CN" altLang="en-US" sz="6000"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感谢各位观看！</a:t>
            </a:r>
          </a:p>
        </p:txBody>
      </p:sp>
      <p:sp>
        <p:nvSpPr>
          <p:cNvPr id="10" name="文本框 9">
            <a:extLst>
              <a:ext uri="{FF2B5EF4-FFF2-40B4-BE49-F238E27FC236}">
                <a16:creationId xmlns="" xmlns:a16="http://schemas.microsoft.com/office/drawing/2014/main" id="{035CA3DC-6754-4000-9D64-12B2B81E04F6}"/>
              </a:ext>
            </a:extLst>
          </p:cNvPr>
          <p:cNvSpPr txBox="1"/>
          <p:nvPr/>
        </p:nvSpPr>
        <p:spPr>
          <a:xfrm>
            <a:off x="4894325" y="3693111"/>
            <a:ext cx="2869247" cy="367986"/>
          </a:xfrm>
          <a:prstGeom prst="rect">
            <a:avLst/>
          </a:prstGeom>
          <a:noFill/>
        </p:spPr>
        <p:txBody>
          <a:bodyPr wrap="none" lIns="0" tIns="0" rIns="0" bIns="0" rtlCol="0">
            <a:spAutoFit/>
          </a:bodyPr>
          <a:lstStyle/>
          <a:p>
            <a:pPr algn="l">
              <a:lnSpc>
                <a:spcPct val="150000"/>
              </a:lnSpc>
            </a:pPr>
            <a:r>
              <a:rPr lang="en-US" altLang="zh-CN"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THANKS FOR WATCHING</a:t>
            </a:r>
            <a:r>
              <a:rPr lang="zh-CN" altLang="en-US"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a:t>
            </a:r>
          </a:p>
        </p:txBody>
      </p:sp>
    </p:spTree>
    <p:extLst>
      <p:ext uri="{BB962C8B-B14F-4D97-AF65-F5344CB8AC3E}">
        <p14:creationId xmlns:p14="http://schemas.microsoft.com/office/powerpoint/2010/main" val="286672164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 name="组合 255">
            <a:extLst>
              <a:ext uri="{FF2B5EF4-FFF2-40B4-BE49-F238E27FC236}">
                <a16:creationId xmlns="" xmlns:a16="http://schemas.microsoft.com/office/drawing/2014/main" id="{F46F4F90-000E-415D-A6A2-7F613181D86D}"/>
              </a:ext>
            </a:extLst>
          </p:cNvPr>
          <p:cNvGrpSpPr/>
          <p:nvPr/>
        </p:nvGrpSpPr>
        <p:grpSpPr>
          <a:xfrm>
            <a:off x="1067952" y="845841"/>
            <a:ext cx="581025" cy="704850"/>
            <a:chOff x="1067952" y="845841"/>
            <a:chExt cx="581025" cy="704850"/>
          </a:xfrm>
        </p:grpSpPr>
        <p:sp>
          <p:nvSpPr>
            <p:cNvPr id="77" name="图形 5" descr="通讯簿 纯色填充">
              <a:extLst>
                <a:ext uri="{FF2B5EF4-FFF2-40B4-BE49-F238E27FC236}">
                  <a16:creationId xmlns="" xmlns:a16="http://schemas.microsoft.com/office/drawing/2014/main" id="{47FF6027-8968-4175-93AE-45C3DB7EE91D}"/>
                </a:ext>
              </a:extLst>
            </p:cNvPr>
            <p:cNvSpPr/>
            <p:nvPr/>
          </p:nvSpPr>
          <p:spPr>
            <a:xfrm>
              <a:off x="1067952" y="845841"/>
              <a:ext cx="57150" cy="704850"/>
            </a:xfrm>
            <a:custGeom>
              <a:avLst/>
              <a:gdLst>
                <a:gd name="connsiteX0" fmla="*/ 0 w 57150"/>
                <a:gd name="connsiteY0" fmla="*/ 0 h 704850"/>
                <a:gd name="connsiteX1" fmla="*/ 57150 w 57150"/>
                <a:gd name="connsiteY1" fmla="*/ 0 h 704850"/>
                <a:gd name="connsiteX2" fmla="*/ 57150 w 57150"/>
                <a:gd name="connsiteY2" fmla="*/ 704850 h 704850"/>
                <a:gd name="connsiteX3" fmla="*/ 0 w 57150"/>
                <a:gd name="connsiteY3" fmla="*/ 704850 h 704850"/>
              </a:gdLst>
              <a:ahLst/>
              <a:cxnLst>
                <a:cxn ang="0">
                  <a:pos x="connsiteX0" y="connsiteY0"/>
                </a:cxn>
                <a:cxn ang="0">
                  <a:pos x="connsiteX1" y="connsiteY1"/>
                </a:cxn>
                <a:cxn ang="0">
                  <a:pos x="connsiteX2" y="connsiteY2"/>
                </a:cxn>
                <a:cxn ang="0">
                  <a:pos x="connsiteX3" y="connsiteY3"/>
                </a:cxn>
              </a:cxnLst>
              <a:rect l="l" t="t" r="r" b="b"/>
              <a:pathLst>
                <a:path w="57150" h="704850">
                  <a:moveTo>
                    <a:pt x="0" y="0"/>
                  </a:moveTo>
                  <a:lnTo>
                    <a:pt x="57150" y="0"/>
                  </a:lnTo>
                  <a:lnTo>
                    <a:pt x="57150" y="704850"/>
                  </a:lnTo>
                  <a:lnTo>
                    <a:pt x="0" y="7048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78" name="图形 5" descr="通讯簿 纯色填充">
              <a:extLst>
                <a:ext uri="{FF2B5EF4-FFF2-40B4-BE49-F238E27FC236}">
                  <a16:creationId xmlns="" xmlns:a16="http://schemas.microsoft.com/office/drawing/2014/main" id="{47FF6027-8968-4175-93AE-45C3DB7EE91D}"/>
                </a:ext>
              </a:extLst>
            </p:cNvPr>
            <p:cNvSpPr/>
            <p:nvPr/>
          </p:nvSpPr>
          <p:spPr>
            <a:xfrm>
              <a:off x="1163202" y="845841"/>
              <a:ext cx="485775" cy="704850"/>
            </a:xfrm>
            <a:custGeom>
              <a:avLst/>
              <a:gdLst>
                <a:gd name="connsiteX0" fmla="*/ 447675 w 485775"/>
                <a:gd name="connsiteY0" fmla="*/ 0 h 704850"/>
                <a:gd name="connsiteX1" fmla="*/ 0 w 485775"/>
                <a:gd name="connsiteY1" fmla="*/ 0 h 704850"/>
                <a:gd name="connsiteX2" fmla="*/ 0 w 485775"/>
                <a:gd name="connsiteY2" fmla="*/ 704850 h 704850"/>
                <a:gd name="connsiteX3" fmla="*/ 447675 w 485775"/>
                <a:gd name="connsiteY3" fmla="*/ 704850 h 704850"/>
                <a:gd name="connsiteX4" fmla="*/ 485775 w 485775"/>
                <a:gd name="connsiteY4" fmla="*/ 666750 h 704850"/>
                <a:gd name="connsiteX5" fmla="*/ 485775 w 485775"/>
                <a:gd name="connsiteY5" fmla="*/ 38100 h 704850"/>
                <a:gd name="connsiteX6" fmla="*/ 447675 w 485775"/>
                <a:gd name="connsiteY6" fmla="*/ 0 h 704850"/>
                <a:gd name="connsiteX7" fmla="*/ 162877 w 485775"/>
                <a:gd name="connsiteY7" fmla="*/ 267653 h 704850"/>
                <a:gd name="connsiteX8" fmla="*/ 235268 w 485775"/>
                <a:gd name="connsiteY8" fmla="*/ 195263 h 704850"/>
                <a:gd name="connsiteX9" fmla="*/ 307658 w 485775"/>
                <a:gd name="connsiteY9" fmla="*/ 267653 h 704850"/>
                <a:gd name="connsiteX10" fmla="*/ 235268 w 485775"/>
                <a:gd name="connsiteY10" fmla="*/ 340043 h 704850"/>
                <a:gd name="connsiteX11" fmla="*/ 162877 w 485775"/>
                <a:gd name="connsiteY11" fmla="*/ 267653 h 704850"/>
                <a:gd name="connsiteX12" fmla="*/ 381000 w 485775"/>
                <a:gd name="connsiteY12" fmla="*/ 504825 h 704850"/>
                <a:gd name="connsiteX13" fmla="*/ 89535 w 485775"/>
                <a:gd name="connsiteY13" fmla="*/ 504825 h 704850"/>
                <a:gd name="connsiteX14" fmla="*/ 89535 w 485775"/>
                <a:gd name="connsiteY14" fmla="*/ 432435 h 704850"/>
                <a:gd name="connsiteX15" fmla="*/ 103823 w 485775"/>
                <a:gd name="connsiteY15" fmla="*/ 402908 h 704850"/>
                <a:gd name="connsiteX16" fmla="*/ 175260 w 485775"/>
                <a:gd name="connsiteY16" fmla="*/ 368618 h 704850"/>
                <a:gd name="connsiteX17" fmla="*/ 235268 w 485775"/>
                <a:gd name="connsiteY17" fmla="*/ 359093 h 704850"/>
                <a:gd name="connsiteX18" fmla="*/ 295275 w 485775"/>
                <a:gd name="connsiteY18" fmla="*/ 368618 h 704850"/>
                <a:gd name="connsiteX19" fmla="*/ 366713 w 485775"/>
                <a:gd name="connsiteY19" fmla="*/ 402908 h 704850"/>
                <a:gd name="connsiteX20" fmla="*/ 381000 w 485775"/>
                <a:gd name="connsiteY20" fmla="*/ 432435 h 704850"/>
                <a:gd name="connsiteX21" fmla="*/ 381000 w 485775"/>
                <a:gd name="connsiteY21" fmla="*/ 504825 h 70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5775" h="704850">
                  <a:moveTo>
                    <a:pt x="447675" y="0"/>
                  </a:moveTo>
                  <a:lnTo>
                    <a:pt x="0" y="0"/>
                  </a:lnTo>
                  <a:lnTo>
                    <a:pt x="0" y="704850"/>
                  </a:lnTo>
                  <a:lnTo>
                    <a:pt x="447675" y="704850"/>
                  </a:lnTo>
                  <a:cubicBezTo>
                    <a:pt x="468630" y="704850"/>
                    <a:pt x="485775" y="687705"/>
                    <a:pt x="485775" y="666750"/>
                  </a:cubicBezTo>
                  <a:lnTo>
                    <a:pt x="485775" y="38100"/>
                  </a:lnTo>
                  <a:cubicBezTo>
                    <a:pt x="485775" y="17145"/>
                    <a:pt x="468630" y="0"/>
                    <a:pt x="447675" y="0"/>
                  </a:cubicBezTo>
                  <a:close/>
                  <a:moveTo>
                    <a:pt x="162877" y="267653"/>
                  </a:moveTo>
                  <a:cubicBezTo>
                    <a:pt x="162877" y="227648"/>
                    <a:pt x="195263" y="195263"/>
                    <a:pt x="235268" y="195263"/>
                  </a:cubicBezTo>
                  <a:cubicBezTo>
                    <a:pt x="275273" y="195263"/>
                    <a:pt x="307658" y="227648"/>
                    <a:pt x="307658" y="267653"/>
                  </a:cubicBezTo>
                  <a:cubicBezTo>
                    <a:pt x="307658" y="307658"/>
                    <a:pt x="275273" y="340043"/>
                    <a:pt x="235268" y="340043"/>
                  </a:cubicBezTo>
                  <a:cubicBezTo>
                    <a:pt x="195263" y="340043"/>
                    <a:pt x="162877" y="308610"/>
                    <a:pt x="162877" y="267653"/>
                  </a:cubicBezTo>
                  <a:close/>
                  <a:moveTo>
                    <a:pt x="381000" y="504825"/>
                  </a:moveTo>
                  <a:lnTo>
                    <a:pt x="89535" y="504825"/>
                  </a:lnTo>
                  <a:lnTo>
                    <a:pt x="89535" y="432435"/>
                  </a:lnTo>
                  <a:cubicBezTo>
                    <a:pt x="89535" y="421005"/>
                    <a:pt x="95250" y="410528"/>
                    <a:pt x="103823" y="402908"/>
                  </a:cubicBezTo>
                  <a:cubicBezTo>
                    <a:pt x="125730" y="387668"/>
                    <a:pt x="149543" y="375285"/>
                    <a:pt x="175260" y="368618"/>
                  </a:cubicBezTo>
                  <a:cubicBezTo>
                    <a:pt x="195263" y="362903"/>
                    <a:pt x="215265" y="360045"/>
                    <a:pt x="235268" y="359093"/>
                  </a:cubicBezTo>
                  <a:cubicBezTo>
                    <a:pt x="255270" y="359093"/>
                    <a:pt x="276225" y="361950"/>
                    <a:pt x="295275" y="368618"/>
                  </a:cubicBezTo>
                  <a:cubicBezTo>
                    <a:pt x="320993" y="375285"/>
                    <a:pt x="344805" y="386715"/>
                    <a:pt x="366713" y="402908"/>
                  </a:cubicBezTo>
                  <a:cubicBezTo>
                    <a:pt x="375285" y="409575"/>
                    <a:pt x="381000" y="421005"/>
                    <a:pt x="381000" y="432435"/>
                  </a:cubicBezTo>
                  <a:lnTo>
                    <a:pt x="381000" y="50482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79" name="图形 7" descr="银行 纯色填充">
            <a:extLst>
              <a:ext uri="{FF2B5EF4-FFF2-40B4-BE49-F238E27FC236}">
                <a16:creationId xmlns="" xmlns:a16="http://schemas.microsoft.com/office/drawing/2014/main" id="{6CB24630-EB77-4035-AD93-33CD17E25DCE}"/>
              </a:ext>
            </a:extLst>
          </p:cNvPr>
          <p:cNvSpPr/>
          <p:nvPr/>
        </p:nvSpPr>
        <p:spPr>
          <a:xfrm>
            <a:off x="2578868" y="855366"/>
            <a:ext cx="723900" cy="685800"/>
          </a:xfrm>
          <a:custGeom>
            <a:avLst/>
            <a:gdLst>
              <a:gd name="connsiteX0" fmla="*/ 657225 w 723900"/>
              <a:gd name="connsiteY0" fmla="*/ 600075 h 685800"/>
              <a:gd name="connsiteX1" fmla="*/ 657225 w 723900"/>
              <a:gd name="connsiteY1" fmla="*/ 581025 h 685800"/>
              <a:gd name="connsiteX2" fmla="*/ 619125 w 723900"/>
              <a:gd name="connsiteY2" fmla="*/ 581025 h 685800"/>
              <a:gd name="connsiteX3" fmla="*/ 619125 w 723900"/>
              <a:gd name="connsiteY3" fmla="*/ 257175 h 685800"/>
              <a:gd name="connsiteX4" fmla="*/ 657225 w 723900"/>
              <a:gd name="connsiteY4" fmla="*/ 257175 h 685800"/>
              <a:gd name="connsiteX5" fmla="*/ 657225 w 723900"/>
              <a:gd name="connsiteY5" fmla="*/ 238125 h 685800"/>
              <a:gd name="connsiteX6" fmla="*/ 685800 w 723900"/>
              <a:gd name="connsiteY6" fmla="*/ 238125 h 685800"/>
              <a:gd name="connsiteX7" fmla="*/ 685800 w 723900"/>
              <a:gd name="connsiteY7" fmla="*/ 180975 h 685800"/>
              <a:gd name="connsiteX8" fmla="*/ 657225 w 723900"/>
              <a:gd name="connsiteY8" fmla="*/ 180975 h 685800"/>
              <a:gd name="connsiteX9" fmla="*/ 361950 w 723900"/>
              <a:gd name="connsiteY9" fmla="*/ 0 h 685800"/>
              <a:gd name="connsiteX10" fmla="*/ 66675 w 723900"/>
              <a:gd name="connsiteY10" fmla="*/ 180975 h 685800"/>
              <a:gd name="connsiteX11" fmla="*/ 38100 w 723900"/>
              <a:gd name="connsiteY11" fmla="*/ 180975 h 685800"/>
              <a:gd name="connsiteX12" fmla="*/ 38100 w 723900"/>
              <a:gd name="connsiteY12" fmla="*/ 238125 h 685800"/>
              <a:gd name="connsiteX13" fmla="*/ 66675 w 723900"/>
              <a:gd name="connsiteY13" fmla="*/ 238125 h 685800"/>
              <a:gd name="connsiteX14" fmla="*/ 66675 w 723900"/>
              <a:gd name="connsiteY14" fmla="*/ 257175 h 685800"/>
              <a:gd name="connsiteX15" fmla="*/ 104775 w 723900"/>
              <a:gd name="connsiteY15" fmla="*/ 257175 h 685800"/>
              <a:gd name="connsiteX16" fmla="*/ 104775 w 723900"/>
              <a:gd name="connsiteY16" fmla="*/ 581025 h 685800"/>
              <a:gd name="connsiteX17" fmla="*/ 66675 w 723900"/>
              <a:gd name="connsiteY17" fmla="*/ 581025 h 685800"/>
              <a:gd name="connsiteX18" fmla="*/ 66675 w 723900"/>
              <a:gd name="connsiteY18" fmla="*/ 600075 h 685800"/>
              <a:gd name="connsiteX19" fmla="*/ 0 w 723900"/>
              <a:gd name="connsiteY19" fmla="*/ 647700 h 685800"/>
              <a:gd name="connsiteX20" fmla="*/ 0 w 723900"/>
              <a:gd name="connsiteY20" fmla="*/ 685800 h 685800"/>
              <a:gd name="connsiteX21" fmla="*/ 361950 w 723900"/>
              <a:gd name="connsiteY21" fmla="*/ 685800 h 685800"/>
              <a:gd name="connsiteX22" fmla="*/ 723900 w 723900"/>
              <a:gd name="connsiteY22" fmla="*/ 685800 h 685800"/>
              <a:gd name="connsiteX23" fmla="*/ 723900 w 723900"/>
              <a:gd name="connsiteY23" fmla="*/ 647700 h 685800"/>
              <a:gd name="connsiteX24" fmla="*/ 657225 w 723900"/>
              <a:gd name="connsiteY24" fmla="*/ 600075 h 685800"/>
              <a:gd name="connsiteX25" fmla="*/ 219075 w 723900"/>
              <a:gd name="connsiteY25" fmla="*/ 581025 h 685800"/>
              <a:gd name="connsiteX26" fmla="*/ 161925 w 723900"/>
              <a:gd name="connsiteY26" fmla="*/ 581025 h 685800"/>
              <a:gd name="connsiteX27" fmla="*/ 161925 w 723900"/>
              <a:gd name="connsiteY27" fmla="*/ 257175 h 685800"/>
              <a:gd name="connsiteX28" fmla="*/ 219075 w 723900"/>
              <a:gd name="connsiteY28" fmla="*/ 257175 h 685800"/>
              <a:gd name="connsiteX29" fmla="*/ 219075 w 723900"/>
              <a:gd name="connsiteY29" fmla="*/ 581025 h 685800"/>
              <a:gd name="connsiteX30" fmla="*/ 333375 w 723900"/>
              <a:gd name="connsiteY30" fmla="*/ 581025 h 685800"/>
              <a:gd name="connsiteX31" fmla="*/ 276225 w 723900"/>
              <a:gd name="connsiteY31" fmla="*/ 581025 h 685800"/>
              <a:gd name="connsiteX32" fmla="*/ 276225 w 723900"/>
              <a:gd name="connsiteY32" fmla="*/ 257175 h 685800"/>
              <a:gd name="connsiteX33" fmla="*/ 333375 w 723900"/>
              <a:gd name="connsiteY33" fmla="*/ 257175 h 685800"/>
              <a:gd name="connsiteX34" fmla="*/ 333375 w 723900"/>
              <a:gd name="connsiteY34" fmla="*/ 581025 h 685800"/>
              <a:gd name="connsiteX35" fmla="*/ 352425 w 723900"/>
              <a:gd name="connsiteY35" fmla="*/ 161925 h 685800"/>
              <a:gd name="connsiteX36" fmla="*/ 314325 w 723900"/>
              <a:gd name="connsiteY36" fmla="*/ 123825 h 685800"/>
              <a:gd name="connsiteX37" fmla="*/ 352425 w 723900"/>
              <a:gd name="connsiteY37" fmla="*/ 85725 h 685800"/>
              <a:gd name="connsiteX38" fmla="*/ 390525 w 723900"/>
              <a:gd name="connsiteY38" fmla="*/ 123825 h 685800"/>
              <a:gd name="connsiteX39" fmla="*/ 352425 w 723900"/>
              <a:gd name="connsiteY39" fmla="*/ 161925 h 685800"/>
              <a:gd name="connsiteX40" fmla="*/ 447675 w 723900"/>
              <a:gd name="connsiteY40" fmla="*/ 581025 h 685800"/>
              <a:gd name="connsiteX41" fmla="*/ 390525 w 723900"/>
              <a:gd name="connsiteY41" fmla="*/ 581025 h 685800"/>
              <a:gd name="connsiteX42" fmla="*/ 390525 w 723900"/>
              <a:gd name="connsiteY42" fmla="*/ 257175 h 685800"/>
              <a:gd name="connsiteX43" fmla="*/ 447675 w 723900"/>
              <a:gd name="connsiteY43" fmla="*/ 257175 h 685800"/>
              <a:gd name="connsiteX44" fmla="*/ 447675 w 723900"/>
              <a:gd name="connsiteY44" fmla="*/ 581025 h 685800"/>
              <a:gd name="connsiteX45" fmla="*/ 561975 w 723900"/>
              <a:gd name="connsiteY45" fmla="*/ 581025 h 685800"/>
              <a:gd name="connsiteX46" fmla="*/ 504825 w 723900"/>
              <a:gd name="connsiteY46" fmla="*/ 581025 h 685800"/>
              <a:gd name="connsiteX47" fmla="*/ 504825 w 723900"/>
              <a:gd name="connsiteY47" fmla="*/ 257175 h 685800"/>
              <a:gd name="connsiteX48" fmla="*/ 561975 w 723900"/>
              <a:gd name="connsiteY48" fmla="*/ 257175 h 685800"/>
              <a:gd name="connsiteX49" fmla="*/ 561975 w 723900"/>
              <a:gd name="connsiteY49" fmla="*/ 581025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23900" h="685800">
                <a:moveTo>
                  <a:pt x="657225" y="600075"/>
                </a:moveTo>
                <a:lnTo>
                  <a:pt x="657225" y="581025"/>
                </a:lnTo>
                <a:lnTo>
                  <a:pt x="619125" y="581025"/>
                </a:lnTo>
                <a:lnTo>
                  <a:pt x="619125" y="257175"/>
                </a:lnTo>
                <a:lnTo>
                  <a:pt x="657225" y="257175"/>
                </a:lnTo>
                <a:lnTo>
                  <a:pt x="657225" y="238125"/>
                </a:lnTo>
                <a:lnTo>
                  <a:pt x="685800" y="238125"/>
                </a:lnTo>
                <a:lnTo>
                  <a:pt x="685800" y="180975"/>
                </a:lnTo>
                <a:lnTo>
                  <a:pt x="657225" y="180975"/>
                </a:lnTo>
                <a:lnTo>
                  <a:pt x="361950" y="0"/>
                </a:lnTo>
                <a:lnTo>
                  <a:pt x="66675" y="180975"/>
                </a:lnTo>
                <a:lnTo>
                  <a:pt x="38100" y="180975"/>
                </a:lnTo>
                <a:lnTo>
                  <a:pt x="38100" y="238125"/>
                </a:lnTo>
                <a:lnTo>
                  <a:pt x="66675" y="238125"/>
                </a:lnTo>
                <a:lnTo>
                  <a:pt x="66675" y="257175"/>
                </a:lnTo>
                <a:lnTo>
                  <a:pt x="104775" y="257175"/>
                </a:lnTo>
                <a:lnTo>
                  <a:pt x="104775" y="581025"/>
                </a:lnTo>
                <a:lnTo>
                  <a:pt x="66675" y="581025"/>
                </a:lnTo>
                <a:lnTo>
                  <a:pt x="66675" y="600075"/>
                </a:lnTo>
                <a:lnTo>
                  <a:pt x="0" y="647700"/>
                </a:lnTo>
                <a:lnTo>
                  <a:pt x="0" y="685800"/>
                </a:lnTo>
                <a:lnTo>
                  <a:pt x="361950" y="685800"/>
                </a:lnTo>
                <a:lnTo>
                  <a:pt x="723900" y="685800"/>
                </a:lnTo>
                <a:lnTo>
                  <a:pt x="723900" y="647700"/>
                </a:lnTo>
                <a:lnTo>
                  <a:pt x="657225" y="600075"/>
                </a:lnTo>
                <a:close/>
                <a:moveTo>
                  <a:pt x="219075" y="581025"/>
                </a:moveTo>
                <a:lnTo>
                  <a:pt x="161925" y="581025"/>
                </a:lnTo>
                <a:lnTo>
                  <a:pt x="161925" y="257175"/>
                </a:lnTo>
                <a:lnTo>
                  <a:pt x="219075" y="257175"/>
                </a:lnTo>
                <a:lnTo>
                  <a:pt x="219075" y="581025"/>
                </a:lnTo>
                <a:close/>
                <a:moveTo>
                  <a:pt x="333375" y="581025"/>
                </a:moveTo>
                <a:lnTo>
                  <a:pt x="276225" y="581025"/>
                </a:lnTo>
                <a:lnTo>
                  <a:pt x="276225" y="257175"/>
                </a:lnTo>
                <a:lnTo>
                  <a:pt x="333375" y="257175"/>
                </a:lnTo>
                <a:lnTo>
                  <a:pt x="333375" y="581025"/>
                </a:lnTo>
                <a:close/>
                <a:moveTo>
                  <a:pt x="352425" y="161925"/>
                </a:moveTo>
                <a:cubicBezTo>
                  <a:pt x="331470" y="161925"/>
                  <a:pt x="314325" y="144780"/>
                  <a:pt x="314325" y="123825"/>
                </a:cubicBezTo>
                <a:cubicBezTo>
                  <a:pt x="314325" y="102870"/>
                  <a:pt x="331470" y="85725"/>
                  <a:pt x="352425" y="85725"/>
                </a:cubicBezTo>
                <a:cubicBezTo>
                  <a:pt x="373380" y="85725"/>
                  <a:pt x="390525" y="102870"/>
                  <a:pt x="390525" y="123825"/>
                </a:cubicBezTo>
                <a:cubicBezTo>
                  <a:pt x="390525" y="144780"/>
                  <a:pt x="373380" y="161925"/>
                  <a:pt x="352425" y="161925"/>
                </a:cubicBezTo>
                <a:close/>
                <a:moveTo>
                  <a:pt x="447675" y="581025"/>
                </a:moveTo>
                <a:lnTo>
                  <a:pt x="390525" y="581025"/>
                </a:lnTo>
                <a:lnTo>
                  <a:pt x="390525" y="257175"/>
                </a:lnTo>
                <a:lnTo>
                  <a:pt x="447675" y="257175"/>
                </a:lnTo>
                <a:lnTo>
                  <a:pt x="447675" y="581025"/>
                </a:lnTo>
                <a:close/>
                <a:moveTo>
                  <a:pt x="561975" y="581025"/>
                </a:moveTo>
                <a:lnTo>
                  <a:pt x="504825" y="581025"/>
                </a:lnTo>
                <a:lnTo>
                  <a:pt x="504825" y="257175"/>
                </a:lnTo>
                <a:lnTo>
                  <a:pt x="561975" y="257175"/>
                </a:lnTo>
                <a:lnTo>
                  <a:pt x="561975" y="58102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nvGrpSpPr>
          <p:cNvPr id="257" name="组合 256">
            <a:extLst>
              <a:ext uri="{FF2B5EF4-FFF2-40B4-BE49-F238E27FC236}">
                <a16:creationId xmlns="" xmlns:a16="http://schemas.microsoft.com/office/drawing/2014/main" id="{466D2F3F-9AAD-4015-AB47-0594AAE2A0B7}"/>
              </a:ext>
            </a:extLst>
          </p:cNvPr>
          <p:cNvGrpSpPr/>
          <p:nvPr/>
        </p:nvGrpSpPr>
        <p:grpSpPr>
          <a:xfrm>
            <a:off x="4185034" y="860985"/>
            <a:ext cx="657225" cy="670656"/>
            <a:chOff x="4185034" y="860985"/>
            <a:chExt cx="657225" cy="670656"/>
          </a:xfrm>
        </p:grpSpPr>
        <p:sp>
          <p:nvSpPr>
            <p:cNvPr id="80" name="图形 9" descr="下降趋势条形图 纯色填充">
              <a:extLst>
                <a:ext uri="{FF2B5EF4-FFF2-40B4-BE49-F238E27FC236}">
                  <a16:creationId xmlns="" xmlns:a16="http://schemas.microsoft.com/office/drawing/2014/main" id="{6898F8A9-BEAA-4002-A8C8-9B494A22BD09}"/>
                </a:ext>
              </a:extLst>
            </p:cNvPr>
            <p:cNvSpPr/>
            <p:nvPr/>
          </p:nvSpPr>
          <p:spPr>
            <a:xfrm>
              <a:off x="4185034" y="864891"/>
              <a:ext cx="657225" cy="666750"/>
            </a:xfrm>
            <a:custGeom>
              <a:avLst/>
              <a:gdLst>
                <a:gd name="connsiteX0" fmla="*/ 57150 w 657225"/>
                <a:gd name="connsiteY0" fmla="*/ 0 h 666750"/>
                <a:gd name="connsiteX1" fmla="*/ 0 w 657225"/>
                <a:gd name="connsiteY1" fmla="*/ 0 h 666750"/>
                <a:gd name="connsiteX2" fmla="*/ 0 w 657225"/>
                <a:gd name="connsiteY2" fmla="*/ 666750 h 666750"/>
                <a:gd name="connsiteX3" fmla="*/ 657225 w 657225"/>
                <a:gd name="connsiteY3" fmla="*/ 666750 h 666750"/>
                <a:gd name="connsiteX4" fmla="*/ 657225 w 657225"/>
                <a:gd name="connsiteY4" fmla="*/ 609600 h 666750"/>
                <a:gd name="connsiteX5" fmla="*/ 57150 w 657225"/>
                <a:gd name="connsiteY5" fmla="*/ 609600 h 666750"/>
                <a:gd name="connsiteX6" fmla="*/ 57150 w 657225"/>
                <a:gd name="connsiteY6" fmla="*/ 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225" h="666750">
                  <a:moveTo>
                    <a:pt x="57150" y="0"/>
                  </a:moveTo>
                  <a:lnTo>
                    <a:pt x="0" y="0"/>
                  </a:lnTo>
                  <a:lnTo>
                    <a:pt x="0" y="666750"/>
                  </a:lnTo>
                  <a:lnTo>
                    <a:pt x="657225" y="666750"/>
                  </a:lnTo>
                  <a:lnTo>
                    <a:pt x="657225" y="609600"/>
                  </a:lnTo>
                  <a:lnTo>
                    <a:pt x="57150" y="609600"/>
                  </a:lnTo>
                  <a:lnTo>
                    <a:pt x="57150"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1" name="图形 9" descr="下降趋势条形图 纯色填充">
              <a:extLst>
                <a:ext uri="{FF2B5EF4-FFF2-40B4-BE49-F238E27FC236}">
                  <a16:creationId xmlns="" xmlns:a16="http://schemas.microsoft.com/office/drawing/2014/main" id="{6898F8A9-BEAA-4002-A8C8-9B494A22BD09}"/>
                </a:ext>
              </a:extLst>
            </p:cNvPr>
            <p:cNvSpPr/>
            <p:nvPr/>
          </p:nvSpPr>
          <p:spPr>
            <a:xfrm>
              <a:off x="4299334" y="864891"/>
              <a:ext cx="142875" cy="552450"/>
            </a:xfrm>
            <a:custGeom>
              <a:avLst/>
              <a:gdLst>
                <a:gd name="connsiteX0" fmla="*/ 0 w 142875"/>
                <a:gd name="connsiteY0" fmla="*/ 0 h 552450"/>
                <a:gd name="connsiteX1" fmla="*/ 142875 w 142875"/>
                <a:gd name="connsiteY1" fmla="*/ 0 h 552450"/>
                <a:gd name="connsiteX2" fmla="*/ 142875 w 142875"/>
                <a:gd name="connsiteY2" fmla="*/ 552450 h 552450"/>
                <a:gd name="connsiteX3" fmla="*/ 0 w 142875"/>
                <a:gd name="connsiteY3" fmla="*/ 552450 h 552450"/>
              </a:gdLst>
              <a:ahLst/>
              <a:cxnLst>
                <a:cxn ang="0">
                  <a:pos x="connsiteX0" y="connsiteY0"/>
                </a:cxn>
                <a:cxn ang="0">
                  <a:pos x="connsiteX1" y="connsiteY1"/>
                </a:cxn>
                <a:cxn ang="0">
                  <a:pos x="connsiteX2" y="connsiteY2"/>
                </a:cxn>
                <a:cxn ang="0">
                  <a:pos x="connsiteX3" y="connsiteY3"/>
                </a:cxn>
              </a:cxnLst>
              <a:rect l="l" t="t" r="r" b="b"/>
              <a:pathLst>
                <a:path w="142875" h="552450">
                  <a:moveTo>
                    <a:pt x="0" y="0"/>
                  </a:moveTo>
                  <a:lnTo>
                    <a:pt x="142875" y="0"/>
                  </a:lnTo>
                  <a:lnTo>
                    <a:pt x="142875" y="552450"/>
                  </a:lnTo>
                  <a:lnTo>
                    <a:pt x="0" y="5524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2" name="图形 9" descr="下降趋势条形图 纯色填充">
              <a:extLst>
                <a:ext uri="{FF2B5EF4-FFF2-40B4-BE49-F238E27FC236}">
                  <a16:creationId xmlns="" xmlns:a16="http://schemas.microsoft.com/office/drawing/2014/main" id="{6898F8A9-BEAA-4002-A8C8-9B494A22BD09}"/>
                </a:ext>
              </a:extLst>
            </p:cNvPr>
            <p:cNvSpPr/>
            <p:nvPr/>
          </p:nvSpPr>
          <p:spPr>
            <a:xfrm>
              <a:off x="4499359" y="1055391"/>
              <a:ext cx="142875" cy="361950"/>
            </a:xfrm>
            <a:custGeom>
              <a:avLst/>
              <a:gdLst>
                <a:gd name="connsiteX0" fmla="*/ 0 w 142875"/>
                <a:gd name="connsiteY0" fmla="*/ 0 h 361950"/>
                <a:gd name="connsiteX1" fmla="*/ 142875 w 142875"/>
                <a:gd name="connsiteY1" fmla="*/ 0 h 361950"/>
                <a:gd name="connsiteX2" fmla="*/ 142875 w 142875"/>
                <a:gd name="connsiteY2" fmla="*/ 361950 h 361950"/>
                <a:gd name="connsiteX3" fmla="*/ 0 w 142875"/>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142875" h="361950">
                  <a:moveTo>
                    <a:pt x="0" y="0"/>
                  </a:moveTo>
                  <a:lnTo>
                    <a:pt x="142875" y="0"/>
                  </a:lnTo>
                  <a:lnTo>
                    <a:pt x="142875" y="361950"/>
                  </a:lnTo>
                  <a:lnTo>
                    <a:pt x="0" y="3619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3" name="图形 9" descr="下降趋势条形图 纯色填充">
              <a:extLst>
                <a:ext uri="{FF2B5EF4-FFF2-40B4-BE49-F238E27FC236}">
                  <a16:creationId xmlns="" xmlns:a16="http://schemas.microsoft.com/office/drawing/2014/main" id="{6898F8A9-BEAA-4002-A8C8-9B494A22BD09}"/>
                </a:ext>
              </a:extLst>
            </p:cNvPr>
            <p:cNvSpPr/>
            <p:nvPr/>
          </p:nvSpPr>
          <p:spPr>
            <a:xfrm>
              <a:off x="4699384" y="1226841"/>
              <a:ext cx="142875" cy="190500"/>
            </a:xfrm>
            <a:custGeom>
              <a:avLst/>
              <a:gdLst>
                <a:gd name="connsiteX0" fmla="*/ 0 w 142875"/>
                <a:gd name="connsiteY0" fmla="*/ 0 h 190500"/>
                <a:gd name="connsiteX1" fmla="*/ 142875 w 142875"/>
                <a:gd name="connsiteY1" fmla="*/ 0 h 190500"/>
                <a:gd name="connsiteX2" fmla="*/ 142875 w 142875"/>
                <a:gd name="connsiteY2" fmla="*/ 190500 h 190500"/>
                <a:gd name="connsiteX3" fmla="*/ 0 w 142875"/>
                <a:gd name="connsiteY3" fmla="*/ 190500 h 190500"/>
              </a:gdLst>
              <a:ahLst/>
              <a:cxnLst>
                <a:cxn ang="0">
                  <a:pos x="connsiteX0" y="connsiteY0"/>
                </a:cxn>
                <a:cxn ang="0">
                  <a:pos x="connsiteX1" y="connsiteY1"/>
                </a:cxn>
                <a:cxn ang="0">
                  <a:pos x="connsiteX2" y="connsiteY2"/>
                </a:cxn>
                <a:cxn ang="0">
                  <a:pos x="connsiteX3" y="connsiteY3"/>
                </a:cxn>
              </a:cxnLst>
              <a:rect l="l" t="t" r="r" b="b"/>
              <a:pathLst>
                <a:path w="142875" h="190500">
                  <a:moveTo>
                    <a:pt x="0" y="0"/>
                  </a:moveTo>
                  <a:lnTo>
                    <a:pt x="142875" y="0"/>
                  </a:lnTo>
                  <a:lnTo>
                    <a:pt x="142875" y="190500"/>
                  </a:lnTo>
                  <a:lnTo>
                    <a:pt x="0" y="1905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4" name="图形 9" descr="下降趋势条形图 纯色填充">
              <a:extLst>
                <a:ext uri="{FF2B5EF4-FFF2-40B4-BE49-F238E27FC236}">
                  <a16:creationId xmlns="" xmlns:a16="http://schemas.microsoft.com/office/drawing/2014/main" id="{6898F8A9-BEAA-4002-A8C8-9B494A22BD09}"/>
                </a:ext>
              </a:extLst>
            </p:cNvPr>
            <p:cNvSpPr/>
            <p:nvPr/>
          </p:nvSpPr>
          <p:spPr>
            <a:xfrm>
              <a:off x="4524028" y="860985"/>
              <a:ext cx="308705" cy="308705"/>
            </a:xfrm>
            <a:custGeom>
              <a:avLst/>
              <a:gdLst>
                <a:gd name="connsiteX0" fmla="*/ 256699 w 308705"/>
                <a:gd name="connsiteY0" fmla="*/ 229838 h 308705"/>
                <a:gd name="connsiteX1" fmla="*/ 26860 w 308705"/>
                <a:gd name="connsiteY1" fmla="*/ 0 h 308705"/>
                <a:gd name="connsiteX2" fmla="*/ 0 w 308705"/>
                <a:gd name="connsiteY2" fmla="*/ 26860 h 308705"/>
                <a:gd name="connsiteX3" fmla="*/ 229838 w 308705"/>
                <a:gd name="connsiteY3" fmla="*/ 256699 h 308705"/>
                <a:gd name="connsiteX4" fmla="*/ 177832 w 308705"/>
                <a:gd name="connsiteY4" fmla="*/ 308705 h 308705"/>
                <a:gd name="connsiteX5" fmla="*/ 308705 w 308705"/>
                <a:gd name="connsiteY5" fmla="*/ 308705 h 308705"/>
                <a:gd name="connsiteX6" fmla="*/ 308705 w 308705"/>
                <a:gd name="connsiteY6" fmla="*/ 177832 h 308705"/>
                <a:gd name="connsiteX7" fmla="*/ 256699 w 308705"/>
                <a:gd name="connsiteY7" fmla="*/ 229838 h 308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705" h="308705">
                  <a:moveTo>
                    <a:pt x="256699" y="229838"/>
                  </a:moveTo>
                  <a:lnTo>
                    <a:pt x="26860" y="0"/>
                  </a:lnTo>
                  <a:lnTo>
                    <a:pt x="0" y="26860"/>
                  </a:lnTo>
                  <a:lnTo>
                    <a:pt x="229838" y="256699"/>
                  </a:lnTo>
                  <a:lnTo>
                    <a:pt x="177832" y="308705"/>
                  </a:lnTo>
                  <a:lnTo>
                    <a:pt x="308705" y="308705"/>
                  </a:lnTo>
                  <a:lnTo>
                    <a:pt x="308705" y="177832"/>
                  </a:lnTo>
                  <a:lnTo>
                    <a:pt x="256699" y="229838"/>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58" name="组合 257">
            <a:extLst>
              <a:ext uri="{FF2B5EF4-FFF2-40B4-BE49-F238E27FC236}">
                <a16:creationId xmlns="" xmlns:a16="http://schemas.microsoft.com/office/drawing/2014/main" id="{FBA5B260-211F-4246-9F98-AD07A98456DF}"/>
              </a:ext>
            </a:extLst>
          </p:cNvPr>
          <p:cNvGrpSpPr/>
          <p:nvPr/>
        </p:nvGrpSpPr>
        <p:grpSpPr>
          <a:xfrm>
            <a:off x="5762626" y="860985"/>
            <a:ext cx="657225" cy="670656"/>
            <a:chOff x="5762626" y="860985"/>
            <a:chExt cx="657225" cy="670656"/>
          </a:xfrm>
        </p:grpSpPr>
        <p:sp>
          <p:nvSpPr>
            <p:cNvPr id="85" name="图形 11" descr="下降趋势条形图 纯色填充">
              <a:extLst>
                <a:ext uri="{FF2B5EF4-FFF2-40B4-BE49-F238E27FC236}">
                  <a16:creationId xmlns="" xmlns:a16="http://schemas.microsoft.com/office/drawing/2014/main" id="{B4C60EC1-7FFD-4294-8575-FDE254B80D2D}"/>
                </a:ext>
              </a:extLst>
            </p:cNvPr>
            <p:cNvSpPr/>
            <p:nvPr/>
          </p:nvSpPr>
          <p:spPr>
            <a:xfrm>
              <a:off x="5762626" y="864891"/>
              <a:ext cx="657225" cy="666750"/>
            </a:xfrm>
            <a:custGeom>
              <a:avLst/>
              <a:gdLst>
                <a:gd name="connsiteX0" fmla="*/ 600075 w 657225"/>
                <a:gd name="connsiteY0" fmla="*/ 609600 h 666750"/>
                <a:gd name="connsiteX1" fmla="*/ 0 w 657225"/>
                <a:gd name="connsiteY1" fmla="*/ 609600 h 666750"/>
                <a:gd name="connsiteX2" fmla="*/ 0 w 657225"/>
                <a:gd name="connsiteY2" fmla="*/ 666750 h 666750"/>
                <a:gd name="connsiteX3" fmla="*/ 657225 w 657225"/>
                <a:gd name="connsiteY3" fmla="*/ 666750 h 666750"/>
                <a:gd name="connsiteX4" fmla="*/ 657225 w 657225"/>
                <a:gd name="connsiteY4" fmla="*/ 0 h 666750"/>
                <a:gd name="connsiteX5" fmla="*/ 600075 w 657225"/>
                <a:gd name="connsiteY5" fmla="*/ 0 h 666750"/>
                <a:gd name="connsiteX6" fmla="*/ 600075 w 657225"/>
                <a:gd name="connsiteY6" fmla="*/ 60960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225" h="666750">
                  <a:moveTo>
                    <a:pt x="600075" y="609600"/>
                  </a:moveTo>
                  <a:lnTo>
                    <a:pt x="0" y="609600"/>
                  </a:lnTo>
                  <a:lnTo>
                    <a:pt x="0" y="666750"/>
                  </a:lnTo>
                  <a:lnTo>
                    <a:pt x="657225" y="666750"/>
                  </a:lnTo>
                  <a:lnTo>
                    <a:pt x="657225" y="0"/>
                  </a:lnTo>
                  <a:lnTo>
                    <a:pt x="600075" y="0"/>
                  </a:lnTo>
                  <a:lnTo>
                    <a:pt x="600075" y="6096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6" name="图形 11" descr="下降趋势条形图 纯色填充">
              <a:extLst>
                <a:ext uri="{FF2B5EF4-FFF2-40B4-BE49-F238E27FC236}">
                  <a16:creationId xmlns="" xmlns:a16="http://schemas.microsoft.com/office/drawing/2014/main" id="{B4C60EC1-7FFD-4294-8575-FDE254B80D2D}"/>
                </a:ext>
              </a:extLst>
            </p:cNvPr>
            <p:cNvSpPr/>
            <p:nvPr/>
          </p:nvSpPr>
          <p:spPr>
            <a:xfrm>
              <a:off x="6162676" y="864891"/>
              <a:ext cx="142875" cy="552450"/>
            </a:xfrm>
            <a:custGeom>
              <a:avLst/>
              <a:gdLst>
                <a:gd name="connsiteX0" fmla="*/ 0 w 142875"/>
                <a:gd name="connsiteY0" fmla="*/ 0 h 552450"/>
                <a:gd name="connsiteX1" fmla="*/ 142875 w 142875"/>
                <a:gd name="connsiteY1" fmla="*/ 0 h 552450"/>
                <a:gd name="connsiteX2" fmla="*/ 142875 w 142875"/>
                <a:gd name="connsiteY2" fmla="*/ 552450 h 552450"/>
                <a:gd name="connsiteX3" fmla="*/ 0 w 142875"/>
                <a:gd name="connsiteY3" fmla="*/ 552450 h 552450"/>
              </a:gdLst>
              <a:ahLst/>
              <a:cxnLst>
                <a:cxn ang="0">
                  <a:pos x="connsiteX0" y="connsiteY0"/>
                </a:cxn>
                <a:cxn ang="0">
                  <a:pos x="connsiteX1" y="connsiteY1"/>
                </a:cxn>
                <a:cxn ang="0">
                  <a:pos x="connsiteX2" y="connsiteY2"/>
                </a:cxn>
                <a:cxn ang="0">
                  <a:pos x="connsiteX3" y="connsiteY3"/>
                </a:cxn>
              </a:cxnLst>
              <a:rect l="l" t="t" r="r" b="b"/>
              <a:pathLst>
                <a:path w="142875" h="552450">
                  <a:moveTo>
                    <a:pt x="0" y="0"/>
                  </a:moveTo>
                  <a:lnTo>
                    <a:pt x="142875" y="0"/>
                  </a:lnTo>
                  <a:lnTo>
                    <a:pt x="142875" y="552450"/>
                  </a:lnTo>
                  <a:lnTo>
                    <a:pt x="0" y="5524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7" name="图形 11" descr="下降趋势条形图 纯色填充">
              <a:extLst>
                <a:ext uri="{FF2B5EF4-FFF2-40B4-BE49-F238E27FC236}">
                  <a16:creationId xmlns="" xmlns:a16="http://schemas.microsoft.com/office/drawing/2014/main" id="{B4C60EC1-7FFD-4294-8575-FDE254B80D2D}"/>
                </a:ext>
              </a:extLst>
            </p:cNvPr>
            <p:cNvSpPr/>
            <p:nvPr/>
          </p:nvSpPr>
          <p:spPr>
            <a:xfrm>
              <a:off x="5962651" y="1055391"/>
              <a:ext cx="142875" cy="361950"/>
            </a:xfrm>
            <a:custGeom>
              <a:avLst/>
              <a:gdLst>
                <a:gd name="connsiteX0" fmla="*/ 0 w 142875"/>
                <a:gd name="connsiteY0" fmla="*/ 0 h 361950"/>
                <a:gd name="connsiteX1" fmla="*/ 142875 w 142875"/>
                <a:gd name="connsiteY1" fmla="*/ 0 h 361950"/>
                <a:gd name="connsiteX2" fmla="*/ 142875 w 142875"/>
                <a:gd name="connsiteY2" fmla="*/ 361950 h 361950"/>
                <a:gd name="connsiteX3" fmla="*/ 0 w 142875"/>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142875" h="361950">
                  <a:moveTo>
                    <a:pt x="0" y="0"/>
                  </a:moveTo>
                  <a:lnTo>
                    <a:pt x="142875" y="0"/>
                  </a:lnTo>
                  <a:lnTo>
                    <a:pt x="142875" y="361950"/>
                  </a:lnTo>
                  <a:lnTo>
                    <a:pt x="0" y="3619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8" name="图形 11" descr="下降趋势条形图 纯色填充">
              <a:extLst>
                <a:ext uri="{FF2B5EF4-FFF2-40B4-BE49-F238E27FC236}">
                  <a16:creationId xmlns="" xmlns:a16="http://schemas.microsoft.com/office/drawing/2014/main" id="{B4C60EC1-7FFD-4294-8575-FDE254B80D2D}"/>
                </a:ext>
              </a:extLst>
            </p:cNvPr>
            <p:cNvSpPr/>
            <p:nvPr/>
          </p:nvSpPr>
          <p:spPr>
            <a:xfrm>
              <a:off x="5762626" y="1226841"/>
              <a:ext cx="142875" cy="190500"/>
            </a:xfrm>
            <a:custGeom>
              <a:avLst/>
              <a:gdLst>
                <a:gd name="connsiteX0" fmla="*/ 0 w 142875"/>
                <a:gd name="connsiteY0" fmla="*/ 0 h 190500"/>
                <a:gd name="connsiteX1" fmla="*/ 142875 w 142875"/>
                <a:gd name="connsiteY1" fmla="*/ 0 h 190500"/>
                <a:gd name="connsiteX2" fmla="*/ 142875 w 142875"/>
                <a:gd name="connsiteY2" fmla="*/ 190500 h 190500"/>
                <a:gd name="connsiteX3" fmla="*/ 0 w 142875"/>
                <a:gd name="connsiteY3" fmla="*/ 190500 h 190500"/>
              </a:gdLst>
              <a:ahLst/>
              <a:cxnLst>
                <a:cxn ang="0">
                  <a:pos x="connsiteX0" y="connsiteY0"/>
                </a:cxn>
                <a:cxn ang="0">
                  <a:pos x="connsiteX1" y="connsiteY1"/>
                </a:cxn>
                <a:cxn ang="0">
                  <a:pos x="connsiteX2" y="connsiteY2"/>
                </a:cxn>
                <a:cxn ang="0">
                  <a:pos x="connsiteX3" y="connsiteY3"/>
                </a:cxn>
              </a:cxnLst>
              <a:rect l="l" t="t" r="r" b="b"/>
              <a:pathLst>
                <a:path w="142875" h="190500">
                  <a:moveTo>
                    <a:pt x="0" y="0"/>
                  </a:moveTo>
                  <a:lnTo>
                    <a:pt x="142875" y="0"/>
                  </a:lnTo>
                  <a:lnTo>
                    <a:pt x="142875" y="190500"/>
                  </a:lnTo>
                  <a:lnTo>
                    <a:pt x="0" y="1905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9" name="图形 11" descr="下降趋势条形图 纯色填充">
              <a:extLst>
                <a:ext uri="{FF2B5EF4-FFF2-40B4-BE49-F238E27FC236}">
                  <a16:creationId xmlns="" xmlns:a16="http://schemas.microsoft.com/office/drawing/2014/main" id="{B4C60EC1-7FFD-4294-8575-FDE254B80D2D}"/>
                </a:ext>
              </a:extLst>
            </p:cNvPr>
            <p:cNvSpPr/>
            <p:nvPr/>
          </p:nvSpPr>
          <p:spPr>
            <a:xfrm>
              <a:off x="5772151" y="860985"/>
              <a:ext cx="308705" cy="308705"/>
            </a:xfrm>
            <a:custGeom>
              <a:avLst/>
              <a:gdLst>
                <a:gd name="connsiteX0" fmla="*/ 0 w 308705"/>
                <a:gd name="connsiteY0" fmla="*/ 177832 h 308705"/>
                <a:gd name="connsiteX1" fmla="*/ 0 w 308705"/>
                <a:gd name="connsiteY1" fmla="*/ 308705 h 308705"/>
                <a:gd name="connsiteX2" fmla="*/ 130874 w 308705"/>
                <a:gd name="connsiteY2" fmla="*/ 308705 h 308705"/>
                <a:gd name="connsiteX3" fmla="*/ 78867 w 308705"/>
                <a:gd name="connsiteY3" fmla="*/ 256699 h 308705"/>
                <a:gd name="connsiteX4" fmla="*/ 308705 w 308705"/>
                <a:gd name="connsiteY4" fmla="*/ 26860 h 308705"/>
                <a:gd name="connsiteX5" fmla="*/ 281845 w 308705"/>
                <a:gd name="connsiteY5" fmla="*/ 0 h 308705"/>
                <a:gd name="connsiteX6" fmla="*/ 52006 w 308705"/>
                <a:gd name="connsiteY6" fmla="*/ 229838 h 308705"/>
                <a:gd name="connsiteX7" fmla="*/ 0 w 308705"/>
                <a:gd name="connsiteY7" fmla="*/ 177832 h 308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705" h="308705">
                  <a:moveTo>
                    <a:pt x="0" y="177832"/>
                  </a:moveTo>
                  <a:lnTo>
                    <a:pt x="0" y="308705"/>
                  </a:lnTo>
                  <a:lnTo>
                    <a:pt x="130874" y="308705"/>
                  </a:lnTo>
                  <a:lnTo>
                    <a:pt x="78867" y="256699"/>
                  </a:lnTo>
                  <a:lnTo>
                    <a:pt x="308705" y="26860"/>
                  </a:lnTo>
                  <a:lnTo>
                    <a:pt x="281845" y="0"/>
                  </a:lnTo>
                  <a:lnTo>
                    <a:pt x="52006" y="229838"/>
                  </a:lnTo>
                  <a:lnTo>
                    <a:pt x="0" y="177832"/>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90" name="图形 13" descr="上升趋势条形图 纯色填充">
            <a:extLst>
              <a:ext uri="{FF2B5EF4-FFF2-40B4-BE49-F238E27FC236}">
                <a16:creationId xmlns="" xmlns:a16="http://schemas.microsoft.com/office/drawing/2014/main" id="{534B24EC-4D06-4361-A7D9-889288EC16A3}"/>
              </a:ext>
            </a:extLst>
          </p:cNvPr>
          <p:cNvSpPr/>
          <p:nvPr/>
        </p:nvSpPr>
        <p:spPr>
          <a:xfrm>
            <a:off x="7349742" y="864891"/>
            <a:ext cx="657225" cy="666750"/>
          </a:xfrm>
          <a:custGeom>
            <a:avLst/>
            <a:gdLst>
              <a:gd name="connsiteX0" fmla="*/ 57150 w 657225"/>
              <a:gd name="connsiteY0" fmla="*/ 0 h 666750"/>
              <a:gd name="connsiteX1" fmla="*/ 0 w 657225"/>
              <a:gd name="connsiteY1" fmla="*/ 0 h 666750"/>
              <a:gd name="connsiteX2" fmla="*/ 0 w 657225"/>
              <a:gd name="connsiteY2" fmla="*/ 666750 h 666750"/>
              <a:gd name="connsiteX3" fmla="*/ 657225 w 657225"/>
              <a:gd name="connsiteY3" fmla="*/ 666750 h 666750"/>
              <a:gd name="connsiteX4" fmla="*/ 657225 w 657225"/>
              <a:gd name="connsiteY4" fmla="*/ 609600 h 666750"/>
              <a:gd name="connsiteX5" fmla="*/ 57150 w 657225"/>
              <a:gd name="connsiteY5" fmla="*/ 609600 h 666750"/>
              <a:gd name="connsiteX6" fmla="*/ 57150 w 657225"/>
              <a:gd name="connsiteY6" fmla="*/ 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225" h="666750">
                <a:moveTo>
                  <a:pt x="57150" y="0"/>
                </a:moveTo>
                <a:lnTo>
                  <a:pt x="0" y="0"/>
                </a:lnTo>
                <a:lnTo>
                  <a:pt x="0" y="666750"/>
                </a:lnTo>
                <a:lnTo>
                  <a:pt x="657225" y="666750"/>
                </a:lnTo>
                <a:lnTo>
                  <a:pt x="657225" y="609600"/>
                </a:lnTo>
                <a:lnTo>
                  <a:pt x="57150" y="609600"/>
                </a:lnTo>
                <a:lnTo>
                  <a:pt x="57150"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1" name="图形 13" descr="上升趋势条形图 纯色填充">
            <a:extLst>
              <a:ext uri="{FF2B5EF4-FFF2-40B4-BE49-F238E27FC236}">
                <a16:creationId xmlns="" xmlns:a16="http://schemas.microsoft.com/office/drawing/2014/main" id="{534B24EC-4D06-4361-A7D9-889288EC16A3}"/>
              </a:ext>
            </a:extLst>
          </p:cNvPr>
          <p:cNvSpPr/>
          <p:nvPr/>
        </p:nvSpPr>
        <p:spPr>
          <a:xfrm rot="-10800000">
            <a:off x="7864092" y="864890"/>
            <a:ext cx="142875" cy="552450"/>
          </a:xfrm>
          <a:custGeom>
            <a:avLst/>
            <a:gdLst>
              <a:gd name="connsiteX0" fmla="*/ 0 w 142875"/>
              <a:gd name="connsiteY0" fmla="*/ 0 h 552450"/>
              <a:gd name="connsiteX1" fmla="*/ 142875 w 142875"/>
              <a:gd name="connsiteY1" fmla="*/ 0 h 552450"/>
              <a:gd name="connsiteX2" fmla="*/ 142875 w 142875"/>
              <a:gd name="connsiteY2" fmla="*/ 552450 h 552450"/>
              <a:gd name="connsiteX3" fmla="*/ 0 w 142875"/>
              <a:gd name="connsiteY3" fmla="*/ 552450 h 552450"/>
            </a:gdLst>
            <a:ahLst/>
            <a:cxnLst>
              <a:cxn ang="0">
                <a:pos x="connsiteX0" y="connsiteY0"/>
              </a:cxn>
              <a:cxn ang="0">
                <a:pos x="connsiteX1" y="connsiteY1"/>
              </a:cxn>
              <a:cxn ang="0">
                <a:pos x="connsiteX2" y="connsiteY2"/>
              </a:cxn>
              <a:cxn ang="0">
                <a:pos x="connsiteX3" y="connsiteY3"/>
              </a:cxn>
            </a:cxnLst>
            <a:rect l="l" t="t" r="r" b="b"/>
            <a:pathLst>
              <a:path w="142875" h="552450">
                <a:moveTo>
                  <a:pt x="0" y="0"/>
                </a:moveTo>
                <a:lnTo>
                  <a:pt x="142875" y="0"/>
                </a:lnTo>
                <a:lnTo>
                  <a:pt x="142875" y="552450"/>
                </a:lnTo>
                <a:lnTo>
                  <a:pt x="0" y="5524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2" name="图形 13" descr="上升趋势条形图 纯色填充">
            <a:extLst>
              <a:ext uri="{FF2B5EF4-FFF2-40B4-BE49-F238E27FC236}">
                <a16:creationId xmlns="" xmlns:a16="http://schemas.microsoft.com/office/drawing/2014/main" id="{534B24EC-4D06-4361-A7D9-889288EC16A3}"/>
              </a:ext>
            </a:extLst>
          </p:cNvPr>
          <p:cNvSpPr/>
          <p:nvPr/>
        </p:nvSpPr>
        <p:spPr>
          <a:xfrm rot="-10800000">
            <a:off x="7664067" y="1055391"/>
            <a:ext cx="142875" cy="361950"/>
          </a:xfrm>
          <a:custGeom>
            <a:avLst/>
            <a:gdLst>
              <a:gd name="connsiteX0" fmla="*/ 0 w 142875"/>
              <a:gd name="connsiteY0" fmla="*/ 0 h 361950"/>
              <a:gd name="connsiteX1" fmla="*/ 142875 w 142875"/>
              <a:gd name="connsiteY1" fmla="*/ 0 h 361950"/>
              <a:gd name="connsiteX2" fmla="*/ 142875 w 142875"/>
              <a:gd name="connsiteY2" fmla="*/ 361950 h 361950"/>
              <a:gd name="connsiteX3" fmla="*/ 0 w 142875"/>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142875" h="361950">
                <a:moveTo>
                  <a:pt x="0" y="0"/>
                </a:moveTo>
                <a:lnTo>
                  <a:pt x="142875" y="0"/>
                </a:lnTo>
                <a:lnTo>
                  <a:pt x="142875" y="361950"/>
                </a:lnTo>
                <a:lnTo>
                  <a:pt x="0" y="3619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3" name="图形 13" descr="上升趋势条形图 纯色填充">
            <a:extLst>
              <a:ext uri="{FF2B5EF4-FFF2-40B4-BE49-F238E27FC236}">
                <a16:creationId xmlns="" xmlns:a16="http://schemas.microsoft.com/office/drawing/2014/main" id="{534B24EC-4D06-4361-A7D9-889288EC16A3}"/>
              </a:ext>
            </a:extLst>
          </p:cNvPr>
          <p:cNvSpPr/>
          <p:nvPr/>
        </p:nvSpPr>
        <p:spPr>
          <a:xfrm rot="-10800000">
            <a:off x="7464042" y="1226841"/>
            <a:ext cx="142875" cy="190500"/>
          </a:xfrm>
          <a:custGeom>
            <a:avLst/>
            <a:gdLst>
              <a:gd name="connsiteX0" fmla="*/ 0 w 142875"/>
              <a:gd name="connsiteY0" fmla="*/ 0 h 190500"/>
              <a:gd name="connsiteX1" fmla="*/ 142875 w 142875"/>
              <a:gd name="connsiteY1" fmla="*/ 0 h 190500"/>
              <a:gd name="connsiteX2" fmla="*/ 142875 w 142875"/>
              <a:gd name="connsiteY2" fmla="*/ 190500 h 190500"/>
              <a:gd name="connsiteX3" fmla="*/ 0 w 142875"/>
              <a:gd name="connsiteY3" fmla="*/ 190500 h 190500"/>
            </a:gdLst>
            <a:ahLst/>
            <a:cxnLst>
              <a:cxn ang="0">
                <a:pos x="connsiteX0" y="connsiteY0"/>
              </a:cxn>
              <a:cxn ang="0">
                <a:pos x="connsiteX1" y="connsiteY1"/>
              </a:cxn>
              <a:cxn ang="0">
                <a:pos x="connsiteX2" y="connsiteY2"/>
              </a:cxn>
              <a:cxn ang="0">
                <a:pos x="connsiteX3" y="connsiteY3"/>
              </a:cxn>
            </a:cxnLst>
            <a:rect l="l" t="t" r="r" b="b"/>
            <a:pathLst>
              <a:path w="142875" h="190500">
                <a:moveTo>
                  <a:pt x="0" y="0"/>
                </a:moveTo>
                <a:lnTo>
                  <a:pt x="142875" y="0"/>
                </a:lnTo>
                <a:lnTo>
                  <a:pt x="142875" y="190500"/>
                </a:lnTo>
                <a:lnTo>
                  <a:pt x="0" y="1905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4" name="图形 13" descr="上升趋势条形图 纯色填充">
            <a:extLst>
              <a:ext uri="{FF2B5EF4-FFF2-40B4-BE49-F238E27FC236}">
                <a16:creationId xmlns="" xmlns:a16="http://schemas.microsoft.com/office/drawing/2014/main" id="{534B24EC-4D06-4361-A7D9-889288EC16A3}"/>
              </a:ext>
            </a:extLst>
          </p:cNvPr>
          <p:cNvSpPr/>
          <p:nvPr/>
        </p:nvSpPr>
        <p:spPr>
          <a:xfrm>
            <a:off x="7460136" y="864891"/>
            <a:ext cx="308705" cy="308705"/>
          </a:xfrm>
          <a:custGeom>
            <a:avLst/>
            <a:gdLst>
              <a:gd name="connsiteX0" fmla="*/ 308705 w 308705"/>
              <a:gd name="connsiteY0" fmla="*/ 130874 h 308705"/>
              <a:gd name="connsiteX1" fmla="*/ 308705 w 308705"/>
              <a:gd name="connsiteY1" fmla="*/ 0 h 308705"/>
              <a:gd name="connsiteX2" fmla="*/ 177832 w 308705"/>
              <a:gd name="connsiteY2" fmla="*/ 0 h 308705"/>
              <a:gd name="connsiteX3" fmla="*/ 229838 w 308705"/>
              <a:gd name="connsiteY3" fmla="*/ 52006 h 308705"/>
              <a:gd name="connsiteX4" fmla="*/ 0 w 308705"/>
              <a:gd name="connsiteY4" fmla="*/ 281845 h 308705"/>
              <a:gd name="connsiteX5" fmla="*/ 26860 w 308705"/>
              <a:gd name="connsiteY5" fmla="*/ 308705 h 308705"/>
              <a:gd name="connsiteX6" fmla="*/ 256699 w 308705"/>
              <a:gd name="connsiteY6" fmla="*/ 78962 h 308705"/>
              <a:gd name="connsiteX7" fmla="*/ 308705 w 308705"/>
              <a:gd name="connsiteY7" fmla="*/ 130874 h 308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705" h="308705">
                <a:moveTo>
                  <a:pt x="308705" y="130874"/>
                </a:moveTo>
                <a:lnTo>
                  <a:pt x="308705" y="0"/>
                </a:lnTo>
                <a:lnTo>
                  <a:pt x="177832" y="0"/>
                </a:lnTo>
                <a:lnTo>
                  <a:pt x="229838" y="52006"/>
                </a:lnTo>
                <a:lnTo>
                  <a:pt x="0" y="281845"/>
                </a:lnTo>
                <a:lnTo>
                  <a:pt x="26860" y="308705"/>
                </a:lnTo>
                <a:lnTo>
                  <a:pt x="256699" y="78962"/>
                </a:lnTo>
                <a:lnTo>
                  <a:pt x="308705" y="130874"/>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nvGrpSpPr>
          <p:cNvPr id="259" name="组合 258">
            <a:extLst>
              <a:ext uri="{FF2B5EF4-FFF2-40B4-BE49-F238E27FC236}">
                <a16:creationId xmlns="" xmlns:a16="http://schemas.microsoft.com/office/drawing/2014/main" id="{86BC7978-F107-44E5-8920-D09B0A114CE5}"/>
              </a:ext>
            </a:extLst>
          </p:cNvPr>
          <p:cNvGrpSpPr/>
          <p:nvPr/>
        </p:nvGrpSpPr>
        <p:grpSpPr>
          <a:xfrm>
            <a:off x="8927333" y="864891"/>
            <a:ext cx="657225" cy="666750"/>
            <a:chOff x="8927333" y="864891"/>
            <a:chExt cx="657225" cy="666750"/>
          </a:xfrm>
        </p:grpSpPr>
        <p:sp>
          <p:nvSpPr>
            <p:cNvPr id="95" name="图形 15" descr="上升趋势条形图 纯色填充">
              <a:extLst>
                <a:ext uri="{FF2B5EF4-FFF2-40B4-BE49-F238E27FC236}">
                  <a16:creationId xmlns="" xmlns:a16="http://schemas.microsoft.com/office/drawing/2014/main" id="{C3205242-0FF9-472B-AAEF-A31AB4BF195F}"/>
                </a:ext>
              </a:extLst>
            </p:cNvPr>
            <p:cNvSpPr/>
            <p:nvPr/>
          </p:nvSpPr>
          <p:spPr>
            <a:xfrm>
              <a:off x="8927333" y="864891"/>
              <a:ext cx="657225" cy="666750"/>
            </a:xfrm>
            <a:custGeom>
              <a:avLst/>
              <a:gdLst>
                <a:gd name="connsiteX0" fmla="*/ 600075 w 657225"/>
                <a:gd name="connsiteY0" fmla="*/ 609600 h 666750"/>
                <a:gd name="connsiteX1" fmla="*/ 0 w 657225"/>
                <a:gd name="connsiteY1" fmla="*/ 609600 h 666750"/>
                <a:gd name="connsiteX2" fmla="*/ 0 w 657225"/>
                <a:gd name="connsiteY2" fmla="*/ 666750 h 666750"/>
                <a:gd name="connsiteX3" fmla="*/ 657225 w 657225"/>
                <a:gd name="connsiteY3" fmla="*/ 666750 h 666750"/>
                <a:gd name="connsiteX4" fmla="*/ 657225 w 657225"/>
                <a:gd name="connsiteY4" fmla="*/ 0 h 666750"/>
                <a:gd name="connsiteX5" fmla="*/ 600075 w 657225"/>
                <a:gd name="connsiteY5" fmla="*/ 0 h 666750"/>
                <a:gd name="connsiteX6" fmla="*/ 600075 w 657225"/>
                <a:gd name="connsiteY6" fmla="*/ 60960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225" h="666750">
                  <a:moveTo>
                    <a:pt x="600075" y="609600"/>
                  </a:moveTo>
                  <a:lnTo>
                    <a:pt x="0" y="609600"/>
                  </a:lnTo>
                  <a:lnTo>
                    <a:pt x="0" y="666750"/>
                  </a:lnTo>
                  <a:lnTo>
                    <a:pt x="657225" y="666750"/>
                  </a:lnTo>
                  <a:lnTo>
                    <a:pt x="657225" y="0"/>
                  </a:lnTo>
                  <a:lnTo>
                    <a:pt x="600075" y="0"/>
                  </a:lnTo>
                  <a:lnTo>
                    <a:pt x="600075" y="6096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6" name="图形 15" descr="上升趋势条形图 纯色填充">
              <a:extLst>
                <a:ext uri="{FF2B5EF4-FFF2-40B4-BE49-F238E27FC236}">
                  <a16:creationId xmlns="" xmlns:a16="http://schemas.microsoft.com/office/drawing/2014/main" id="{C3205242-0FF9-472B-AAEF-A31AB4BF195F}"/>
                </a:ext>
              </a:extLst>
            </p:cNvPr>
            <p:cNvSpPr/>
            <p:nvPr/>
          </p:nvSpPr>
          <p:spPr>
            <a:xfrm>
              <a:off x="8927333" y="864891"/>
              <a:ext cx="142875" cy="552450"/>
            </a:xfrm>
            <a:custGeom>
              <a:avLst/>
              <a:gdLst>
                <a:gd name="connsiteX0" fmla="*/ 0 w 142875"/>
                <a:gd name="connsiteY0" fmla="*/ 0 h 552450"/>
                <a:gd name="connsiteX1" fmla="*/ 142875 w 142875"/>
                <a:gd name="connsiteY1" fmla="*/ 0 h 552450"/>
                <a:gd name="connsiteX2" fmla="*/ 142875 w 142875"/>
                <a:gd name="connsiteY2" fmla="*/ 552450 h 552450"/>
                <a:gd name="connsiteX3" fmla="*/ 0 w 142875"/>
                <a:gd name="connsiteY3" fmla="*/ 552450 h 552450"/>
              </a:gdLst>
              <a:ahLst/>
              <a:cxnLst>
                <a:cxn ang="0">
                  <a:pos x="connsiteX0" y="connsiteY0"/>
                </a:cxn>
                <a:cxn ang="0">
                  <a:pos x="connsiteX1" y="connsiteY1"/>
                </a:cxn>
                <a:cxn ang="0">
                  <a:pos x="connsiteX2" y="connsiteY2"/>
                </a:cxn>
                <a:cxn ang="0">
                  <a:pos x="connsiteX3" y="connsiteY3"/>
                </a:cxn>
              </a:cxnLst>
              <a:rect l="l" t="t" r="r" b="b"/>
              <a:pathLst>
                <a:path w="142875" h="552450">
                  <a:moveTo>
                    <a:pt x="0" y="0"/>
                  </a:moveTo>
                  <a:lnTo>
                    <a:pt x="142875" y="0"/>
                  </a:lnTo>
                  <a:lnTo>
                    <a:pt x="142875" y="552450"/>
                  </a:lnTo>
                  <a:lnTo>
                    <a:pt x="0" y="5524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7" name="图形 15" descr="上升趋势条形图 纯色填充">
              <a:extLst>
                <a:ext uri="{FF2B5EF4-FFF2-40B4-BE49-F238E27FC236}">
                  <a16:creationId xmlns="" xmlns:a16="http://schemas.microsoft.com/office/drawing/2014/main" id="{C3205242-0FF9-472B-AAEF-A31AB4BF195F}"/>
                </a:ext>
              </a:extLst>
            </p:cNvPr>
            <p:cNvSpPr/>
            <p:nvPr/>
          </p:nvSpPr>
          <p:spPr>
            <a:xfrm>
              <a:off x="9127358" y="1055391"/>
              <a:ext cx="142875" cy="361950"/>
            </a:xfrm>
            <a:custGeom>
              <a:avLst/>
              <a:gdLst>
                <a:gd name="connsiteX0" fmla="*/ 0 w 142875"/>
                <a:gd name="connsiteY0" fmla="*/ 0 h 361950"/>
                <a:gd name="connsiteX1" fmla="*/ 142875 w 142875"/>
                <a:gd name="connsiteY1" fmla="*/ 0 h 361950"/>
                <a:gd name="connsiteX2" fmla="*/ 142875 w 142875"/>
                <a:gd name="connsiteY2" fmla="*/ 361950 h 361950"/>
                <a:gd name="connsiteX3" fmla="*/ 0 w 142875"/>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142875" h="361950">
                  <a:moveTo>
                    <a:pt x="0" y="0"/>
                  </a:moveTo>
                  <a:lnTo>
                    <a:pt x="142875" y="0"/>
                  </a:lnTo>
                  <a:lnTo>
                    <a:pt x="142875" y="361950"/>
                  </a:lnTo>
                  <a:lnTo>
                    <a:pt x="0" y="3619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8" name="图形 15" descr="上升趋势条形图 纯色填充">
              <a:extLst>
                <a:ext uri="{FF2B5EF4-FFF2-40B4-BE49-F238E27FC236}">
                  <a16:creationId xmlns="" xmlns:a16="http://schemas.microsoft.com/office/drawing/2014/main" id="{C3205242-0FF9-472B-AAEF-A31AB4BF195F}"/>
                </a:ext>
              </a:extLst>
            </p:cNvPr>
            <p:cNvSpPr/>
            <p:nvPr/>
          </p:nvSpPr>
          <p:spPr>
            <a:xfrm>
              <a:off x="9327383" y="1226841"/>
              <a:ext cx="142875" cy="190500"/>
            </a:xfrm>
            <a:custGeom>
              <a:avLst/>
              <a:gdLst>
                <a:gd name="connsiteX0" fmla="*/ 0 w 142875"/>
                <a:gd name="connsiteY0" fmla="*/ 0 h 190500"/>
                <a:gd name="connsiteX1" fmla="*/ 142875 w 142875"/>
                <a:gd name="connsiteY1" fmla="*/ 0 h 190500"/>
                <a:gd name="connsiteX2" fmla="*/ 142875 w 142875"/>
                <a:gd name="connsiteY2" fmla="*/ 190500 h 190500"/>
                <a:gd name="connsiteX3" fmla="*/ 0 w 142875"/>
                <a:gd name="connsiteY3" fmla="*/ 190500 h 190500"/>
              </a:gdLst>
              <a:ahLst/>
              <a:cxnLst>
                <a:cxn ang="0">
                  <a:pos x="connsiteX0" y="connsiteY0"/>
                </a:cxn>
                <a:cxn ang="0">
                  <a:pos x="connsiteX1" y="connsiteY1"/>
                </a:cxn>
                <a:cxn ang="0">
                  <a:pos x="connsiteX2" y="connsiteY2"/>
                </a:cxn>
                <a:cxn ang="0">
                  <a:pos x="connsiteX3" y="connsiteY3"/>
                </a:cxn>
              </a:cxnLst>
              <a:rect l="l" t="t" r="r" b="b"/>
              <a:pathLst>
                <a:path w="142875" h="190500">
                  <a:moveTo>
                    <a:pt x="0" y="0"/>
                  </a:moveTo>
                  <a:lnTo>
                    <a:pt x="142875" y="0"/>
                  </a:lnTo>
                  <a:lnTo>
                    <a:pt x="142875" y="190500"/>
                  </a:lnTo>
                  <a:lnTo>
                    <a:pt x="0" y="1905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9" name="图形 15" descr="上升趋势条形图 纯色填充">
              <a:extLst>
                <a:ext uri="{FF2B5EF4-FFF2-40B4-BE49-F238E27FC236}">
                  <a16:creationId xmlns="" xmlns:a16="http://schemas.microsoft.com/office/drawing/2014/main" id="{C3205242-0FF9-472B-AAEF-A31AB4BF195F}"/>
                </a:ext>
              </a:extLst>
            </p:cNvPr>
            <p:cNvSpPr/>
            <p:nvPr/>
          </p:nvSpPr>
          <p:spPr>
            <a:xfrm>
              <a:off x="9165458" y="864891"/>
              <a:ext cx="308705" cy="308705"/>
            </a:xfrm>
            <a:custGeom>
              <a:avLst/>
              <a:gdLst>
                <a:gd name="connsiteX0" fmla="*/ 52006 w 308705"/>
                <a:gd name="connsiteY0" fmla="*/ 78962 h 308705"/>
                <a:gd name="connsiteX1" fmla="*/ 281845 w 308705"/>
                <a:gd name="connsiteY1" fmla="*/ 308705 h 308705"/>
                <a:gd name="connsiteX2" fmla="*/ 308705 w 308705"/>
                <a:gd name="connsiteY2" fmla="*/ 281845 h 308705"/>
                <a:gd name="connsiteX3" fmla="*/ 78867 w 308705"/>
                <a:gd name="connsiteY3" fmla="*/ 52006 h 308705"/>
                <a:gd name="connsiteX4" fmla="*/ 130874 w 308705"/>
                <a:gd name="connsiteY4" fmla="*/ 0 h 308705"/>
                <a:gd name="connsiteX5" fmla="*/ 0 w 308705"/>
                <a:gd name="connsiteY5" fmla="*/ 0 h 308705"/>
                <a:gd name="connsiteX6" fmla="*/ 0 w 308705"/>
                <a:gd name="connsiteY6" fmla="*/ 130874 h 308705"/>
                <a:gd name="connsiteX7" fmla="*/ 52006 w 308705"/>
                <a:gd name="connsiteY7" fmla="*/ 78962 h 308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705" h="308705">
                  <a:moveTo>
                    <a:pt x="52006" y="78962"/>
                  </a:moveTo>
                  <a:lnTo>
                    <a:pt x="281845" y="308705"/>
                  </a:lnTo>
                  <a:lnTo>
                    <a:pt x="308705" y="281845"/>
                  </a:lnTo>
                  <a:lnTo>
                    <a:pt x="78867" y="52006"/>
                  </a:lnTo>
                  <a:lnTo>
                    <a:pt x="130874" y="0"/>
                  </a:lnTo>
                  <a:lnTo>
                    <a:pt x="0" y="0"/>
                  </a:lnTo>
                  <a:lnTo>
                    <a:pt x="0" y="130874"/>
                  </a:lnTo>
                  <a:lnTo>
                    <a:pt x="52006" y="78962"/>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100" name="图形 17" descr="董事会 纯色填充">
            <a:extLst>
              <a:ext uri="{FF2B5EF4-FFF2-40B4-BE49-F238E27FC236}">
                <a16:creationId xmlns="" xmlns:a16="http://schemas.microsoft.com/office/drawing/2014/main" id="{F344454F-4C2A-4AB0-8CAE-0353F37A89A9}"/>
              </a:ext>
            </a:extLst>
          </p:cNvPr>
          <p:cNvSpPr/>
          <p:nvPr/>
        </p:nvSpPr>
        <p:spPr>
          <a:xfrm>
            <a:off x="10390628" y="855346"/>
            <a:ext cx="876284" cy="685787"/>
          </a:xfrm>
          <a:custGeom>
            <a:avLst/>
            <a:gdLst>
              <a:gd name="connsiteX0" fmla="*/ 832757 w 876284"/>
              <a:gd name="connsiteY0" fmla="*/ 486289 h 685787"/>
              <a:gd name="connsiteX1" fmla="*/ 853436 w 876284"/>
              <a:gd name="connsiteY1" fmla="*/ 462201 h 685787"/>
              <a:gd name="connsiteX2" fmla="*/ 876077 w 876284"/>
              <a:gd name="connsiteY2" fmla="*/ 273549 h 685787"/>
              <a:gd name="connsiteX3" fmla="*/ 851173 w 876284"/>
              <a:gd name="connsiteY3" fmla="*/ 241826 h 685787"/>
              <a:gd name="connsiteX4" fmla="*/ 849407 w 876284"/>
              <a:gd name="connsiteY4" fmla="*/ 241668 h 685787"/>
              <a:gd name="connsiteX5" fmla="*/ 744575 w 876284"/>
              <a:gd name="connsiteY5" fmla="*/ 235496 h 685787"/>
              <a:gd name="connsiteX6" fmla="*/ 714599 w 876284"/>
              <a:gd name="connsiteY6" fmla="*/ 260328 h 685787"/>
              <a:gd name="connsiteX7" fmla="*/ 708103 w 876284"/>
              <a:gd name="connsiteY7" fmla="*/ 310696 h 685787"/>
              <a:gd name="connsiteX8" fmla="*/ 692092 w 876284"/>
              <a:gd name="connsiteY8" fmla="*/ 286179 h 685787"/>
              <a:gd name="connsiteX9" fmla="*/ 695740 w 876284"/>
              <a:gd name="connsiteY9" fmla="*/ 257899 h 685787"/>
              <a:gd name="connsiteX10" fmla="*/ 742946 w 876284"/>
              <a:gd name="connsiteY10" fmla="*/ 216437 h 685787"/>
              <a:gd name="connsiteX11" fmla="*/ 745803 w 876284"/>
              <a:gd name="connsiteY11" fmla="*/ 216522 h 685787"/>
              <a:gd name="connsiteX12" fmla="*/ 791085 w 876284"/>
              <a:gd name="connsiteY12" fmla="*/ 219180 h 685787"/>
              <a:gd name="connsiteX13" fmla="*/ 797629 w 876284"/>
              <a:gd name="connsiteY13" fmla="*/ 179013 h 685787"/>
              <a:gd name="connsiteX14" fmla="*/ 773950 w 876284"/>
              <a:gd name="connsiteY14" fmla="*/ 146266 h 685787"/>
              <a:gd name="connsiteX15" fmla="*/ 771368 w 876284"/>
              <a:gd name="connsiteY15" fmla="*/ 145971 h 685787"/>
              <a:gd name="connsiteX16" fmla="*/ 686129 w 876284"/>
              <a:gd name="connsiteY16" fmla="*/ 140256 h 685787"/>
              <a:gd name="connsiteX17" fmla="*/ 656040 w 876284"/>
              <a:gd name="connsiteY17" fmla="*/ 164373 h 685787"/>
              <a:gd name="connsiteX18" fmla="*/ 647696 w 876284"/>
              <a:gd name="connsiteY18" fmla="*/ 218084 h 685787"/>
              <a:gd name="connsiteX19" fmla="*/ 632132 w 876284"/>
              <a:gd name="connsiteY19" fmla="*/ 194272 h 685787"/>
              <a:gd name="connsiteX20" fmla="*/ 637180 w 876284"/>
              <a:gd name="connsiteY20" fmla="*/ 161525 h 685787"/>
              <a:gd name="connsiteX21" fmla="*/ 684158 w 876284"/>
              <a:gd name="connsiteY21" fmla="*/ 121225 h 685787"/>
              <a:gd name="connsiteX22" fmla="*/ 687339 w 876284"/>
              <a:gd name="connsiteY22" fmla="*/ 121339 h 685787"/>
              <a:gd name="connsiteX23" fmla="*/ 706141 w 876284"/>
              <a:gd name="connsiteY23" fmla="*/ 122587 h 685787"/>
              <a:gd name="connsiteX24" fmla="*/ 709104 w 876284"/>
              <a:gd name="connsiteY24" fmla="*/ 95917 h 685787"/>
              <a:gd name="connsiteX25" fmla="*/ 683816 w 876284"/>
              <a:gd name="connsiteY25" fmla="*/ 64396 h 685787"/>
              <a:gd name="connsiteX26" fmla="*/ 682938 w 876284"/>
              <a:gd name="connsiteY26" fmla="*/ 64313 h 685787"/>
              <a:gd name="connsiteX27" fmla="*/ 616397 w 876284"/>
              <a:gd name="connsiteY27" fmla="*/ 59198 h 685787"/>
              <a:gd name="connsiteX28" fmla="*/ 585783 w 876284"/>
              <a:gd name="connsiteY28" fmla="*/ 84658 h 685787"/>
              <a:gd name="connsiteX29" fmla="*/ 581469 w 876284"/>
              <a:gd name="connsiteY29" fmla="*/ 125673 h 685787"/>
              <a:gd name="connsiteX30" fmla="*/ 520928 w 876284"/>
              <a:gd name="connsiteY30" fmla="*/ 104623 h 685787"/>
              <a:gd name="connsiteX31" fmla="*/ 512612 w 876284"/>
              <a:gd name="connsiteY31" fmla="*/ 104623 h 685787"/>
              <a:gd name="connsiteX32" fmla="*/ 512612 w 876284"/>
              <a:gd name="connsiteY32" fmla="*/ 37948 h 685787"/>
              <a:gd name="connsiteX33" fmla="*/ 504992 w 876284"/>
              <a:gd name="connsiteY33" fmla="*/ 19555 h 685787"/>
              <a:gd name="connsiteX34" fmla="*/ 493391 w 876284"/>
              <a:gd name="connsiteY34" fmla="*/ 12402 h 685787"/>
              <a:gd name="connsiteX35" fmla="*/ 382529 w 876284"/>
              <a:gd name="connsiteY35" fmla="*/ 11925 h 685787"/>
              <a:gd name="connsiteX36" fmla="*/ 368766 w 876284"/>
              <a:gd name="connsiteY36" fmla="*/ 19545 h 685787"/>
              <a:gd name="connsiteX37" fmla="*/ 361146 w 876284"/>
              <a:gd name="connsiteY37" fmla="*/ 37938 h 685787"/>
              <a:gd name="connsiteX38" fmla="*/ 361146 w 876284"/>
              <a:gd name="connsiteY38" fmla="*/ 104613 h 685787"/>
              <a:gd name="connsiteX39" fmla="*/ 351983 w 876284"/>
              <a:gd name="connsiteY39" fmla="*/ 104613 h 685787"/>
              <a:gd name="connsiteX40" fmla="*/ 294547 w 876284"/>
              <a:gd name="connsiteY40" fmla="*/ 123273 h 685787"/>
              <a:gd name="connsiteX41" fmla="*/ 290508 w 876284"/>
              <a:gd name="connsiteY41" fmla="*/ 84658 h 685787"/>
              <a:gd name="connsiteX42" fmla="*/ 259952 w 876284"/>
              <a:gd name="connsiteY42" fmla="*/ 59198 h 685787"/>
              <a:gd name="connsiteX43" fmla="*/ 193410 w 876284"/>
              <a:gd name="connsiteY43" fmla="*/ 64313 h 685787"/>
              <a:gd name="connsiteX44" fmla="*/ 167162 w 876284"/>
              <a:gd name="connsiteY44" fmla="*/ 95040 h 685787"/>
              <a:gd name="connsiteX45" fmla="*/ 167245 w 876284"/>
              <a:gd name="connsiteY45" fmla="*/ 95917 h 685787"/>
              <a:gd name="connsiteX46" fmla="*/ 170208 w 876284"/>
              <a:gd name="connsiteY46" fmla="*/ 122587 h 685787"/>
              <a:gd name="connsiteX47" fmla="*/ 189010 w 876284"/>
              <a:gd name="connsiteY47" fmla="*/ 121339 h 685787"/>
              <a:gd name="connsiteX48" fmla="*/ 192191 w 876284"/>
              <a:gd name="connsiteY48" fmla="*/ 121225 h 685787"/>
              <a:gd name="connsiteX49" fmla="*/ 239159 w 876284"/>
              <a:gd name="connsiteY49" fmla="*/ 161525 h 685787"/>
              <a:gd name="connsiteX50" fmla="*/ 243588 w 876284"/>
              <a:gd name="connsiteY50" fmla="*/ 190157 h 685787"/>
              <a:gd name="connsiteX51" fmla="*/ 228024 w 876284"/>
              <a:gd name="connsiteY51" fmla="*/ 213970 h 685787"/>
              <a:gd name="connsiteX52" fmla="*/ 220404 w 876284"/>
              <a:gd name="connsiteY52" fmla="*/ 164382 h 685787"/>
              <a:gd name="connsiteX53" fmla="*/ 190315 w 876284"/>
              <a:gd name="connsiteY53" fmla="*/ 140265 h 685787"/>
              <a:gd name="connsiteX54" fmla="*/ 105076 w 876284"/>
              <a:gd name="connsiteY54" fmla="*/ 145980 h 685787"/>
              <a:gd name="connsiteX55" fmla="*/ 78520 w 876284"/>
              <a:gd name="connsiteY55" fmla="*/ 176441 h 685787"/>
              <a:gd name="connsiteX56" fmla="*/ 78815 w 876284"/>
              <a:gd name="connsiteY56" fmla="*/ 179022 h 685787"/>
              <a:gd name="connsiteX57" fmla="*/ 85359 w 876284"/>
              <a:gd name="connsiteY57" fmla="*/ 219189 h 685787"/>
              <a:gd name="connsiteX58" fmla="*/ 130641 w 876284"/>
              <a:gd name="connsiteY58" fmla="*/ 216532 h 685787"/>
              <a:gd name="connsiteX59" fmla="*/ 133498 w 876284"/>
              <a:gd name="connsiteY59" fmla="*/ 216446 h 685787"/>
              <a:gd name="connsiteX60" fmla="*/ 180628 w 876284"/>
              <a:gd name="connsiteY60" fmla="*/ 257908 h 685787"/>
              <a:gd name="connsiteX61" fmla="*/ 183733 w 876284"/>
              <a:gd name="connsiteY61" fmla="*/ 282016 h 685787"/>
              <a:gd name="connsiteX62" fmla="*/ 167636 w 876284"/>
              <a:gd name="connsiteY62" fmla="*/ 306543 h 685787"/>
              <a:gd name="connsiteX63" fmla="*/ 161673 w 876284"/>
              <a:gd name="connsiteY63" fmla="*/ 260328 h 685787"/>
              <a:gd name="connsiteX64" fmla="*/ 131698 w 876284"/>
              <a:gd name="connsiteY64" fmla="*/ 235496 h 685787"/>
              <a:gd name="connsiteX65" fmla="*/ 26875 w 876284"/>
              <a:gd name="connsiteY65" fmla="*/ 241668 h 685787"/>
              <a:gd name="connsiteX66" fmla="*/ 48 w 876284"/>
              <a:gd name="connsiteY66" fmla="*/ 271782 h 685787"/>
              <a:gd name="connsiteX67" fmla="*/ 205 w 876284"/>
              <a:gd name="connsiteY67" fmla="*/ 273549 h 685787"/>
              <a:gd name="connsiteX68" fmla="*/ 22856 w 876284"/>
              <a:gd name="connsiteY68" fmla="*/ 462201 h 685787"/>
              <a:gd name="connsiteX69" fmla="*/ 43544 w 876284"/>
              <a:gd name="connsiteY69" fmla="*/ 486289 h 685787"/>
              <a:gd name="connsiteX70" fmla="*/ 83130 w 876284"/>
              <a:gd name="connsiteY70" fmla="*/ 497291 h 685787"/>
              <a:gd name="connsiteX71" fmla="*/ 83130 w 876284"/>
              <a:gd name="connsiteY71" fmla="*/ 537296 h 685787"/>
              <a:gd name="connsiteX72" fmla="*/ 49869 w 876284"/>
              <a:gd name="connsiteY72" fmla="*/ 537296 h 685787"/>
              <a:gd name="connsiteX73" fmla="*/ 16588 w 876284"/>
              <a:gd name="connsiteY73" fmla="*/ 570567 h 685787"/>
              <a:gd name="connsiteX74" fmla="*/ 16588 w 876284"/>
              <a:gd name="connsiteY74" fmla="*/ 577120 h 685787"/>
              <a:gd name="connsiteX75" fmla="*/ 18275 w 876284"/>
              <a:gd name="connsiteY75" fmla="*/ 604008 h 685787"/>
              <a:gd name="connsiteX76" fmla="*/ 45163 w 876284"/>
              <a:gd name="connsiteY76" fmla="*/ 602320 h 685787"/>
              <a:gd name="connsiteX77" fmla="*/ 45163 w 876284"/>
              <a:gd name="connsiteY77" fmla="*/ 577120 h 685787"/>
              <a:gd name="connsiteX78" fmla="*/ 45163 w 876284"/>
              <a:gd name="connsiteY78" fmla="*/ 570567 h 685787"/>
              <a:gd name="connsiteX79" fmla="*/ 49926 w 876284"/>
              <a:gd name="connsiteY79" fmla="*/ 565804 h 685787"/>
              <a:gd name="connsiteX80" fmla="*/ 83149 w 876284"/>
              <a:gd name="connsiteY80" fmla="*/ 565804 h 685787"/>
              <a:gd name="connsiteX81" fmla="*/ 83149 w 876284"/>
              <a:gd name="connsiteY81" fmla="*/ 577110 h 685787"/>
              <a:gd name="connsiteX82" fmla="*/ 84785 w 876284"/>
              <a:gd name="connsiteY82" fmla="*/ 604001 h 685787"/>
              <a:gd name="connsiteX83" fmla="*/ 111676 w 876284"/>
              <a:gd name="connsiteY83" fmla="*/ 602365 h 685787"/>
              <a:gd name="connsiteX84" fmla="*/ 111676 w 876284"/>
              <a:gd name="connsiteY84" fmla="*/ 577110 h 685787"/>
              <a:gd name="connsiteX85" fmla="*/ 111676 w 876284"/>
              <a:gd name="connsiteY85" fmla="*/ 565804 h 685787"/>
              <a:gd name="connsiteX86" fmla="*/ 144957 w 876284"/>
              <a:gd name="connsiteY86" fmla="*/ 565804 h 685787"/>
              <a:gd name="connsiteX87" fmla="*/ 149719 w 876284"/>
              <a:gd name="connsiteY87" fmla="*/ 570567 h 685787"/>
              <a:gd name="connsiteX88" fmla="*/ 149719 w 876284"/>
              <a:gd name="connsiteY88" fmla="*/ 577120 h 685787"/>
              <a:gd name="connsiteX89" fmla="*/ 151406 w 876284"/>
              <a:gd name="connsiteY89" fmla="*/ 604008 h 685787"/>
              <a:gd name="connsiteX90" fmla="*/ 178294 w 876284"/>
              <a:gd name="connsiteY90" fmla="*/ 602320 h 685787"/>
              <a:gd name="connsiteX91" fmla="*/ 178294 w 876284"/>
              <a:gd name="connsiteY91" fmla="*/ 577120 h 685787"/>
              <a:gd name="connsiteX92" fmla="*/ 178294 w 876284"/>
              <a:gd name="connsiteY92" fmla="*/ 570567 h 685787"/>
              <a:gd name="connsiteX93" fmla="*/ 145014 w 876284"/>
              <a:gd name="connsiteY93" fmla="*/ 537286 h 685787"/>
              <a:gd name="connsiteX94" fmla="*/ 111676 w 876284"/>
              <a:gd name="connsiteY94" fmla="*/ 537286 h 685787"/>
              <a:gd name="connsiteX95" fmla="*/ 111676 w 876284"/>
              <a:gd name="connsiteY95" fmla="*/ 510302 h 685787"/>
              <a:gd name="connsiteX96" fmla="*/ 130888 w 876284"/>
              <a:gd name="connsiteY96" fmla="*/ 518941 h 685787"/>
              <a:gd name="connsiteX97" fmla="*/ 192191 w 876284"/>
              <a:gd name="connsiteY97" fmla="*/ 535324 h 685787"/>
              <a:gd name="connsiteX98" fmla="*/ 284431 w 876284"/>
              <a:gd name="connsiteY98" fmla="*/ 555069 h 685787"/>
              <a:gd name="connsiteX99" fmla="*/ 284431 w 876284"/>
              <a:gd name="connsiteY99" fmla="*/ 643538 h 685787"/>
              <a:gd name="connsiteX100" fmla="*/ 306044 w 876284"/>
              <a:gd name="connsiteY100" fmla="*/ 671160 h 685787"/>
              <a:gd name="connsiteX101" fmla="*/ 320379 w 876284"/>
              <a:gd name="connsiteY101" fmla="*/ 674742 h 685787"/>
              <a:gd name="connsiteX102" fmla="*/ 552322 w 876284"/>
              <a:gd name="connsiteY102" fmla="*/ 672932 h 685787"/>
              <a:gd name="connsiteX103" fmla="*/ 558037 w 876284"/>
              <a:gd name="connsiteY103" fmla="*/ 671408 h 685787"/>
              <a:gd name="connsiteX104" fmla="*/ 579221 w 876284"/>
              <a:gd name="connsiteY104" fmla="*/ 643909 h 685787"/>
              <a:gd name="connsiteX105" fmla="*/ 579221 w 876284"/>
              <a:gd name="connsiteY105" fmla="*/ 556422 h 685787"/>
              <a:gd name="connsiteX106" fmla="*/ 679433 w 876284"/>
              <a:gd name="connsiteY106" fmla="*/ 535610 h 685787"/>
              <a:gd name="connsiteX107" fmla="*/ 742155 w 876284"/>
              <a:gd name="connsiteY107" fmla="*/ 518922 h 685787"/>
              <a:gd name="connsiteX108" fmla="*/ 764644 w 876284"/>
              <a:gd name="connsiteY108" fmla="*/ 508102 h 685787"/>
              <a:gd name="connsiteX109" fmla="*/ 764644 w 876284"/>
              <a:gd name="connsiteY109" fmla="*/ 537286 h 685787"/>
              <a:gd name="connsiteX110" fmla="*/ 731363 w 876284"/>
              <a:gd name="connsiteY110" fmla="*/ 537286 h 685787"/>
              <a:gd name="connsiteX111" fmla="*/ 698083 w 876284"/>
              <a:gd name="connsiteY111" fmla="*/ 570567 h 685787"/>
              <a:gd name="connsiteX112" fmla="*/ 698083 w 876284"/>
              <a:gd name="connsiteY112" fmla="*/ 577120 h 685787"/>
              <a:gd name="connsiteX113" fmla="*/ 699720 w 876284"/>
              <a:gd name="connsiteY113" fmla="*/ 604011 h 685787"/>
              <a:gd name="connsiteX114" fmla="*/ 726611 w 876284"/>
              <a:gd name="connsiteY114" fmla="*/ 602374 h 685787"/>
              <a:gd name="connsiteX115" fmla="*/ 726611 w 876284"/>
              <a:gd name="connsiteY115" fmla="*/ 577120 h 685787"/>
              <a:gd name="connsiteX116" fmla="*/ 726611 w 876284"/>
              <a:gd name="connsiteY116" fmla="*/ 570567 h 685787"/>
              <a:gd name="connsiteX117" fmla="*/ 731373 w 876284"/>
              <a:gd name="connsiteY117" fmla="*/ 565804 h 685787"/>
              <a:gd name="connsiteX118" fmla="*/ 764653 w 876284"/>
              <a:gd name="connsiteY118" fmla="*/ 565804 h 685787"/>
              <a:gd name="connsiteX119" fmla="*/ 764653 w 876284"/>
              <a:gd name="connsiteY119" fmla="*/ 577110 h 685787"/>
              <a:gd name="connsiteX120" fmla="*/ 766290 w 876284"/>
              <a:gd name="connsiteY120" fmla="*/ 604001 h 685787"/>
              <a:gd name="connsiteX121" fmla="*/ 793181 w 876284"/>
              <a:gd name="connsiteY121" fmla="*/ 602365 h 685787"/>
              <a:gd name="connsiteX122" fmla="*/ 793181 w 876284"/>
              <a:gd name="connsiteY122" fmla="*/ 577110 h 685787"/>
              <a:gd name="connsiteX123" fmla="*/ 793181 w 876284"/>
              <a:gd name="connsiteY123" fmla="*/ 565804 h 685787"/>
              <a:gd name="connsiteX124" fmla="*/ 826461 w 876284"/>
              <a:gd name="connsiteY124" fmla="*/ 565804 h 685787"/>
              <a:gd name="connsiteX125" fmla="*/ 831224 w 876284"/>
              <a:gd name="connsiteY125" fmla="*/ 570567 h 685787"/>
              <a:gd name="connsiteX126" fmla="*/ 831224 w 876284"/>
              <a:gd name="connsiteY126" fmla="*/ 577120 h 685787"/>
              <a:gd name="connsiteX127" fmla="*/ 832910 w 876284"/>
              <a:gd name="connsiteY127" fmla="*/ 604008 h 685787"/>
              <a:gd name="connsiteX128" fmla="*/ 859799 w 876284"/>
              <a:gd name="connsiteY128" fmla="*/ 602320 h 685787"/>
              <a:gd name="connsiteX129" fmla="*/ 859799 w 876284"/>
              <a:gd name="connsiteY129" fmla="*/ 577120 h 685787"/>
              <a:gd name="connsiteX130" fmla="*/ 859799 w 876284"/>
              <a:gd name="connsiteY130" fmla="*/ 570567 h 685787"/>
              <a:gd name="connsiteX131" fmla="*/ 826461 w 876284"/>
              <a:gd name="connsiteY131" fmla="*/ 537286 h 685787"/>
              <a:gd name="connsiteX132" fmla="*/ 793171 w 876284"/>
              <a:gd name="connsiteY132" fmla="*/ 537286 h 685787"/>
              <a:gd name="connsiteX133" fmla="*/ 793171 w 876284"/>
              <a:gd name="connsiteY133" fmla="*/ 497281 h 685787"/>
              <a:gd name="connsiteX134" fmla="*/ 669651 w 876284"/>
              <a:gd name="connsiteY134" fmla="*/ 498853 h 685787"/>
              <a:gd name="connsiteX135" fmla="*/ 436355 w 876284"/>
              <a:gd name="connsiteY135" fmla="*/ 529333 h 685787"/>
              <a:gd name="connsiteX136" fmla="*/ 202040 w 876284"/>
              <a:gd name="connsiteY136" fmla="*/ 498558 h 685787"/>
              <a:gd name="connsiteX137" fmla="*/ 140737 w 876284"/>
              <a:gd name="connsiteY137" fmla="*/ 482175 h 685787"/>
              <a:gd name="connsiteX138" fmla="*/ 120800 w 876284"/>
              <a:gd name="connsiteY138" fmla="*/ 451131 h 685787"/>
              <a:gd name="connsiteX139" fmla="*/ 124611 w 876284"/>
              <a:gd name="connsiteY139" fmla="*/ 442170 h 685787"/>
              <a:gd name="connsiteX140" fmla="*/ 304053 w 876284"/>
              <a:gd name="connsiteY140" fmla="*/ 167049 h 685787"/>
              <a:gd name="connsiteX141" fmla="*/ 352002 w 876284"/>
              <a:gd name="connsiteY141" fmla="*/ 142656 h 685787"/>
              <a:gd name="connsiteX142" fmla="*/ 521013 w 876284"/>
              <a:gd name="connsiteY142" fmla="*/ 142656 h 685787"/>
              <a:gd name="connsiteX143" fmla="*/ 568962 w 876284"/>
              <a:gd name="connsiteY143" fmla="*/ 167030 h 685787"/>
              <a:gd name="connsiteX144" fmla="*/ 748528 w 876284"/>
              <a:gd name="connsiteY144" fmla="*/ 442131 h 685787"/>
              <a:gd name="connsiteX145" fmla="*/ 741378 w 876284"/>
              <a:gd name="connsiteY145" fmla="*/ 478314 h 685787"/>
              <a:gd name="connsiteX146" fmla="*/ 732383 w 876284"/>
              <a:gd name="connsiteY146" fmla="*/ 482137 h 68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876284" h="685787">
                <a:moveTo>
                  <a:pt x="832757" y="486289"/>
                </a:moveTo>
                <a:cubicBezTo>
                  <a:pt x="843896" y="483194"/>
                  <a:pt x="852062" y="473679"/>
                  <a:pt x="853436" y="462201"/>
                </a:cubicBezTo>
                <a:lnTo>
                  <a:pt x="876077" y="273549"/>
                </a:lnTo>
                <a:cubicBezTo>
                  <a:pt x="877960" y="257911"/>
                  <a:pt x="866810" y="243709"/>
                  <a:pt x="851173" y="241826"/>
                </a:cubicBezTo>
                <a:cubicBezTo>
                  <a:pt x="850586" y="241755"/>
                  <a:pt x="849997" y="241703"/>
                  <a:pt x="849407" y="241668"/>
                </a:cubicBezTo>
                <a:lnTo>
                  <a:pt x="744575" y="235496"/>
                </a:lnTo>
                <a:cubicBezTo>
                  <a:pt x="729618" y="234636"/>
                  <a:pt x="716537" y="245473"/>
                  <a:pt x="714599" y="260328"/>
                </a:cubicBezTo>
                <a:lnTo>
                  <a:pt x="708103" y="310696"/>
                </a:lnTo>
                <a:lnTo>
                  <a:pt x="692092" y="286179"/>
                </a:lnTo>
                <a:lnTo>
                  <a:pt x="695740" y="257899"/>
                </a:lnTo>
                <a:cubicBezTo>
                  <a:pt x="698835" y="234186"/>
                  <a:pt x="719032" y="216446"/>
                  <a:pt x="742946" y="216437"/>
                </a:cubicBezTo>
                <a:cubicBezTo>
                  <a:pt x="743898" y="216437"/>
                  <a:pt x="744851" y="216437"/>
                  <a:pt x="745803" y="216522"/>
                </a:cubicBezTo>
                <a:lnTo>
                  <a:pt x="791085" y="219180"/>
                </a:lnTo>
                <a:lnTo>
                  <a:pt x="797629" y="179013"/>
                </a:lnTo>
                <a:cubicBezTo>
                  <a:pt x="800133" y="163431"/>
                  <a:pt x="789532" y="148770"/>
                  <a:pt x="773950" y="146266"/>
                </a:cubicBezTo>
                <a:cubicBezTo>
                  <a:pt x="773094" y="146129"/>
                  <a:pt x="772233" y="146030"/>
                  <a:pt x="771368" y="145971"/>
                </a:cubicBezTo>
                <a:lnTo>
                  <a:pt x="686129" y="140256"/>
                </a:lnTo>
                <a:cubicBezTo>
                  <a:pt x="671369" y="139296"/>
                  <a:pt x="658316" y="149758"/>
                  <a:pt x="656040" y="164373"/>
                </a:cubicBezTo>
                <a:lnTo>
                  <a:pt x="647696" y="218084"/>
                </a:lnTo>
                <a:lnTo>
                  <a:pt x="632132" y="194272"/>
                </a:lnTo>
                <a:lnTo>
                  <a:pt x="637180" y="161525"/>
                </a:lnTo>
                <a:cubicBezTo>
                  <a:pt x="640654" y="138287"/>
                  <a:pt x="660661" y="121123"/>
                  <a:pt x="684158" y="121225"/>
                </a:cubicBezTo>
                <a:cubicBezTo>
                  <a:pt x="685205" y="121225"/>
                  <a:pt x="686272" y="121225"/>
                  <a:pt x="687339" y="121339"/>
                </a:cubicBezTo>
                <a:lnTo>
                  <a:pt x="706141" y="122587"/>
                </a:lnTo>
                <a:lnTo>
                  <a:pt x="709104" y="95917"/>
                </a:lnTo>
                <a:cubicBezTo>
                  <a:pt x="710825" y="80229"/>
                  <a:pt x="699503" y="66117"/>
                  <a:pt x="683816" y="64396"/>
                </a:cubicBezTo>
                <a:cubicBezTo>
                  <a:pt x="683524" y="64363"/>
                  <a:pt x="683232" y="64336"/>
                  <a:pt x="682938" y="64313"/>
                </a:cubicBezTo>
                <a:lnTo>
                  <a:pt x="616397" y="59198"/>
                </a:lnTo>
                <a:cubicBezTo>
                  <a:pt x="600985" y="58008"/>
                  <a:pt x="587423" y="69289"/>
                  <a:pt x="585783" y="84658"/>
                </a:cubicBezTo>
                <a:lnTo>
                  <a:pt x="581469" y="125673"/>
                </a:lnTo>
                <a:cubicBezTo>
                  <a:pt x="564250" y="112009"/>
                  <a:pt x="542908" y="104589"/>
                  <a:pt x="520928" y="104623"/>
                </a:cubicBezTo>
                <a:lnTo>
                  <a:pt x="512612" y="104623"/>
                </a:lnTo>
                <a:lnTo>
                  <a:pt x="512612" y="37948"/>
                </a:lnTo>
                <a:cubicBezTo>
                  <a:pt x="512605" y="31051"/>
                  <a:pt x="509864" y="24437"/>
                  <a:pt x="504992" y="19555"/>
                </a:cubicBezTo>
                <a:cubicBezTo>
                  <a:pt x="501493" y="16619"/>
                  <a:pt x="497585" y="14209"/>
                  <a:pt x="493391" y="12402"/>
                </a:cubicBezTo>
                <a:cubicBezTo>
                  <a:pt x="458286" y="-3966"/>
                  <a:pt x="417774" y="-4140"/>
                  <a:pt x="382529" y="11925"/>
                </a:cubicBezTo>
                <a:cubicBezTo>
                  <a:pt x="377638" y="13875"/>
                  <a:pt x="373014" y="16435"/>
                  <a:pt x="368766" y="19545"/>
                </a:cubicBezTo>
                <a:cubicBezTo>
                  <a:pt x="363894" y="24428"/>
                  <a:pt x="361153" y="31041"/>
                  <a:pt x="361146" y="37938"/>
                </a:cubicBezTo>
                <a:lnTo>
                  <a:pt x="361146" y="104613"/>
                </a:lnTo>
                <a:lnTo>
                  <a:pt x="351983" y="104613"/>
                </a:lnTo>
                <a:cubicBezTo>
                  <a:pt x="331344" y="104589"/>
                  <a:pt x="311231" y="111123"/>
                  <a:pt x="294547" y="123273"/>
                </a:cubicBezTo>
                <a:lnTo>
                  <a:pt x="290508" y="84658"/>
                </a:lnTo>
                <a:cubicBezTo>
                  <a:pt x="288870" y="69313"/>
                  <a:pt x="275342" y="58041"/>
                  <a:pt x="259952" y="59198"/>
                </a:cubicBezTo>
                <a:lnTo>
                  <a:pt x="193410" y="64313"/>
                </a:lnTo>
                <a:cubicBezTo>
                  <a:pt x="177677" y="65549"/>
                  <a:pt x="165926" y="79306"/>
                  <a:pt x="167162" y="95040"/>
                </a:cubicBezTo>
                <a:cubicBezTo>
                  <a:pt x="167185" y="95332"/>
                  <a:pt x="167213" y="95624"/>
                  <a:pt x="167245" y="95917"/>
                </a:cubicBezTo>
                <a:lnTo>
                  <a:pt x="170208" y="122587"/>
                </a:lnTo>
                <a:lnTo>
                  <a:pt x="189010" y="121339"/>
                </a:lnTo>
                <a:cubicBezTo>
                  <a:pt x="190077" y="121263"/>
                  <a:pt x="191144" y="121225"/>
                  <a:pt x="192191" y="121225"/>
                </a:cubicBezTo>
                <a:cubicBezTo>
                  <a:pt x="215687" y="121119"/>
                  <a:pt x="235694" y="138286"/>
                  <a:pt x="239159" y="161525"/>
                </a:cubicBezTo>
                <a:lnTo>
                  <a:pt x="243588" y="190157"/>
                </a:lnTo>
                <a:lnTo>
                  <a:pt x="228024" y="213970"/>
                </a:lnTo>
                <a:lnTo>
                  <a:pt x="220404" y="164382"/>
                </a:lnTo>
                <a:cubicBezTo>
                  <a:pt x="218128" y="149767"/>
                  <a:pt x="205075" y="139305"/>
                  <a:pt x="190315" y="140265"/>
                </a:cubicBezTo>
                <a:lnTo>
                  <a:pt x="105076" y="145980"/>
                </a:lnTo>
                <a:cubicBezTo>
                  <a:pt x="89331" y="147058"/>
                  <a:pt x="77442" y="160696"/>
                  <a:pt x="78520" y="176441"/>
                </a:cubicBezTo>
                <a:cubicBezTo>
                  <a:pt x="78579" y="177305"/>
                  <a:pt x="78678" y="178167"/>
                  <a:pt x="78815" y="179022"/>
                </a:cubicBezTo>
                <a:lnTo>
                  <a:pt x="85359" y="219189"/>
                </a:lnTo>
                <a:lnTo>
                  <a:pt x="130641" y="216532"/>
                </a:lnTo>
                <a:cubicBezTo>
                  <a:pt x="131593" y="216475"/>
                  <a:pt x="132546" y="216446"/>
                  <a:pt x="133498" y="216446"/>
                </a:cubicBezTo>
                <a:cubicBezTo>
                  <a:pt x="157382" y="216494"/>
                  <a:pt x="177537" y="234226"/>
                  <a:pt x="180628" y="257908"/>
                </a:cubicBezTo>
                <a:lnTo>
                  <a:pt x="183733" y="282016"/>
                </a:lnTo>
                <a:lnTo>
                  <a:pt x="167636" y="306543"/>
                </a:lnTo>
                <a:lnTo>
                  <a:pt x="161673" y="260328"/>
                </a:lnTo>
                <a:cubicBezTo>
                  <a:pt x="159736" y="245473"/>
                  <a:pt x="146654" y="234636"/>
                  <a:pt x="131698" y="235496"/>
                </a:cubicBezTo>
                <a:lnTo>
                  <a:pt x="26875" y="241668"/>
                </a:lnTo>
                <a:cubicBezTo>
                  <a:pt x="11152" y="242576"/>
                  <a:pt x="-859" y="256059"/>
                  <a:pt x="48" y="271782"/>
                </a:cubicBezTo>
                <a:cubicBezTo>
                  <a:pt x="82" y="272372"/>
                  <a:pt x="135" y="272962"/>
                  <a:pt x="205" y="273549"/>
                </a:cubicBezTo>
                <a:lnTo>
                  <a:pt x="22856" y="462201"/>
                </a:lnTo>
                <a:cubicBezTo>
                  <a:pt x="24230" y="473682"/>
                  <a:pt x="32402" y="483197"/>
                  <a:pt x="43544" y="486289"/>
                </a:cubicBezTo>
                <a:lnTo>
                  <a:pt x="83130" y="497291"/>
                </a:lnTo>
                <a:lnTo>
                  <a:pt x="83130" y="537296"/>
                </a:lnTo>
                <a:lnTo>
                  <a:pt x="49869" y="537296"/>
                </a:lnTo>
                <a:cubicBezTo>
                  <a:pt x="31505" y="537327"/>
                  <a:pt x="16625" y="552203"/>
                  <a:pt x="16588" y="570567"/>
                </a:cubicBezTo>
                <a:lnTo>
                  <a:pt x="16588" y="577120"/>
                </a:lnTo>
                <a:cubicBezTo>
                  <a:pt x="9629" y="585010"/>
                  <a:pt x="10385" y="597049"/>
                  <a:pt x="18275" y="604008"/>
                </a:cubicBezTo>
                <a:cubicBezTo>
                  <a:pt x="26166" y="610967"/>
                  <a:pt x="38204" y="610212"/>
                  <a:pt x="45163" y="602320"/>
                </a:cubicBezTo>
                <a:cubicBezTo>
                  <a:pt x="51513" y="595120"/>
                  <a:pt x="51513" y="584320"/>
                  <a:pt x="45163" y="577120"/>
                </a:cubicBezTo>
                <a:lnTo>
                  <a:pt x="45163" y="570567"/>
                </a:lnTo>
                <a:cubicBezTo>
                  <a:pt x="45163" y="567937"/>
                  <a:pt x="47296" y="565804"/>
                  <a:pt x="49926" y="565804"/>
                </a:cubicBezTo>
                <a:lnTo>
                  <a:pt x="83149" y="565804"/>
                </a:lnTo>
                <a:lnTo>
                  <a:pt x="83149" y="577110"/>
                </a:lnTo>
                <a:cubicBezTo>
                  <a:pt x="76175" y="584987"/>
                  <a:pt x="76907" y="597027"/>
                  <a:pt x="84785" y="604001"/>
                </a:cubicBezTo>
                <a:cubicBezTo>
                  <a:pt x="92663" y="610975"/>
                  <a:pt x="104702" y="610243"/>
                  <a:pt x="111676" y="602365"/>
                </a:cubicBezTo>
                <a:cubicBezTo>
                  <a:pt x="118058" y="595156"/>
                  <a:pt x="118058" y="584319"/>
                  <a:pt x="111676" y="577110"/>
                </a:cubicBezTo>
                <a:lnTo>
                  <a:pt x="111676" y="565804"/>
                </a:lnTo>
                <a:lnTo>
                  <a:pt x="144957" y="565804"/>
                </a:lnTo>
                <a:cubicBezTo>
                  <a:pt x="147587" y="565804"/>
                  <a:pt x="149719" y="567937"/>
                  <a:pt x="149719" y="570567"/>
                </a:cubicBezTo>
                <a:lnTo>
                  <a:pt x="149719" y="577120"/>
                </a:lnTo>
                <a:cubicBezTo>
                  <a:pt x="142760" y="585010"/>
                  <a:pt x="143516" y="597049"/>
                  <a:pt x="151406" y="604008"/>
                </a:cubicBezTo>
                <a:cubicBezTo>
                  <a:pt x="159298" y="610967"/>
                  <a:pt x="171335" y="610212"/>
                  <a:pt x="178294" y="602320"/>
                </a:cubicBezTo>
                <a:cubicBezTo>
                  <a:pt x="184645" y="595120"/>
                  <a:pt x="184645" y="584320"/>
                  <a:pt x="178294" y="577120"/>
                </a:cubicBezTo>
                <a:lnTo>
                  <a:pt x="178294" y="570567"/>
                </a:lnTo>
                <a:cubicBezTo>
                  <a:pt x="178263" y="552200"/>
                  <a:pt x="163381" y="537318"/>
                  <a:pt x="145014" y="537286"/>
                </a:cubicBezTo>
                <a:lnTo>
                  <a:pt x="111676" y="537286"/>
                </a:lnTo>
                <a:lnTo>
                  <a:pt x="111676" y="510302"/>
                </a:lnTo>
                <a:cubicBezTo>
                  <a:pt x="117588" y="514171"/>
                  <a:pt x="124071" y="517086"/>
                  <a:pt x="130888" y="518941"/>
                </a:cubicBezTo>
                <a:lnTo>
                  <a:pt x="192191" y="535324"/>
                </a:lnTo>
                <a:cubicBezTo>
                  <a:pt x="222614" y="543446"/>
                  <a:pt x="253361" y="550028"/>
                  <a:pt x="284431" y="555069"/>
                </a:cubicBezTo>
                <a:lnTo>
                  <a:pt x="284431" y="643538"/>
                </a:lnTo>
                <a:cubicBezTo>
                  <a:pt x="284473" y="656603"/>
                  <a:pt x="293372" y="667977"/>
                  <a:pt x="306044" y="671160"/>
                </a:cubicBezTo>
                <a:lnTo>
                  <a:pt x="320379" y="674742"/>
                </a:lnTo>
                <a:cubicBezTo>
                  <a:pt x="396999" y="690057"/>
                  <a:pt x="475951" y="689441"/>
                  <a:pt x="552322" y="672932"/>
                </a:cubicBezTo>
                <a:lnTo>
                  <a:pt x="558037" y="671408"/>
                </a:lnTo>
                <a:cubicBezTo>
                  <a:pt x="570495" y="668072"/>
                  <a:pt x="579174" y="656805"/>
                  <a:pt x="579221" y="643909"/>
                </a:cubicBezTo>
                <a:lnTo>
                  <a:pt x="579221" y="556422"/>
                </a:lnTo>
                <a:cubicBezTo>
                  <a:pt x="612975" y="551294"/>
                  <a:pt x="646428" y="544346"/>
                  <a:pt x="679433" y="535610"/>
                </a:cubicBezTo>
                <a:lnTo>
                  <a:pt x="742155" y="518922"/>
                </a:lnTo>
                <a:cubicBezTo>
                  <a:pt x="750263" y="516756"/>
                  <a:pt x="757892" y="513085"/>
                  <a:pt x="764644" y="508102"/>
                </a:cubicBezTo>
                <a:lnTo>
                  <a:pt x="764644" y="537286"/>
                </a:lnTo>
                <a:lnTo>
                  <a:pt x="731363" y="537286"/>
                </a:lnTo>
                <a:cubicBezTo>
                  <a:pt x="712996" y="537318"/>
                  <a:pt x="698115" y="552200"/>
                  <a:pt x="698083" y="570567"/>
                </a:cubicBezTo>
                <a:lnTo>
                  <a:pt x="698083" y="577120"/>
                </a:lnTo>
                <a:cubicBezTo>
                  <a:pt x="691109" y="584997"/>
                  <a:pt x="691842" y="597037"/>
                  <a:pt x="699720" y="604011"/>
                </a:cubicBezTo>
                <a:cubicBezTo>
                  <a:pt x="707597" y="610985"/>
                  <a:pt x="719636" y="610253"/>
                  <a:pt x="726611" y="602374"/>
                </a:cubicBezTo>
                <a:cubicBezTo>
                  <a:pt x="732992" y="595166"/>
                  <a:pt x="732992" y="584328"/>
                  <a:pt x="726611" y="577120"/>
                </a:cubicBezTo>
                <a:lnTo>
                  <a:pt x="726611" y="570567"/>
                </a:lnTo>
                <a:cubicBezTo>
                  <a:pt x="726611" y="567937"/>
                  <a:pt x="728743" y="565804"/>
                  <a:pt x="731373" y="565804"/>
                </a:cubicBezTo>
                <a:lnTo>
                  <a:pt x="764653" y="565804"/>
                </a:lnTo>
                <a:lnTo>
                  <a:pt x="764653" y="577110"/>
                </a:lnTo>
                <a:cubicBezTo>
                  <a:pt x="757679" y="584987"/>
                  <a:pt x="758412" y="597027"/>
                  <a:pt x="766290" y="604001"/>
                </a:cubicBezTo>
                <a:cubicBezTo>
                  <a:pt x="774167" y="610975"/>
                  <a:pt x="786207" y="610243"/>
                  <a:pt x="793181" y="602365"/>
                </a:cubicBezTo>
                <a:cubicBezTo>
                  <a:pt x="799562" y="595156"/>
                  <a:pt x="799562" y="584319"/>
                  <a:pt x="793181" y="577110"/>
                </a:cubicBezTo>
                <a:lnTo>
                  <a:pt x="793181" y="565804"/>
                </a:lnTo>
                <a:lnTo>
                  <a:pt x="826461" y="565804"/>
                </a:lnTo>
                <a:cubicBezTo>
                  <a:pt x="829091" y="565804"/>
                  <a:pt x="831224" y="567937"/>
                  <a:pt x="831224" y="570567"/>
                </a:cubicBezTo>
                <a:lnTo>
                  <a:pt x="831224" y="577120"/>
                </a:lnTo>
                <a:cubicBezTo>
                  <a:pt x="824265" y="585010"/>
                  <a:pt x="825020" y="597049"/>
                  <a:pt x="832910" y="604008"/>
                </a:cubicBezTo>
                <a:cubicBezTo>
                  <a:pt x="840802" y="610967"/>
                  <a:pt x="852840" y="610212"/>
                  <a:pt x="859799" y="602320"/>
                </a:cubicBezTo>
                <a:cubicBezTo>
                  <a:pt x="866149" y="595120"/>
                  <a:pt x="866149" y="584320"/>
                  <a:pt x="859799" y="577120"/>
                </a:cubicBezTo>
                <a:lnTo>
                  <a:pt x="859799" y="570567"/>
                </a:lnTo>
                <a:cubicBezTo>
                  <a:pt x="859767" y="552177"/>
                  <a:pt x="844851" y="537286"/>
                  <a:pt x="826461" y="537286"/>
                </a:cubicBezTo>
                <a:lnTo>
                  <a:pt x="793171" y="537286"/>
                </a:lnTo>
                <a:lnTo>
                  <a:pt x="793171" y="497281"/>
                </a:lnTo>
                <a:close/>
                <a:moveTo>
                  <a:pt x="669651" y="498853"/>
                </a:moveTo>
                <a:cubicBezTo>
                  <a:pt x="593538" y="519094"/>
                  <a:pt x="515114" y="529341"/>
                  <a:pt x="436355" y="529333"/>
                </a:cubicBezTo>
                <a:cubicBezTo>
                  <a:pt x="357243" y="529326"/>
                  <a:pt x="278471" y="518980"/>
                  <a:pt x="202040" y="498558"/>
                </a:cubicBezTo>
                <a:lnTo>
                  <a:pt x="140737" y="482175"/>
                </a:lnTo>
                <a:cubicBezTo>
                  <a:pt x="126659" y="479108"/>
                  <a:pt x="117732" y="465209"/>
                  <a:pt x="120800" y="451131"/>
                </a:cubicBezTo>
                <a:cubicBezTo>
                  <a:pt x="121497" y="447930"/>
                  <a:pt x="122789" y="444891"/>
                  <a:pt x="124611" y="442170"/>
                </a:cubicBezTo>
                <a:lnTo>
                  <a:pt x="304053" y="167049"/>
                </a:lnTo>
                <a:cubicBezTo>
                  <a:pt x="315090" y="151572"/>
                  <a:pt x="332993" y="142464"/>
                  <a:pt x="352002" y="142656"/>
                </a:cubicBezTo>
                <a:lnTo>
                  <a:pt x="521013" y="142656"/>
                </a:lnTo>
                <a:cubicBezTo>
                  <a:pt x="540018" y="142465"/>
                  <a:pt x="557918" y="151564"/>
                  <a:pt x="568962" y="167030"/>
                </a:cubicBezTo>
                <a:lnTo>
                  <a:pt x="748528" y="442131"/>
                </a:lnTo>
                <a:cubicBezTo>
                  <a:pt x="756545" y="454097"/>
                  <a:pt x="753344" y="470297"/>
                  <a:pt x="741378" y="478314"/>
                </a:cubicBezTo>
                <a:cubicBezTo>
                  <a:pt x="738647" y="480144"/>
                  <a:pt x="735595" y="481440"/>
                  <a:pt x="732383" y="482137"/>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nvGrpSpPr>
          <p:cNvPr id="265" name="组合 264">
            <a:extLst>
              <a:ext uri="{FF2B5EF4-FFF2-40B4-BE49-F238E27FC236}">
                <a16:creationId xmlns="" xmlns:a16="http://schemas.microsoft.com/office/drawing/2014/main" id="{B458804F-EC95-48CC-B7EC-AA818971BE15}"/>
              </a:ext>
            </a:extLst>
          </p:cNvPr>
          <p:cNvGrpSpPr/>
          <p:nvPr/>
        </p:nvGrpSpPr>
        <p:grpSpPr>
          <a:xfrm>
            <a:off x="1001277" y="2067792"/>
            <a:ext cx="723900" cy="493491"/>
            <a:chOff x="1001277" y="2067792"/>
            <a:chExt cx="723900" cy="493491"/>
          </a:xfrm>
        </p:grpSpPr>
        <p:sp>
          <p:nvSpPr>
            <p:cNvPr id="101" name="图形 19" descr="会议室 纯色填充">
              <a:extLst>
                <a:ext uri="{FF2B5EF4-FFF2-40B4-BE49-F238E27FC236}">
                  <a16:creationId xmlns="" xmlns:a16="http://schemas.microsoft.com/office/drawing/2014/main" id="{5BA9C6C6-9B42-437B-A871-7D5B31BBDBD2}"/>
                </a:ext>
              </a:extLst>
            </p:cNvPr>
            <p:cNvSpPr/>
            <p:nvPr/>
          </p:nvSpPr>
          <p:spPr>
            <a:xfrm>
              <a:off x="1058427" y="2067792"/>
              <a:ext cx="95250" cy="95249"/>
            </a:xfrm>
            <a:custGeom>
              <a:avLst/>
              <a:gdLst>
                <a:gd name="connsiteX0" fmla="*/ 47625 w 95250"/>
                <a:gd name="connsiteY0" fmla="*/ 95250 h 95249"/>
                <a:gd name="connsiteX1" fmla="*/ 95250 w 95250"/>
                <a:gd name="connsiteY1" fmla="*/ 47625 h 95249"/>
                <a:gd name="connsiteX2" fmla="*/ 47625 w 95250"/>
                <a:gd name="connsiteY2" fmla="*/ 0 h 95249"/>
                <a:gd name="connsiteX3" fmla="*/ 0 w 95250"/>
                <a:gd name="connsiteY3" fmla="*/ 47625 h 95249"/>
                <a:gd name="connsiteX4" fmla="*/ 47625 w 95250"/>
                <a:gd name="connsiteY4" fmla="*/ 95250 h 95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49">
                  <a:moveTo>
                    <a:pt x="47625" y="95250"/>
                  </a:moveTo>
                  <a:cubicBezTo>
                    <a:pt x="73927" y="95250"/>
                    <a:pt x="95250" y="73927"/>
                    <a:pt x="95250" y="47625"/>
                  </a:cubicBezTo>
                  <a:cubicBezTo>
                    <a:pt x="95250" y="21323"/>
                    <a:pt x="73927" y="0"/>
                    <a:pt x="47625" y="0"/>
                  </a:cubicBezTo>
                  <a:cubicBezTo>
                    <a:pt x="21323" y="0"/>
                    <a:pt x="0" y="21323"/>
                    <a:pt x="0" y="47625"/>
                  </a:cubicBezTo>
                  <a:cubicBezTo>
                    <a:pt x="0" y="73927"/>
                    <a:pt x="21323" y="95250"/>
                    <a:pt x="47625" y="9525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02" name="图形 19" descr="会议室 纯色填充">
              <a:extLst>
                <a:ext uri="{FF2B5EF4-FFF2-40B4-BE49-F238E27FC236}">
                  <a16:creationId xmlns="" xmlns:a16="http://schemas.microsoft.com/office/drawing/2014/main" id="{5BA9C6C6-9B42-437B-A871-7D5B31BBDBD2}"/>
                </a:ext>
              </a:extLst>
            </p:cNvPr>
            <p:cNvSpPr/>
            <p:nvPr/>
          </p:nvSpPr>
          <p:spPr>
            <a:xfrm>
              <a:off x="1059086" y="2175338"/>
              <a:ext cx="213653" cy="378514"/>
            </a:xfrm>
            <a:custGeom>
              <a:avLst/>
              <a:gdLst>
                <a:gd name="connsiteX0" fmla="*/ 109069 w 213653"/>
                <a:gd name="connsiteY0" fmla="*/ 95622 h 378514"/>
                <a:gd name="connsiteX1" fmla="*/ 123166 w 213653"/>
                <a:gd name="connsiteY1" fmla="*/ 100194 h 378514"/>
                <a:gd name="connsiteX2" fmla="*/ 189841 w 213653"/>
                <a:gd name="connsiteY2" fmla="*/ 100194 h 378514"/>
                <a:gd name="connsiteX3" fmla="*/ 213653 w 213653"/>
                <a:gd name="connsiteY3" fmla="*/ 76382 h 378514"/>
                <a:gd name="connsiteX4" fmla="*/ 189841 w 213653"/>
                <a:gd name="connsiteY4" fmla="*/ 52569 h 378514"/>
                <a:gd name="connsiteX5" fmla="*/ 130976 w 213653"/>
                <a:gd name="connsiteY5" fmla="*/ 52569 h 378514"/>
                <a:gd name="connsiteX6" fmla="*/ 85637 w 213653"/>
                <a:gd name="connsiteY6" fmla="*/ 19327 h 378514"/>
                <a:gd name="connsiteX7" fmla="*/ 42584 w 213653"/>
                <a:gd name="connsiteY7" fmla="*/ 277 h 378514"/>
                <a:gd name="connsiteX8" fmla="*/ 8 w 213653"/>
                <a:gd name="connsiteY8" fmla="*/ 49331 h 378514"/>
                <a:gd name="connsiteX9" fmla="*/ 8 w 213653"/>
                <a:gd name="connsiteY9" fmla="*/ 185919 h 378514"/>
                <a:gd name="connsiteX10" fmla="*/ 47633 w 213653"/>
                <a:gd name="connsiteY10" fmla="*/ 233544 h 378514"/>
                <a:gd name="connsiteX11" fmla="*/ 94591 w 213653"/>
                <a:gd name="connsiteY11" fmla="*/ 233544 h 378514"/>
                <a:gd name="connsiteX12" fmla="*/ 94591 w 213653"/>
                <a:gd name="connsiteY12" fmla="*/ 233544 h 378514"/>
                <a:gd name="connsiteX13" fmla="*/ 151741 w 213653"/>
                <a:gd name="connsiteY13" fmla="*/ 233544 h 378514"/>
                <a:gd name="connsiteX14" fmla="*/ 151741 w 213653"/>
                <a:gd name="connsiteY14" fmla="*/ 354702 h 378514"/>
                <a:gd name="connsiteX15" fmla="*/ 175553 w 213653"/>
                <a:gd name="connsiteY15" fmla="*/ 378515 h 378514"/>
                <a:gd name="connsiteX16" fmla="*/ 199366 w 213653"/>
                <a:gd name="connsiteY16" fmla="*/ 354702 h 378514"/>
                <a:gd name="connsiteX17" fmla="*/ 199366 w 213653"/>
                <a:gd name="connsiteY17" fmla="*/ 209446 h 378514"/>
                <a:gd name="connsiteX18" fmla="*/ 175553 w 213653"/>
                <a:gd name="connsiteY18" fmla="*/ 185633 h 378514"/>
                <a:gd name="connsiteX19" fmla="*/ 94591 w 213653"/>
                <a:gd name="connsiteY19" fmla="*/ 185633 h 378514"/>
                <a:gd name="connsiteX20" fmla="*/ 94591 w 213653"/>
                <a:gd name="connsiteY20" fmla="*/ 84859 h 37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3653" h="378514">
                  <a:moveTo>
                    <a:pt x="109069" y="95622"/>
                  </a:moveTo>
                  <a:cubicBezTo>
                    <a:pt x="113174" y="98583"/>
                    <a:pt x="118104" y="100183"/>
                    <a:pt x="123166" y="100194"/>
                  </a:cubicBezTo>
                  <a:lnTo>
                    <a:pt x="189841" y="100194"/>
                  </a:lnTo>
                  <a:cubicBezTo>
                    <a:pt x="202992" y="100194"/>
                    <a:pt x="213653" y="89533"/>
                    <a:pt x="213653" y="76382"/>
                  </a:cubicBezTo>
                  <a:cubicBezTo>
                    <a:pt x="213653" y="63230"/>
                    <a:pt x="202992" y="52569"/>
                    <a:pt x="189841" y="52569"/>
                  </a:cubicBezTo>
                  <a:lnTo>
                    <a:pt x="130976" y="52569"/>
                  </a:lnTo>
                  <a:lnTo>
                    <a:pt x="85637" y="19327"/>
                  </a:lnTo>
                  <a:cubicBezTo>
                    <a:pt x="75736" y="5722"/>
                    <a:pt x="59312" y="-1545"/>
                    <a:pt x="42584" y="277"/>
                  </a:cubicBezTo>
                  <a:cubicBezTo>
                    <a:pt x="17939" y="3341"/>
                    <a:pt x="-426" y="24500"/>
                    <a:pt x="8" y="49331"/>
                  </a:cubicBezTo>
                  <a:lnTo>
                    <a:pt x="8" y="185919"/>
                  </a:lnTo>
                  <a:cubicBezTo>
                    <a:pt x="8" y="212221"/>
                    <a:pt x="21330" y="233544"/>
                    <a:pt x="47633" y="233544"/>
                  </a:cubicBezTo>
                  <a:lnTo>
                    <a:pt x="94591" y="233544"/>
                  </a:lnTo>
                  <a:lnTo>
                    <a:pt x="94591" y="233544"/>
                  </a:lnTo>
                  <a:lnTo>
                    <a:pt x="151741" y="233544"/>
                  </a:lnTo>
                  <a:lnTo>
                    <a:pt x="151741" y="354702"/>
                  </a:lnTo>
                  <a:cubicBezTo>
                    <a:pt x="151741" y="367853"/>
                    <a:pt x="162402" y="378515"/>
                    <a:pt x="175553" y="378515"/>
                  </a:cubicBezTo>
                  <a:cubicBezTo>
                    <a:pt x="188704" y="378515"/>
                    <a:pt x="199366" y="367853"/>
                    <a:pt x="199366" y="354702"/>
                  </a:cubicBezTo>
                  <a:lnTo>
                    <a:pt x="199366" y="209446"/>
                  </a:lnTo>
                  <a:cubicBezTo>
                    <a:pt x="199366" y="196295"/>
                    <a:pt x="188704" y="185633"/>
                    <a:pt x="175553" y="185633"/>
                  </a:cubicBezTo>
                  <a:lnTo>
                    <a:pt x="94591" y="185633"/>
                  </a:lnTo>
                  <a:lnTo>
                    <a:pt x="94591" y="84859"/>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03" name="图形 19" descr="会议室 纯色填充">
              <a:extLst>
                <a:ext uri="{FF2B5EF4-FFF2-40B4-BE49-F238E27FC236}">
                  <a16:creationId xmlns="" xmlns:a16="http://schemas.microsoft.com/office/drawing/2014/main" id="{5BA9C6C6-9B42-437B-A871-7D5B31BBDBD2}"/>
                </a:ext>
              </a:extLst>
            </p:cNvPr>
            <p:cNvSpPr/>
            <p:nvPr/>
          </p:nvSpPr>
          <p:spPr>
            <a:xfrm>
              <a:off x="1572777" y="2067792"/>
              <a:ext cx="95250" cy="95249"/>
            </a:xfrm>
            <a:custGeom>
              <a:avLst/>
              <a:gdLst>
                <a:gd name="connsiteX0" fmla="*/ 47625 w 95250"/>
                <a:gd name="connsiteY0" fmla="*/ 95250 h 95249"/>
                <a:gd name="connsiteX1" fmla="*/ 95250 w 95250"/>
                <a:gd name="connsiteY1" fmla="*/ 47625 h 95249"/>
                <a:gd name="connsiteX2" fmla="*/ 47625 w 95250"/>
                <a:gd name="connsiteY2" fmla="*/ 0 h 95249"/>
                <a:gd name="connsiteX3" fmla="*/ 0 w 95250"/>
                <a:gd name="connsiteY3" fmla="*/ 47625 h 95249"/>
                <a:gd name="connsiteX4" fmla="*/ 47625 w 95250"/>
                <a:gd name="connsiteY4" fmla="*/ 95250 h 95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49">
                  <a:moveTo>
                    <a:pt x="47625" y="95250"/>
                  </a:moveTo>
                  <a:cubicBezTo>
                    <a:pt x="73927" y="95250"/>
                    <a:pt x="95250" y="73927"/>
                    <a:pt x="95250" y="47625"/>
                  </a:cubicBezTo>
                  <a:cubicBezTo>
                    <a:pt x="95250" y="21323"/>
                    <a:pt x="73927" y="0"/>
                    <a:pt x="47625" y="0"/>
                  </a:cubicBezTo>
                  <a:cubicBezTo>
                    <a:pt x="21323" y="0"/>
                    <a:pt x="0" y="21323"/>
                    <a:pt x="0" y="47625"/>
                  </a:cubicBezTo>
                  <a:cubicBezTo>
                    <a:pt x="0" y="73927"/>
                    <a:pt x="21323" y="95250"/>
                    <a:pt x="47625" y="9525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04" name="图形 19" descr="会议室 纯色填充">
              <a:extLst>
                <a:ext uri="{FF2B5EF4-FFF2-40B4-BE49-F238E27FC236}">
                  <a16:creationId xmlns="" xmlns:a16="http://schemas.microsoft.com/office/drawing/2014/main" id="{5BA9C6C6-9B42-437B-A871-7D5B31BBDBD2}"/>
                </a:ext>
              </a:extLst>
            </p:cNvPr>
            <p:cNvSpPr/>
            <p:nvPr/>
          </p:nvSpPr>
          <p:spPr>
            <a:xfrm>
              <a:off x="1453714" y="2174862"/>
              <a:ext cx="213463" cy="378990"/>
            </a:xfrm>
            <a:custGeom>
              <a:avLst/>
              <a:gdLst>
                <a:gd name="connsiteX0" fmla="*/ 171069 w 213463"/>
                <a:gd name="connsiteY0" fmla="*/ 277 h 378990"/>
                <a:gd name="connsiteX1" fmla="*/ 128016 w 213463"/>
                <a:gd name="connsiteY1" fmla="*/ 19327 h 378990"/>
                <a:gd name="connsiteX2" fmla="*/ 82677 w 213463"/>
                <a:gd name="connsiteY2" fmla="*/ 53045 h 378990"/>
                <a:gd name="connsiteX3" fmla="*/ 23813 w 213463"/>
                <a:gd name="connsiteY3" fmla="*/ 53045 h 378990"/>
                <a:gd name="connsiteX4" fmla="*/ 0 w 213463"/>
                <a:gd name="connsiteY4" fmla="*/ 76858 h 378990"/>
                <a:gd name="connsiteX5" fmla="*/ 23813 w 213463"/>
                <a:gd name="connsiteY5" fmla="*/ 100670 h 378990"/>
                <a:gd name="connsiteX6" fmla="*/ 90488 w 213463"/>
                <a:gd name="connsiteY6" fmla="*/ 100670 h 378990"/>
                <a:gd name="connsiteX7" fmla="*/ 104585 w 213463"/>
                <a:gd name="connsiteY7" fmla="*/ 96098 h 378990"/>
                <a:gd name="connsiteX8" fmla="*/ 119063 w 213463"/>
                <a:gd name="connsiteY8" fmla="*/ 85335 h 378990"/>
                <a:gd name="connsiteX9" fmla="*/ 119063 w 213463"/>
                <a:gd name="connsiteY9" fmla="*/ 186395 h 378990"/>
                <a:gd name="connsiteX10" fmla="*/ 38386 w 213463"/>
                <a:gd name="connsiteY10" fmla="*/ 186395 h 378990"/>
                <a:gd name="connsiteX11" fmla="*/ 14573 w 213463"/>
                <a:gd name="connsiteY11" fmla="*/ 210208 h 378990"/>
                <a:gd name="connsiteX12" fmla="*/ 14573 w 213463"/>
                <a:gd name="connsiteY12" fmla="*/ 355178 h 378990"/>
                <a:gd name="connsiteX13" fmla="*/ 38386 w 213463"/>
                <a:gd name="connsiteY13" fmla="*/ 378991 h 378990"/>
                <a:gd name="connsiteX14" fmla="*/ 62198 w 213463"/>
                <a:gd name="connsiteY14" fmla="*/ 355178 h 378990"/>
                <a:gd name="connsiteX15" fmla="*/ 62198 w 213463"/>
                <a:gd name="connsiteY15" fmla="*/ 234020 h 378990"/>
                <a:gd name="connsiteX16" fmla="*/ 119348 w 213463"/>
                <a:gd name="connsiteY16" fmla="*/ 234020 h 378990"/>
                <a:gd name="connsiteX17" fmla="*/ 119348 w 213463"/>
                <a:gd name="connsiteY17" fmla="*/ 234020 h 378990"/>
                <a:gd name="connsiteX18" fmla="*/ 165830 w 213463"/>
                <a:gd name="connsiteY18" fmla="*/ 234020 h 378990"/>
                <a:gd name="connsiteX19" fmla="*/ 213455 w 213463"/>
                <a:gd name="connsiteY19" fmla="*/ 186395 h 378990"/>
                <a:gd name="connsiteX20" fmla="*/ 213455 w 213463"/>
                <a:gd name="connsiteY20" fmla="*/ 49331 h 378990"/>
                <a:gd name="connsiteX21" fmla="*/ 171069 w 213463"/>
                <a:gd name="connsiteY21" fmla="*/ 277 h 378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3463" h="378990">
                  <a:moveTo>
                    <a:pt x="171069" y="277"/>
                  </a:moveTo>
                  <a:cubicBezTo>
                    <a:pt x="154341" y="-1545"/>
                    <a:pt x="137917" y="5722"/>
                    <a:pt x="128016" y="19327"/>
                  </a:cubicBezTo>
                  <a:lnTo>
                    <a:pt x="82677" y="53045"/>
                  </a:lnTo>
                  <a:lnTo>
                    <a:pt x="23813" y="53045"/>
                  </a:lnTo>
                  <a:cubicBezTo>
                    <a:pt x="10661" y="53045"/>
                    <a:pt x="0" y="63707"/>
                    <a:pt x="0" y="76858"/>
                  </a:cubicBezTo>
                  <a:cubicBezTo>
                    <a:pt x="0" y="90009"/>
                    <a:pt x="10661" y="100670"/>
                    <a:pt x="23813" y="100670"/>
                  </a:cubicBezTo>
                  <a:lnTo>
                    <a:pt x="90488" y="100670"/>
                  </a:lnTo>
                  <a:cubicBezTo>
                    <a:pt x="95549" y="100659"/>
                    <a:pt x="100479" y="99060"/>
                    <a:pt x="104585" y="96098"/>
                  </a:cubicBezTo>
                  <a:lnTo>
                    <a:pt x="119063" y="85335"/>
                  </a:lnTo>
                  <a:lnTo>
                    <a:pt x="119063" y="186395"/>
                  </a:lnTo>
                  <a:lnTo>
                    <a:pt x="38386" y="186395"/>
                  </a:lnTo>
                  <a:cubicBezTo>
                    <a:pt x="25235" y="186395"/>
                    <a:pt x="14573" y="197057"/>
                    <a:pt x="14573" y="210208"/>
                  </a:cubicBezTo>
                  <a:lnTo>
                    <a:pt x="14573" y="355178"/>
                  </a:lnTo>
                  <a:cubicBezTo>
                    <a:pt x="14573" y="368329"/>
                    <a:pt x="25235" y="378991"/>
                    <a:pt x="38386" y="378991"/>
                  </a:cubicBezTo>
                  <a:cubicBezTo>
                    <a:pt x="51537" y="378991"/>
                    <a:pt x="62198" y="368329"/>
                    <a:pt x="62198" y="355178"/>
                  </a:cubicBezTo>
                  <a:lnTo>
                    <a:pt x="62198" y="234020"/>
                  </a:lnTo>
                  <a:lnTo>
                    <a:pt x="119348" y="234020"/>
                  </a:lnTo>
                  <a:lnTo>
                    <a:pt x="119348" y="234020"/>
                  </a:lnTo>
                  <a:lnTo>
                    <a:pt x="165830" y="234020"/>
                  </a:lnTo>
                  <a:cubicBezTo>
                    <a:pt x="192133" y="234020"/>
                    <a:pt x="213455" y="212698"/>
                    <a:pt x="213455" y="186395"/>
                  </a:cubicBezTo>
                  <a:lnTo>
                    <a:pt x="213455" y="49331"/>
                  </a:lnTo>
                  <a:cubicBezTo>
                    <a:pt x="213900" y="24564"/>
                    <a:pt x="195638" y="3430"/>
                    <a:pt x="171069" y="277"/>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05" name="图形 19" descr="会议室 纯色填充">
              <a:extLst>
                <a:ext uri="{FF2B5EF4-FFF2-40B4-BE49-F238E27FC236}">
                  <a16:creationId xmlns="" xmlns:a16="http://schemas.microsoft.com/office/drawing/2014/main" id="{5BA9C6C6-9B42-437B-A871-7D5B31BBDBD2}"/>
                </a:ext>
              </a:extLst>
            </p:cNvPr>
            <p:cNvSpPr/>
            <p:nvPr/>
          </p:nvSpPr>
          <p:spPr>
            <a:xfrm>
              <a:off x="1182252" y="2294583"/>
              <a:ext cx="361950" cy="266700"/>
            </a:xfrm>
            <a:custGeom>
              <a:avLst/>
              <a:gdLst>
                <a:gd name="connsiteX0" fmla="*/ 342900 w 361950"/>
                <a:gd name="connsiteY0" fmla="*/ 0 h 266700"/>
                <a:gd name="connsiteX1" fmla="*/ 19050 w 361950"/>
                <a:gd name="connsiteY1" fmla="*/ 0 h 266700"/>
                <a:gd name="connsiteX2" fmla="*/ 0 w 361950"/>
                <a:gd name="connsiteY2" fmla="*/ 19050 h 266700"/>
                <a:gd name="connsiteX3" fmla="*/ 19050 w 361950"/>
                <a:gd name="connsiteY3" fmla="*/ 38100 h 266700"/>
                <a:gd name="connsiteX4" fmla="*/ 161925 w 361950"/>
                <a:gd name="connsiteY4" fmla="*/ 38100 h 266700"/>
                <a:gd name="connsiteX5" fmla="*/ 161925 w 361950"/>
                <a:gd name="connsiteY5" fmla="*/ 228600 h 266700"/>
                <a:gd name="connsiteX6" fmla="*/ 104775 w 361950"/>
                <a:gd name="connsiteY6" fmla="*/ 228600 h 266700"/>
                <a:gd name="connsiteX7" fmla="*/ 104775 w 361950"/>
                <a:gd name="connsiteY7" fmla="*/ 266700 h 266700"/>
                <a:gd name="connsiteX8" fmla="*/ 257175 w 361950"/>
                <a:gd name="connsiteY8" fmla="*/ 266700 h 266700"/>
                <a:gd name="connsiteX9" fmla="*/ 257175 w 361950"/>
                <a:gd name="connsiteY9" fmla="*/ 228600 h 266700"/>
                <a:gd name="connsiteX10" fmla="*/ 200025 w 361950"/>
                <a:gd name="connsiteY10" fmla="*/ 228600 h 266700"/>
                <a:gd name="connsiteX11" fmla="*/ 200025 w 361950"/>
                <a:gd name="connsiteY11" fmla="*/ 38100 h 266700"/>
                <a:gd name="connsiteX12" fmla="*/ 342900 w 361950"/>
                <a:gd name="connsiteY12" fmla="*/ 38100 h 266700"/>
                <a:gd name="connsiteX13" fmla="*/ 361950 w 361950"/>
                <a:gd name="connsiteY13" fmla="*/ 19050 h 266700"/>
                <a:gd name="connsiteX14" fmla="*/ 342900 w 361950"/>
                <a:gd name="connsiteY14" fmla="*/ 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1950" h="266700">
                  <a:moveTo>
                    <a:pt x="342900" y="0"/>
                  </a:moveTo>
                  <a:lnTo>
                    <a:pt x="19050" y="0"/>
                  </a:lnTo>
                  <a:cubicBezTo>
                    <a:pt x="8529" y="0"/>
                    <a:pt x="0" y="8529"/>
                    <a:pt x="0" y="19050"/>
                  </a:cubicBezTo>
                  <a:cubicBezTo>
                    <a:pt x="0" y="29571"/>
                    <a:pt x="8529" y="38100"/>
                    <a:pt x="19050" y="38100"/>
                  </a:cubicBezTo>
                  <a:lnTo>
                    <a:pt x="161925" y="38100"/>
                  </a:lnTo>
                  <a:lnTo>
                    <a:pt x="161925" y="228600"/>
                  </a:lnTo>
                  <a:lnTo>
                    <a:pt x="104775" y="228600"/>
                  </a:lnTo>
                  <a:lnTo>
                    <a:pt x="104775" y="266700"/>
                  </a:lnTo>
                  <a:lnTo>
                    <a:pt x="257175" y="266700"/>
                  </a:lnTo>
                  <a:lnTo>
                    <a:pt x="257175" y="228600"/>
                  </a:lnTo>
                  <a:lnTo>
                    <a:pt x="200025" y="228600"/>
                  </a:lnTo>
                  <a:lnTo>
                    <a:pt x="200025" y="38100"/>
                  </a:lnTo>
                  <a:lnTo>
                    <a:pt x="342900" y="38100"/>
                  </a:lnTo>
                  <a:cubicBezTo>
                    <a:pt x="353421" y="38100"/>
                    <a:pt x="361950" y="29571"/>
                    <a:pt x="361950" y="19050"/>
                  </a:cubicBezTo>
                  <a:cubicBezTo>
                    <a:pt x="361950" y="8529"/>
                    <a:pt x="353421" y="0"/>
                    <a:pt x="342900" y="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06" name="图形 19" descr="会议室 纯色填充">
              <a:extLst>
                <a:ext uri="{FF2B5EF4-FFF2-40B4-BE49-F238E27FC236}">
                  <a16:creationId xmlns="" xmlns:a16="http://schemas.microsoft.com/office/drawing/2014/main" id="{5BA9C6C6-9B42-437B-A871-7D5B31BBDBD2}"/>
                </a:ext>
              </a:extLst>
            </p:cNvPr>
            <p:cNvSpPr/>
            <p:nvPr/>
          </p:nvSpPr>
          <p:spPr>
            <a:xfrm>
              <a:off x="1001277" y="2218383"/>
              <a:ext cx="190500" cy="342900"/>
            </a:xfrm>
            <a:custGeom>
              <a:avLst/>
              <a:gdLst>
                <a:gd name="connsiteX0" fmla="*/ 171450 w 190500"/>
                <a:gd name="connsiteY0" fmla="*/ 209550 h 342900"/>
                <a:gd name="connsiteX1" fmla="*/ 38100 w 190500"/>
                <a:gd name="connsiteY1" fmla="*/ 209550 h 342900"/>
                <a:gd name="connsiteX2" fmla="*/ 38100 w 190500"/>
                <a:gd name="connsiteY2" fmla="*/ 19050 h 342900"/>
                <a:gd name="connsiteX3" fmla="*/ 19050 w 190500"/>
                <a:gd name="connsiteY3" fmla="*/ 0 h 342900"/>
                <a:gd name="connsiteX4" fmla="*/ 0 w 190500"/>
                <a:gd name="connsiteY4" fmla="*/ 19050 h 342900"/>
                <a:gd name="connsiteX5" fmla="*/ 0 w 190500"/>
                <a:gd name="connsiteY5" fmla="*/ 228600 h 342900"/>
                <a:gd name="connsiteX6" fmla="*/ 19050 w 190500"/>
                <a:gd name="connsiteY6" fmla="*/ 247650 h 342900"/>
                <a:gd name="connsiteX7" fmla="*/ 76200 w 190500"/>
                <a:gd name="connsiteY7" fmla="*/ 247650 h 342900"/>
                <a:gd name="connsiteX8" fmla="*/ 76200 w 190500"/>
                <a:gd name="connsiteY8" fmla="*/ 304800 h 342900"/>
                <a:gd name="connsiteX9" fmla="*/ 38100 w 190500"/>
                <a:gd name="connsiteY9" fmla="*/ 304800 h 342900"/>
                <a:gd name="connsiteX10" fmla="*/ 38100 w 190500"/>
                <a:gd name="connsiteY10" fmla="*/ 342900 h 342900"/>
                <a:gd name="connsiteX11" fmla="*/ 152400 w 190500"/>
                <a:gd name="connsiteY11" fmla="*/ 342900 h 342900"/>
                <a:gd name="connsiteX12" fmla="*/ 152400 w 190500"/>
                <a:gd name="connsiteY12" fmla="*/ 304800 h 342900"/>
                <a:gd name="connsiteX13" fmla="*/ 114300 w 190500"/>
                <a:gd name="connsiteY13" fmla="*/ 304800 h 342900"/>
                <a:gd name="connsiteX14" fmla="*/ 114300 w 190500"/>
                <a:gd name="connsiteY14" fmla="*/ 247650 h 342900"/>
                <a:gd name="connsiteX15" fmla="*/ 171450 w 190500"/>
                <a:gd name="connsiteY15" fmla="*/ 247650 h 342900"/>
                <a:gd name="connsiteX16" fmla="*/ 190500 w 190500"/>
                <a:gd name="connsiteY16" fmla="*/ 228600 h 342900"/>
                <a:gd name="connsiteX17" fmla="*/ 171450 w 190500"/>
                <a:gd name="connsiteY17" fmla="*/ 20955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0500" h="342900">
                  <a:moveTo>
                    <a:pt x="171450" y="209550"/>
                  </a:moveTo>
                  <a:lnTo>
                    <a:pt x="38100" y="209550"/>
                  </a:lnTo>
                  <a:lnTo>
                    <a:pt x="38100" y="19050"/>
                  </a:lnTo>
                  <a:cubicBezTo>
                    <a:pt x="38100" y="8529"/>
                    <a:pt x="29571" y="0"/>
                    <a:pt x="19050" y="0"/>
                  </a:cubicBezTo>
                  <a:cubicBezTo>
                    <a:pt x="8529" y="0"/>
                    <a:pt x="0" y="8529"/>
                    <a:pt x="0" y="19050"/>
                  </a:cubicBezTo>
                  <a:lnTo>
                    <a:pt x="0" y="228600"/>
                  </a:lnTo>
                  <a:cubicBezTo>
                    <a:pt x="0" y="239121"/>
                    <a:pt x="8529" y="247650"/>
                    <a:pt x="19050" y="247650"/>
                  </a:cubicBezTo>
                  <a:lnTo>
                    <a:pt x="76200" y="247650"/>
                  </a:lnTo>
                  <a:lnTo>
                    <a:pt x="76200" y="304800"/>
                  </a:lnTo>
                  <a:lnTo>
                    <a:pt x="38100" y="304800"/>
                  </a:lnTo>
                  <a:lnTo>
                    <a:pt x="38100" y="342900"/>
                  </a:lnTo>
                  <a:lnTo>
                    <a:pt x="152400" y="342900"/>
                  </a:lnTo>
                  <a:lnTo>
                    <a:pt x="152400" y="304800"/>
                  </a:lnTo>
                  <a:lnTo>
                    <a:pt x="114300" y="304800"/>
                  </a:lnTo>
                  <a:lnTo>
                    <a:pt x="114300" y="247650"/>
                  </a:lnTo>
                  <a:lnTo>
                    <a:pt x="171450" y="247650"/>
                  </a:lnTo>
                  <a:cubicBezTo>
                    <a:pt x="181971" y="247650"/>
                    <a:pt x="190500" y="239121"/>
                    <a:pt x="190500" y="228600"/>
                  </a:cubicBezTo>
                  <a:cubicBezTo>
                    <a:pt x="190500" y="218079"/>
                    <a:pt x="181971" y="209550"/>
                    <a:pt x="171450" y="20955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07" name="图形 19" descr="会议室 纯色填充">
              <a:extLst>
                <a:ext uri="{FF2B5EF4-FFF2-40B4-BE49-F238E27FC236}">
                  <a16:creationId xmlns="" xmlns:a16="http://schemas.microsoft.com/office/drawing/2014/main" id="{5BA9C6C6-9B42-437B-A871-7D5B31BBDBD2}"/>
                </a:ext>
              </a:extLst>
            </p:cNvPr>
            <p:cNvSpPr/>
            <p:nvPr/>
          </p:nvSpPr>
          <p:spPr>
            <a:xfrm>
              <a:off x="1534677" y="2223145"/>
              <a:ext cx="190500" cy="338137"/>
            </a:xfrm>
            <a:custGeom>
              <a:avLst/>
              <a:gdLst>
                <a:gd name="connsiteX0" fmla="*/ 171450 w 190500"/>
                <a:gd name="connsiteY0" fmla="*/ 0 h 338137"/>
                <a:gd name="connsiteX1" fmla="*/ 152400 w 190500"/>
                <a:gd name="connsiteY1" fmla="*/ 19050 h 338137"/>
                <a:gd name="connsiteX2" fmla="*/ 152400 w 190500"/>
                <a:gd name="connsiteY2" fmla="*/ 204788 h 338137"/>
                <a:gd name="connsiteX3" fmla="*/ 19050 w 190500"/>
                <a:gd name="connsiteY3" fmla="*/ 204788 h 338137"/>
                <a:gd name="connsiteX4" fmla="*/ 0 w 190500"/>
                <a:gd name="connsiteY4" fmla="*/ 223838 h 338137"/>
                <a:gd name="connsiteX5" fmla="*/ 19050 w 190500"/>
                <a:gd name="connsiteY5" fmla="*/ 242888 h 338137"/>
                <a:gd name="connsiteX6" fmla="*/ 76200 w 190500"/>
                <a:gd name="connsiteY6" fmla="*/ 242888 h 338137"/>
                <a:gd name="connsiteX7" fmla="*/ 76200 w 190500"/>
                <a:gd name="connsiteY7" fmla="*/ 300038 h 338137"/>
                <a:gd name="connsiteX8" fmla="*/ 38100 w 190500"/>
                <a:gd name="connsiteY8" fmla="*/ 300038 h 338137"/>
                <a:gd name="connsiteX9" fmla="*/ 38100 w 190500"/>
                <a:gd name="connsiteY9" fmla="*/ 338138 h 338137"/>
                <a:gd name="connsiteX10" fmla="*/ 152400 w 190500"/>
                <a:gd name="connsiteY10" fmla="*/ 338138 h 338137"/>
                <a:gd name="connsiteX11" fmla="*/ 152400 w 190500"/>
                <a:gd name="connsiteY11" fmla="*/ 300038 h 338137"/>
                <a:gd name="connsiteX12" fmla="*/ 114300 w 190500"/>
                <a:gd name="connsiteY12" fmla="*/ 300038 h 338137"/>
                <a:gd name="connsiteX13" fmla="*/ 114300 w 190500"/>
                <a:gd name="connsiteY13" fmla="*/ 242888 h 338137"/>
                <a:gd name="connsiteX14" fmla="*/ 171450 w 190500"/>
                <a:gd name="connsiteY14" fmla="*/ 242888 h 338137"/>
                <a:gd name="connsiteX15" fmla="*/ 190500 w 190500"/>
                <a:gd name="connsiteY15" fmla="*/ 223838 h 338137"/>
                <a:gd name="connsiteX16" fmla="*/ 190500 w 190500"/>
                <a:gd name="connsiteY16" fmla="*/ 19050 h 338137"/>
                <a:gd name="connsiteX17" fmla="*/ 171450 w 190500"/>
                <a:gd name="connsiteY17" fmla="*/ 0 h 33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0500" h="338137">
                  <a:moveTo>
                    <a:pt x="171450" y="0"/>
                  </a:moveTo>
                  <a:cubicBezTo>
                    <a:pt x="160929" y="0"/>
                    <a:pt x="152400" y="8529"/>
                    <a:pt x="152400" y="19050"/>
                  </a:cubicBezTo>
                  <a:lnTo>
                    <a:pt x="152400" y="204788"/>
                  </a:lnTo>
                  <a:lnTo>
                    <a:pt x="19050" y="204788"/>
                  </a:lnTo>
                  <a:cubicBezTo>
                    <a:pt x="8529" y="204788"/>
                    <a:pt x="0" y="213316"/>
                    <a:pt x="0" y="223838"/>
                  </a:cubicBezTo>
                  <a:cubicBezTo>
                    <a:pt x="0" y="234359"/>
                    <a:pt x="8529" y="242888"/>
                    <a:pt x="19050" y="242888"/>
                  </a:cubicBezTo>
                  <a:lnTo>
                    <a:pt x="76200" y="242888"/>
                  </a:lnTo>
                  <a:lnTo>
                    <a:pt x="76200" y="300038"/>
                  </a:lnTo>
                  <a:lnTo>
                    <a:pt x="38100" y="300038"/>
                  </a:lnTo>
                  <a:lnTo>
                    <a:pt x="38100" y="338138"/>
                  </a:lnTo>
                  <a:lnTo>
                    <a:pt x="152400" y="338138"/>
                  </a:lnTo>
                  <a:lnTo>
                    <a:pt x="152400" y="300038"/>
                  </a:lnTo>
                  <a:lnTo>
                    <a:pt x="114300" y="300038"/>
                  </a:lnTo>
                  <a:lnTo>
                    <a:pt x="114300" y="242888"/>
                  </a:lnTo>
                  <a:lnTo>
                    <a:pt x="171450" y="242888"/>
                  </a:lnTo>
                  <a:cubicBezTo>
                    <a:pt x="181971" y="242888"/>
                    <a:pt x="190500" y="234359"/>
                    <a:pt x="190500" y="223838"/>
                  </a:cubicBezTo>
                  <a:lnTo>
                    <a:pt x="190500" y="19050"/>
                  </a:lnTo>
                  <a:cubicBezTo>
                    <a:pt x="190500" y="8529"/>
                    <a:pt x="181971" y="0"/>
                    <a:pt x="171450" y="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64" name="组合 263">
            <a:extLst>
              <a:ext uri="{FF2B5EF4-FFF2-40B4-BE49-F238E27FC236}">
                <a16:creationId xmlns="" xmlns:a16="http://schemas.microsoft.com/office/drawing/2014/main" id="{9AA189A0-7B3A-4CA8-BAE8-F55C52ADA75C}"/>
              </a:ext>
            </a:extLst>
          </p:cNvPr>
          <p:cNvGrpSpPr/>
          <p:nvPr/>
        </p:nvGrpSpPr>
        <p:grpSpPr>
          <a:xfrm>
            <a:off x="2540909" y="1999308"/>
            <a:ext cx="799958" cy="665320"/>
            <a:chOff x="2540909" y="1999308"/>
            <a:chExt cx="799958" cy="665320"/>
          </a:xfrm>
        </p:grpSpPr>
        <p:sp>
          <p:nvSpPr>
            <p:cNvPr id="108" name="图形 21" descr="业务增长 纯色填充">
              <a:extLst>
                <a:ext uri="{FF2B5EF4-FFF2-40B4-BE49-F238E27FC236}">
                  <a16:creationId xmlns="" xmlns:a16="http://schemas.microsoft.com/office/drawing/2014/main" id="{8775969C-F552-4E14-A205-664DFCDC98B7}"/>
                </a:ext>
              </a:extLst>
            </p:cNvPr>
            <p:cNvSpPr/>
            <p:nvPr/>
          </p:nvSpPr>
          <p:spPr>
            <a:xfrm>
              <a:off x="2549340" y="2158851"/>
              <a:ext cx="791527" cy="505777"/>
            </a:xfrm>
            <a:custGeom>
              <a:avLst/>
              <a:gdLst>
                <a:gd name="connsiteX0" fmla="*/ 639128 w 791527"/>
                <a:gd name="connsiteY0" fmla="*/ 192405 h 505777"/>
                <a:gd name="connsiteX1" fmla="*/ 735330 w 791527"/>
                <a:gd name="connsiteY1" fmla="*/ 96202 h 505777"/>
                <a:gd name="connsiteX2" fmla="*/ 791528 w 791527"/>
                <a:gd name="connsiteY2" fmla="*/ 152400 h 505777"/>
                <a:gd name="connsiteX3" fmla="*/ 791528 w 791527"/>
                <a:gd name="connsiteY3" fmla="*/ 0 h 505777"/>
                <a:gd name="connsiteX4" fmla="*/ 639128 w 791527"/>
                <a:gd name="connsiteY4" fmla="*/ 0 h 505777"/>
                <a:gd name="connsiteX5" fmla="*/ 695325 w 791527"/>
                <a:gd name="connsiteY5" fmla="*/ 56198 h 505777"/>
                <a:gd name="connsiteX6" fmla="*/ 601028 w 791527"/>
                <a:gd name="connsiteY6" fmla="*/ 150495 h 505777"/>
                <a:gd name="connsiteX7" fmla="*/ 439103 w 791527"/>
                <a:gd name="connsiteY7" fmla="*/ 312420 h 505777"/>
                <a:gd name="connsiteX8" fmla="*/ 296228 w 791527"/>
                <a:gd name="connsiteY8" fmla="*/ 169545 h 505777"/>
                <a:gd name="connsiteX9" fmla="*/ 0 w 791527"/>
                <a:gd name="connsiteY9" fmla="*/ 465773 h 505777"/>
                <a:gd name="connsiteX10" fmla="*/ 40005 w 791527"/>
                <a:gd name="connsiteY10" fmla="*/ 505778 h 505777"/>
                <a:gd name="connsiteX11" fmla="*/ 296228 w 791527"/>
                <a:gd name="connsiteY11" fmla="*/ 249555 h 505777"/>
                <a:gd name="connsiteX12" fmla="*/ 439103 w 791527"/>
                <a:gd name="connsiteY12" fmla="*/ 392430 h 505777"/>
                <a:gd name="connsiteX13" fmla="*/ 639128 w 791527"/>
                <a:gd name="connsiteY13" fmla="*/ 192405 h 505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91527" h="505777">
                  <a:moveTo>
                    <a:pt x="639128" y="192405"/>
                  </a:moveTo>
                  <a:lnTo>
                    <a:pt x="735330" y="96202"/>
                  </a:lnTo>
                  <a:lnTo>
                    <a:pt x="791528" y="152400"/>
                  </a:lnTo>
                  <a:lnTo>
                    <a:pt x="791528" y="0"/>
                  </a:lnTo>
                  <a:lnTo>
                    <a:pt x="639128" y="0"/>
                  </a:lnTo>
                  <a:lnTo>
                    <a:pt x="695325" y="56198"/>
                  </a:lnTo>
                  <a:lnTo>
                    <a:pt x="601028" y="150495"/>
                  </a:lnTo>
                  <a:lnTo>
                    <a:pt x="439103" y="312420"/>
                  </a:lnTo>
                  <a:lnTo>
                    <a:pt x="296228" y="169545"/>
                  </a:lnTo>
                  <a:lnTo>
                    <a:pt x="0" y="465773"/>
                  </a:lnTo>
                  <a:lnTo>
                    <a:pt x="40005" y="505778"/>
                  </a:lnTo>
                  <a:lnTo>
                    <a:pt x="296228" y="249555"/>
                  </a:lnTo>
                  <a:lnTo>
                    <a:pt x="439103" y="392430"/>
                  </a:lnTo>
                  <a:lnTo>
                    <a:pt x="639128" y="19240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09" name="图形 21" descr="业务增长 纯色填充">
              <a:extLst>
                <a:ext uri="{FF2B5EF4-FFF2-40B4-BE49-F238E27FC236}">
                  <a16:creationId xmlns="" xmlns:a16="http://schemas.microsoft.com/office/drawing/2014/main" id="{8775969C-F552-4E14-A205-664DFCDC98B7}"/>
                </a:ext>
              </a:extLst>
            </p:cNvPr>
            <p:cNvSpPr/>
            <p:nvPr/>
          </p:nvSpPr>
          <p:spPr>
            <a:xfrm>
              <a:off x="2607443" y="1999308"/>
              <a:ext cx="95250" cy="95250"/>
            </a:xfrm>
            <a:custGeom>
              <a:avLst/>
              <a:gdLst>
                <a:gd name="connsiteX0" fmla="*/ 95250 w 95250"/>
                <a:gd name="connsiteY0" fmla="*/ 47625 h 95250"/>
                <a:gd name="connsiteX1" fmla="*/ 47625 w 95250"/>
                <a:gd name="connsiteY1" fmla="*/ 95250 h 95250"/>
                <a:gd name="connsiteX2" fmla="*/ 0 w 95250"/>
                <a:gd name="connsiteY2" fmla="*/ 47625 h 95250"/>
                <a:gd name="connsiteX3" fmla="*/ 47625 w 95250"/>
                <a:gd name="connsiteY3" fmla="*/ 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73928"/>
                    <a:pt x="73928" y="95250"/>
                    <a:pt x="47625" y="95250"/>
                  </a:cubicBezTo>
                  <a:cubicBezTo>
                    <a:pt x="21322" y="95250"/>
                    <a:pt x="0" y="73928"/>
                    <a:pt x="0" y="47625"/>
                  </a:cubicBezTo>
                  <a:cubicBezTo>
                    <a:pt x="0" y="21322"/>
                    <a:pt x="21322" y="0"/>
                    <a:pt x="47625" y="0"/>
                  </a:cubicBezTo>
                  <a:cubicBezTo>
                    <a:pt x="73928" y="0"/>
                    <a:pt x="95250" y="21322"/>
                    <a:pt x="95250" y="47625"/>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10" name="图形 21" descr="业务增长 纯色填充">
              <a:extLst>
                <a:ext uri="{FF2B5EF4-FFF2-40B4-BE49-F238E27FC236}">
                  <a16:creationId xmlns="" xmlns:a16="http://schemas.microsoft.com/office/drawing/2014/main" id="{8775969C-F552-4E14-A205-664DFCDC98B7}"/>
                </a:ext>
              </a:extLst>
            </p:cNvPr>
            <p:cNvSpPr/>
            <p:nvPr/>
          </p:nvSpPr>
          <p:spPr>
            <a:xfrm>
              <a:off x="2540909" y="2104085"/>
              <a:ext cx="604315" cy="408524"/>
            </a:xfrm>
            <a:custGeom>
              <a:avLst/>
              <a:gdLst>
                <a:gd name="connsiteX0" fmla="*/ 572978 w 604315"/>
                <a:gd name="connsiteY0" fmla="*/ 187735 h 408524"/>
                <a:gd name="connsiteX1" fmla="*/ 582503 w 604315"/>
                <a:gd name="connsiteY1" fmla="*/ 178210 h 408524"/>
                <a:gd name="connsiteX2" fmla="*/ 604315 w 604315"/>
                <a:gd name="connsiteY2" fmla="*/ 156398 h 408524"/>
                <a:gd name="connsiteX3" fmla="*/ 577836 w 604315"/>
                <a:gd name="connsiteY3" fmla="*/ 37336 h 408524"/>
                <a:gd name="connsiteX4" fmla="*/ 571359 w 604315"/>
                <a:gd name="connsiteY4" fmla="*/ 26668 h 408524"/>
                <a:gd name="connsiteX5" fmla="*/ 533259 w 604315"/>
                <a:gd name="connsiteY5" fmla="*/ 6379 h 408524"/>
                <a:gd name="connsiteX6" fmla="*/ 456487 w 604315"/>
                <a:gd name="connsiteY6" fmla="*/ 6379 h 408524"/>
                <a:gd name="connsiteX7" fmla="*/ 418387 w 604315"/>
                <a:gd name="connsiteY7" fmla="*/ 26668 h 408524"/>
                <a:gd name="connsiteX8" fmla="*/ 411910 w 604315"/>
                <a:gd name="connsiteY8" fmla="*/ 37336 h 408524"/>
                <a:gd name="connsiteX9" fmla="*/ 399909 w 604315"/>
                <a:gd name="connsiteY9" fmla="*/ 93152 h 408524"/>
                <a:gd name="connsiteX10" fmla="*/ 399909 w 604315"/>
                <a:gd name="connsiteY10" fmla="*/ 93152 h 408524"/>
                <a:gd name="connsiteX11" fmla="*/ 387431 w 604315"/>
                <a:gd name="connsiteY11" fmla="*/ 37336 h 408524"/>
                <a:gd name="connsiteX12" fmla="*/ 380859 w 604315"/>
                <a:gd name="connsiteY12" fmla="*/ 26668 h 408524"/>
                <a:gd name="connsiteX13" fmla="*/ 342759 w 604315"/>
                <a:gd name="connsiteY13" fmla="*/ 6379 h 408524"/>
                <a:gd name="connsiteX14" fmla="*/ 228459 w 604315"/>
                <a:gd name="connsiteY14" fmla="*/ 26668 h 408524"/>
                <a:gd name="connsiteX15" fmla="*/ 221982 w 604315"/>
                <a:gd name="connsiteY15" fmla="*/ 37336 h 408524"/>
                <a:gd name="connsiteX16" fmla="*/ 209409 w 604315"/>
                <a:gd name="connsiteY16" fmla="*/ 91342 h 408524"/>
                <a:gd name="connsiteX17" fmla="*/ 209409 w 604315"/>
                <a:gd name="connsiteY17" fmla="*/ 91342 h 408524"/>
                <a:gd name="connsiteX18" fmla="*/ 197026 w 604315"/>
                <a:gd name="connsiteY18" fmla="*/ 37336 h 408524"/>
                <a:gd name="connsiteX19" fmla="*/ 190359 w 604315"/>
                <a:gd name="connsiteY19" fmla="*/ 26668 h 408524"/>
                <a:gd name="connsiteX20" fmla="*/ 152259 w 604315"/>
                <a:gd name="connsiteY20" fmla="*/ 6379 h 408524"/>
                <a:gd name="connsiteX21" fmla="*/ 75487 w 604315"/>
                <a:gd name="connsiteY21" fmla="*/ 6379 h 408524"/>
                <a:gd name="connsiteX22" fmla="*/ 37387 w 604315"/>
                <a:gd name="connsiteY22" fmla="*/ 26668 h 408524"/>
                <a:gd name="connsiteX23" fmla="*/ 30910 w 604315"/>
                <a:gd name="connsiteY23" fmla="*/ 37336 h 408524"/>
                <a:gd name="connsiteX24" fmla="*/ 621 w 604315"/>
                <a:gd name="connsiteY24" fmla="*/ 175639 h 408524"/>
                <a:gd name="connsiteX25" fmla="*/ 14999 w 604315"/>
                <a:gd name="connsiteY25" fmla="*/ 199844 h 408524"/>
                <a:gd name="connsiteX26" fmla="*/ 15765 w 604315"/>
                <a:gd name="connsiteY26" fmla="*/ 200023 h 408524"/>
                <a:gd name="connsiteX27" fmla="*/ 18909 w 604315"/>
                <a:gd name="connsiteY27" fmla="*/ 200023 h 408524"/>
                <a:gd name="connsiteX28" fmla="*/ 37959 w 604315"/>
                <a:gd name="connsiteY28" fmla="*/ 185068 h 408524"/>
                <a:gd name="connsiteX29" fmla="*/ 66534 w 604315"/>
                <a:gd name="connsiteY29" fmla="*/ 57148 h 408524"/>
                <a:gd name="connsiteX30" fmla="*/ 66534 w 604315"/>
                <a:gd name="connsiteY30" fmla="*/ 57148 h 408524"/>
                <a:gd name="connsiteX31" fmla="*/ 66534 w 604315"/>
                <a:gd name="connsiteY31" fmla="*/ 124775 h 408524"/>
                <a:gd name="connsiteX32" fmla="*/ 37959 w 604315"/>
                <a:gd name="connsiteY32" fmla="*/ 266698 h 408524"/>
                <a:gd name="connsiteX33" fmla="*/ 66534 w 604315"/>
                <a:gd name="connsiteY33" fmla="*/ 266698 h 408524"/>
                <a:gd name="connsiteX34" fmla="*/ 66534 w 604315"/>
                <a:gd name="connsiteY34" fmla="*/ 408525 h 408524"/>
                <a:gd name="connsiteX35" fmla="*/ 104634 w 604315"/>
                <a:gd name="connsiteY35" fmla="*/ 370425 h 408524"/>
                <a:gd name="connsiteX36" fmla="*/ 104634 w 604315"/>
                <a:gd name="connsiteY36" fmla="*/ 266698 h 408524"/>
                <a:gd name="connsiteX37" fmla="*/ 123684 w 604315"/>
                <a:gd name="connsiteY37" fmla="*/ 266698 h 408524"/>
                <a:gd name="connsiteX38" fmla="*/ 123684 w 604315"/>
                <a:gd name="connsiteY38" fmla="*/ 351375 h 408524"/>
                <a:gd name="connsiteX39" fmla="*/ 161784 w 604315"/>
                <a:gd name="connsiteY39" fmla="*/ 313275 h 408524"/>
                <a:gd name="connsiteX40" fmla="*/ 161784 w 604315"/>
                <a:gd name="connsiteY40" fmla="*/ 266698 h 408524"/>
                <a:gd name="connsiteX41" fmla="*/ 190359 w 604315"/>
                <a:gd name="connsiteY41" fmla="*/ 266698 h 408524"/>
                <a:gd name="connsiteX42" fmla="*/ 161784 w 604315"/>
                <a:gd name="connsiteY42" fmla="*/ 124870 h 408524"/>
                <a:gd name="connsiteX43" fmla="*/ 161784 w 604315"/>
                <a:gd name="connsiteY43" fmla="*/ 58195 h 408524"/>
                <a:gd name="connsiteX44" fmla="*/ 161784 w 604315"/>
                <a:gd name="connsiteY44" fmla="*/ 58195 h 408524"/>
                <a:gd name="connsiteX45" fmla="*/ 190359 w 604315"/>
                <a:gd name="connsiteY45" fmla="*/ 182592 h 408524"/>
                <a:gd name="connsiteX46" fmla="*/ 209409 w 604315"/>
                <a:gd name="connsiteY46" fmla="*/ 200023 h 408524"/>
                <a:gd name="connsiteX47" fmla="*/ 209409 w 604315"/>
                <a:gd name="connsiteY47" fmla="*/ 200023 h 408524"/>
                <a:gd name="connsiteX48" fmla="*/ 227887 w 604315"/>
                <a:gd name="connsiteY48" fmla="*/ 185068 h 408524"/>
                <a:gd name="connsiteX49" fmla="*/ 228459 w 604315"/>
                <a:gd name="connsiteY49" fmla="*/ 180973 h 408524"/>
                <a:gd name="connsiteX50" fmla="*/ 256272 w 604315"/>
                <a:gd name="connsiteY50" fmla="*/ 58767 h 408524"/>
                <a:gd name="connsiteX51" fmla="*/ 256272 w 604315"/>
                <a:gd name="connsiteY51" fmla="*/ 58767 h 408524"/>
                <a:gd name="connsiteX52" fmla="*/ 256272 w 604315"/>
                <a:gd name="connsiteY52" fmla="*/ 218501 h 408524"/>
                <a:gd name="connsiteX53" fmla="*/ 277322 w 604315"/>
                <a:gd name="connsiteY53" fmla="*/ 197356 h 408524"/>
                <a:gd name="connsiteX54" fmla="*/ 331204 w 604315"/>
                <a:gd name="connsiteY54" fmla="*/ 197326 h 408524"/>
                <a:gd name="connsiteX55" fmla="*/ 331233 w 604315"/>
                <a:gd name="connsiteY55" fmla="*/ 197356 h 408524"/>
                <a:gd name="connsiteX56" fmla="*/ 352284 w 604315"/>
                <a:gd name="connsiteY56" fmla="*/ 217644 h 408524"/>
                <a:gd name="connsiteX57" fmla="*/ 352284 w 604315"/>
                <a:gd name="connsiteY57" fmla="*/ 58862 h 408524"/>
                <a:gd name="connsiteX58" fmla="*/ 352284 w 604315"/>
                <a:gd name="connsiteY58" fmla="*/ 58862 h 408524"/>
                <a:gd name="connsiteX59" fmla="*/ 380859 w 604315"/>
                <a:gd name="connsiteY59" fmla="*/ 185164 h 408524"/>
                <a:gd name="connsiteX60" fmla="*/ 399909 w 604315"/>
                <a:gd name="connsiteY60" fmla="*/ 200023 h 408524"/>
                <a:gd name="connsiteX61" fmla="*/ 399909 w 604315"/>
                <a:gd name="connsiteY61" fmla="*/ 200023 h 408524"/>
                <a:gd name="connsiteX62" fmla="*/ 418482 w 604315"/>
                <a:gd name="connsiteY62" fmla="*/ 185068 h 408524"/>
                <a:gd name="connsiteX63" fmla="*/ 447057 w 604315"/>
                <a:gd name="connsiteY63" fmla="*/ 58767 h 408524"/>
                <a:gd name="connsiteX64" fmla="*/ 447057 w 604315"/>
                <a:gd name="connsiteY64" fmla="*/ 58767 h 408524"/>
                <a:gd name="connsiteX65" fmla="*/ 447057 w 604315"/>
                <a:gd name="connsiteY65" fmla="*/ 313084 h 408524"/>
                <a:gd name="connsiteX66" fmla="*/ 447057 w 604315"/>
                <a:gd name="connsiteY66" fmla="*/ 313084 h 408524"/>
                <a:gd name="connsiteX67" fmla="*/ 485157 w 604315"/>
                <a:gd name="connsiteY67" fmla="*/ 274984 h 408524"/>
                <a:gd name="connsiteX68" fmla="*/ 485157 w 604315"/>
                <a:gd name="connsiteY68" fmla="*/ 209548 h 408524"/>
                <a:gd name="connsiteX69" fmla="*/ 504207 w 604315"/>
                <a:gd name="connsiteY69" fmla="*/ 209548 h 408524"/>
                <a:gd name="connsiteX70" fmla="*/ 504207 w 604315"/>
                <a:gd name="connsiteY70" fmla="*/ 256315 h 408524"/>
                <a:gd name="connsiteX71" fmla="*/ 542307 w 604315"/>
                <a:gd name="connsiteY71" fmla="*/ 218215 h 408524"/>
                <a:gd name="connsiteX72" fmla="*/ 542307 w 604315"/>
                <a:gd name="connsiteY72" fmla="*/ 58862 h 408524"/>
                <a:gd name="connsiteX73" fmla="*/ 542307 w 604315"/>
                <a:gd name="connsiteY73" fmla="*/ 58862 h 408524"/>
                <a:gd name="connsiteX74" fmla="*/ 572311 w 604315"/>
                <a:gd name="connsiteY74" fmla="*/ 187831 h 408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4315" h="408524">
                  <a:moveTo>
                    <a:pt x="572978" y="187735"/>
                  </a:moveTo>
                  <a:lnTo>
                    <a:pt x="582503" y="178210"/>
                  </a:lnTo>
                  <a:lnTo>
                    <a:pt x="604315" y="156398"/>
                  </a:lnTo>
                  <a:lnTo>
                    <a:pt x="577836" y="37336"/>
                  </a:lnTo>
                  <a:cubicBezTo>
                    <a:pt x="577026" y="33118"/>
                    <a:pt x="574727" y="29332"/>
                    <a:pt x="571359" y="26668"/>
                  </a:cubicBezTo>
                  <a:cubicBezTo>
                    <a:pt x="559951" y="17716"/>
                    <a:pt x="547053" y="10848"/>
                    <a:pt x="533259" y="6379"/>
                  </a:cubicBezTo>
                  <a:cubicBezTo>
                    <a:pt x="508375" y="-2126"/>
                    <a:pt x="481371" y="-2126"/>
                    <a:pt x="456487" y="6379"/>
                  </a:cubicBezTo>
                  <a:cubicBezTo>
                    <a:pt x="442697" y="10859"/>
                    <a:pt x="429801" y="17726"/>
                    <a:pt x="418387" y="26668"/>
                  </a:cubicBezTo>
                  <a:cubicBezTo>
                    <a:pt x="415092" y="29396"/>
                    <a:pt x="412810" y="33153"/>
                    <a:pt x="411910" y="37336"/>
                  </a:cubicBezTo>
                  <a:lnTo>
                    <a:pt x="399909" y="93152"/>
                  </a:lnTo>
                  <a:lnTo>
                    <a:pt x="399909" y="93152"/>
                  </a:lnTo>
                  <a:lnTo>
                    <a:pt x="387431" y="37336"/>
                  </a:lnTo>
                  <a:cubicBezTo>
                    <a:pt x="386557" y="33120"/>
                    <a:pt x="384231" y="29344"/>
                    <a:pt x="380859" y="26668"/>
                  </a:cubicBezTo>
                  <a:cubicBezTo>
                    <a:pt x="369451" y="17716"/>
                    <a:pt x="356553" y="10848"/>
                    <a:pt x="342759" y="6379"/>
                  </a:cubicBezTo>
                  <a:cubicBezTo>
                    <a:pt x="303653" y="-6242"/>
                    <a:pt x="260832" y="1358"/>
                    <a:pt x="228459" y="26668"/>
                  </a:cubicBezTo>
                  <a:cubicBezTo>
                    <a:pt x="225163" y="29396"/>
                    <a:pt x="222882" y="33153"/>
                    <a:pt x="221982" y="37336"/>
                  </a:cubicBezTo>
                  <a:lnTo>
                    <a:pt x="209409" y="91342"/>
                  </a:lnTo>
                  <a:cubicBezTo>
                    <a:pt x="209409" y="91342"/>
                    <a:pt x="209409" y="91342"/>
                    <a:pt x="209409" y="91342"/>
                  </a:cubicBezTo>
                  <a:lnTo>
                    <a:pt x="197026" y="37336"/>
                  </a:lnTo>
                  <a:cubicBezTo>
                    <a:pt x="196076" y="33127"/>
                    <a:pt x="193725" y="29366"/>
                    <a:pt x="190359" y="26668"/>
                  </a:cubicBezTo>
                  <a:cubicBezTo>
                    <a:pt x="178945" y="17726"/>
                    <a:pt x="166049" y="10859"/>
                    <a:pt x="152259" y="6379"/>
                  </a:cubicBezTo>
                  <a:cubicBezTo>
                    <a:pt x="127375" y="-2126"/>
                    <a:pt x="100371" y="-2126"/>
                    <a:pt x="75487" y="6379"/>
                  </a:cubicBezTo>
                  <a:cubicBezTo>
                    <a:pt x="61705" y="10879"/>
                    <a:pt x="48813" y="17745"/>
                    <a:pt x="37387" y="26668"/>
                  </a:cubicBezTo>
                  <a:cubicBezTo>
                    <a:pt x="34091" y="29396"/>
                    <a:pt x="31810" y="33153"/>
                    <a:pt x="30910" y="37336"/>
                  </a:cubicBezTo>
                  <a:lnTo>
                    <a:pt x="621" y="175639"/>
                  </a:lnTo>
                  <a:cubicBezTo>
                    <a:pt x="-2093" y="186293"/>
                    <a:pt x="4344" y="197130"/>
                    <a:pt x="14999" y="199844"/>
                  </a:cubicBezTo>
                  <a:cubicBezTo>
                    <a:pt x="15253" y="199908"/>
                    <a:pt x="15509" y="199968"/>
                    <a:pt x="15765" y="200023"/>
                  </a:cubicBezTo>
                  <a:cubicBezTo>
                    <a:pt x="16811" y="200117"/>
                    <a:pt x="17863" y="200117"/>
                    <a:pt x="18909" y="200023"/>
                  </a:cubicBezTo>
                  <a:cubicBezTo>
                    <a:pt x="28018" y="200235"/>
                    <a:pt x="36002" y="193968"/>
                    <a:pt x="37959" y="185068"/>
                  </a:cubicBezTo>
                  <a:lnTo>
                    <a:pt x="66534" y="57148"/>
                  </a:lnTo>
                  <a:lnTo>
                    <a:pt x="66534" y="57148"/>
                  </a:lnTo>
                  <a:lnTo>
                    <a:pt x="66534" y="124775"/>
                  </a:lnTo>
                  <a:lnTo>
                    <a:pt x="37959" y="266698"/>
                  </a:lnTo>
                  <a:lnTo>
                    <a:pt x="66534" y="266698"/>
                  </a:lnTo>
                  <a:lnTo>
                    <a:pt x="66534" y="408525"/>
                  </a:lnTo>
                  <a:lnTo>
                    <a:pt x="104634" y="370425"/>
                  </a:lnTo>
                  <a:lnTo>
                    <a:pt x="104634" y="266698"/>
                  </a:lnTo>
                  <a:lnTo>
                    <a:pt x="123684" y="266698"/>
                  </a:lnTo>
                  <a:lnTo>
                    <a:pt x="123684" y="351375"/>
                  </a:lnTo>
                  <a:lnTo>
                    <a:pt x="161784" y="313275"/>
                  </a:lnTo>
                  <a:lnTo>
                    <a:pt x="161784" y="266698"/>
                  </a:lnTo>
                  <a:lnTo>
                    <a:pt x="190359" y="266698"/>
                  </a:lnTo>
                  <a:lnTo>
                    <a:pt x="161784" y="124870"/>
                  </a:lnTo>
                  <a:lnTo>
                    <a:pt x="161784" y="58195"/>
                  </a:lnTo>
                  <a:lnTo>
                    <a:pt x="161784" y="58195"/>
                  </a:lnTo>
                  <a:lnTo>
                    <a:pt x="190359" y="182592"/>
                  </a:lnTo>
                  <a:cubicBezTo>
                    <a:pt x="191202" y="192476"/>
                    <a:pt x="199489" y="200059"/>
                    <a:pt x="209409" y="200023"/>
                  </a:cubicBezTo>
                  <a:lnTo>
                    <a:pt x="209409" y="200023"/>
                  </a:lnTo>
                  <a:cubicBezTo>
                    <a:pt x="218304" y="199964"/>
                    <a:pt x="225975" y="193756"/>
                    <a:pt x="227887" y="185068"/>
                  </a:cubicBezTo>
                  <a:lnTo>
                    <a:pt x="228459" y="180973"/>
                  </a:lnTo>
                  <a:lnTo>
                    <a:pt x="256272" y="58767"/>
                  </a:lnTo>
                  <a:cubicBezTo>
                    <a:pt x="256272" y="58767"/>
                    <a:pt x="256272" y="58767"/>
                    <a:pt x="256272" y="58767"/>
                  </a:cubicBezTo>
                  <a:lnTo>
                    <a:pt x="256272" y="218501"/>
                  </a:lnTo>
                  <a:lnTo>
                    <a:pt x="277322" y="197356"/>
                  </a:lnTo>
                  <a:cubicBezTo>
                    <a:pt x="292192" y="182468"/>
                    <a:pt x="316316" y="182455"/>
                    <a:pt x="331204" y="197326"/>
                  </a:cubicBezTo>
                  <a:cubicBezTo>
                    <a:pt x="331213" y="197336"/>
                    <a:pt x="331224" y="197346"/>
                    <a:pt x="331233" y="197356"/>
                  </a:cubicBezTo>
                  <a:lnTo>
                    <a:pt x="352284" y="217644"/>
                  </a:lnTo>
                  <a:lnTo>
                    <a:pt x="352284" y="58862"/>
                  </a:lnTo>
                  <a:cubicBezTo>
                    <a:pt x="352284" y="58862"/>
                    <a:pt x="352284" y="58862"/>
                    <a:pt x="352284" y="58862"/>
                  </a:cubicBezTo>
                  <a:lnTo>
                    <a:pt x="380859" y="185164"/>
                  </a:lnTo>
                  <a:cubicBezTo>
                    <a:pt x="382854" y="194025"/>
                    <a:pt x="390828" y="200245"/>
                    <a:pt x="399909" y="200023"/>
                  </a:cubicBezTo>
                  <a:lnTo>
                    <a:pt x="399909" y="200023"/>
                  </a:lnTo>
                  <a:cubicBezTo>
                    <a:pt x="408840" y="200008"/>
                    <a:pt x="416562" y="193790"/>
                    <a:pt x="418482" y="185068"/>
                  </a:cubicBezTo>
                  <a:lnTo>
                    <a:pt x="447057" y="58767"/>
                  </a:lnTo>
                  <a:cubicBezTo>
                    <a:pt x="447057" y="58767"/>
                    <a:pt x="447057" y="58767"/>
                    <a:pt x="447057" y="58767"/>
                  </a:cubicBezTo>
                  <a:lnTo>
                    <a:pt x="447057" y="313084"/>
                  </a:lnTo>
                  <a:lnTo>
                    <a:pt x="447057" y="313084"/>
                  </a:lnTo>
                  <a:lnTo>
                    <a:pt x="485157" y="274984"/>
                  </a:lnTo>
                  <a:lnTo>
                    <a:pt x="485157" y="209548"/>
                  </a:lnTo>
                  <a:lnTo>
                    <a:pt x="504207" y="209548"/>
                  </a:lnTo>
                  <a:lnTo>
                    <a:pt x="504207" y="256315"/>
                  </a:lnTo>
                  <a:lnTo>
                    <a:pt x="542307" y="218215"/>
                  </a:lnTo>
                  <a:lnTo>
                    <a:pt x="542307" y="58862"/>
                  </a:lnTo>
                  <a:cubicBezTo>
                    <a:pt x="542307" y="58862"/>
                    <a:pt x="542307" y="58862"/>
                    <a:pt x="542307" y="58862"/>
                  </a:cubicBezTo>
                  <a:lnTo>
                    <a:pt x="572311" y="187831"/>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11" name="图形 21" descr="业务增长 纯色填充">
              <a:extLst>
                <a:ext uri="{FF2B5EF4-FFF2-40B4-BE49-F238E27FC236}">
                  <a16:creationId xmlns="" xmlns:a16="http://schemas.microsoft.com/office/drawing/2014/main" id="{8775969C-F552-4E14-A205-664DFCDC98B7}"/>
                </a:ext>
              </a:extLst>
            </p:cNvPr>
            <p:cNvSpPr/>
            <p:nvPr/>
          </p:nvSpPr>
          <p:spPr>
            <a:xfrm>
              <a:off x="2988347" y="1999308"/>
              <a:ext cx="95250" cy="95250"/>
            </a:xfrm>
            <a:custGeom>
              <a:avLst/>
              <a:gdLst>
                <a:gd name="connsiteX0" fmla="*/ 95250 w 95250"/>
                <a:gd name="connsiteY0" fmla="*/ 47625 h 95250"/>
                <a:gd name="connsiteX1" fmla="*/ 47625 w 95250"/>
                <a:gd name="connsiteY1" fmla="*/ 95250 h 95250"/>
                <a:gd name="connsiteX2" fmla="*/ 0 w 95250"/>
                <a:gd name="connsiteY2" fmla="*/ 47625 h 95250"/>
                <a:gd name="connsiteX3" fmla="*/ 47625 w 95250"/>
                <a:gd name="connsiteY3" fmla="*/ 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73928"/>
                    <a:pt x="73928" y="95250"/>
                    <a:pt x="47625" y="95250"/>
                  </a:cubicBezTo>
                  <a:cubicBezTo>
                    <a:pt x="21322" y="95250"/>
                    <a:pt x="0" y="73928"/>
                    <a:pt x="0" y="47625"/>
                  </a:cubicBezTo>
                  <a:cubicBezTo>
                    <a:pt x="0" y="21322"/>
                    <a:pt x="21322" y="0"/>
                    <a:pt x="47625" y="0"/>
                  </a:cubicBezTo>
                  <a:cubicBezTo>
                    <a:pt x="73928" y="0"/>
                    <a:pt x="95250" y="21322"/>
                    <a:pt x="95250" y="47625"/>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12" name="图形 21" descr="业务增长 纯色填充">
              <a:extLst>
                <a:ext uri="{FF2B5EF4-FFF2-40B4-BE49-F238E27FC236}">
                  <a16:creationId xmlns="" xmlns:a16="http://schemas.microsoft.com/office/drawing/2014/main" id="{8775969C-F552-4E14-A205-664DFCDC98B7}"/>
                </a:ext>
              </a:extLst>
            </p:cNvPr>
            <p:cNvSpPr/>
            <p:nvPr/>
          </p:nvSpPr>
          <p:spPr>
            <a:xfrm>
              <a:off x="2797562" y="1999308"/>
              <a:ext cx="95250" cy="95250"/>
            </a:xfrm>
            <a:custGeom>
              <a:avLst/>
              <a:gdLst>
                <a:gd name="connsiteX0" fmla="*/ 95250 w 95250"/>
                <a:gd name="connsiteY0" fmla="*/ 47625 h 95250"/>
                <a:gd name="connsiteX1" fmla="*/ 47625 w 95250"/>
                <a:gd name="connsiteY1" fmla="*/ 95250 h 95250"/>
                <a:gd name="connsiteX2" fmla="*/ 0 w 95250"/>
                <a:gd name="connsiteY2" fmla="*/ 47625 h 95250"/>
                <a:gd name="connsiteX3" fmla="*/ 47625 w 95250"/>
                <a:gd name="connsiteY3" fmla="*/ 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73928"/>
                    <a:pt x="73928" y="95250"/>
                    <a:pt x="47625" y="95250"/>
                  </a:cubicBezTo>
                  <a:cubicBezTo>
                    <a:pt x="21322" y="95250"/>
                    <a:pt x="0" y="73928"/>
                    <a:pt x="0" y="47625"/>
                  </a:cubicBezTo>
                  <a:cubicBezTo>
                    <a:pt x="0" y="21322"/>
                    <a:pt x="21322" y="0"/>
                    <a:pt x="47625" y="0"/>
                  </a:cubicBezTo>
                  <a:cubicBezTo>
                    <a:pt x="73928" y="0"/>
                    <a:pt x="95250" y="21322"/>
                    <a:pt x="95250" y="47625"/>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63" name="组合 262">
            <a:extLst>
              <a:ext uri="{FF2B5EF4-FFF2-40B4-BE49-F238E27FC236}">
                <a16:creationId xmlns="" xmlns:a16="http://schemas.microsoft.com/office/drawing/2014/main" id="{0F9B7E81-5705-4866-B765-A562F8B2EA1F}"/>
              </a:ext>
            </a:extLst>
          </p:cNvPr>
          <p:cNvGrpSpPr/>
          <p:nvPr/>
        </p:nvGrpSpPr>
        <p:grpSpPr>
          <a:xfrm>
            <a:off x="4118454" y="1999308"/>
            <a:ext cx="799886" cy="665320"/>
            <a:chOff x="4118454" y="1999308"/>
            <a:chExt cx="799886" cy="665320"/>
          </a:xfrm>
        </p:grpSpPr>
        <p:sp>
          <p:nvSpPr>
            <p:cNvPr id="113" name="图形 23" descr="业务增长 纯色填充">
              <a:extLst>
                <a:ext uri="{FF2B5EF4-FFF2-40B4-BE49-F238E27FC236}">
                  <a16:creationId xmlns="" xmlns:a16="http://schemas.microsoft.com/office/drawing/2014/main" id="{4636E2CA-BF83-402F-BFD7-EF9681BDE571}"/>
                </a:ext>
              </a:extLst>
            </p:cNvPr>
            <p:cNvSpPr/>
            <p:nvPr/>
          </p:nvSpPr>
          <p:spPr>
            <a:xfrm>
              <a:off x="4118454" y="2158851"/>
              <a:ext cx="791527" cy="505777"/>
            </a:xfrm>
            <a:custGeom>
              <a:avLst/>
              <a:gdLst>
                <a:gd name="connsiteX0" fmla="*/ 352520 w 791527"/>
                <a:gd name="connsiteY0" fmla="*/ 392430 h 505777"/>
                <a:gd name="connsiteX1" fmla="*/ 495395 w 791527"/>
                <a:gd name="connsiteY1" fmla="*/ 249555 h 505777"/>
                <a:gd name="connsiteX2" fmla="*/ 751618 w 791527"/>
                <a:gd name="connsiteY2" fmla="*/ 505778 h 505777"/>
                <a:gd name="connsiteX3" fmla="*/ 791528 w 791527"/>
                <a:gd name="connsiteY3" fmla="*/ 465773 h 505777"/>
                <a:gd name="connsiteX4" fmla="*/ 495395 w 791527"/>
                <a:gd name="connsiteY4" fmla="*/ 169545 h 505777"/>
                <a:gd name="connsiteX5" fmla="*/ 352520 w 791527"/>
                <a:gd name="connsiteY5" fmla="*/ 312420 h 505777"/>
                <a:gd name="connsiteX6" fmla="*/ 190595 w 791527"/>
                <a:gd name="connsiteY6" fmla="*/ 150495 h 505777"/>
                <a:gd name="connsiteX7" fmla="*/ 96203 w 791527"/>
                <a:gd name="connsiteY7" fmla="*/ 56198 h 505777"/>
                <a:gd name="connsiteX8" fmla="*/ 152495 w 791527"/>
                <a:gd name="connsiteY8" fmla="*/ 0 h 505777"/>
                <a:gd name="connsiteX9" fmla="*/ 0 w 791527"/>
                <a:gd name="connsiteY9" fmla="*/ 0 h 505777"/>
                <a:gd name="connsiteX10" fmla="*/ 0 w 791527"/>
                <a:gd name="connsiteY10" fmla="*/ 152400 h 505777"/>
                <a:gd name="connsiteX11" fmla="*/ 56197 w 791527"/>
                <a:gd name="connsiteY11" fmla="*/ 96202 h 505777"/>
                <a:gd name="connsiteX12" fmla="*/ 152495 w 791527"/>
                <a:gd name="connsiteY12" fmla="*/ 192405 h 505777"/>
                <a:gd name="connsiteX13" fmla="*/ 352520 w 791527"/>
                <a:gd name="connsiteY13" fmla="*/ 392430 h 505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91527" h="505777">
                  <a:moveTo>
                    <a:pt x="352520" y="392430"/>
                  </a:moveTo>
                  <a:lnTo>
                    <a:pt x="495395" y="249555"/>
                  </a:lnTo>
                  <a:lnTo>
                    <a:pt x="751618" y="505778"/>
                  </a:lnTo>
                  <a:lnTo>
                    <a:pt x="791528" y="465773"/>
                  </a:lnTo>
                  <a:lnTo>
                    <a:pt x="495395" y="169545"/>
                  </a:lnTo>
                  <a:lnTo>
                    <a:pt x="352520" y="312420"/>
                  </a:lnTo>
                  <a:lnTo>
                    <a:pt x="190595" y="150495"/>
                  </a:lnTo>
                  <a:lnTo>
                    <a:pt x="96203" y="56198"/>
                  </a:lnTo>
                  <a:lnTo>
                    <a:pt x="152495" y="0"/>
                  </a:lnTo>
                  <a:lnTo>
                    <a:pt x="0" y="0"/>
                  </a:lnTo>
                  <a:lnTo>
                    <a:pt x="0" y="152400"/>
                  </a:lnTo>
                  <a:lnTo>
                    <a:pt x="56197" y="96202"/>
                  </a:lnTo>
                  <a:lnTo>
                    <a:pt x="152495" y="192405"/>
                  </a:lnTo>
                  <a:lnTo>
                    <a:pt x="352520" y="39243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14" name="图形 23" descr="业务增长 纯色填充">
              <a:extLst>
                <a:ext uri="{FF2B5EF4-FFF2-40B4-BE49-F238E27FC236}">
                  <a16:creationId xmlns="" xmlns:a16="http://schemas.microsoft.com/office/drawing/2014/main" id="{4636E2CA-BF83-402F-BFD7-EF9681BDE571}"/>
                </a:ext>
              </a:extLst>
            </p:cNvPr>
            <p:cNvSpPr/>
            <p:nvPr/>
          </p:nvSpPr>
          <p:spPr>
            <a:xfrm>
              <a:off x="4756629" y="1999308"/>
              <a:ext cx="95250" cy="95250"/>
            </a:xfrm>
            <a:custGeom>
              <a:avLst/>
              <a:gdLst>
                <a:gd name="connsiteX0" fmla="*/ 95250 w 95250"/>
                <a:gd name="connsiteY0" fmla="*/ 47625 h 95250"/>
                <a:gd name="connsiteX1" fmla="*/ 47625 w 95250"/>
                <a:gd name="connsiteY1" fmla="*/ 95250 h 95250"/>
                <a:gd name="connsiteX2" fmla="*/ 0 w 95250"/>
                <a:gd name="connsiteY2" fmla="*/ 47625 h 95250"/>
                <a:gd name="connsiteX3" fmla="*/ 47625 w 95250"/>
                <a:gd name="connsiteY3" fmla="*/ 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73928"/>
                    <a:pt x="73928" y="95250"/>
                    <a:pt x="47625" y="95250"/>
                  </a:cubicBezTo>
                  <a:cubicBezTo>
                    <a:pt x="21322" y="95250"/>
                    <a:pt x="0" y="73928"/>
                    <a:pt x="0" y="47625"/>
                  </a:cubicBezTo>
                  <a:cubicBezTo>
                    <a:pt x="0" y="21322"/>
                    <a:pt x="21322" y="0"/>
                    <a:pt x="47625" y="0"/>
                  </a:cubicBezTo>
                  <a:cubicBezTo>
                    <a:pt x="73928" y="0"/>
                    <a:pt x="95250" y="21322"/>
                    <a:pt x="95250" y="47625"/>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15" name="图形 23" descr="业务增长 纯色填充">
              <a:extLst>
                <a:ext uri="{FF2B5EF4-FFF2-40B4-BE49-F238E27FC236}">
                  <a16:creationId xmlns="" xmlns:a16="http://schemas.microsoft.com/office/drawing/2014/main" id="{4636E2CA-BF83-402F-BFD7-EF9681BDE571}"/>
                </a:ext>
              </a:extLst>
            </p:cNvPr>
            <p:cNvSpPr/>
            <p:nvPr/>
          </p:nvSpPr>
          <p:spPr>
            <a:xfrm>
              <a:off x="4314002" y="2104107"/>
              <a:ext cx="604338" cy="408502"/>
            </a:xfrm>
            <a:custGeom>
              <a:avLst/>
              <a:gdLst>
                <a:gd name="connsiteX0" fmla="*/ 32099 w 604338"/>
                <a:gd name="connsiteY0" fmla="*/ 187808 h 408502"/>
                <a:gd name="connsiteX1" fmla="*/ 62103 w 604338"/>
                <a:gd name="connsiteY1" fmla="*/ 58840 h 408502"/>
                <a:gd name="connsiteX2" fmla="*/ 62103 w 604338"/>
                <a:gd name="connsiteY2" fmla="*/ 58840 h 408502"/>
                <a:gd name="connsiteX3" fmla="*/ 62103 w 604338"/>
                <a:gd name="connsiteY3" fmla="*/ 218193 h 408502"/>
                <a:gd name="connsiteX4" fmla="*/ 100203 w 604338"/>
                <a:gd name="connsiteY4" fmla="*/ 256293 h 408502"/>
                <a:gd name="connsiteX5" fmla="*/ 100203 w 604338"/>
                <a:gd name="connsiteY5" fmla="*/ 209525 h 408502"/>
                <a:gd name="connsiteX6" fmla="*/ 119253 w 604338"/>
                <a:gd name="connsiteY6" fmla="*/ 209525 h 408502"/>
                <a:gd name="connsiteX7" fmla="*/ 119253 w 604338"/>
                <a:gd name="connsiteY7" fmla="*/ 274962 h 408502"/>
                <a:gd name="connsiteX8" fmla="*/ 157353 w 604338"/>
                <a:gd name="connsiteY8" fmla="*/ 313062 h 408502"/>
                <a:gd name="connsiteX9" fmla="*/ 157353 w 604338"/>
                <a:gd name="connsiteY9" fmla="*/ 313062 h 408502"/>
                <a:gd name="connsiteX10" fmla="*/ 157353 w 604338"/>
                <a:gd name="connsiteY10" fmla="*/ 58745 h 408502"/>
                <a:gd name="connsiteX11" fmla="*/ 157353 w 604338"/>
                <a:gd name="connsiteY11" fmla="*/ 58745 h 408502"/>
                <a:gd name="connsiteX12" fmla="*/ 185928 w 604338"/>
                <a:gd name="connsiteY12" fmla="*/ 185046 h 408502"/>
                <a:gd name="connsiteX13" fmla="*/ 204406 w 604338"/>
                <a:gd name="connsiteY13" fmla="*/ 200000 h 408502"/>
                <a:gd name="connsiteX14" fmla="*/ 204406 w 604338"/>
                <a:gd name="connsiteY14" fmla="*/ 200000 h 408502"/>
                <a:gd name="connsiteX15" fmla="*/ 223456 w 604338"/>
                <a:gd name="connsiteY15" fmla="*/ 185141 h 408502"/>
                <a:gd name="connsiteX16" fmla="*/ 252031 w 604338"/>
                <a:gd name="connsiteY16" fmla="*/ 58840 h 408502"/>
                <a:gd name="connsiteX17" fmla="*/ 252031 w 604338"/>
                <a:gd name="connsiteY17" fmla="*/ 58840 h 408502"/>
                <a:gd name="connsiteX18" fmla="*/ 252031 w 604338"/>
                <a:gd name="connsiteY18" fmla="*/ 217622 h 408502"/>
                <a:gd name="connsiteX19" fmla="*/ 273082 w 604338"/>
                <a:gd name="connsiteY19" fmla="*/ 197333 h 408502"/>
                <a:gd name="connsiteX20" fmla="*/ 273082 w 604338"/>
                <a:gd name="connsiteY20" fmla="*/ 197333 h 408502"/>
                <a:gd name="connsiteX21" fmla="*/ 326898 w 604338"/>
                <a:gd name="connsiteY21" fmla="*/ 197333 h 408502"/>
                <a:gd name="connsiteX22" fmla="*/ 347948 w 604338"/>
                <a:gd name="connsiteY22" fmla="*/ 218479 h 408502"/>
                <a:gd name="connsiteX23" fmla="*/ 347948 w 604338"/>
                <a:gd name="connsiteY23" fmla="*/ 58745 h 408502"/>
                <a:gd name="connsiteX24" fmla="*/ 347948 w 604338"/>
                <a:gd name="connsiteY24" fmla="*/ 58745 h 408502"/>
                <a:gd name="connsiteX25" fmla="*/ 375857 w 604338"/>
                <a:gd name="connsiteY25" fmla="*/ 180950 h 408502"/>
                <a:gd name="connsiteX26" fmla="*/ 376428 w 604338"/>
                <a:gd name="connsiteY26" fmla="*/ 185046 h 408502"/>
                <a:gd name="connsiteX27" fmla="*/ 394907 w 604338"/>
                <a:gd name="connsiteY27" fmla="*/ 200000 h 408502"/>
                <a:gd name="connsiteX28" fmla="*/ 394907 w 604338"/>
                <a:gd name="connsiteY28" fmla="*/ 200000 h 408502"/>
                <a:gd name="connsiteX29" fmla="*/ 413957 w 604338"/>
                <a:gd name="connsiteY29" fmla="*/ 182570 h 408502"/>
                <a:gd name="connsiteX30" fmla="*/ 442532 w 604338"/>
                <a:gd name="connsiteY30" fmla="*/ 58173 h 408502"/>
                <a:gd name="connsiteX31" fmla="*/ 442532 w 604338"/>
                <a:gd name="connsiteY31" fmla="*/ 58173 h 408502"/>
                <a:gd name="connsiteX32" fmla="*/ 442532 w 604338"/>
                <a:gd name="connsiteY32" fmla="*/ 124848 h 408502"/>
                <a:gd name="connsiteX33" fmla="*/ 413957 w 604338"/>
                <a:gd name="connsiteY33" fmla="*/ 266675 h 408502"/>
                <a:gd name="connsiteX34" fmla="*/ 442532 w 604338"/>
                <a:gd name="connsiteY34" fmla="*/ 266675 h 408502"/>
                <a:gd name="connsiteX35" fmla="*/ 442532 w 604338"/>
                <a:gd name="connsiteY35" fmla="*/ 313253 h 408502"/>
                <a:gd name="connsiteX36" fmla="*/ 480632 w 604338"/>
                <a:gd name="connsiteY36" fmla="*/ 351353 h 408502"/>
                <a:gd name="connsiteX37" fmla="*/ 480632 w 604338"/>
                <a:gd name="connsiteY37" fmla="*/ 266675 h 408502"/>
                <a:gd name="connsiteX38" fmla="*/ 499682 w 604338"/>
                <a:gd name="connsiteY38" fmla="*/ 266675 h 408502"/>
                <a:gd name="connsiteX39" fmla="*/ 499682 w 604338"/>
                <a:gd name="connsiteY39" fmla="*/ 370403 h 408502"/>
                <a:gd name="connsiteX40" fmla="*/ 537782 w 604338"/>
                <a:gd name="connsiteY40" fmla="*/ 408503 h 408502"/>
                <a:gd name="connsiteX41" fmla="*/ 537782 w 604338"/>
                <a:gd name="connsiteY41" fmla="*/ 266675 h 408502"/>
                <a:gd name="connsiteX42" fmla="*/ 566357 w 604338"/>
                <a:gd name="connsiteY42" fmla="*/ 266675 h 408502"/>
                <a:gd name="connsiteX43" fmla="*/ 537782 w 604338"/>
                <a:gd name="connsiteY43" fmla="*/ 124753 h 408502"/>
                <a:gd name="connsiteX44" fmla="*/ 537782 w 604338"/>
                <a:gd name="connsiteY44" fmla="*/ 57125 h 408502"/>
                <a:gd name="connsiteX45" fmla="*/ 537782 w 604338"/>
                <a:gd name="connsiteY45" fmla="*/ 57125 h 408502"/>
                <a:gd name="connsiteX46" fmla="*/ 566357 w 604338"/>
                <a:gd name="connsiteY46" fmla="*/ 185046 h 408502"/>
                <a:gd name="connsiteX47" fmla="*/ 585407 w 604338"/>
                <a:gd name="connsiteY47" fmla="*/ 200000 h 408502"/>
                <a:gd name="connsiteX48" fmla="*/ 588550 w 604338"/>
                <a:gd name="connsiteY48" fmla="*/ 200000 h 408502"/>
                <a:gd name="connsiteX49" fmla="*/ 589407 w 604338"/>
                <a:gd name="connsiteY49" fmla="*/ 200000 h 408502"/>
                <a:gd name="connsiteX50" fmla="*/ 603722 w 604338"/>
                <a:gd name="connsiteY50" fmla="*/ 175916 h 408502"/>
                <a:gd name="connsiteX51" fmla="*/ 603695 w 604338"/>
                <a:gd name="connsiteY51" fmla="*/ 175807 h 408502"/>
                <a:gd name="connsiteX52" fmla="*/ 573500 w 604338"/>
                <a:gd name="connsiteY52" fmla="*/ 37313 h 408502"/>
                <a:gd name="connsiteX53" fmla="*/ 567023 w 604338"/>
                <a:gd name="connsiteY53" fmla="*/ 26645 h 408502"/>
                <a:gd name="connsiteX54" fmla="*/ 528923 w 604338"/>
                <a:gd name="connsiteY54" fmla="*/ 6357 h 408502"/>
                <a:gd name="connsiteX55" fmla="*/ 452152 w 604338"/>
                <a:gd name="connsiteY55" fmla="*/ 6357 h 408502"/>
                <a:gd name="connsiteX56" fmla="*/ 414052 w 604338"/>
                <a:gd name="connsiteY56" fmla="*/ 26645 h 408502"/>
                <a:gd name="connsiteX57" fmla="*/ 407384 w 604338"/>
                <a:gd name="connsiteY57" fmla="*/ 37313 h 408502"/>
                <a:gd name="connsiteX58" fmla="*/ 394907 w 604338"/>
                <a:gd name="connsiteY58" fmla="*/ 91320 h 408502"/>
                <a:gd name="connsiteX59" fmla="*/ 394907 w 604338"/>
                <a:gd name="connsiteY59" fmla="*/ 91320 h 408502"/>
                <a:gd name="connsiteX60" fmla="*/ 382334 w 604338"/>
                <a:gd name="connsiteY60" fmla="*/ 37313 h 408502"/>
                <a:gd name="connsiteX61" fmla="*/ 375857 w 604338"/>
                <a:gd name="connsiteY61" fmla="*/ 26645 h 408502"/>
                <a:gd name="connsiteX62" fmla="*/ 223456 w 604338"/>
                <a:gd name="connsiteY62" fmla="*/ 26645 h 408502"/>
                <a:gd name="connsiteX63" fmla="*/ 216884 w 604338"/>
                <a:gd name="connsiteY63" fmla="*/ 37313 h 408502"/>
                <a:gd name="connsiteX64" fmla="*/ 204406 w 604338"/>
                <a:gd name="connsiteY64" fmla="*/ 93130 h 408502"/>
                <a:gd name="connsiteX65" fmla="*/ 204406 w 604338"/>
                <a:gd name="connsiteY65" fmla="*/ 93130 h 408502"/>
                <a:gd name="connsiteX66" fmla="*/ 192405 w 604338"/>
                <a:gd name="connsiteY66" fmla="*/ 37313 h 408502"/>
                <a:gd name="connsiteX67" fmla="*/ 185928 w 604338"/>
                <a:gd name="connsiteY67" fmla="*/ 26645 h 408502"/>
                <a:gd name="connsiteX68" fmla="*/ 147828 w 604338"/>
                <a:gd name="connsiteY68" fmla="*/ 6357 h 408502"/>
                <a:gd name="connsiteX69" fmla="*/ 71056 w 604338"/>
                <a:gd name="connsiteY69" fmla="*/ 6357 h 408502"/>
                <a:gd name="connsiteX70" fmla="*/ 32956 w 604338"/>
                <a:gd name="connsiteY70" fmla="*/ 26645 h 408502"/>
                <a:gd name="connsiteX71" fmla="*/ 26479 w 604338"/>
                <a:gd name="connsiteY71" fmla="*/ 37313 h 408502"/>
                <a:gd name="connsiteX72" fmla="*/ 0 w 604338"/>
                <a:gd name="connsiteY72" fmla="*/ 156376 h 408502"/>
                <a:gd name="connsiteX73" fmla="*/ 21812 w 604338"/>
                <a:gd name="connsiteY73" fmla="*/ 178188 h 408502"/>
                <a:gd name="connsiteX74" fmla="*/ 31337 w 604338"/>
                <a:gd name="connsiteY74" fmla="*/ 187713 h 40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4338" h="408502">
                  <a:moveTo>
                    <a:pt x="32099" y="187808"/>
                  </a:moveTo>
                  <a:lnTo>
                    <a:pt x="62103" y="58840"/>
                  </a:lnTo>
                  <a:lnTo>
                    <a:pt x="62103" y="58840"/>
                  </a:lnTo>
                  <a:lnTo>
                    <a:pt x="62103" y="218193"/>
                  </a:lnTo>
                  <a:lnTo>
                    <a:pt x="100203" y="256293"/>
                  </a:lnTo>
                  <a:lnTo>
                    <a:pt x="100203" y="209525"/>
                  </a:lnTo>
                  <a:lnTo>
                    <a:pt x="119253" y="209525"/>
                  </a:lnTo>
                  <a:lnTo>
                    <a:pt x="119253" y="274962"/>
                  </a:lnTo>
                  <a:lnTo>
                    <a:pt x="157353" y="313062"/>
                  </a:lnTo>
                  <a:lnTo>
                    <a:pt x="157353" y="313062"/>
                  </a:lnTo>
                  <a:lnTo>
                    <a:pt x="157353" y="58745"/>
                  </a:lnTo>
                  <a:lnTo>
                    <a:pt x="157353" y="58745"/>
                  </a:lnTo>
                  <a:lnTo>
                    <a:pt x="185928" y="185046"/>
                  </a:lnTo>
                  <a:cubicBezTo>
                    <a:pt x="187841" y="193734"/>
                    <a:pt x="195511" y="199941"/>
                    <a:pt x="204406" y="200000"/>
                  </a:cubicBezTo>
                  <a:lnTo>
                    <a:pt x="204406" y="200000"/>
                  </a:lnTo>
                  <a:cubicBezTo>
                    <a:pt x="213487" y="200222"/>
                    <a:pt x="221461" y="194003"/>
                    <a:pt x="223456" y="185141"/>
                  </a:cubicBezTo>
                  <a:lnTo>
                    <a:pt x="252031" y="58840"/>
                  </a:lnTo>
                  <a:lnTo>
                    <a:pt x="252031" y="58840"/>
                  </a:lnTo>
                  <a:lnTo>
                    <a:pt x="252031" y="217622"/>
                  </a:lnTo>
                  <a:lnTo>
                    <a:pt x="273082" y="197333"/>
                  </a:lnTo>
                  <a:lnTo>
                    <a:pt x="273082" y="197333"/>
                  </a:lnTo>
                  <a:cubicBezTo>
                    <a:pt x="287953" y="182498"/>
                    <a:pt x="312027" y="182498"/>
                    <a:pt x="326898" y="197333"/>
                  </a:cubicBezTo>
                  <a:lnTo>
                    <a:pt x="347948" y="218479"/>
                  </a:lnTo>
                  <a:lnTo>
                    <a:pt x="347948" y="58745"/>
                  </a:lnTo>
                  <a:lnTo>
                    <a:pt x="347948" y="58745"/>
                  </a:lnTo>
                  <a:lnTo>
                    <a:pt x="375857" y="180950"/>
                  </a:lnTo>
                  <a:lnTo>
                    <a:pt x="376428" y="185046"/>
                  </a:lnTo>
                  <a:cubicBezTo>
                    <a:pt x="378341" y="193734"/>
                    <a:pt x="386011" y="199941"/>
                    <a:pt x="394907" y="200000"/>
                  </a:cubicBezTo>
                  <a:lnTo>
                    <a:pt x="394907" y="200000"/>
                  </a:lnTo>
                  <a:cubicBezTo>
                    <a:pt x="404827" y="200037"/>
                    <a:pt x="413114" y="192454"/>
                    <a:pt x="413957" y="182570"/>
                  </a:cubicBezTo>
                  <a:lnTo>
                    <a:pt x="442532" y="58173"/>
                  </a:lnTo>
                  <a:lnTo>
                    <a:pt x="442532" y="58173"/>
                  </a:lnTo>
                  <a:lnTo>
                    <a:pt x="442532" y="124848"/>
                  </a:lnTo>
                  <a:lnTo>
                    <a:pt x="413957" y="266675"/>
                  </a:lnTo>
                  <a:lnTo>
                    <a:pt x="442532" y="266675"/>
                  </a:lnTo>
                  <a:lnTo>
                    <a:pt x="442532" y="313253"/>
                  </a:lnTo>
                  <a:lnTo>
                    <a:pt x="480632" y="351353"/>
                  </a:lnTo>
                  <a:lnTo>
                    <a:pt x="480632" y="266675"/>
                  </a:lnTo>
                  <a:lnTo>
                    <a:pt x="499682" y="266675"/>
                  </a:lnTo>
                  <a:lnTo>
                    <a:pt x="499682" y="370403"/>
                  </a:lnTo>
                  <a:lnTo>
                    <a:pt x="537782" y="408503"/>
                  </a:lnTo>
                  <a:lnTo>
                    <a:pt x="537782" y="266675"/>
                  </a:lnTo>
                  <a:lnTo>
                    <a:pt x="566357" y="266675"/>
                  </a:lnTo>
                  <a:lnTo>
                    <a:pt x="537782" y="124753"/>
                  </a:lnTo>
                  <a:lnTo>
                    <a:pt x="537782" y="57125"/>
                  </a:lnTo>
                  <a:lnTo>
                    <a:pt x="537782" y="57125"/>
                  </a:lnTo>
                  <a:lnTo>
                    <a:pt x="566357" y="185046"/>
                  </a:lnTo>
                  <a:cubicBezTo>
                    <a:pt x="568313" y="193945"/>
                    <a:pt x="576298" y="200213"/>
                    <a:pt x="585407" y="200000"/>
                  </a:cubicBezTo>
                  <a:lnTo>
                    <a:pt x="588550" y="200000"/>
                  </a:lnTo>
                  <a:lnTo>
                    <a:pt x="589407" y="200000"/>
                  </a:lnTo>
                  <a:cubicBezTo>
                    <a:pt x="600011" y="197303"/>
                    <a:pt x="606421" y="186519"/>
                    <a:pt x="603722" y="175916"/>
                  </a:cubicBezTo>
                  <a:cubicBezTo>
                    <a:pt x="603714" y="175879"/>
                    <a:pt x="603704" y="175843"/>
                    <a:pt x="603695" y="175807"/>
                  </a:cubicBezTo>
                  <a:lnTo>
                    <a:pt x="573500" y="37313"/>
                  </a:lnTo>
                  <a:cubicBezTo>
                    <a:pt x="572600" y="33131"/>
                    <a:pt x="570319" y="29373"/>
                    <a:pt x="567023" y="26645"/>
                  </a:cubicBezTo>
                  <a:cubicBezTo>
                    <a:pt x="555626" y="17679"/>
                    <a:pt x="542725" y="10809"/>
                    <a:pt x="528923" y="6357"/>
                  </a:cubicBezTo>
                  <a:cubicBezTo>
                    <a:pt x="504034" y="-2119"/>
                    <a:pt x="477041" y="-2119"/>
                    <a:pt x="452152" y="6357"/>
                  </a:cubicBezTo>
                  <a:cubicBezTo>
                    <a:pt x="438367" y="10850"/>
                    <a:pt x="425473" y="17716"/>
                    <a:pt x="414052" y="26645"/>
                  </a:cubicBezTo>
                  <a:cubicBezTo>
                    <a:pt x="410686" y="29344"/>
                    <a:pt x="408335" y="33105"/>
                    <a:pt x="407384" y="37313"/>
                  </a:cubicBezTo>
                  <a:lnTo>
                    <a:pt x="394907" y="91320"/>
                  </a:lnTo>
                  <a:lnTo>
                    <a:pt x="394907" y="91320"/>
                  </a:lnTo>
                  <a:lnTo>
                    <a:pt x="382334" y="37313"/>
                  </a:lnTo>
                  <a:cubicBezTo>
                    <a:pt x="381433" y="33131"/>
                    <a:pt x="379152" y="29373"/>
                    <a:pt x="375857" y="26645"/>
                  </a:cubicBezTo>
                  <a:cubicBezTo>
                    <a:pt x="331073" y="-8318"/>
                    <a:pt x="268240" y="-8318"/>
                    <a:pt x="223456" y="26645"/>
                  </a:cubicBezTo>
                  <a:cubicBezTo>
                    <a:pt x="220126" y="29358"/>
                    <a:pt x="217809" y="33118"/>
                    <a:pt x="216884" y="37313"/>
                  </a:cubicBezTo>
                  <a:lnTo>
                    <a:pt x="204406" y="93130"/>
                  </a:lnTo>
                  <a:lnTo>
                    <a:pt x="204406" y="93130"/>
                  </a:lnTo>
                  <a:lnTo>
                    <a:pt x="192405" y="37313"/>
                  </a:lnTo>
                  <a:cubicBezTo>
                    <a:pt x="191505" y="33131"/>
                    <a:pt x="189224" y="29373"/>
                    <a:pt x="185928" y="26645"/>
                  </a:cubicBezTo>
                  <a:cubicBezTo>
                    <a:pt x="174530" y="17679"/>
                    <a:pt x="161630" y="10809"/>
                    <a:pt x="147828" y="6357"/>
                  </a:cubicBezTo>
                  <a:cubicBezTo>
                    <a:pt x="122939" y="-2119"/>
                    <a:pt x="95945" y="-2119"/>
                    <a:pt x="71056" y="6357"/>
                  </a:cubicBezTo>
                  <a:cubicBezTo>
                    <a:pt x="57272" y="10850"/>
                    <a:pt x="44378" y="17716"/>
                    <a:pt x="32956" y="26645"/>
                  </a:cubicBezTo>
                  <a:cubicBezTo>
                    <a:pt x="29620" y="29337"/>
                    <a:pt x="27328" y="33111"/>
                    <a:pt x="26479" y="37313"/>
                  </a:cubicBezTo>
                  <a:lnTo>
                    <a:pt x="0" y="156376"/>
                  </a:lnTo>
                  <a:lnTo>
                    <a:pt x="21812" y="178188"/>
                  </a:lnTo>
                  <a:lnTo>
                    <a:pt x="31337" y="187713"/>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16" name="图形 23" descr="业务增长 纯色填充">
              <a:extLst>
                <a:ext uri="{FF2B5EF4-FFF2-40B4-BE49-F238E27FC236}">
                  <a16:creationId xmlns="" xmlns:a16="http://schemas.microsoft.com/office/drawing/2014/main" id="{4636E2CA-BF83-402F-BFD7-EF9681BDE571}"/>
                </a:ext>
              </a:extLst>
            </p:cNvPr>
            <p:cNvSpPr/>
            <p:nvPr/>
          </p:nvSpPr>
          <p:spPr>
            <a:xfrm>
              <a:off x="4375724" y="1999308"/>
              <a:ext cx="95250" cy="95250"/>
            </a:xfrm>
            <a:custGeom>
              <a:avLst/>
              <a:gdLst>
                <a:gd name="connsiteX0" fmla="*/ 95250 w 95250"/>
                <a:gd name="connsiteY0" fmla="*/ 47625 h 95250"/>
                <a:gd name="connsiteX1" fmla="*/ 47625 w 95250"/>
                <a:gd name="connsiteY1" fmla="*/ 95250 h 95250"/>
                <a:gd name="connsiteX2" fmla="*/ 0 w 95250"/>
                <a:gd name="connsiteY2" fmla="*/ 47625 h 95250"/>
                <a:gd name="connsiteX3" fmla="*/ 47625 w 95250"/>
                <a:gd name="connsiteY3" fmla="*/ 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73928"/>
                    <a:pt x="73928" y="95250"/>
                    <a:pt x="47625" y="95250"/>
                  </a:cubicBezTo>
                  <a:cubicBezTo>
                    <a:pt x="21322" y="95250"/>
                    <a:pt x="0" y="73928"/>
                    <a:pt x="0" y="47625"/>
                  </a:cubicBezTo>
                  <a:cubicBezTo>
                    <a:pt x="0" y="21322"/>
                    <a:pt x="21322" y="0"/>
                    <a:pt x="47625" y="0"/>
                  </a:cubicBezTo>
                  <a:cubicBezTo>
                    <a:pt x="73928" y="0"/>
                    <a:pt x="95250" y="21322"/>
                    <a:pt x="95250" y="47625"/>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17" name="图形 23" descr="业务增长 纯色填充">
              <a:extLst>
                <a:ext uri="{FF2B5EF4-FFF2-40B4-BE49-F238E27FC236}">
                  <a16:creationId xmlns="" xmlns:a16="http://schemas.microsoft.com/office/drawing/2014/main" id="{4636E2CA-BF83-402F-BFD7-EF9681BDE571}"/>
                </a:ext>
              </a:extLst>
            </p:cNvPr>
            <p:cNvSpPr/>
            <p:nvPr/>
          </p:nvSpPr>
          <p:spPr>
            <a:xfrm>
              <a:off x="4566510" y="1999308"/>
              <a:ext cx="95250" cy="95250"/>
            </a:xfrm>
            <a:custGeom>
              <a:avLst/>
              <a:gdLst>
                <a:gd name="connsiteX0" fmla="*/ 95250 w 95250"/>
                <a:gd name="connsiteY0" fmla="*/ 47625 h 95250"/>
                <a:gd name="connsiteX1" fmla="*/ 47625 w 95250"/>
                <a:gd name="connsiteY1" fmla="*/ 95250 h 95250"/>
                <a:gd name="connsiteX2" fmla="*/ 0 w 95250"/>
                <a:gd name="connsiteY2" fmla="*/ 47625 h 95250"/>
                <a:gd name="connsiteX3" fmla="*/ 47625 w 95250"/>
                <a:gd name="connsiteY3" fmla="*/ 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73928"/>
                    <a:pt x="73928" y="95250"/>
                    <a:pt x="47625" y="95250"/>
                  </a:cubicBezTo>
                  <a:cubicBezTo>
                    <a:pt x="21322" y="95250"/>
                    <a:pt x="0" y="73928"/>
                    <a:pt x="0" y="47625"/>
                  </a:cubicBezTo>
                  <a:cubicBezTo>
                    <a:pt x="0" y="21322"/>
                    <a:pt x="21322" y="0"/>
                    <a:pt x="47625" y="0"/>
                  </a:cubicBezTo>
                  <a:cubicBezTo>
                    <a:pt x="73928" y="0"/>
                    <a:pt x="95250" y="21322"/>
                    <a:pt x="95250" y="47625"/>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118" name="图形 25" descr="清单 纯色填充">
            <a:extLst>
              <a:ext uri="{FF2B5EF4-FFF2-40B4-BE49-F238E27FC236}">
                <a16:creationId xmlns="" xmlns:a16="http://schemas.microsoft.com/office/drawing/2014/main" id="{83A15F4A-1788-46CC-9292-39DFED15F611}"/>
              </a:ext>
            </a:extLst>
          </p:cNvPr>
          <p:cNvGrpSpPr/>
          <p:nvPr/>
        </p:nvGrpSpPr>
        <p:grpSpPr>
          <a:xfrm>
            <a:off x="5800726" y="1932633"/>
            <a:ext cx="590550" cy="762000"/>
            <a:chOff x="5800726" y="1932633"/>
            <a:chExt cx="590550" cy="762000"/>
          </a:xfrm>
          <a:noFill/>
        </p:grpSpPr>
        <p:sp>
          <p:nvSpPr>
            <p:cNvPr id="119" name="图形 25" descr="清单 纯色填充">
              <a:extLst>
                <a:ext uri="{FF2B5EF4-FFF2-40B4-BE49-F238E27FC236}">
                  <a16:creationId xmlns="" xmlns:a16="http://schemas.microsoft.com/office/drawing/2014/main" id="{FE6A5B3B-FB21-4E72-8F21-17394D1F6A56}"/>
                </a:ext>
              </a:extLst>
            </p:cNvPr>
            <p:cNvSpPr/>
            <p:nvPr/>
          </p:nvSpPr>
          <p:spPr>
            <a:xfrm>
              <a:off x="5800726" y="1932633"/>
              <a:ext cx="590550" cy="762000"/>
            </a:xfrm>
            <a:custGeom>
              <a:avLst/>
              <a:gdLst>
                <a:gd name="connsiteX0" fmla="*/ 57150 w 590550"/>
                <a:gd name="connsiteY0" fmla="*/ 57150 h 762000"/>
                <a:gd name="connsiteX1" fmla="*/ 533400 w 590550"/>
                <a:gd name="connsiteY1" fmla="*/ 57150 h 762000"/>
                <a:gd name="connsiteX2" fmla="*/ 533400 w 590550"/>
                <a:gd name="connsiteY2" fmla="*/ 704850 h 762000"/>
                <a:gd name="connsiteX3" fmla="*/ 57150 w 590550"/>
                <a:gd name="connsiteY3" fmla="*/ 704850 h 762000"/>
                <a:gd name="connsiteX4" fmla="*/ 57150 w 590550"/>
                <a:gd name="connsiteY4" fmla="*/ 57150 h 762000"/>
                <a:gd name="connsiteX5" fmla="*/ 0 w 590550"/>
                <a:gd name="connsiteY5" fmla="*/ 762000 h 762000"/>
                <a:gd name="connsiteX6" fmla="*/ 590550 w 590550"/>
                <a:gd name="connsiteY6" fmla="*/ 762000 h 762000"/>
                <a:gd name="connsiteX7" fmla="*/ 590550 w 590550"/>
                <a:gd name="connsiteY7" fmla="*/ 0 h 762000"/>
                <a:gd name="connsiteX8" fmla="*/ 0 w 590550"/>
                <a:gd name="connsiteY8" fmla="*/ 0 h 762000"/>
                <a:gd name="connsiteX9" fmla="*/ 0 w 590550"/>
                <a:gd name="connsiteY9" fmla="*/ 76200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0550" h="762000">
                  <a:moveTo>
                    <a:pt x="57150" y="57150"/>
                  </a:moveTo>
                  <a:lnTo>
                    <a:pt x="533400" y="57150"/>
                  </a:lnTo>
                  <a:lnTo>
                    <a:pt x="533400" y="704850"/>
                  </a:lnTo>
                  <a:lnTo>
                    <a:pt x="57150" y="704850"/>
                  </a:lnTo>
                  <a:lnTo>
                    <a:pt x="57150" y="57150"/>
                  </a:lnTo>
                  <a:close/>
                  <a:moveTo>
                    <a:pt x="0" y="762000"/>
                  </a:moveTo>
                  <a:lnTo>
                    <a:pt x="590550" y="762000"/>
                  </a:lnTo>
                  <a:lnTo>
                    <a:pt x="590550" y="0"/>
                  </a:lnTo>
                  <a:lnTo>
                    <a:pt x="0" y="0"/>
                  </a:lnTo>
                  <a:lnTo>
                    <a:pt x="0" y="7620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20" name="图形 25" descr="清单 纯色填充">
              <a:extLst>
                <a:ext uri="{FF2B5EF4-FFF2-40B4-BE49-F238E27FC236}">
                  <a16:creationId xmlns="" xmlns:a16="http://schemas.microsoft.com/office/drawing/2014/main" id="{DD020DDC-F75A-4CB0-9061-55076257AE8C}"/>
                </a:ext>
              </a:extLst>
            </p:cNvPr>
            <p:cNvSpPr/>
            <p:nvPr/>
          </p:nvSpPr>
          <p:spPr>
            <a:xfrm>
              <a:off x="6115051" y="2075508"/>
              <a:ext cx="161925" cy="38100"/>
            </a:xfrm>
            <a:custGeom>
              <a:avLst/>
              <a:gdLst>
                <a:gd name="connsiteX0" fmla="*/ 0 w 161925"/>
                <a:gd name="connsiteY0" fmla="*/ 0 h 38100"/>
                <a:gd name="connsiteX1" fmla="*/ 161925 w 161925"/>
                <a:gd name="connsiteY1" fmla="*/ 0 h 38100"/>
                <a:gd name="connsiteX2" fmla="*/ 161925 w 161925"/>
                <a:gd name="connsiteY2" fmla="*/ 38100 h 38100"/>
                <a:gd name="connsiteX3" fmla="*/ 0 w 16192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61925" h="38100">
                  <a:moveTo>
                    <a:pt x="0" y="0"/>
                  </a:moveTo>
                  <a:lnTo>
                    <a:pt x="161925" y="0"/>
                  </a:lnTo>
                  <a:lnTo>
                    <a:pt x="16192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21" name="图形 25" descr="清单 纯色填充">
              <a:extLst>
                <a:ext uri="{FF2B5EF4-FFF2-40B4-BE49-F238E27FC236}">
                  <a16:creationId xmlns="" xmlns:a16="http://schemas.microsoft.com/office/drawing/2014/main" id="{D004F04E-A370-4C98-B6FF-292223C6AFA6}"/>
                </a:ext>
              </a:extLst>
            </p:cNvPr>
            <p:cNvSpPr/>
            <p:nvPr/>
          </p:nvSpPr>
          <p:spPr>
            <a:xfrm>
              <a:off x="6115051" y="2227908"/>
              <a:ext cx="161925" cy="38100"/>
            </a:xfrm>
            <a:custGeom>
              <a:avLst/>
              <a:gdLst>
                <a:gd name="connsiteX0" fmla="*/ 0 w 161925"/>
                <a:gd name="connsiteY0" fmla="*/ 0 h 38100"/>
                <a:gd name="connsiteX1" fmla="*/ 161925 w 161925"/>
                <a:gd name="connsiteY1" fmla="*/ 0 h 38100"/>
                <a:gd name="connsiteX2" fmla="*/ 161925 w 161925"/>
                <a:gd name="connsiteY2" fmla="*/ 38100 h 38100"/>
                <a:gd name="connsiteX3" fmla="*/ 0 w 16192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61925" h="38100">
                  <a:moveTo>
                    <a:pt x="0" y="0"/>
                  </a:moveTo>
                  <a:lnTo>
                    <a:pt x="161925" y="0"/>
                  </a:lnTo>
                  <a:lnTo>
                    <a:pt x="16192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22" name="图形 25" descr="清单 纯色填充">
              <a:extLst>
                <a:ext uri="{FF2B5EF4-FFF2-40B4-BE49-F238E27FC236}">
                  <a16:creationId xmlns="" xmlns:a16="http://schemas.microsoft.com/office/drawing/2014/main" id="{FA886F94-5030-4DC3-A06A-034CC968A63C}"/>
                </a:ext>
              </a:extLst>
            </p:cNvPr>
            <p:cNvSpPr/>
            <p:nvPr/>
          </p:nvSpPr>
          <p:spPr>
            <a:xfrm>
              <a:off x="6115051" y="2532708"/>
              <a:ext cx="161925" cy="38100"/>
            </a:xfrm>
            <a:custGeom>
              <a:avLst/>
              <a:gdLst>
                <a:gd name="connsiteX0" fmla="*/ 0 w 161925"/>
                <a:gd name="connsiteY0" fmla="*/ 0 h 38100"/>
                <a:gd name="connsiteX1" fmla="*/ 161925 w 161925"/>
                <a:gd name="connsiteY1" fmla="*/ 0 h 38100"/>
                <a:gd name="connsiteX2" fmla="*/ 161925 w 161925"/>
                <a:gd name="connsiteY2" fmla="*/ 38100 h 38100"/>
                <a:gd name="connsiteX3" fmla="*/ 0 w 16192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61925" h="38100">
                  <a:moveTo>
                    <a:pt x="0" y="0"/>
                  </a:moveTo>
                  <a:lnTo>
                    <a:pt x="161925" y="0"/>
                  </a:lnTo>
                  <a:lnTo>
                    <a:pt x="16192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23" name="图形 25" descr="清单 纯色填充">
              <a:extLst>
                <a:ext uri="{FF2B5EF4-FFF2-40B4-BE49-F238E27FC236}">
                  <a16:creationId xmlns="" xmlns:a16="http://schemas.microsoft.com/office/drawing/2014/main" id="{0101547D-B153-4222-AB3C-16B3BE9BA73F}"/>
                </a:ext>
              </a:extLst>
            </p:cNvPr>
            <p:cNvSpPr/>
            <p:nvPr/>
          </p:nvSpPr>
          <p:spPr>
            <a:xfrm>
              <a:off x="6115051" y="2380308"/>
              <a:ext cx="161925" cy="38100"/>
            </a:xfrm>
            <a:custGeom>
              <a:avLst/>
              <a:gdLst>
                <a:gd name="connsiteX0" fmla="*/ 0 w 161925"/>
                <a:gd name="connsiteY0" fmla="*/ 0 h 38100"/>
                <a:gd name="connsiteX1" fmla="*/ 161925 w 161925"/>
                <a:gd name="connsiteY1" fmla="*/ 0 h 38100"/>
                <a:gd name="connsiteX2" fmla="*/ 161925 w 161925"/>
                <a:gd name="connsiteY2" fmla="*/ 38100 h 38100"/>
                <a:gd name="connsiteX3" fmla="*/ 0 w 16192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61925" h="38100">
                  <a:moveTo>
                    <a:pt x="0" y="0"/>
                  </a:moveTo>
                  <a:lnTo>
                    <a:pt x="161925" y="0"/>
                  </a:lnTo>
                  <a:lnTo>
                    <a:pt x="16192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24" name="图形 25" descr="清单 纯色填充">
              <a:extLst>
                <a:ext uri="{FF2B5EF4-FFF2-40B4-BE49-F238E27FC236}">
                  <a16:creationId xmlns="" xmlns:a16="http://schemas.microsoft.com/office/drawing/2014/main" id="{8AF210D9-9A3E-4D37-840D-B4C8EC8802B6}"/>
                </a:ext>
              </a:extLst>
            </p:cNvPr>
            <p:cNvSpPr/>
            <p:nvPr/>
          </p:nvSpPr>
          <p:spPr>
            <a:xfrm>
              <a:off x="5915026" y="2027883"/>
              <a:ext cx="140969" cy="116205"/>
            </a:xfrm>
            <a:custGeom>
              <a:avLst/>
              <a:gdLst>
                <a:gd name="connsiteX0" fmla="*/ 140970 w 140969"/>
                <a:gd name="connsiteY0" fmla="*/ 26670 h 116205"/>
                <a:gd name="connsiteX1" fmla="*/ 114300 w 140969"/>
                <a:gd name="connsiteY1" fmla="*/ 0 h 116205"/>
                <a:gd name="connsiteX2" fmla="*/ 51435 w 140969"/>
                <a:gd name="connsiteY2" fmla="*/ 62865 h 116205"/>
                <a:gd name="connsiteX3" fmla="*/ 26670 w 140969"/>
                <a:gd name="connsiteY3" fmla="*/ 38100 h 116205"/>
                <a:gd name="connsiteX4" fmla="*/ 0 w 140969"/>
                <a:gd name="connsiteY4" fmla="*/ 64770 h 116205"/>
                <a:gd name="connsiteX5" fmla="*/ 51435 w 140969"/>
                <a:gd name="connsiteY5" fmla="*/ 116205 h 116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969" h="116205">
                  <a:moveTo>
                    <a:pt x="140970" y="26670"/>
                  </a:moveTo>
                  <a:lnTo>
                    <a:pt x="114300" y="0"/>
                  </a:lnTo>
                  <a:lnTo>
                    <a:pt x="51435" y="62865"/>
                  </a:lnTo>
                  <a:lnTo>
                    <a:pt x="26670" y="38100"/>
                  </a:lnTo>
                  <a:lnTo>
                    <a:pt x="0" y="64770"/>
                  </a:lnTo>
                  <a:lnTo>
                    <a:pt x="51435" y="11620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25" name="图形 25" descr="清单 纯色填充">
              <a:extLst>
                <a:ext uri="{FF2B5EF4-FFF2-40B4-BE49-F238E27FC236}">
                  <a16:creationId xmlns="" xmlns:a16="http://schemas.microsoft.com/office/drawing/2014/main" id="{63BD26F0-BC3E-498D-8892-FE714F5098AF}"/>
                </a:ext>
              </a:extLst>
            </p:cNvPr>
            <p:cNvSpPr/>
            <p:nvPr/>
          </p:nvSpPr>
          <p:spPr>
            <a:xfrm>
              <a:off x="5915026" y="2180283"/>
              <a:ext cx="140969" cy="116205"/>
            </a:xfrm>
            <a:custGeom>
              <a:avLst/>
              <a:gdLst>
                <a:gd name="connsiteX0" fmla="*/ 140970 w 140969"/>
                <a:gd name="connsiteY0" fmla="*/ 26670 h 116205"/>
                <a:gd name="connsiteX1" fmla="*/ 114300 w 140969"/>
                <a:gd name="connsiteY1" fmla="*/ 0 h 116205"/>
                <a:gd name="connsiteX2" fmla="*/ 51435 w 140969"/>
                <a:gd name="connsiteY2" fmla="*/ 62865 h 116205"/>
                <a:gd name="connsiteX3" fmla="*/ 26670 w 140969"/>
                <a:gd name="connsiteY3" fmla="*/ 38100 h 116205"/>
                <a:gd name="connsiteX4" fmla="*/ 0 w 140969"/>
                <a:gd name="connsiteY4" fmla="*/ 64770 h 116205"/>
                <a:gd name="connsiteX5" fmla="*/ 51435 w 140969"/>
                <a:gd name="connsiteY5" fmla="*/ 116205 h 116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969" h="116205">
                  <a:moveTo>
                    <a:pt x="140970" y="26670"/>
                  </a:moveTo>
                  <a:lnTo>
                    <a:pt x="114300" y="0"/>
                  </a:lnTo>
                  <a:lnTo>
                    <a:pt x="51435" y="62865"/>
                  </a:lnTo>
                  <a:lnTo>
                    <a:pt x="26670" y="38100"/>
                  </a:lnTo>
                  <a:lnTo>
                    <a:pt x="0" y="64770"/>
                  </a:lnTo>
                  <a:lnTo>
                    <a:pt x="51435" y="11620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26" name="图形 25" descr="清单 纯色填充">
              <a:extLst>
                <a:ext uri="{FF2B5EF4-FFF2-40B4-BE49-F238E27FC236}">
                  <a16:creationId xmlns="" xmlns:a16="http://schemas.microsoft.com/office/drawing/2014/main" id="{07F16B5C-D29F-4175-A929-B7E35A1220C7}"/>
                </a:ext>
              </a:extLst>
            </p:cNvPr>
            <p:cNvSpPr/>
            <p:nvPr/>
          </p:nvSpPr>
          <p:spPr>
            <a:xfrm>
              <a:off x="5915026" y="2332683"/>
              <a:ext cx="140969" cy="116205"/>
            </a:xfrm>
            <a:custGeom>
              <a:avLst/>
              <a:gdLst>
                <a:gd name="connsiteX0" fmla="*/ 140970 w 140969"/>
                <a:gd name="connsiteY0" fmla="*/ 26670 h 116205"/>
                <a:gd name="connsiteX1" fmla="*/ 114300 w 140969"/>
                <a:gd name="connsiteY1" fmla="*/ 0 h 116205"/>
                <a:gd name="connsiteX2" fmla="*/ 51435 w 140969"/>
                <a:gd name="connsiteY2" fmla="*/ 62865 h 116205"/>
                <a:gd name="connsiteX3" fmla="*/ 26670 w 140969"/>
                <a:gd name="connsiteY3" fmla="*/ 38100 h 116205"/>
                <a:gd name="connsiteX4" fmla="*/ 0 w 140969"/>
                <a:gd name="connsiteY4" fmla="*/ 64770 h 116205"/>
                <a:gd name="connsiteX5" fmla="*/ 51435 w 140969"/>
                <a:gd name="connsiteY5" fmla="*/ 116205 h 116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969" h="116205">
                  <a:moveTo>
                    <a:pt x="140970" y="26670"/>
                  </a:moveTo>
                  <a:lnTo>
                    <a:pt x="114300" y="0"/>
                  </a:lnTo>
                  <a:lnTo>
                    <a:pt x="51435" y="62865"/>
                  </a:lnTo>
                  <a:lnTo>
                    <a:pt x="26670" y="38100"/>
                  </a:lnTo>
                  <a:lnTo>
                    <a:pt x="0" y="64770"/>
                  </a:lnTo>
                  <a:lnTo>
                    <a:pt x="51435" y="11620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27" name="图形 25" descr="清单 纯色填充">
              <a:extLst>
                <a:ext uri="{FF2B5EF4-FFF2-40B4-BE49-F238E27FC236}">
                  <a16:creationId xmlns="" xmlns:a16="http://schemas.microsoft.com/office/drawing/2014/main" id="{6134E37A-8171-4CCA-A7E2-D8265F27CBCB}"/>
                </a:ext>
              </a:extLst>
            </p:cNvPr>
            <p:cNvSpPr/>
            <p:nvPr/>
          </p:nvSpPr>
          <p:spPr>
            <a:xfrm>
              <a:off x="5915026" y="2483178"/>
              <a:ext cx="140969" cy="116204"/>
            </a:xfrm>
            <a:custGeom>
              <a:avLst/>
              <a:gdLst>
                <a:gd name="connsiteX0" fmla="*/ 140970 w 140969"/>
                <a:gd name="connsiteY0" fmla="*/ 26670 h 116204"/>
                <a:gd name="connsiteX1" fmla="*/ 114300 w 140969"/>
                <a:gd name="connsiteY1" fmla="*/ 0 h 116204"/>
                <a:gd name="connsiteX2" fmla="*/ 51435 w 140969"/>
                <a:gd name="connsiteY2" fmla="*/ 62865 h 116204"/>
                <a:gd name="connsiteX3" fmla="*/ 26670 w 140969"/>
                <a:gd name="connsiteY3" fmla="*/ 38100 h 116204"/>
                <a:gd name="connsiteX4" fmla="*/ 0 w 140969"/>
                <a:gd name="connsiteY4" fmla="*/ 64770 h 116204"/>
                <a:gd name="connsiteX5" fmla="*/ 51435 w 140969"/>
                <a:gd name="connsiteY5" fmla="*/ 116205 h 116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969" h="116204">
                  <a:moveTo>
                    <a:pt x="140970" y="26670"/>
                  </a:moveTo>
                  <a:lnTo>
                    <a:pt x="114300" y="0"/>
                  </a:lnTo>
                  <a:lnTo>
                    <a:pt x="51435" y="62865"/>
                  </a:lnTo>
                  <a:lnTo>
                    <a:pt x="26670" y="38100"/>
                  </a:lnTo>
                  <a:lnTo>
                    <a:pt x="0" y="64770"/>
                  </a:lnTo>
                  <a:lnTo>
                    <a:pt x="51435" y="11620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62" name="组合 261">
            <a:extLst>
              <a:ext uri="{FF2B5EF4-FFF2-40B4-BE49-F238E27FC236}">
                <a16:creationId xmlns="" xmlns:a16="http://schemas.microsoft.com/office/drawing/2014/main" id="{FB46B229-CC47-42FC-9C3C-08EA43E07274}"/>
              </a:ext>
            </a:extLst>
          </p:cNvPr>
          <p:cNvGrpSpPr/>
          <p:nvPr/>
        </p:nvGrpSpPr>
        <p:grpSpPr>
          <a:xfrm>
            <a:off x="7349742" y="1932633"/>
            <a:ext cx="733409" cy="762000"/>
            <a:chOff x="7349742" y="1932633"/>
            <a:chExt cx="733409" cy="762000"/>
          </a:xfrm>
        </p:grpSpPr>
        <p:sp>
          <p:nvSpPr>
            <p:cNvPr id="128" name="图形 27" descr="剪贴板 纯色填充">
              <a:extLst>
                <a:ext uri="{FF2B5EF4-FFF2-40B4-BE49-F238E27FC236}">
                  <a16:creationId xmlns="" xmlns:a16="http://schemas.microsoft.com/office/drawing/2014/main" id="{C80197FD-C42F-4CAB-A2B2-C89A2F8E3481}"/>
                </a:ext>
              </a:extLst>
            </p:cNvPr>
            <p:cNvSpPr/>
            <p:nvPr/>
          </p:nvSpPr>
          <p:spPr>
            <a:xfrm>
              <a:off x="7645017" y="2102473"/>
              <a:ext cx="373151" cy="373151"/>
            </a:xfrm>
            <a:custGeom>
              <a:avLst/>
              <a:gdLst>
                <a:gd name="connsiteX0" fmla="*/ 93002 w 373151"/>
                <a:gd name="connsiteY0" fmla="*/ 280692 h 373151"/>
                <a:gd name="connsiteX1" fmla="*/ 93553 w 373151"/>
                <a:gd name="connsiteY1" fmla="*/ 318985 h 373151"/>
                <a:gd name="connsiteX2" fmla="*/ 93002 w 373151"/>
                <a:gd name="connsiteY2" fmla="*/ 319535 h 373151"/>
                <a:gd name="connsiteX3" fmla="*/ 46501 w 373151"/>
                <a:gd name="connsiteY3" fmla="*/ 334851 h 373151"/>
                <a:gd name="connsiteX4" fmla="*/ 38300 w 373151"/>
                <a:gd name="connsiteY4" fmla="*/ 326650 h 373151"/>
                <a:gd name="connsiteX5" fmla="*/ 53616 w 373151"/>
                <a:gd name="connsiteY5" fmla="*/ 280149 h 373151"/>
                <a:gd name="connsiteX6" fmla="*/ 93002 w 373151"/>
                <a:gd name="connsiteY6" fmla="*/ 280692 h 373151"/>
                <a:gd name="connsiteX7" fmla="*/ 303124 w 373151"/>
                <a:gd name="connsiteY7" fmla="*/ 0 h 373151"/>
                <a:gd name="connsiteX8" fmla="*/ 34519 w 373151"/>
                <a:gd name="connsiteY8" fmla="*/ 269205 h 373151"/>
                <a:gd name="connsiteX9" fmla="*/ 0 w 373151"/>
                <a:gd name="connsiteY9" fmla="*/ 373151 h 373151"/>
                <a:gd name="connsiteX10" fmla="*/ 104489 w 373151"/>
                <a:gd name="connsiteY10" fmla="*/ 338680 h 373151"/>
                <a:gd name="connsiteX11" fmla="*/ 373151 w 373151"/>
                <a:gd name="connsiteY11" fmla="*/ 70075 h 373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3151" h="373151">
                  <a:moveTo>
                    <a:pt x="93002" y="280692"/>
                  </a:moveTo>
                  <a:cubicBezTo>
                    <a:pt x="103728" y="291114"/>
                    <a:pt x="103975" y="308259"/>
                    <a:pt x="93553" y="318985"/>
                  </a:cubicBezTo>
                  <a:cubicBezTo>
                    <a:pt x="93372" y="319170"/>
                    <a:pt x="93188" y="319354"/>
                    <a:pt x="93002" y="319535"/>
                  </a:cubicBezTo>
                  <a:lnTo>
                    <a:pt x="46501" y="334851"/>
                  </a:lnTo>
                  <a:lnTo>
                    <a:pt x="38300" y="326650"/>
                  </a:lnTo>
                  <a:lnTo>
                    <a:pt x="53616" y="280149"/>
                  </a:lnTo>
                  <a:cubicBezTo>
                    <a:pt x="64721" y="269624"/>
                    <a:pt x="82191" y="269865"/>
                    <a:pt x="93002" y="280692"/>
                  </a:cubicBezTo>
                  <a:close/>
                  <a:moveTo>
                    <a:pt x="303124" y="0"/>
                  </a:moveTo>
                  <a:lnTo>
                    <a:pt x="34519" y="269205"/>
                  </a:lnTo>
                  <a:lnTo>
                    <a:pt x="0" y="373151"/>
                  </a:lnTo>
                  <a:lnTo>
                    <a:pt x="104489" y="338680"/>
                  </a:lnTo>
                  <a:lnTo>
                    <a:pt x="373151" y="7007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29" name="图形 27" descr="剪贴板 纯色填充">
              <a:extLst>
                <a:ext uri="{FF2B5EF4-FFF2-40B4-BE49-F238E27FC236}">
                  <a16:creationId xmlns="" xmlns:a16="http://schemas.microsoft.com/office/drawing/2014/main" id="{C80197FD-C42F-4CAB-A2B2-C89A2F8E3481}"/>
                </a:ext>
              </a:extLst>
            </p:cNvPr>
            <p:cNvSpPr/>
            <p:nvPr/>
          </p:nvSpPr>
          <p:spPr>
            <a:xfrm>
              <a:off x="7968343" y="2037407"/>
              <a:ext cx="114808" cy="114300"/>
            </a:xfrm>
            <a:custGeom>
              <a:avLst/>
              <a:gdLst>
                <a:gd name="connsiteX0" fmla="*/ 108328 w 114808"/>
                <a:gd name="connsiteY0" fmla="*/ 45407 h 114300"/>
                <a:gd name="connsiteX1" fmla="*/ 69485 w 114808"/>
                <a:gd name="connsiteY1" fmla="*/ 6564 h 114300"/>
                <a:gd name="connsiteX2" fmla="*/ 38653 w 114808"/>
                <a:gd name="connsiteY2" fmla="*/ 6210 h 114300"/>
                <a:gd name="connsiteX3" fmla="*/ 38300 w 114808"/>
                <a:gd name="connsiteY3" fmla="*/ 6564 h 114300"/>
                <a:gd name="connsiteX4" fmla="*/ 0 w 114808"/>
                <a:gd name="connsiteY4" fmla="*/ 44864 h 114300"/>
                <a:gd name="connsiteX5" fmla="*/ 69485 w 114808"/>
                <a:gd name="connsiteY5" fmla="*/ 114301 h 114300"/>
                <a:gd name="connsiteX6" fmla="*/ 107775 w 114808"/>
                <a:gd name="connsiteY6" fmla="*/ 76010 h 114300"/>
                <a:gd name="connsiteX7" fmla="*/ 109645 w 114808"/>
                <a:gd name="connsiteY7" fmla="*/ 46772 h 114300"/>
                <a:gd name="connsiteX8" fmla="*/ 108328 w 114808"/>
                <a:gd name="connsiteY8" fmla="*/ 4540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808" h="114300">
                  <a:moveTo>
                    <a:pt x="108328" y="45407"/>
                  </a:moveTo>
                  <a:lnTo>
                    <a:pt x="69485" y="6564"/>
                  </a:lnTo>
                  <a:cubicBezTo>
                    <a:pt x="61069" y="-2048"/>
                    <a:pt x="47265" y="-2206"/>
                    <a:pt x="38653" y="6210"/>
                  </a:cubicBezTo>
                  <a:cubicBezTo>
                    <a:pt x="38534" y="6326"/>
                    <a:pt x="38416" y="6445"/>
                    <a:pt x="38300" y="6564"/>
                  </a:cubicBezTo>
                  <a:lnTo>
                    <a:pt x="0" y="44864"/>
                  </a:lnTo>
                  <a:lnTo>
                    <a:pt x="69485" y="114301"/>
                  </a:lnTo>
                  <a:lnTo>
                    <a:pt x="107775" y="76010"/>
                  </a:lnTo>
                  <a:cubicBezTo>
                    <a:pt x="116366" y="68452"/>
                    <a:pt x="117202" y="55362"/>
                    <a:pt x="109645" y="46772"/>
                  </a:cubicBezTo>
                  <a:cubicBezTo>
                    <a:pt x="109227" y="46297"/>
                    <a:pt x="108788" y="45841"/>
                    <a:pt x="108328" y="45407"/>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30" name="图形 27" descr="剪贴板 纯色填充">
              <a:extLst>
                <a:ext uri="{FF2B5EF4-FFF2-40B4-BE49-F238E27FC236}">
                  <a16:creationId xmlns="" xmlns:a16="http://schemas.microsoft.com/office/drawing/2014/main" id="{C80197FD-C42F-4CAB-A2B2-C89A2F8E3481}"/>
                </a:ext>
              </a:extLst>
            </p:cNvPr>
            <p:cNvSpPr/>
            <p:nvPr/>
          </p:nvSpPr>
          <p:spPr>
            <a:xfrm>
              <a:off x="7464042" y="2437458"/>
              <a:ext cx="163525" cy="38100"/>
            </a:xfrm>
            <a:custGeom>
              <a:avLst/>
              <a:gdLst>
                <a:gd name="connsiteX0" fmla="*/ 0 w 163525"/>
                <a:gd name="connsiteY0" fmla="*/ 38100 h 38100"/>
                <a:gd name="connsiteX1" fmla="*/ 150895 w 163525"/>
                <a:gd name="connsiteY1" fmla="*/ 38100 h 38100"/>
                <a:gd name="connsiteX2" fmla="*/ 163525 w 163525"/>
                <a:gd name="connsiteY2" fmla="*/ 0 h 38100"/>
                <a:gd name="connsiteX3" fmla="*/ 0 w 163525"/>
                <a:gd name="connsiteY3" fmla="*/ 0 h 38100"/>
                <a:gd name="connsiteX4" fmla="*/ 0 w 163525"/>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525" h="38100">
                  <a:moveTo>
                    <a:pt x="0" y="38100"/>
                  </a:moveTo>
                  <a:lnTo>
                    <a:pt x="150895" y="38100"/>
                  </a:lnTo>
                  <a:lnTo>
                    <a:pt x="163525" y="0"/>
                  </a:lnTo>
                  <a:lnTo>
                    <a:pt x="0" y="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31" name="图形 27" descr="剪贴板 纯色填充">
              <a:extLst>
                <a:ext uri="{FF2B5EF4-FFF2-40B4-BE49-F238E27FC236}">
                  <a16:creationId xmlns="" xmlns:a16="http://schemas.microsoft.com/office/drawing/2014/main" id="{C80197FD-C42F-4CAB-A2B2-C89A2F8E3481}"/>
                </a:ext>
              </a:extLst>
            </p:cNvPr>
            <p:cNvSpPr/>
            <p:nvPr/>
          </p:nvSpPr>
          <p:spPr>
            <a:xfrm>
              <a:off x="7464042" y="2208858"/>
              <a:ext cx="337565" cy="38100"/>
            </a:xfrm>
            <a:custGeom>
              <a:avLst/>
              <a:gdLst>
                <a:gd name="connsiteX0" fmla="*/ 0 w 337565"/>
                <a:gd name="connsiteY0" fmla="*/ 38100 h 38100"/>
                <a:gd name="connsiteX1" fmla="*/ 299542 w 337565"/>
                <a:gd name="connsiteY1" fmla="*/ 38100 h 38100"/>
                <a:gd name="connsiteX2" fmla="*/ 337566 w 337565"/>
                <a:gd name="connsiteY2" fmla="*/ 0 h 38100"/>
                <a:gd name="connsiteX3" fmla="*/ 0 w 337565"/>
                <a:gd name="connsiteY3" fmla="*/ 0 h 38100"/>
                <a:gd name="connsiteX4" fmla="*/ 0 w 337565"/>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565" h="38100">
                  <a:moveTo>
                    <a:pt x="0" y="38100"/>
                  </a:moveTo>
                  <a:lnTo>
                    <a:pt x="299542" y="38100"/>
                  </a:lnTo>
                  <a:lnTo>
                    <a:pt x="337566" y="0"/>
                  </a:lnTo>
                  <a:lnTo>
                    <a:pt x="0" y="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32" name="图形 27" descr="剪贴板 纯色填充">
              <a:extLst>
                <a:ext uri="{FF2B5EF4-FFF2-40B4-BE49-F238E27FC236}">
                  <a16:creationId xmlns="" xmlns:a16="http://schemas.microsoft.com/office/drawing/2014/main" id="{C80197FD-C42F-4CAB-A2B2-C89A2F8E3481}"/>
                </a:ext>
              </a:extLst>
            </p:cNvPr>
            <p:cNvSpPr/>
            <p:nvPr/>
          </p:nvSpPr>
          <p:spPr>
            <a:xfrm>
              <a:off x="7349742" y="1932633"/>
              <a:ext cx="590550" cy="762000"/>
            </a:xfrm>
            <a:custGeom>
              <a:avLst/>
              <a:gdLst>
                <a:gd name="connsiteX0" fmla="*/ 533400 w 590550"/>
                <a:gd name="connsiteY0" fmla="*/ 415290 h 762000"/>
                <a:gd name="connsiteX1" fmla="*/ 533400 w 590550"/>
                <a:gd name="connsiteY1" fmla="*/ 704850 h 762000"/>
                <a:gd name="connsiteX2" fmla="*/ 57150 w 590550"/>
                <a:gd name="connsiteY2" fmla="*/ 704850 h 762000"/>
                <a:gd name="connsiteX3" fmla="*/ 57150 w 590550"/>
                <a:gd name="connsiteY3" fmla="*/ 114300 h 762000"/>
                <a:gd name="connsiteX4" fmla="*/ 161925 w 590550"/>
                <a:gd name="connsiteY4" fmla="*/ 114300 h 762000"/>
                <a:gd name="connsiteX5" fmla="*/ 161925 w 590550"/>
                <a:gd name="connsiteY5" fmla="*/ 171450 h 762000"/>
                <a:gd name="connsiteX6" fmla="*/ 428625 w 590550"/>
                <a:gd name="connsiteY6" fmla="*/ 171450 h 762000"/>
                <a:gd name="connsiteX7" fmla="*/ 428625 w 590550"/>
                <a:gd name="connsiteY7" fmla="*/ 114300 h 762000"/>
                <a:gd name="connsiteX8" fmla="*/ 533400 w 590550"/>
                <a:gd name="connsiteY8" fmla="*/ 114300 h 762000"/>
                <a:gd name="connsiteX9" fmla="*/ 533400 w 590550"/>
                <a:gd name="connsiteY9" fmla="*/ 194520 h 762000"/>
                <a:gd name="connsiteX10" fmla="*/ 578168 w 590550"/>
                <a:gd name="connsiteY10" fmla="*/ 149638 h 762000"/>
                <a:gd name="connsiteX11" fmla="*/ 578168 w 590550"/>
                <a:gd name="connsiteY11" fmla="*/ 149638 h 762000"/>
                <a:gd name="connsiteX12" fmla="*/ 579796 w 590550"/>
                <a:gd name="connsiteY12" fmla="*/ 148009 h 762000"/>
                <a:gd name="connsiteX13" fmla="*/ 590550 w 590550"/>
                <a:gd name="connsiteY13" fmla="*/ 137255 h 762000"/>
                <a:gd name="connsiteX14" fmla="*/ 590550 w 590550"/>
                <a:gd name="connsiteY14" fmla="*/ 95250 h 762000"/>
                <a:gd name="connsiteX15" fmla="*/ 552450 w 590550"/>
                <a:gd name="connsiteY15" fmla="*/ 57150 h 762000"/>
                <a:gd name="connsiteX16" fmla="*/ 390525 w 590550"/>
                <a:gd name="connsiteY16" fmla="*/ 57150 h 762000"/>
                <a:gd name="connsiteX17" fmla="*/ 390525 w 590550"/>
                <a:gd name="connsiteY17" fmla="*/ 38100 h 762000"/>
                <a:gd name="connsiteX18" fmla="*/ 352425 w 590550"/>
                <a:gd name="connsiteY18" fmla="*/ 0 h 762000"/>
                <a:gd name="connsiteX19" fmla="*/ 238125 w 590550"/>
                <a:gd name="connsiteY19" fmla="*/ 0 h 762000"/>
                <a:gd name="connsiteX20" fmla="*/ 200025 w 590550"/>
                <a:gd name="connsiteY20" fmla="*/ 38100 h 762000"/>
                <a:gd name="connsiteX21" fmla="*/ 200025 w 590550"/>
                <a:gd name="connsiteY21" fmla="*/ 57150 h 762000"/>
                <a:gd name="connsiteX22" fmla="*/ 38100 w 590550"/>
                <a:gd name="connsiteY22" fmla="*/ 57150 h 762000"/>
                <a:gd name="connsiteX23" fmla="*/ 0 w 590550"/>
                <a:gd name="connsiteY23" fmla="*/ 95250 h 762000"/>
                <a:gd name="connsiteX24" fmla="*/ 0 w 590550"/>
                <a:gd name="connsiteY24" fmla="*/ 723900 h 762000"/>
                <a:gd name="connsiteX25" fmla="*/ 38100 w 590550"/>
                <a:gd name="connsiteY25" fmla="*/ 762000 h 762000"/>
                <a:gd name="connsiteX26" fmla="*/ 552450 w 590550"/>
                <a:gd name="connsiteY26" fmla="*/ 762000 h 762000"/>
                <a:gd name="connsiteX27" fmla="*/ 590550 w 590550"/>
                <a:gd name="connsiteY27" fmla="*/ 723900 h 762000"/>
                <a:gd name="connsiteX28" fmla="*/ 590550 w 590550"/>
                <a:gd name="connsiteY28" fmla="*/ 358140 h 762000"/>
                <a:gd name="connsiteX29" fmla="*/ 274930 w 590550"/>
                <a:gd name="connsiteY29" fmla="*/ 46330 h 762000"/>
                <a:gd name="connsiteX30" fmla="*/ 295275 w 590550"/>
                <a:gd name="connsiteY30" fmla="*/ 38100 h 762000"/>
                <a:gd name="connsiteX31" fmla="*/ 323850 w 590550"/>
                <a:gd name="connsiteY31" fmla="*/ 66675 h 762000"/>
                <a:gd name="connsiteX32" fmla="*/ 295275 w 590550"/>
                <a:gd name="connsiteY32" fmla="*/ 95250 h 762000"/>
                <a:gd name="connsiteX33" fmla="*/ 266700 w 590550"/>
                <a:gd name="connsiteY33" fmla="*/ 66675 h 762000"/>
                <a:gd name="connsiteX34" fmla="*/ 274930 w 590550"/>
                <a:gd name="connsiteY34" fmla="*/ 4633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0550" h="762000">
                  <a:moveTo>
                    <a:pt x="533400" y="415290"/>
                  </a:moveTo>
                  <a:lnTo>
                    <a:pt x="533400" y="704850"/>
                  </a:lnTo>
                  <a:lnTo>
                    <a:pt x="57150" y="704850"/>
                  </a:lnTo>
                  <a:lnTo>
                    <a:pt x="57150" y="114300"/>
                  </a:lnTo>
                  <a:lnTo>
                    <a:pt x="161925" y="114300"/>
                  </a:lnTo>
                  <a:lnTo>
                    <a:pt x="161925" y="171450"/>
                  </a:lnTo>
                  <a:lnTo>
                    <a:pt x="428625" y="171450"/>
                  </a:lnTo>
                  <a:lnTo>
                    <a:pt x="428625" y="114300"/>
                  </a:lnTo>
                  <a:lnTo>
                    <a:pt x="533400" y="114300"/>
                  </a:lnTo>
                  <a:lnTo>
                    <a:pt x="533400" y="194520"/>
                  </a:lnTo>
                  <a:lnTo>
                    <a:pt x="578168" y="149638"/>
                  </a:lnTo>
                  <a:lnTo>
                    <a:pt x="578168" y="149638"/>
                  </a:lnTo>
                  <a:lnTo>
                    <a:pt x="579796" y="148009"/>
                  </a:lnTo>
                  <a:lnTo>
                    <a:pt x="590550" y="137255"/>
                  </a:lnTo>
                  <a:lnTo>
                    <a:pt x="590550" y="95250"/>
                  </a:lnTo>
                  <a:cubicBezTo>
                    <a:pt x="590550" y="74208"/>
                    <a:pt x="573492" y="57150"/>
                    <a:pt x="552450" y="57150"/>
                  </a:cubicBezTo>
                  <a:lnTo>
                    <a:pt x="390525" y="57150"/>
                  </a:lnTo>
                  <a:lnTo>
                    <a:pt x="390525" y="38100"/>
                  </a:lnTo>
                  <a:cubicBezTo>
                    <a:pt x="390525" y="17058"/>
                    <a:pt x="373467" y="0"/>
                    <a:pt x="352425" y="0"/>
                  </a:cubicBezTo>
                  <a:lnTo>
                    <a:pt x="238125" y="0"/>
                  </a:lnTo>
                  <a:cubicBezTo>
                    <a:pt x="217083" y="0"/>
                    <a:pt x="200025" y="17058"/>
                    <a:pt x="200025" y="38100"/>
                  </a:cubicBezTo>
                  <a:lnTo>
                    <a:pt x="200025" y="57150"/>
                  </a:lnTo>
                  <a:lnTo>
                    <a:pt x="38100" y="57150"/>
                  </a:lnTo>
                  <a:cubicBezTo>
                    <a:pt x="17058" y="57150"/>
                    <a:pt x="0" y="74208"/>
                    <a:pt x="0" y="95250"/>
                  </a:cubicBezTo>
                  <a:lnTo>
                    <a:pt x="0" y="723900"/>
                  </a:lnTo>
                  <a:cubicBezTo>
                    <a:pt x="0" y="744942"/>
                    <a:pt x="17058" y="762000"/>
                    <a:pt x="38100" y="762000"/>
                  </a:cubicBezTo>
                  <a:lnTo>
                    <a:pt x="552450" y="762000"/>
                  </a:lnTo>
                  <a:cubicBezTo>
                    <a:pt x="573492" y="762000"/>
                    <a:pt x="590550" y="744942"/>
                    <a:pt x="590550" y="723900"/>
                  </a:cubicBezTo>
                  <a:lnTo>
                    <a:pt x="590550" y="358140"/>
                  </a:lnTo>
                  <a:close/>
                  <a:moveTo>
                    <a:pt x="274930" y="46330"/>
                  </a:moveTo>
                  <a:cubicBezTo>
                    <a:pt x="280312" y="40938"/>
                    <a:pt x="287657" y="37967"/>
                    <a:pt x="295275" y="38100"/>
                  </a:cubicBezTo>
                  <a:cubicBezTo>
                    <a:pt x="311057" y="38100"/>
                    <a:pt x="323850" y="50893"/>
                    <a:pt x="323850" y="66675"/>
                  </a:cubicBezTo>
                  <a:cubicBezTo>
                    <a:pt x="323850" y="82457"/>
                    <a:pt x="311057" y="95250"/>
                    <a:pt x="295275" y="95250"/>
                  </a:cubicBezTo>
                  <a:cubicBezTo>
                    <a:pt x="279493" y="95250"/>
                    <a:pt x="266700" y="82457"/>
                    <a:pt x="266700" y="66675"/>
                  </a:cubicBezTo>
                  <a:cubicBezTo>
                    <a:pt x="266567" y="59057"/>
                    <a:pt x="269538" y="51712"/>
                    <a:pt x="274930" y="4633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33" name="图形 27" descr="剪贴板 纯色填充">
              <a:extLst>
                <a:ext uri="{FF2B5EF4-FFF2-40B4-BE49-F238E27FC236}">
                  <a16:creationId xmlns="" xmlns:a16="http://schemas.microsoft.com/office/drawing/2014/main" id="{C80197FD-C42F-4CAB-A2B2-C89A2F8E3481}"/>
                </a:ext>
              </a:extLst>
            </p:cNvPr>
            <p:cNvSpPr/>
            <p:nvPr/>
          </p:nvSpPr>
          <p:spPr>
            <a:xfrm>
              <a:off x="7464042" y="2323158"/>
              <a:ext cx="223265" cy="38100"/>
            </a:xfrm>
            <a:custGeom>
              <a:avLst/>
              <a:gdLst>
                <a:gd name="connsiteX0" fmla="*/ 0 w 223265"/>
                <a:gd name="connsiteY0" fmla="*/ 38100 h 38100"/>
                <a:gd name="connsiteX1" fmla="*/ 185242 w 223265"/>
                <a:gd name="connsiteY1" fmla="*/ 38100 h 38100"/>
                <a:gd name="connsiteX2" fmla="*/ 223266 w 223265"/>
                <a:gd name="connsiteY2" fmla="*/ 0 h 38100"/>
                <a:gd name="connsiteX3" fmla="*/ 0 w 223265"/>
                <a:gd name="connsiteY3" fmla="*/ 0 h 38100"/>
                <a:gd name="connsiteX4" fmla="*/ 0 w 223265"/>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265" h="38100">
                  <a:moveTo>
                    <a:pt x="0" y="38100"/>
                  </a:moveTo>
                  <a:lnTo>
                    <a:pt x="185242" y="38100"/>
                  </a:lnTo>
                  <a:lnTo>
                    <a:pt x="223266" y="0"/>
                  </a:lnTo>
                  <a:lnTo>
                    <a:pt x="0" y="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61" name="组合 260">
            <a:extLst>
              <a:ext uri="{FF2B5EF4-FFF2-40B4-BE49-F238E27FC236}">
                <a16:creationId xmlns="" xmlns:a16="http://schemas.microsoft.com/office/drawing/2014/main" id="{A435A3F1-3E99-4CE2-A248-B61009285AA0}"/>
              </a:ext>
            </a:extLst>
          </p:cNvPr>
          <p:cNvGrpSpPr/>
          <p:nvPr/>
        </p:nvGrpSpPr>
        <p:grpSpPr>
          <a:xfrm>
            <a:off x="8955908" y="1932633"/>
            <a:ext cx="590550" cy="762000"/>
            <a:chOff x="8955908" y="1932633"/>
            <a:chExt cx="590550" cy="762000"/>
          </a:xfrm>
        </p:grpSpPr>
        <p:sp>
          <p:nvSpPr>
            <p:cNvPr id="134" name="图形 29" descr="全部打叉的剪贴板 纯色填充">
              <a:extLst>
                <a:ext uri="{FF2B5EF4-FFF2-40B4-BE49-F238E27FC236}">
                  <a16:creationId xmlns="" xmlns:a16="http://schemas.microsoft.com/office/drawing/2014/main" id="{F1DEF53C-CCB4-40BE-BE20-C4FE4A122FDE}"/>
                </a:ext>
              </a:extLst>
            </p:cNvPr>
            <p:cNvSpPr/>
            <p:nvPr/>
          </p:nvSpPr>
          <p:spPr>
            <a:xfrm>
              <a:off x="8955908" y="1932633"/>
              <a:ext cx="590550" cy="762000"/>
            </a:xfrm>
            <a:custGeom>
              <a:avLst/>
              <a:gdLst>
                <a:gd name="connsiteX0" fmla="*/ 533400 w 590550"/>
                <a:gd name="connsiteY0" fmla="*/ 704850 h 762000"/>
                <a:gd name="connsiteX1" fmla="*/ 57150 w 590550"/>
                <a:gd name="connsiteY1" fmla="*/ 704850 h 762000"/>
                <a:gd name="connsiteX2" fmla="*/ 57150 w 590550"/>
                <a:gd name="connsiteY2" fmla="*/ 114300 h 762000"/>
                <a:gd name="connsiteX3" fmla="*/ 161925 w 590550"/>
                <a:gd name="connsiteY3" fmla="*/ 114300 h 762000"/>
                <a:gd name="connsiteX4" fmla="*/ 161925 w 590550"/>
                <a:gd name="connsiteY4" fmla="*/ 171450 h 762000"/>
                <a:gd name="connsiteX5" fmla="*/ 428625 w 590550"/>
                <a:gd name="connsiteY5" fmla="*/ 171450 h 762000"/>
                <a:gd name="connsiteX6" fmla="*/ 428625 w 590550"/>
                <a:gd name="connsiteY6" fmla="*/ 114300 h 762000"/>
                <a:gd name="connsiteX7" fmla="*/ 533400 w 590550"/>
                <a:gd name="connsiteY7" fmla="*/ 114300 h 762000"/>
                <a:gd name="connsiteX8" fmla="*/ 295275 w 590550"/>
                <a:gd name="connsiteY8" fmla="*/ 38100 h 762000"/>
                <a:gd name="connsiteX9" fmla="*/ 323850 w 590550"/>
                <a:gd name="connsiteY9" fmla="*/ 66675 h 762000"/>
                <a:gd name="connsiteX10" fmla="*/ 295275 w 590550"/>
                <a:gd name="connsiteY10" fmla="*/ 95250 h 762000"/>
                <a:gd name="connsiteX11" fmla="*/ 266700 w 590550"/>
                <a:gd name="connsiteY11" fmla="*/ 66675 h 762000"/>
                <a:gd name="connsiteX12" fmla="*/ 294314 w 590550"/>
                <a:gd name="connsiteY12" fmla="*/ 38100 h 762000"/>
                <a:gd name="connsiteX13" fmla="*/ 295275 w 590550"/>
                <a:gd name="connsiteY13" fmla="*/ 38100 h 762000"/>
                <a:gd name="connsiteX14" fmla="*/ 552450 w 590550"/>
                <a:gd name="connsiteY14" fmla="*/ 57150 h 762000"/>
                <a:gd name="connsiteX15" fmla="*/ 390525 w 590550"/>
                <a:gd name="connsiteY15" fmla="*/ 57150 h 762000"/>
                <a:gd name="connsiteX16" fmla="*/ 390525 w 590550"/>
                <a:gd name="connsiteY16" fmla="*/ 38100 h 762000"/>
                <a:gd name="connsiteX17" fmla="*/ 352425 w 590550"/>
                <a:gd name="connsiteY17" fmla="*/ 0 h 762000"/>
                <a:gd name="connsiteX18" fmla="*/ 238125 w 590550"/>
                <a:gd name="connsiteY18" fmla="*/ 0 h 762000"/>
                <a:gd name="connsiteX19" fmla="*/ 200025 w 590550"/>
                <a:gd name="connsiteY19" fmla="*/ 38100 h 762000"/>
                <a:gd name="connsiteX20" fmla="*/ 200025 w 590550"/>
                <a:gd name="connsiteY20" fmla="*/ 57150 h 762000"/>
                <a:gd name="connsiteX21" fmla="*/ 38100 w 590550"/>
                <a:gd name="connsiteY21" fmla="*/ 57150 h 762000"/>
                <a:gd name="connsiteX22" fmla="*/ 0 w 590550"/>
                <a:gd name="connsiteY22" fmla="*/ 95250 h 762000"/>
                <a:gd name="connsiteX23" fmla="*/ 0 w 590550"/>
                <a:gd name="connsiteY23" fmla="*/ 723900 h 762000"/>
                <a:gd name="connsiteX24" fmla="*/ 38100 w 590550"/>
                <a:gd name="connsiteY24" fmla="*/ 762000 h 762000"/>
                <a:gd name="connsiteX25" fmla="*/ 552450 w 590550"/>
                <a:gd name="connsiteY25" fmla="*/ 762000 h 762000"/>
                <a:gd name="connsiteX26" fmla="*/ 590550 w 590550"/>
                <a:gd name="connsiteY26" fmla="*/ 723900 h 762000"/>
                <a:gd name="connsiteX27" fmla="*/ 590550 w 590550"/>
                <a:gd name="connsiteY27" fmla="*/ 95250 h 762000"/>
                <a:gd name="connsiteX28" fmla="*/ 552450 w 590550"/>
                <a:gd name="connsiteY28" fmla="*/ 5715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90550" h="762000">
                  <a:moveTo>
                    <a:pt x="533400" y="704850"/>
                  </a:moveTo>
                  <a:lnTo>
                    <a:pt x="57150" y="704850"/>
                  </a:lnTo>
                  <a:lnTo>
                    <a:pt x="57150" y="114300"/>
                  </a:lnTo>
                  <a:lnTo>
                    <a:pt x="161925" y="114300"/>
                  </a:lnTo>
                  <a:lnTo>
                    <a:pt x="161925" y="171450"/>
                  </a:lnTo>
                  <a:lnTo>
                    <a:pt x="428625" y="171450"/>
                  </a:lnTo>
                  <a:lnTo>
                    <a:pt x="428625" y="114300"/>
                  </a:lnTo>
                  <a:lnTo>
                    <a:pt x="533400" y="114300"/>
                  </a:lnTo>
                  <a:close/>
                  <a:moveTo>
                    <a:pt x="295275" y="38100"/>
                  </a:moveTo>
                  <a:cubicBezTo>
                    <a:pt x="311057" y="38100"/>
                    <a:pt x="323850" y="50893"/>
                    <a:pt x="323850" y="66675"/>
                  </a:cubicBezTo>
                  <a:cubicBezTo>
                    <a:pt x="323850" y="82457"/>
                    <a:pt x="311057" y="95250"/>
                    <a:pt x="295275" y="95250"/>
                  </a:cubicBezTo>
                  <a:cubicBezTo>
                    <a:pt x="279493" y="95250"/>
                    <a:pt x="266700" y="82457"/>
                    <a:pt x="266700" y="66675"/>
                  </a:cubicBezTo>
                  <a:cubicBezTo>
                    <a:pt x="266434" y="51159"/>
                    <a:pt x="278798" y="38366"/>
                    <a:pt x="294314" y="38100"/>
                  </a:cubicBezTo>
                  <a:cubicBezTo>
                    <a:pt x="294635" y="38094"/>
                    <a:pt x="294955" y="38094"/>
                    <a:pt x="295275" y="38100"/>
                  </a:cubicBezTo>
                  <a:close/>
                  <a:moveTo>
                    <a:pt x="552450" y="57150"/>
                  </a:moveTo>
                  <a:lnTo>
                    <a:pt x="390525" y="57150"/>
                  </a:lnTo>
                  <a:lnTo>
                    <a:pt x="390525" y="38100"/>
                  </a:lnTo>
                  <a:cubicBezTo>
                    <a:pt x="390525" y="17058"/>
                    <a:pt x="373467" y="0"/>
                    <a:pt x="352425" y="0"/>
                  </a:cubicBezTo>
                  <a:lnTo>
                    <a:pt x="238125" y="0"/>
                  </a:lnTo>
                  <a:cubicBezTo>
                    <a:pt x="217083" y="0"/>
                    <a:pt x="200025" y="17058"/>
                    <a:pt x="200025" y="38100"/>
                  </a:cubicBezTo>
                  <a:lnTo>
                    <a:pt x="200025" y="57150"/>
                  </a:lnTo>
                  <a:lnTo>
                    <a:pt x="38100" y="57150"/>
                  </a:lnTo>
                  <a:cubicBezTo>
                    <a:pt x="17058" y="57150"/>
                    <a:pt x="0" y="74208"/>
                    <a:pt x="0" y="95250"/>
                  </a:cubicBezTo>
                  <a:lnTo>
                    <a:pt x="0" y="723900"/>
                  </a:lnTo>
                  <a:cubicBezTo>
                    <a:pt x="0" y="744942"/>
                    <a:pt x="17058" y="762000"/>
                    <a:pt x="38100" y="762000"/>
                  </a:cubicBezTo>
                  <a:lnTo>
                    <a:pt x="552450" y="762000"/>
                  </a:lnTo>
                  <a:cubicBezTo>
                    <a:pt x="573492" y="762000"/>
                    <a:pt x="590550" y="744942"/>
                    <a:pt x="590550" y="723900"/>
                  </a:cubicBezTo>
                  <a:lnTo>
                    <a:pt x="590550" y="95250"/>
                  </a:lnTo>
                  <a:cubicBezTo>
                    <a:pt x="590550" y="74208"/>
                    <a:pt x="573492" y="57150"/>
                    <a:pt x="552450" y="5715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35" name="图形 29" descr="全部打叉的剪贴板 纯色填充">
              <a:extLst>
                <a:ext uri="{FF2B5EF4-FFF2-40B4-BE49-F238E27FC236}">
                  <a16:creationId xmlns="" xmlns:a16="http://schemas.microsoft.com/office/drawing/2014/main" id="{F1DEF53C-CCB4-40BE-BE20-C4FE4A122FDE}"/>
                </a:ext>
              </a:extLst>
            </p:cNvPr>
            <p:cNvSpPr/>
            <p:nvPr/>
          </p:nvSpPr>
          <p:spPr>
            <a:xfrm>
              <a:off x="9088676" y="2379726"/>
              <a:ext cx="96402" cy="96412"/>
            </a:xfrm>
            <a:custGeom>
              <a:avLst/>
              <a:gdLst>
                <a:gd name="connsiteX0" fmla="*/ 96403 w 96402"/>
                <a:gd name="connsiteY0" fmla="*/ 20212 h 96412"/>
                <a:gd name="connsiteX1" fmla="*/ 76200 w 96402"/>
                <a:gd name="connsiteY1" fmla="*/ 0 h 96412"/>
                <a:gd name="connsiteX2" fmla="*/ 48206 w 96402"/>
                <a:gd name="connsiteY2" fmla="*/ 28004 h 96412"/>
                <a:gd name="connsiteX3" fmla="*/ 20203 w 96402"/>
                <a:gd name="connsiteY3" fmla="*/ 0 h 96412"/>
                <a:gd name="connsiteX4" fmla="*/ 0 w 96402"/>
                <a:gd name="connsiteY4" fmla="*/ 20212 h 96412"/>
                <a:gd name="connsiteX5" fmla="*/ 28004 w 96402"/>
                <a:gd name="connsiteY5" fmla="*/ 48206 h 96412"/>
                <a:gd name="connsiteX6" fmla="*/ 0 w 96402"/>
                <a:gd name="connsiteY6" fmla="*/ 76200 h 96412"/>
                <a:gd name="connsiteX7" fmla="*/ 20203 w 96402"/>
                <a:gd name="connsiteY7" fmla="*/ 96412 h 96412"/>
                <a:gd name="connsiteX8" fmla="*/ 48206 w 96402"/>
                <a:gd name="connsiteY8" fmla="*/ 68409 h 96412"/>
                <a:gd name="connsiteX9" fmla="*/ 76200 w 96402"/>
                <a:gd name="connsiteY9" fmla="*/ 96412 h 96412"/>
                <a:gd name="connsiteX10" fmla="*/ 96403 w 96402"/>
                <a:gd name="connsiteY10" fmla="*/ 76200 h 96412"/>
                <a:gd name="connsiteX11" fmla="*/ 68409 w 96402"/>
                <a:gd name="connsiteY11" fmla="*/ 48206 h 96412"/>
                <a:gd name="connsiteX12" fmla="*/ 96403 w 96402"/>
                <a:gd name="connsiteY12" fmla="*/ 20212 h 96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402" h="96412">
                  <a:moveTo>
                    <a:pt x="96403" y="20212"/>
                  </a:moveTo>
                  <a:lnTo>
                    <a:pt x="76200" y="0"/>
                  </a:lnTo>
                  <a:lnTo>
                    <a:pt x="48206" y="28004"/>
                  </a:lnTo>
                  <a:lnTo>
                    <a:pt x="20203" y="0"/>
                  </a:lnTo>
                  <a:lnTo>
                    <a:pt x="0" y="20212"/>
                  </a:lnTo>
                  <a:lnTo>
                    <a:pt x="28004" y="48206"/>
                  </a:lnTo>
                  <a:lnTo>
                    <a:pt x="0" y="76200"/>
                  </a:lnTo>
                  <a:lnTo>
                    <a:pt x="20203" y="96412"/>
                  </a:lnTo>
                  <a:lnTo>
                    <a:pt x="48206" y="68409"/>
                  </a:lnTo>
                  <a:lnTo>
                    <a:pt x="76200" y="96412"/>
                  </a:lnTo>
                  <a:lnTo>
                    <a:pt x="96403" y="76200"/>
                  </a:lnTo>
                  <a:lnTo>
                    <a:pt x="68409" y="48206"/>
                  </a:lnTo>
                  <a:lnTo>
                    <a:pt x="96403" y="20212"/>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36" name="图形 29" descr="全部打叉的剪贴板 纯色填充">
              <a:extLst>
                <a:ext uri="{FF2B5EF4-FFF2-40B4-BE49-F238E27FC236}">
                  <a16:creationId xmlns="" xmlns:a16="http://schemas.microsoft.com/office/drawing/2014/main" id="{F1DEF53C-CCB4-40BE-BE20-C4FE4A122FDE}"/>
                </a:ext>
              </a:extLst>
            </p:cNvPr>
            <p:cNvSpPr/>
            <p:nvPr/>
          </p:nvSpPr>
          <p:spPr>
            <a:xfrm>
              <a:off x="9088676" y="2494027"/>
              <a:ext cx="96402" cy="96411"/>
            </a:xfrm>
            <a:custGeom>
              <a:avLst/>
              <a:gdLst>
                <a:gd name="connsiteX0" fmla="*/ 76200 w 96402"/>
                <a:gd name="connsiteY0" fmla="*/ 0 h 96411"/>
                <a:gd name="connsiteX1" fmla="*/ 48206 w 96402"/>
                <a:gd name="connsiteY1" fmla="*/ 28003 h 96411"/>
                <a:gd name="connsiteX2" fmla="*/ 20203 w 96402"/>
                <a:gd name="connsiteY2" fmla="*/ 0 h 96411"/>
                <a:gd name="connsiteX3" fmla="*/ 0 w 96402"/>
                <a:gd name="connsiteY3" fmla="*/ 20212 h 96411"/>
                <a:gd name="connsiteX4" fmla="*/ 28004 w 96402"/>
                <a:gd name="connsiteY4" fmla="*/ 48206 h 96411"/>
                <a:gd name="connsiteX5" fmla="*/ 0 w 96402"/>
                <a:gd name="connsiteY5" fmla="*/ 76200 h 96411"/>
                <a:gd name="connsiteX6" fmla="*/ 20203 w 96402"/>
                <a:gd name="connsiteY6" fmla="*/ 96412 h 96411"/>
                <a:gd name="connsiteX7" fmla="*/ 48206 w 96402"/>
                <a:gd name="connsiteY7" fmla="*/ 68409 h 96411"/>
                <a:gd name="connsiteX8" fmla="*/ 76200 w 96402"/>
                <a:gd name="connsiteY8" fmla="*/ 96412 h 96411"/>
                <a:gd name="connsiteX9" fmla="*/ 96403 w 96402"/>
                <a:gd name="connsiteY9" fmla="*/ 76200 h 96411"/>
                <a:gd name="connsiteX10" fmla="*/ 68409 w 96402"/>
                <a:gd name="connsiteY10" fmla="*/ 48206 h 96411"/>
                <a:gd name="connsiteX11" fmla="*/ 96403 w 96402"/>
                <a:gd name="connsiteY11" fmla="*/ 20212 h 96411"/>
                <a:gd name="connsiteX12" fmla="*/ 76200 w 96402"/>
                <a:gd name="connsiteY12" fmla="*/ 0 h 96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402" h="96411">
                  <a:moveTo>
                    <a:pt x="76200" y="0"/>
                  </a:moveTo>
                  <a:lnTo>
                    <a:pt x="48206" y="28003"/>
                  </a:lnTo>
                  <a:lnTo>
                    <a:pt x="20203" y="0"/>
                  </a:lnTo>
                  <a:lnTo>
                    <a:pt x="0" y="20212"/>
                  </a:lnTo>
                  <a:lnTo>
                    <a:pt x="28004" y="48206"/>
                  </a:lnTo>
                  <a:lnTo>
                    <a:pt x="0" y="76200"/>
                  </a:lnTo>
                  <a:lnTo>
                    <a:pt x="20203" y="96412"/>
                  </a:lnTo>
                  <a:lnTo>
                    <a:pt x="48206" y="68409"/>
                  </a:lnTo>
                  <a:lnTo>
                    <a:pt x="76200" y="96412"/>
                  </a:lnTo>
                  <a:lnTo>
                    <a:pt x="96403" y="76200"/>
                  </a:lnTo>
                  <a:lnTo>
                    <a:pt x="68409" y="48206"/>
                  </a:lnTo>
                  <a:lnTo>
                    <a:pt x="96403" y="20212"/>
                  </a:lnTo>
                  <a:lnTo>
                    <a:pt x="76200"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37" name="图形 29" descr="全部打叉的剪贴板 纯色填充">
              <a:extLst>
                <a:ext uri="{FF2B5EF4-FFF2-40B4-BE49-F238E27FC236}">
                  <a16:creationId xmlns="" xmlns:a16="http://schemas.microsoft.com/office/drawing/2014/main" id="{F1DEF53C-CCB4-40BE-BE20-C4FE4A122FDE}"/>
                </a:ext>
              </a:extLst>
            </p:cNvPr>
            <p:cNvSpPr/>
            <p:nvPr/>
          </p:nvSpPr>
          <p:spPr>
            <a:xfrm>
              <a:off x="9270233" y="2408883"/>
              <a:ext cx="161925" cy="38100"/>
            </a:xfrm>
            <a:custGeom>
              <a:avLst/>
              <a:gdLst>
                <a:gd name="connsiteX0" fmla="*/ 0 w 161925"/>
                <a:gd name="connsiteY0" fmla="*/ 0 h 38100"/>
                <a:gd name="connsiteX1" fmla="*/ 161925 w 161925"/>
                <a:gd name="connsiteY1" fmla="*/ 0 h 38100"/>
                <a:gd name="connsiteX2" fmla="*/ 161925 w 161925"/>
                <a:gd name="connsiteY2" fmla="*/ 38100 h 38100"/>
                <a:gd name="connsiteX3" fmla="*/ 0 w 16192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61925" h="38100">
                  <a:moveTo>
                    <a:pt x="0" y="0"/>
                  </a:moveTo>
                  <a:lnTo>
                    <a:pt x="161925" y="0"/>
                  </a:lnTo>
                  <a:lnTo>
                    <a:pt x="16192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38" name="图形 29" descr="全部打叉的剪贴板 纯色填充">
              <a:extLst>
                <a:ext uri="{FF2B5EF4-FFF2-40B4-BE49-F238E27FC236}">
                  <a16:creationId xmlns="" xmlns:a16="http://schemas.microsoft.com/office/drawing/2014/main" id="{F1DEF53C-CCB4-40BE-BE20-C4FE4A122FDE}"/>
                </a:ext>
              </a:extLst>
            </p:cNvPr>
            <p:cNvSpPr/>
            <p:nvPr/>
          </p:nvSpPr>
          <p:spPr>
            <a:xfrm>
              <a:off x="9270233" y="2523183"/>
              <a:ext cx="161925" cy="38100"/>
            </a:xfrm>
            <a:custGeom>
              <a:avLst/>
              <a:gdLst>
                <a:gd name="connsiteX0" fmla="*/ 0 w 161925"/>
                <a:gd name="connsiteY0" fmla="*/ 0 h 38100"/>
                <a:gd name="connsiteX1" fmla="*/ 161925 w 161925"/>
                <a:gd name="connsiteY1" fmla="*/ 0 h 38100"/>
                <a:gd name="connsiteX2" fmla="*/ 161925 w 161925"/>
                <a:gd name="connsiteY2" fmla="*/ 38100 h 38100"/>
                <a:gd name="connsiteX3" fmla="*/ 0 w 16192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61925" h="38100">
                  <a:moveTo>
                    <a:pt x="0" y="0"/>
                  </a:moveTo>
                  <a:lnTo>
                    <a:pt x="161925" y="0"/>
                  </a:lnTo>
                  <a:lnTo>
                    <a:pt x="16192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39" name="图形 29" descr="全部打叉的剪贴板 纯色填充">
              <a:extLst>
                <a:ext uri="{FF2B5EF4-FFF2-40B4-BE49-F238E27FC236}">
                  <a16:creationId xmlns="" xmlns:a16="http://schemas.microsoft.com/office/drawing/2014/main" id="{F1DEF53C-CCB4-40BE-BE20-C4FE4A122FDE}"/>
                </a:ext>
              </a:extLst>
            </p:cNvPr>
            <p:cNvSpPr/>
            <p:nvPr/>
          </p:nvSpPr>
          <p:spPr>
            <a:xfrm>
              <a:off x="9088676" y="2151708"/>
              <a:ext cx="96402" cy="96402"/>
            </a:xfrm>
            <a:custGeom>
              <a:avLst/>
              <a:gdLst>
                <a:gd name="connsiteX0" fmla="*/ 96403 w 96402"/>
                <a:gd name="connsiteY0" fmla="*/ 20203 h 96402"/>
                <a:gd name="connsiteX1" fmla="*/ 76200 w 96402"/>
                <a:gd name="connsiteY1" fmla="*/ 0 h 96402"/>
                <a:gd name="connsiteX2" fmla="*/ 48206 w 96402"/>
                <a:gd name="connsiteY2" fmla="*/ 27994 h 96402"/>
                <a:gd name="connsiteX3" fmla="*/ 20203 w 96402"/>
                <a:gd name="connsiteY3" fmla="*/ 0 h 96402"/>
                <a:gd name="connsiteX4" fmla="*/ 0 w 96402"/>
                <a:gd name="connsiteY4" fmla="*/ 20203 h 96402"/>
                <a:gd name="connsiteX5" fmla="*/ 28004 w 96402"/>
                <a:gd name="connsiteY5" fmla="*/ 48206 h 96402"/>
                <a:gd name="connsiteX6" fmla="*/ 0 w 96402"/>
                <a:gd name="connsiteY6" fmla="*/ 76200 h 96402"/>
                <a:gd name="connsiteX7" fmla="*/ 20203 w 96402"/>
                <a:gd name="connsiteY7" fmla="*/ 96403 h 96402"/>
                <a:gd name="connsiteX8" fmla="*/ 48206 w 96402"/>
                <a:gd name="connsiteY8" fmla="*/ 68409 h 96402"/>
                <a:gd name="connsiteX9" fmla="*/ 76200 w 96402"/>
                <a:gd name="connsiteY9" fmla="*/ 96403 h 96402"/>
                <a:gd name="connsiteX10" fmla="*/ 96403 w 96402"/>
                <a:gd name="connsiteY10" fmla="*/ 76200 h 96402"/>
                <a:gd name="connsiteX11" fmla="*/ 68409 w 96402"/>
                <a:gd name="connsiteY11" fmla="*/ 48206 h 96402"/>
                <a:gd name="connsiteX12" fmla="*/ 96403 w 96402"/>
                <a:gd name="connsiteY12" fmla="*/ 20203 h 96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402" h="96402">
                  <a:moveTo>
                    <a:pt x="96403" y="20203"/>
                  </a:moveTo>
                  <a:lnTo>
                    <a:pt x="76200" y="0"/>
                  </a:lnTo>
                  <a:lnTo>
                    <a:pt x="48206" y="27994"/>
                  </a:lnTo>
                  <a:lnTo>
                    <a:pt x="20203" y="0"/>
                  </a:lnTo>
                  <a:lnTo>
                    <a:pt x="0" y="20203"/>
                  </a:lnTo>
                  <a:lnTo>
                    <a:pt x="28004" y="48206"/>
                  </a:lnTo>
                  <a:lnTo>
                    <a:pt x="0" y="76200"/>
                  </a:lnTo>
                  <a:lnTo>
                    <a:pt x="20203" y="96403"/>
                  </a:lnTo>
                  <a:lnTo>
                    <a:pt x="48206" y="68409"/>
                  </a:lnTo>
                  <a:lnTo>
                    <a:pt x="76200" y="96403"/>
                  </a:lnTo>
                  <a:lnTo>
                    <a:pt x="96403" y="76200"/>
                  </a:lnTo>
                  <a:lnTo>
                    <a:pt x="68409" y="48206"/>
                  </a:lnTo>
                  <a:lnTo>
                    <a:pt x="96403" y="20203"/>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40" name="图形 29" descr="全部打叉的剪贴板 纯色填充">
              <a:extLst>
                <a:ext uri="{FF2B5EF4-FFF2-40B4-BE49-F238E27FC236}">
                  <a16:creationId xmlns="" xmlns:a16="http://schemas.microsoft.com/office/drawing/2014/main" id="{F1DEF53C-CCB4-40BE-BE20-C4FE4A122FDE}"/>
                </a:ext>
              </a:extLst>
            </p:cNvPr>
            <p:cNvSpPr/>
            <p:nvPr/>
          </p:nvSpPr>
          <p:spPr>
            <a:xfrm>
              <a:off x="9088676" y="2266008"/>
              <a:ext cx="96402" cy="96402"/>
            </a:xfrm>
            <a:custGeom>
              <a:avLst/>
              <a:gdLst>
                <a:gd name="connsiteX0" fmla="*/ 76200 w 96402"/>
                <a:gd name="connsiteY0" fmla="*/ 0 h 96402"/>
                <a:gd name="connsiteX1" fmla="*/ 48206 w 96402"/>
                <a:gd name="connsiteY1" fmla="*/ 27994 h 96402"/>
                <a:gd name="connsiteX2" fmla="*/ 20203 w 96402"/>
                <a:gd name="connsiteY2" fmla="*/ 0 h 96402"/>
                <a:gd name="connsiteX3" fmla="*/ 0 w 96402"/>
                <a:gd name="connsiteY3" fmla="*/ 20203 h 96402"/>
                <a:gd name="connsiteX4" fmla="*/ 28004 w 96402"/>
                <a:gd name="connsiteY4" fmla="*/ 48206 h 96402"/>
                <a:gd name="connsiteX5" fmla="*/ 0 w 96402"/>
                <a:gd name="connsiteY5" fmla="*/ 76200 h 96402"/>
                <a:gd name="connsiteX6" fmla="*/ 20203 w 96402"/>
                <a:gd name="connsiteY6" fmla="*/ 96403 h 96402"/>
                <a:gd name="connsiteX7" fmla="*/ 48206 w 96402"/>
                <a:gd name="connsiteY7" fmla="*/ 68409 h 96402"/>
                <a:gd name="connsiteX8" fmla="*/ 76200 w 96402"/>
                <a:gd name="connsiteY8" fmla="*/ 96403 h 96402"/>
                <a:gd name="connsiteX9" fmla="*/ 96403 w 96402"/>
                <a:gd name="connsiteY9" fmla="*/ 76200 h 96402"/>
                <a:gd name="connsiteX10" fmla="*/ 68409 w 96402"/>
                <a:gd name="connsiteY10" fmla="*/ 48206 h 96402"/>
                <a:gd name="connsiteX11" fmla="*/ 96403 w 96402"/>
                <a:gd name="connsiteY11" fmla="*/ 20203 h 96402"/>
                <a:gd name="connsiteX12" fmla="*/ 76200 w 96402"/>
                <a:gd name="connsiteY12" fmla="*/ 0 h 96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402" h="96402">
                  <a:moveTo>
                    <a:pt x="76200" y="0"/>
                  </a:moveTo>
                  <a:lnTo>
                    <a:pt x="48206" y="27994"/>
                  </a:lnTo>
                  <a:lnTo>
                    <a:pt x="20203" y="0"/>
                  </a:lnTo>
                  <a:lnTo>
                    <a:pt x="0" y="20203"/>
                  </a:lnTo>
                  <a:lnTo>
                    <a:pt x="28004" y="48206"/>
                  </a:lnTo>
                  <a:lnTo>
                    <a:pt x="0" y="76200"/>
                  </a:lnTo>
                  <a:lnTo>
                    <a:pt x="20203" y="96403"/>
                  </a:lnTo>
                  <a:lnTo>
                    <a:pt x="48206" y="68409"/>
                  </a:lnTo>
                  <a:lnTo>
                    <a:pt x="76200" y="96403"/>
                  </a:lnTo>
                  <a:lnTo>
                    <a:pt x="96403" y="76200"/>
                  </a:lnTo>
                  <a:lnTo>
                    <a:pt x="68409" y="48206"/>
                  </a:lnTo>
                  <a:lnTo>
                    <a:pt x="96403" y="20203"/>
                  </a:lnTo>
                  <a:lnTo>
                    <a:pt x="76200"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41" name="图形 29" descr="全部打叉的剪贴板 纯色填充">
              <a:extLst>
                <a:ext uri="{FF2B5EF4-FFF2-40B4-BE49-F238E27FC236}">
                  <a16:creationId xmlns="" xmlns:a16="http://schemas.microsoft.com/office/drawing/2014/main" id="{F1DEF53C-CCB4-40BE-BE20-C4FE4A122FDE}"/>
                </a:ext>
              </a:extLst>
            </p:cNvPr>
            <p:cNvSpPr/>
            <p:nvPr/>
          </p:nvSpPr>
          <p:spPr>
            <a:xfrm>
              <a:off x="9270233" y="2180864"/>
              <a:ext cx="161925" cy="38100"/>
            </a:xfrm>
            <a:custGeom>
              <a:avLst/>
              <a:gdLst>
                <a:gd name="connsiteX0" fmla="*/ 0 w 161925"/>
                <a:gd name="connsiteY0" fmla="*/ 0 h 38100"/>
                <a:gd name="connsiteX1" fmla="*/ 161925 w 161925"/>
                <a:gd name="connsiteY1" fmla="*/ 0 h 38100"/>
                <a:gd name="connsiteX2" fmla="*/ 161925 w 161925"/>
                <a:gd name="connsiteY2" fmla="*/ 38100 h 38100"/>
                <a:gd name="connsiteX3" fmla="*/ 0 w 16192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61925" h="38100">
                  <a:moveTo>
                    <a:pt x="0" y="0"/>
                  </a:moveTo>
                  <a:lnTo>
                    <a:pt x="161925" y="0"/>
                  </a:lnTo>
                  <a:lnTo>
                    <a:pt x="16192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42" name="图形 29" descr="全部打叉的剪贴板 纯色填充">
              <a:extLst>
                <a:ext uri="{FF2B5EF4-FFF2-40B4-BE49-F238E27FC236}">
                  <a16:creationId xmlns="" xmlns:a16="http://schemas.microsoft.com/office/drawing/2014/main" id="{F1DEF53C-CCB4-40BE-BE20-C4FE4A122FDE}"/>
                </a:ext>
              </a:extLst>
            </p:cNvPr>
            <p:cNvSpPr/>
            <p:nvPr/>
          </p:nvSpPr>
          <p:spPr>
            <a:xfrm>
              <a:off x="9270233" y="2295164"/>
              <a:ext cx="161925" cy="38100"/>
            </a:xfrm>
            <a:custGeom>
              <a:avLst/>
              <a:gdLst>
                <a:gd name="connsiteX0" fmla="*/ 0 w 161925"/>
                <a:gd name="connsiteY0" fmla="*/ 0 h 38100"/>
                <a:gd name="connsiteX1" fmla="*/ 161925 w 161925"/>
                <a:gd name="connsiteY1" fmla="*/ 0 h 38100"/>
                <a:gd name="connsiteX2" fmla="*/ 161925 w 161925"/>
                <a:gd name="connsiteY2" fmla="*/ 38100 h 38100"/>
                <a:gd name="connsiteX3" fmla="*/ 0 w 16192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61925" h="38100">
                  <a:moveTo>
                    <a:pt x="0" y="0"/>
                  </a:moveTo>
                  <a:lnTo>
                    <a:pt x="161925" y="0"/>
                  </a:lnTo>
                  <a:lnTo>
                    <a:pt x="16192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60" name="组合 259">
            <a:extLst>
              <a:ext uri="{FF2B5EF4-FFF2-40B4-BE49-F238E27FC236}">
                <a16:creationId xmlns="" xmlns:a16="http://schemas.microsoft.com/office/drawing/2014/main" id="{093364C4-1732-47FB-AA94-99EEA3D9B905}"/>
              </a:ext>
            </a:extLst>
          </p:cNvPr>
          <p:cNvGrpSpPr/>
          <p:nvPr/>
        </p:nvGrpSpPr>
        <p:grpSpPr>
          <a:xfrm>
            <a:off x="10533499" y="1932633"/>
            <a:ext cx="590550" cy="762000"/>
            <a:chOff x="10533499" y="1932633"/>
            <a:chExt cx="590550" cy="762000"/>
          </a:xfrm>
        </p:grpSpPr>
        <p:sp>
          <p:nvSpPr>
            <p:cNvPr id="143" name="图形 31" descr="剪贴板徽章 纯色填充">
              <a:extLst>
                <a:ext uri="{FF2B5EF4-FFF2-40B4-BE49-F238E27FC236}">
                  <a16:creationId xmlns="" xmlns:a16="http://schemas.microsoft.com/office/drawing/2014/main" id="{CD9BE124-F0AC-4D0F-AEF4-78A46F6DC10D}"/>
                </a:ext>
              </a:extLst>
            </p:cNvPr>
            <p:cNvSpPr/>
            <p:nvPr/>
          </p:nvSpPr>
          <p:spPr>
            <a:xfrm>
              <a:off x="10533499" y="1932633"/>
              <a:ext cx="590550" cy="762000"/>
            </a:xfrm>
            <a:custGeom>
              <a:avLst/>
              <a:gdLst>
                <a:gd name="connsiteX0" fmla="*/ 533400 w 590550"/>
                <a:gd name="connsiteY0" fmla="*/ 704850 h 762000"/>
                <a:gd name="connsiteX1" fmla="*/ 57150 w 590550"/>
                <a:gd name="connsiteY1" fmla="*/ 704850 h 762000"/>
                <a:gd name="connsiteX2" fmla="*/ 57150 w 590550"/>
                <a:gd name="connsiteY2" fmla="*/ 114300 h 762000"/>
                <a:gd name="connsiteX3" fmla="*/ 161925 w 590550"/>
                <a:gd name="connsiteY3" fmla="*/ 114300 h 762000"/>
                <a:gd name="connsiteX4" fmla="*/ 161925 w 590550"/>
                <a:gd name="connsiteY4" fmla="*/ 171450 h 762000"/>
                <a:gd name="connsiteX5" fmla="*/ 428625 w 590550"/>
                <a:gd name="connsiteY5" fmla="*/ 171450 h 762000"/>
                <a:gd name="connsiteX6" fmla="*/ 428625 w 590550"/>
                <a:gd name="connsiteY6" fmla="*/ 114300 h 762000"/>
                <a:gd name="connsiteX7" fmla="*/ 533400 w 590550"/>
                <a:gd name="connsiteY7" fmla="*/ 114300 h 762000"/>
                <a:gd name="connsiteX8" fmla="*/ 295275 w 590550"/>
                <a:gd name="connsiteY8" fmla="*/ 38100 h 762000"/>
                <a:gd name="connsiteX9" fmla="*/ 323850 w 590550"/>
                <a:gd name="connsiteY9" fmla="*/ 66675 h 762000"/>
                <a:gd name="connsiteX10" fmla="*/ 295275 w 590550"/>
                <a:gd name="connsiteY10" fmla="*/ 95250 h 762000"/>
                <a:gd name="connsiteX11" fmla="*/ 266700 w 590550"/>
                <a:gd name="connsiteY11" fmla="*/ 66675 h 762000"/>
                <a:gd name="connsiteX12" fmla="*/ 294334 w 590550"/>
                <a:gd name="connsiteY12" fmla="*/ 38100 h 762000"/>
                <a:gd name="connsiteX13" fmla="*/ 295275 w 590550"/>
                <a:gd name="connsiteY13" fmla="*/ 38100 h 762000"/>
                <a:gd name="connsiteX14" fmla="*/ 552450 w 590550"/>
                <a:gd name="connsiteY14" fmla="*/ 57150 h 762000"/>
                <a:gd name="connsiteX15" fmla="*/ 390525 w 590550"/>
                <a:gd name="connsiteY15" fmla="*/ 57150 h 762000"/>
                <a:gd name="connsiteX16" fmla="*/ 390525 w 590550"/>
                <a:gd name="connsiteY16" fmla="*/ 38100 h 762000"/>
                <a:gd name="connsiteX17" fmla="*/ 352425 w 590550"/>
                <a:gd name="connsiteY17" fmla="*/ 0 h 762000"/>
                <a:gd name="connsiteX18" fmla="*/ 238125 w 590550"/>
                <a:gd name="connsiteY18" fmla="*/ 0 h 762000"/>
                <a:gd name="connsiteX19" fmla="*/ 200025 w 590550"/>
                <a:gd name="connsiteY19" fmla="*/ 38100 h 762000"/>
                <a:gd name="connsiteX20" fmla="*/ 200025 w 590550"/>
                <a:gd name="connsiteY20" fmla="*/ 57150 h 762000"/>
                <a:gd name="connsiteX21" fmla="*/ 38100 w 590550"/>
                <a:gd name="connsiteY21" fmla="*/ 57150 h 762000"/>
                <a:gd name="connsiteX22" fmla="*/ 0 w 590550"/>
                <a:gd name="connsiteY22" fmla="*/ 95250 h 762000"/>
                <a:gd name="connsiteX23" fmla="*/ 0 w 590550"/>
                <a:gd name="connsiteY23" fmla="*/ 723900 h 762000"/>
                <a:gd name="connsiteX24" fmla="*/ 38100 w 590550"/>
                <a:gd name="connsiteY24" fmla="*/ 762000 h 762000"/>
                <a:gd name="connsiteX25" fmla="*/ 552450 w 590550"/>
                <a:gd name="connsiteY25" fmla="*/ 762000 h 762000"/>
                <a:gd name="connsiteX26" fmla="*/ 590550 w 590550"/>
                <a:gd name="connsiteY26" fmla="*/ 723900 h 762000"/>
                <a:gd name="connsiteX27" fmla="*/ 590550 w 590550"/>
                <a:gd name="connsiteY27" fmla="*/ 95250 h 762000"/>
                <a:gd name="connsiteX28" fmla="*/ 552450 w 590550"/>
                <a:gd name="connsiteY28" fmla="*/ 5715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90550" h="762000">
                  <a:moveTo>
                    <a:pt x="533400" y="704850"/>
                  </a:moveTo>
                  <a:lnTo>
                    <a:pt x="57150" y="704850"/>
                  </a:lnTo>
                  <a:lnTo>
                    <a:pt x="57150" y="114300"/>
                  </a:lnTo>
                  <a:lnTo>
                    <a:pt x="161925" y="114300"/>
                  </a:lnTo>
                  <a:lnTo>
                    <a:pt x="161925" y="171450"/>
                  </a:lnTo>
                  <a:lnTo>
                    <a:pt x="428625" y="171450"/>
                  </a:lnTo>
                  <a:lnTo>
                    <a:pt x="428625" y="114300"/>
                  </a:lnTo>
                  <a:lnTo>
                    <a:pt x="533400" y="114300"/>
                  </a:lnTo>
                  <a:close/>
                  <a:moveTo>
                    <a:pt x="295275" y="38100"/>
                  </a:moveTo>
                  <a:cubicBezTo>
                    <a:pt x="311057" y="38100"/>
                    <a:pt x="323850" y="50893"/>
                    <a:pt x="323850" y="66675"/>
                  </a:cubicBezTo>
                  <a:cubicBezTo>
                    <a:pt x="323850" y="82457"/>
                    <a:pt x="311057" y="95250"/>
                    <a:pt x="295275" y="95250"/>
                  </a:cubicBezTo>
                  <a:cubicBezTo>
                    <a:pt x="279493" y="95250"/>
                    <a:pt x="266700" y="82457"/>
                    <a:pt x="266700" y="66675"/>
                  </a:cubicBezTo>
                  <a:cubicBezTo>
                    <a:pt x="266440" y="51153"/>
                    <a:pt x="278812" y="38360"/>
                    <a:pt x="294334" y="38100"/>
                  </a:cubicBezTo>
                  <a:cubicBezTo>
                    <a:pt x="294647" y="38094"/>
                    <a:pt x="294962" y="38094"/>
                    <a:pt x="295275" y="38100"/>
                  </a:cubicBezTo>
                  <a:close/>
                  <a:moveTo>
                    <a:pt x="552450" y="57150"/>
                  </a:moveTo>
                  <a:lnTo>
                    <a:pt x="390525" y="57150"/>
                  </a:lnTo>
                  <a:lnTo>
                    <a:pt x="390525" y="38100"/>
                  </a:lnTo>
                  <a:cubicBezTo>
                    <a:pt x="390525" y="17058"/>
                    <a:pt x="373467" y="0"/>
                    <a:pt x="352425" y="0"/>
                  </a:cubicBezTo>
                  <a:lnTo>
                    <a:pt x="238125" y="0"/>
                  </a:lnTo>
                  <a:cubicBezTo>
                    <a:pt x="217083" y="0"/>
                    <a:pt x="200025" y="17058"/>
                    <a:pt x="200025" y="38100"/>
                  </a:cubicBezTo>
                  <a:lnTo>
                    <a:pt x="200025" y="57150"/>
                  </a:lnTo>
                  <a:lnTo>
                    <a:pt x="38100" y="57150"/>
                  </a:lnTo>
                  <a:cubicBezTo>
                    <a:pt x="17058" y="57150"/>
                    <a:pt x="0" y="74208"/>
                    <a:pt x="0" y="95250"/>
                  </a:cubicBezTo>
                  <a:lnTo>
                    <a:pt x="0" y="723900"/>
                  </a:lnTo>
                  <a:cubicBezTo>
                    <a:pt x="0" y="744942"/>
                    <a:pt x="17058" y="762000"/>
                    <a:pt x="38100" y="762000"/>
                  </a:cubicBezTo>
                  <a:lnTo>
                    <a:pt x="552450" y="762000"/>
                  </a:lnTo>
                  <a:cubicBezTo>
                    <a:pt x="573492" y="762000"/>
                    <a:pt x="590550" y="744942"/>
                    <a:pt x="590550" y="723900"/>
                  </a:cubicBezTo>
                  <a:lnTo>
                    <a:pt x="590550" y="95250"/>
                  </a:lnTo>
                  <a:cubicBezTo>
                    <a:pt x="590550" y="74208"/>
                    <a:pt x="573492" y="57150"/>
                    <a:pt x="552450" y="5715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44" name="图形 31" descr="剪贴板徽章 纯色填充">
              <a:extLst>
                <a:ext uri="{FF2B5EF4-FFF2-40B4-BE49-F238E27FC236}">
                  <a16:creationId xmlns="" xmlns:a16="http://schemas.microsoft.com/office/drawing/2014/main" id="{CD9BE124-F0AC-4D0F-AEF4-78A46F6DC10D}"/>
                </a:ext>
              </a:extLst>
            </p:cNvPr>
            <p:cNvSpPr/>
            <p:nvPr/>
          </p:nvSpPr>
          <p:spPr>
            <a:xfrm>
              <a:off x="10647799" y="2180283"/>
              <a:ext cx="361950" cy="38100"/>
            </a:xfrm>
            <a:custGeom>
              <a:avLst/>
              <a:gdLst>
                <a:gd name="connsiteX0" fmla="*/ 0 w 361950"/>
                <a:gd name="connsiteY0" fmla="*/ 0 h 38100"/>
                <a:gd name="connsiteX1" fmla="*/ 361950 w 361950"/>
                <a:gd name="connsiteY1" fmla="*/ 0 h 38100"/>
                <a:gd name="connsiteX2" fmla="*/ 361950 w 361950"/>
                <a:gd name="connsiteY2" fmla="*/ 38100 h 38100"/>
                <a:gd name="connsiteX3" fmla="*/ 0 w 36195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361950" h="38100">
                  <a:moveTo>
                    <a:pt x="0" y="0"/>
                  </a:moveTo>
                  <a:lnTo>
                    <a:pt x="361950" y="0"/>
                  </a:lnTo>
                  <a:lnTo>
                    <a:pt x="361950"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45" name="图形 31" descr="剪贴板徽章 纯色填充">
              <a:extLst>
                <a:ext uri="{FF2B5EF4-FFF2-40B4-BE49-F238E27FC236}">
                  <a16:creationId xmlns="" xmlns:a16="http://schemas.microsoft.com/office/drawing/2014/main" id="{CD9BE124-F0AC-4D0F-AEF4-78A46F6DC10D}"/>
                </a:ext>
              </a:extLst>
            </p:cNvPr>
            <p:cNvSpPr/>
            <p:nvPr/>
          </p:nvSpPr>
          <p:spPr>
            <a:xfrm>
              <a:off x="10866874" y="2456508"/>
              <a:ext cx="142875" cy="38100"/>
            </a:xfrm>
            <a:custGeom>
              <a:avLst/>
              <a:gdLst>
                <a:gd name="connsiteX0" fmla="*/ 0 w 142875"/>
                <a:gd name="connsiteY0" fmla="*/ 0 h 38100"/>
                <a:gd name="connsiteX1" fmla="*/ 142875 w 142875"/>
                <a:gd name="connsiteY1" fmla="*/ 0 h 38100"/>
                <a:gd name="connsiteX2" fmla="*/ 142875 w 142875"/>
                <a:gd name="connsiteY2" fmla="*/ 38100 h 38100"/>
                <a:gd name="connsiteX3" fmla="*/ 0 w 1428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42875" h="38100">
                  <a:moveTo>
                    <a:pt x="0" y="0"/>
                  </a:moveTo>
                  <a:lnTo>
                    <a:pt x="142875" y="0"/>
                  </a:lnTo>
                  <a:lnTo>
                    <a:pt x="14287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46" name="图形 31" descr="剪贴板徽章 纯色填充">
              <a:extLst>
                <a:ext uri="{FF2B5EF4-FFF2-40B4-BE49-F238E27FC236}">
                  <a16:creationId xmlns="" xmlns:a16="http://schemas.microsoft.com/office/drawing/2014/main" id="{CD9BE124-F0AC-4D0F-AEF4-78A46F6DC10D}"/>
                </a:ext>
              </a:extLst>
            </p:cNvPr>
            <p:cNvSpPr/>
            <p:nvPr/>
          </p:nvSpPr>
          <p:spPr>
            <a:xfrm>
              <a:off x="10647799" y="2256483"/>
              <a:ext cx="180975" cy="38100"/>
            </a:xfrm>
            <a:custGeom>
              <a:avLst/>
              <a:gdLst>
                <a:gd name="connsiteX0" fmla="*/ 0 w 180975"/>
                <a:gd name="connsiteY0" fmla="*/ 0 h 38100"/>
                <a:gd name="connsiteX1" fmla="*/ 180975 w 180975"/>
                <a:gd name="connsiteY1" fmla="*/ 0 h 38100"/>
                <a:gd name="connsiteX2" fmla="*/ 180975 w 180975"/>
                <a:gd name="connsiteY2" fmla="*/ 38100 h 38100"/>
                <a:gd name="connsiteX3" fmla="*/ 0 w 1809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80975" h="38100">
                  <a:moveTo>
                    <a:pt x="0" y="0"/>
                  </a:moveTo>
                  <a:lnTo>
                    <a:pt x="180975" y="0"/>
                  </a:lnTo>
                  <a:lnTo>
                    <a:pt x="18097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47" name="图形 31" descr="剪贴板徽章 纯色填充">
              <a:extLst>
                <a:ext uri="{FF2B5EF4-FFF2-40B4-BE49-F238E27FC236}">
                  <a16:creationId xmlns="" xmlns:a16="http://schemas.microsoft.com/office/drawing/2014/main" id="{CD9BE124-F0AC-4D0F-AEF4-78A46F6DC10D}"/>
                </a:ext>
              </a:extLst>
            </p:cNvPr>
            <p:cNvSpPr/>
            <p:nvPr/>
          </p:nvSpPr>
          <p:spPr>
            <a:xfrm>
              <a:off x="10743849" y="2520639"/>
              <a:ext cx="84924" cy="86439"/>
            </a:xfrm>
            <a:custGeom>
              <a:avLst/>
              <a:gdLst>
                <a:gd name="connsiteX0" fmla="*/ 35281 w 84924"/>
                <a:gd name="connsiteY0" fmla="*/ 9916 h 86439"/>
                <a:gd name="connsiteX1" fmla="*/ 20355 w 84924"/>
                <a:gd name="connsiteY1" fmla="*/ 13097 h 86439"/>
                <a:gd name="connsiteX2" fmla="*/ 14126 w 84924"/>
                <a:gd name="connsiteY2" fmla="*/ 12592 h 86439"/>
                <a:gd name="connsiteX3" fmla="*/ 0 w 84924"/>
                <a:gd name="connsiteY3" fmla="*/ 17916 h 86439"/>
                <a:gd name="connsiteX4" fmla="*/ 38005 w 84924"/>
                <a:gd name="connsiteY4" fmla="*/ 86439 h 86439"/>
                <a:gd name="connsiteX5" fmla="*/ 53845 w 84924"/>
                <a:gd name="connsiteY5" fmla="*/ 60541 h 86439"/>
                <a:gd name="connsiteX6" fmla="*/ 84925 w 84924"/>
                <a:gd name="connsiteY6" fmla="*/ 65723 h 86439"/>
                <a:gd name="connsiteX7" fmla="*/ 48330 w 84924"/>
                <a:gd name="connsiteY7" fmla="*/ 0 h 86439"/>
                <a:gd name="connsiteX8" fmla="*/ 35281 w 84924"/>
                <a:gd name="connsiteY8" fmla="*/ 9916 h 8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924" h="86439">
                  <a:moveTo>
                    <a:pt x="35281" y="9916"/>
                  </a:moveTo>
                  <a:cubicBezTo>
                    <a:pt x="30590" y="12029"/>
                    <a:pt x="25500" y="13114"/>
                    <a:pt x="20355" y="13097"/>
                  </a:cubicBezTo>
                  <a:cubicBezTo>
                    <a:pt x="18268" y="13101"/>
                    <a:pt x="16185" y="12932"/>
                    <a:pt x="14126" y="12592"/>
                  </a:cubicBezTo>
                  <a:cubicBezTo>
                    <a:pt x="9820" y="15293"/>
                    <a:pt x="5017" y="17104"/>
                    <a:pt x="0" y="17916"/>
                  </a:cubicBezTo>
                  <a:lnTo>
                    <a:pt x="38005" y="86439"/>
                  </a:lnTo>
                  <a:lnTo>
                    <a:pt x="53845" y="60541"/>
                  </a:lnTo>
                  <a:lnTo>
                    <a:pt x="84925" y="65723"/>
                  </a:lnTo>
                  <a:lnTo>
                    <a:pt x="48330" y="0"/>
                  </a:lnTo>
                  <a:cubicBezTo>
                    <a:pt x="44768" y="4230"/>
                    <a:pt x="40311" y="7617"/>
                    <a:pt x="35281" y="9916"/>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48" name="图形 31" descr="剪贴板徽章 纯色填充">
              <a:extLst>
                <a:ext uri="{FF2B5EF4-FFF2-40B4-BE49-F238E27FC236}">
                  <a16:creationId xmlns="" xmlns:a16="http://schemas.microsoft.com/office/drawing/2014/main" id="{CD9BE124-F0AC-4D0F-AEF4-78A46F6DC10D}"/>
                </a:ext>
              </a:extLst>
            </p:cNvPr>
            <p:cNvSpPr/>
            <p:nvPr/>
          </p:nvSpPr>
          <p:spPr>
            <a:xfrm>
              <a:off x="10647799" y="2518887"/>
              <a:ext cx="82505" cy="90020"/>
            </a:xfrm>
            <a:custGeom>
              <a:avLst/>
              <a:gdLst>
                <a:gd name="connsiteX0" fmla="*/ 71599 w 82505"/>
                <a:gd name="connsiteY0" fmla="*/ 15316 h 90020"/>
                <a:gd name="connsiteX1" fmla="*/ 66084 w 82505"/>
                <a:gd name="connsiteY1" fmla="*/ 15726 h 90020"/>
                <a:gd name="connsiteX2" fmla="*/ 52407 w 82505"/>
                <a:gd name="connsiteY2" fmla="*/ 13164 h 90020"/>
                <a:gd name="connsiteX3" fmla="*/ 35652 w 82505"/>
                <a:gd name="connsiteY3" fmla="*/ 295 h 90020"/>
                <a:gd name="connsiteX4" fmla="*/ 34614 w 82505"/>
                <a:gd name="connsiteY4" fmla="*/ 0 h 90020"/>
                <a:gd name="connsiteX5" fmla="*/ 0 w 82505"/>
                <a:gd name="connsiteY5" fmla="*/ 68113 h 90020"/>
                <a:gd name="connsiteX6" fmla="*/ 30775 w 82505"/>
                <a:gd name="connsiteY6" fmla="*/ 61103 h 90020"/>
                <a:gd name="connsiteX7" fmla="*/ 46311 w 82505"/>
                <a:gd name="connsiteY7" fmla="*/ 90021 h 90020"/>
                <a:gd name="connsiteX8" fmla="*/ 82506 w 82505"/>
                <a:gd name="connsiteY8" fmla="*/ 19383 h 90020"/>
                <a:gd name="connsiteX9" fmla="*/ 71599 w 82505"/>
                <a:gd name="connsiteY9" fmla="*/ 15316 h 9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505" h="90020">
                  <a:moveTo>
                    <a:pt x="71599" y="15316"/>
                  </a:moveTo>
                  <a:cubicBezTo>
                    <a:pt x="69774" y="15591"/>
                    <a:pt x="67930" y="15729"/>
                    <a:pt x="66084" y="15726"/>
                  </a:cubicBezTo>
                  <a:cubicBezTo>
                    <a:pt x="61406" y="15726"/>
                    <a:pt x="56768" y="14857"/>
                    <a:pt x="52407" y="13164"/>
                  </a:cubicBezTo>
                  <a:cubicBezTo>
                    <a:pt x="45684" y="10604"/>
                    <a:pt x="39859" y="6130"/>
                    <a:pt x="35652" y="295"/>
                  </a:cubicBezTo>
                  <a:cubicBezTo>
                    <a:pt x="35300" y="229"/>
                    <a:pt x="34966" y="86"/>
                    <a:pt x="34614" y="0"/>
                  </a:cubicBezTo>
                  <a:lnTo>
                    <a:pt x="0" y="68113"/>
                  </a:lnTo>
                  <a:lnTo>
                    <a:pt x="30775" y="61103"/>
                  </a:lnTo>
                  <a:lnTo>
                    <a:pt x="46311" y="90021"/>
                  </a:lnTo>
                  <a:lnTo>
                    <a:pt x="82506" y="19383"/>
                  </a:lnTo>
                  <a:cubicBezTo>
                    <a:pt x="78678" y="18611"/>
                    <a:pt x="74998" y="17238"/>
                    <a:pt x="71599" y="15316"/>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49" name="图形 31" descr="剪贴板徽章 纯色填充">
              <a:extLst>
                <a:ext uri="{FF2B5EF4-FFF2-40B4-BE49-F238E27FC236}">
                  <a16:creationId xmlns="" xmlns:a16="http://schemas.microsoft.com/office/drawing/2014/main" id="{CD9BE124-F0AC-4D0F-AEF4-78A46F6DC10D}"/>
                </a:ext>
              </a:extLst>
            </p:cNvPr>
            <p:cNvSpPr/>
            <p:nvPr/>
          </p:nvSpPr>
          <p:spPr>
            <a:xfrm>
              <a:off x="10649046" y="2347550"/>
              <a:ext cx="177289" cy="177261"/>
            </a:xfrm>
            <a:custGeom>
              <a:avLst/>
              <a:gdLst>
                <a:gd name="connsiteX0" fmla="*/ 87411 w 177289"/>
                <a:gd name="connsiteY0" fmla="*/ 141342 h 177261"/>
                <a:gd name="connsiteX1" fmla="*/ 34700 w 177289"/>
                <a:gd name="connsiteY1" fmla="*/ 88631 h 177261"/>
                <a:gd name="connsiteX2" fmla="*/ 87411 w 177289"/>
                <a:gd name="connsiteY2" fmla="*/ 35919 h 177261"/>
                <a:gd name="connsiteX3" fmla="*/ 140123 w 177289"/>
                <a:gd name="connsiteY3" fmla="*/ 88631 h 177261"/>
                <a:gd name="connsiteX4" fmla="*/ 140123 w 177289"/>
                <a:gd name="connsiteY4" fmla="*/ 88640 h 177261"/>
                <a:gd name="connsiteX5" fmla="*/ 87411 w 177289"/>
                <a:gd name="connsiteY5" fmla="*/ 141342 h 177261"/>
                <a:gd name="connsiteX6" fmla="*/ 177289 w 177289"/>
                <a:gd name="connsiteY6" fmla="*/ 88640 h 177261"/>
                <a:gd name="connsiteX7" fmla="*/ 169974 w 177289"/>
                <a:gd name="connsiteY7" fmla="*/ 71571 h 177261"/>
                <a:gd name="connsiteX8" fmla="*/ 169974 w 177289"/>
                <a:gd name="connsiteY8" fmla="*/ 52988 h 177261"/>
                <a:gd name="connsiteX9" fmla="*/ 158096 w 177289"/>
                <a:gd name="connsiteY9" fmla="*/ 41110 h 177261"/>
                <a:gd name="connsiteX10" fmla="*/ 151429 w 177289"/>
                <a:gd name="connsiteY10" fmla="*/ 25870 h 177261"/>
                <a:gd name="connsiteX11" fmla="*/ 134065 w 177289"/>
                <a:gd name="connsiteY11" fmla="*/ 19203 h 177261"/>
                <a:gd name="connsiteX12" fmla="*/ 120930 w 177289"/>
                <a:gd name="connsiteY12" fmla="*/ 6087 h 177261"/>
                <a:gd name="connsiteX13" fmla="*/ 104166 w 177289"/>
                <a:gd name="connsiteY13" fmla="*/ 6087 h 177261"/>
                <a:gd name="connsiteX14" fmla="*/ 88631 w 177289"/>
                <a:gd name="connsiteY14" fmla="*/ 1 h 177261"/>
                <a:gd name="connsiteX15" fmla="*/ 71571 w 177289"/>
                <a:gd name="connsiteY15" fmla="*/ 7306 h 177261"/>
                <a:gd name="connsiteX16" fmla="*/ 52988 w 177289"/>
                <a:gd name="connsiteY16" fmla="*/ 7306 h 177261"/>
                <a:gd name="connsiteX17" fmla="*/ 41101 w 177289"/>
                <a:gd name="connsiteY17" fmla="*/ 19193 h 177261"/>
                <a:gd name="connsiteX18" fmla="*/ 25861 w 177289"/>
                <a:gd name="connsiteY18" fmla="*/ 25861 h 177261"/>
                <a:gd name="connsiteX19" fmla="*/ 19193 w 177289"/>
                <a:gd name="connsiteY19" fmla="*/ 43235 h 177261"/>
                <a:gd name="connsiteX20" fmla="*/ 6096 w 177289"/>
                <a:gd name="connsiteY20" fmla="*/ 56331 h 177261"/>
                <a:gd name="connsiteX21" fmla="*/ 6096 w 177289"/>
                <a:gd name="connsiteY21" fmla="*/ 73086 h 177261"/>
                <a:gd name="connsiteX22" fmla="*/ 0 w 177289"/>
                <a:gd name="connsiteY22" fmla="*/ 88631 h 177261"/>
                <a:gd name="connsiteX23" fmla="*/ 7316 w 177289"/>
                <a:gd name="connsiteY23" fmla="*/ 105690 h 177261"/>
                <a:gd name="connsiteX24" fmla="*/ 7316 w 177289"/>
                <a:gd name="connsiteY24" fmla="*/ 124273 h 177261"/>
                <a:gd name="connsiteX25" fmla="*/ 19193 w 177289"/>
                <a:gd name="connsiteY25" fmla="*/ 136160 h 177261"/>
                <a:gd name="connsiteX26" fmla="*/ 25861 w 177289"/>
                <a:gd name="connsiteY26" fmla="*/ 151400 h 177261"/>
                <a:gd name="connsiteX27" fmla="*/ 43225 w 177289"/>
                <a:gd name="connsiteY27" fmla="*/ 158068 h 177261"/>
                <a:gd name="connsiteX28" fmla="*/ 56322 w 177289"/>
                <a:gd name="connsiteY28" fmla="*/ 171165 h 177261"/>
                <a:gd name="connsiteX29" fmla="*/ 73086 w 177289"/>
                <a:gd name="connsiteY29" fmla="*/ 171165 h 177261"/>
                <a:gd name="connsiteX30" fmla="*/ 88621 w 177289"/>
                <a:gd name="connsiteY30" fmla="*/ 177261 h 177261"/>
                <a:gd name="connsiteX31" fmla="*/ 105680 w 177289"/>
                <a:gd name="connsiteY31" fmla="*/ 169946 h 177261"/>
                <a:gd name="connsiteX32" fmla="*/ 124264 w 177289"/>
                <a:gd name="connsiteY32" fmla="*/ 169946 h 177261"/>
                <a:gd name="connsiteX33" fmla="*/ 136151 w 177289"/>
                <a:gd name="connsiteY33" fmla="*/ 158068 h 177261"/>
                <a:gd name="connsiteX34" fmla="*/ 151391 w 177289"/>
                <a:gd name="connsiteY34" fmla="*/ 151400 h 177261"/>
                <a:gd name="connsiteX35" fmla="*/ 158058 w 177289"/>
                <a:gd name="connsiteY35" fmla="*/ 134036 h 177261"/>
                <a:gd name="connsiteX36" fmla="*/ 171155 w 177289"/>
                <a:gd name="connsiteY36" fmla="*/ 120901 h 177261"/>
                <a:gd name="connsiteX37" fmla="*/ 171155 w 177289"/>
                <a:gd name="connsiteY37" fmla="*/ 104147 h 177261"/>
                <a:gd name="connsiteX38" fmla="*/ 177289 w 177289"/>
                <a:gd name="connsiteY38" fmla="*/ 88612 h 17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77289" h="177261">
                  <a:moveTo>
                    <a:pt x="87411" y="141342"/>
                  </a:moveTo>
                  <a:cubicBezTo>
                    <a:pt x="58300" y="141342"/>
                    <a:pt x="34700" y="117742"/>
                    <a:pt x="34700" y="88631"/>
                  </a:cubicBezTo>
                  <a:cubicBezTo>
                    <a:pt x="34700" y="59519"/>
                    <a:pt x="58300" y="35919"/>
                    <a:pt x="87411" y="35919"/>
                  </a:cubicBezTo>
                  <a:cubicBezTo>
                    <a:pt x="116523" y="35919"/>
                    <a:pt x="140123" y="59519"/>
                    <a:pt x="140123" y="88631"/>
                  </a:cubicBezTo>
                  <a:cubicBezTo>
                    <a:pt x="140123" y="88634"/>
                    <a:pt x="140123" y="88637"/>
                    <a:pt x="140123" y="88640"/>
                  </a:cubicBezTo>
                  <a:cubicBezTo>
                    <a:pt x="140112" y="117746"/>
                    <a:pt x="116517" y="141337"/>
                    <a:pt x="87411" y="141342"/>
                  </a:cubicBezTo>
                  <a:close/>
                  <a:moveTo>
                    <a:pt x="177289" y="88640"/>
                  </a:moveTo>
                  <a:cubicBezTo>
                    <a:pt x="177330" y="82181"/>
                    <a:pt x="174679" y="75997"/>
                    <a:pt x="169974" y="71571"/>
                  </a:cubicBezTo>
                  <a:cubicBezTo>
                    <a:pt x="172565" y="65648"/>
                    <a:pt x="172565" y="58912"/>
                    <a:pt x="169974" y="52988"/>
                  </a:cubicBezTo>
                  <a:cubicBezTo>
                    <a:pt x="167689" y="47649"/>
                    <a:pt x="163435" y="43396"/>
                    <a:pt x="158096" y="41110"/>
                  </a:cubicBezTo>
                  <a:cubicBezTo>
                    <a:pt x="157833" y="35381"/>
                    <a:pt x="155459" y="29952"/>
                    <a:pt x="151429" y="25870"/>
                  </a:cubicBezTo>
                  <a:cubicBezTo>
                    <a:pt x="146874" y="21246"/>
                    <a:pt x="140544" y="18815"/>
                    <a:pt x="134065" y="19203"/>
                  </a:cubicBezTo>
                  <a:cubicBezTo>
                    <a:pt x="131805" y="13127"/>
                    <a:pt x="127009" y="8338"/>
                    <a:pt x="120930" y="6087"/>
                  </a:cubicBezTo>
                  <a:cubicBezTo>
                    <a:pt x="115545" y="3952"/>
                    <a:pt x="109550" y="3952"/>
                    <a:pt x="104166" y="6087"/>
                  </a:cubicBezTo>
                  <a:cubicBezTo>
                    <a:pt x="99904" y="2228"/>
                    <a:pt x="94379" y="63"/>
                    <a:pt x="88631" y="1"/>
                  </a:cubicBezTo>
                  <a:cubicBezTo>
                    <a:pt x="82175" y="-44"/>
                    <a:pt x="75993" y="2603"/>
                    <a:pt x="71571" y="7306"/>
                  </a:cubicBezTo>
                  <a:cubicBezTo>
                    <a:pt x="65648" y="4715"/>
                    <a:pt x="58912" y="4715"/>
                    <a:pt x="52988" y="7306"/>
                  </a:cubicBezTo>
                  <a:cubicBezTo>
                    <a:pt x="47647" y="9597"/>
                    <a:pt x="43392" y="13853"/>
                    <a:pt x="41101" y="19193"/>
                  </a:cubicBezTo>
                  <a:cubicBezTo>
                    <a:pt x="35372" y="19457"/>
                    <a:pt x="29942" y="21832"/>
                    <a:pt x="25861" y="25861"/>
                  </a:cubicBezTo>
                  <a:cubicBezTo>
                    <a:pt x="21233" y="30417"/>
                    <a:pt x="18802" y="36752"/>
                    <a:pt x="19193" y="43235"/>
                  </a:cubicBezTo>
                  <a:cubicBezTo>
                    <a:pt x="13130" y="45486"/>
                    <a:pt x="8348" y="50268"/>
                    <a:pt x="6096" y="56331"/>
                  </a:cubicBezTo>
                  <a:cubicBezTo>
                    <a:pt x="3963" y="61712"/>
                    <a:pt x="3963" y="67705"/>
                    <a:pt x="6096" y="73086"/>
                  </a:cubicBezTo>
                  <a:cubicBezTo>
                    <a:pt x="2236" y="77350"/>
                    <a:pt x="68" y="82879"/>
                    <a:pt x="0" y="88631"/>
                  </a:cubicBezTo>
                  <a:cubicBezTo>
                    <a:pt x="-39" y="95087"/>
                    <a:pt x="2612" y="101267"/>
                    <a:pt x="7316" y="105690"/>
                  </a:cubicBezTo>
                  <a:cubicBezTo>
                    <a:pt x="4724" y="111614"/>
                    <a:pt x="4724" y="118350"/>
                    <a:pt x="7316" y="124273"/>
                  </a:cubicBezTo>
                  <a:cubicBezTo>
                    <a:pt x="9604" y="129613"/>
                    <a:pt x="13855" y="133869"/>
                    <a:pt x="19193" y="136160"/>
                  </a:cubicBezTo>
                  <a:cubicBezTo>
                    <a:pt x="19456" y="141890"/>
                    <a:pt x="21831" y="147319"/>
                    <a:pt x="25861" y="151400"/>
                  </a:cubicBezTo>
                  <a:cubicBezTo>
                    <a:pt x="30413" y="156028"/>
                    <a:pt x="36745" y="158459"/>
                    <a:pt x="43225" y="158068"/>
                  </a:cubicBezTo>
                  <a:cubicBezTo>
                    <a:pt x="45481" y="164128"/>
                    <a:pt x="50262" y="168907"/>
                    <a:pt x="56322" y="171165"/>
                  </a:cubicBezTo>
                  <a:cubicBezTo>
                    <a:pt x="61706" y="173299"/>
                    <a:pt x="67701" y="173299"/>
                    <a:pt x="73086" y="171165"/>
                  </a:cubicBezTo>
                  <a:cubicBezTo>
                    <a:pt x="77346" y="175024"/>
                    <a:pt x="82872" y="177193"/>
                    <a:pt x="88621" y="177261"/>
                  </a:cubicBezTo>
                  <a:cubicBezTo>
                    <a:pt x="95077" y="177302"/>
                    <a:pt x="101259" y="174651"/>
                    <a:pt x="105680" y="169946"/>
                  </a:cubicBezTo>
                  <a:cubicBezTo>
                    <a:pt x="111604" y="172536"/>
                    <a:pt x="118340" y="172536"/>
                    <a:pt x="124264" y="169946"/>
                  </a:cubicBezTo>
                  <a:cubicBezTo>
                    <a:pt x="129601" y="167656"/>
                    <a:pt x="133856" y="163404"/>
                    <a:pt x="136151" y="158068"/>
                  </a:cubicBezTo>
                  <a:cubicBezTo>
                    <a:pt x="141881" y="157807"/>
                    <a:pt x="147310" y="155431"/>
                    <a:pt x="151391" y="151400"/>
                  </a:cubicBezTo>
                  <a:cubicBezTo>
                    <a:pt x="156017" y="146847"/>
                    <a:pt x="158448" y="140516"/>
                    <a:pt x="158058" y="134036"/>
                  </a:cubicBezTo>
                  <a:cubicBezTo>
                    <a:pt x="164129" y="131774"/>
                    <a:pt x="168911" y="126978"/>
                    <a:pt x="171155" y="120901"/>
                  </a:cubicBezTo>
                  <a:cubicBezTo>
                    <a:pt x="173289" y="115521"/>
                    <a:pt x="173289" y="109528"/>
                    <a:pt x="171155" y="104147"/>
                  </a:cubicBezTo>
                  <a:cubicBezTo>
                    <a:pt x="175077" y="99922"/>
                    <a:pt x="177266" y="94376"/>
                    <a:pt x="177289" y="88612"/>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66" name="组合 265">
            <a:extLst>
              <a:ext uri="{FF2B5EF4-FFF2-40B4-BE49-F238E27FC236}">
                <a16:creationId xmlns="" xmlns:a16="http://schemas.microsoft.com/office/drawing/2014/main" id="{FDF65B85-9E88-4237-B190-5B9A0FE90807}"/>
              </a:ext>
            </a:extLst>
          </p:cNvPr>
          <p:cNvGrpSpPr/>
          <p:nvPr/>
        </p:nvGrpSpPr>
        <p:grpSpPr>
          <a:xfrm>
            <a:off x="1067952" y="3048000"/>
            <a:ext cx="590550" cy="762000"/>
            <a:chOff x="1067952" y="3048000"/>
            <a:chExt cx="590550" cy="762000"/>
          </a:xfrm>
        </p:grpSpPr>
        <p:sp>
          <p:nvSpPr>
            <p:cNvPr id="150" name="图形 33" descr="选中的剪贴板 纯色填充">
              <a:extLst>
                <a:ext uri="{FF2B5EF4-FFF2-40B4-BE49-F238E27FC236}">
                  <a16:creationId xmlns="" xmlns:a16="http://schemas.microsoft.com/office/drawing/2014/main" id="{0955B1E7-F936-4ADD-932C-CB06D3C2E8E9}"/>
                </a:ext>
              </a:extLst>
            </p:cNvPr>
            <p:cNvSpPr/>
            <p:nvPr/>
          </p:nvSpPr>
          <p:spPr>
            <a:xfrm>
              <a:off x="1067952" y="3048000"/>
              <a:ext cx="590550" cy="762000"/>
            </a:xfrm>
            <a:custGeom>
              <a:avLst/>
              <a:gdLst>
                <a:gd name="connsiteX0" fmla="*/ 533400 w 590550"/>
                <a:gd name="connsiteY0" fmla="*/ 704850 h 762000"/>
                <a:gd name="connsiteX1" fmla="*/ 57150 w 590550"/>
                <a:gd name="connsiteY1" fmla="*/ 704850 h 762000"/>
                <a:gd name="connsiteX2" fmla="*/ 57150 w 590550"/>
                <a:gd name="connsiteY2" fmla="*/ 114300 h 762000"/>
                <a:gd name="connsiteX3" fmla="*/ 161925 w 590550"/>
                <a:gd name="connsiteY3" fmla="*/ 114300 h 762000"/>
                <a:gd name="connsiteX4" fmla="*/ 161925 w 590550"/>
                <a:gd name="connsiteY4" fmla="*/ 171450 h 762000"/>
                <a:gd name="connsiteX5" fmla="*/ 428625 w 590550"/>
                <a:gd name="connsiteY5" fmla="*/ 171450 h 762000"/>
                <a:gd name="connsiteX6" fmla="*/ 428625 w 590550"/>
                <a:gd name="connsiteY6" fmla="*/ 114300 h 762000"/>
                <a:gd name="connsiteX7" fmla="*/ 533400 w 590550"/>
                <a:gd name="connsiteY7" fmla="*/ 114300 h 762000"/>
                <a:gd name="connsiteX8" fmla="*/ 295275 w 590550"/>
                <a:gd name="connsiteY8" fmla="*/ 38100 h 762000"/>
                <a:gd name="connsiteX9" fmla="*/ 323850 w 590550"/>
                <a:gd name="connsiteY9" fmla="*/ 66675 h 762000"/>
                <a:gd name="connsiteX10" fmla="*/ 295275 w 590550"/>
                <a:gd name="connsiteY10" fmla="*/ 95250 h 762000"/>
                <a:gd name="connsiteX11" fmla="*/ 266700 w 590550"/>
                <a:gd name="connsiteY11" fmla="*/ 66675 h 762000"/>
                <a:gd name="connsiteX12" fmla="*/ 294334 w 590550"/>
                <a:gd name="connsiteY12" fmla="*/ 38100 h 762000"/>
                <a:gd name="connsiteX13" fmla="*/ 295275 w 590550"/>
                <a:gd name="connsiteY13" fmla="*/ 38100 h 762000"/>
                <a:gd name="connsiteX14" fmla="*/ 552450 w 590550"/>
                <a:gd name="connsiteY14" fmla="*/ 57150 h 762000"/>
                <a:gd name="connsiteX15" fmla="*/ 390525 w 590550"/>
                <a:gd name="connsiteY15" fmla="*/ 57150 h 762000"/>
                <a:gd name="connsiteX16" fmla="*/ 390525 w 590550"/>
                <a:gd name="connsiteY16" fmla="*/ 38100 h 762000"/>
                <a:gd name="connsiteX17" fmla="*/ 352425 w 590550"/>
                <a:gd name="connsiteY17" fmla="*/ 0 h 762000"/>
                <a:gd name="connsiteX18" fmla="*/ 238125 w 590550"/>
                <a:gd name="connsiteY18" fmla="*/ 0 h 762000"/>
                <a:gd name="connsiteX19" fmla="*/ 200025 w 590550"/>
                <a:gd name="connsiteY19" fmla="*/ 38100 h 762000"/>
                <a:gd name="connsiteX20" fmla="*/ 200025 w 590550"/>
                <a:gd name="connsiteY20" fmla="*/ 57150 h 762000"/>
                <a:gd name="connsiteX21" fmla="*/ 38100 w 590550"/>
                <a:gd name="connsiteY21" fmla="*/ 57150 h 762000"/>
                <a:gd name="connsiteX22" fmla="*/ 0 w 590550"/>
                <a:gd name="connsiteY22" fmla="*/ 95250 h 762000"/>
                <a:gd name="connsiteX23" fmla="*/ 0 w 590550"/>
                <a:gd name="connsiteY23" fmla="*/ 723900 h 762000"/>
                <a:gd name="connsiteX24" fmla="*/ 38100 w 590550"/>
                <a:gd name="connsiteY24" fmla="*/ 762000 h 762000"/>
                <a:gd name="connsiteX25" fmla="*/ 552450 w 590550"/>
                <a:gd name="connsiteY25" fmla="*/ 762000 h 762000"/>
                <a:gd name="connsiteX26" fmla="*/ 590550 w 590550"/>
                <a:gd name="connsiteY26" fmla="*/ 723900 h 762000"/>
                <a:gd name="connsiteX27" fmla="*/ 590550 w 590550"/>
                <a:gd name="connsiteY27" fmla="*/ 95250 h 762000"/>
                <a:gd name="connsiteX28" fmla="*/ 552450 w 590550"/>
                <a:gd name="connsiteY28" fmla="*/ 5715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90550" h="762000">
                  <a:moveTo>
                    <a:pt x="533400" y="704850"/>
                  </a:moveTo>
                  <a:lnTo>
                    <a:pt x="57150" y="704850"/>
                  </a:lnTo>
                  <a:lnTo>
                    <a:pt x="57150" y="114300"/>
                  </a:lnTo>
                  <a:lnTo>
                    <a:pt x="161925" y="114300"/>
                  </a:lnTo>
                  <a:lnTo>
                    <a:pt x="161925" y="171450"/>
                  </a:lnTo>
                  <a:lnTo>
                    <a:pt x="428625" y="171450"/>
                  </a:lnTo>
                  <a:lnTo>
                    <a:pt x="428625" y="114300"/>
                  </a:lnTo>
                  <a:lnTo>
                    <a:pt x="533400" y="114300"/>
                  </a:lnTo>
                  <a:close/>
                  <a:moveTo>
                    <a:pt x="295275" y="38100"/>
                  </a:moveTo>
                  <a:cubicBezTo>
                    <a:pt x="311057" y="38100"/>
                    <a:pt x="323850" y="50893"/>
                    <a:pt x="323850" y="66675"/>
                  </a:cubicBezTo>
                  <a:cubicBezTo>
                    <a:pt x="323850" y="82457"/>
                    <a:pt x="311057" y="95250"/>
                    <a:pt x="295275" y="95250"/>
                  </a:cubicBezTo>
                  <a:cubicBezTo>
                    <a:pt x="279493" y="95250"/>
                    <a:pt x="266700" y="82457"/>
                    <a:pt x="266700" y="66675"/>
                  </a:cubicBezTo>
                  <a:cubicBezTo>
                    <a:pt x="266440" y="51153"/>
                    <a:pt x="278812" y="38360"/>
                    <a:pt x="294334" y="38100"/>
                  </a:cubicBezTo>
                  <a:cubicBezTo>
                    <a:pt x="294647" y="38094"/>
                    <a:pt x="294962" y="38094"/>
                    <a:pt x="295275" y="38100"/>
                  </a:cubicBezTo>
                  <a:close/>
                  <a:moveTo>
                    <a:pt x="552450" y="57150"/>
                  </a:moveTo>
                  <a:lnTo>
                    <a:pt x="390525" y="57150"/>
                  </a:lnTo>
                  <a:lnTo>
                    <a:pt x="390525" y="38100"/>
                  </a:lnTo>
                  <a:cubicBezTo>
                    <a:pt x="390525" y="17058"/>
                    <a:pt x="373467" y="0"/>
                    <a:pt x="352425" y="0"/>
                  </a:cubicBezTo>
                  <a:lnTo>
                    <a:pt x="238125" y="0"/>
                  </a:lnTo>
                  <a:cubicBezTo>
                    <a:pt x="217083" y="0"/>
                    <a:pt x="200025" y="17058"/>
                    <a:pt x="200025" y="38100"/>
                  </a:cubicBezTo>
                  <a:lnTo>
                    <a:pt x="200025" y="57150"/>
                  </a:lnTo>
                  <a:lnTo>
                    <a:pt x="38100" y="57150"/>
                  </a:lnTo>
                  <a:cubicBezTo>
                    <a:pt x="17058" y="57150"/>
                    <a:pt x="0" y="74208"/>
                    <a:pt x="0" y="95250"/>
                  </a:cubicBezTo>
                  <a:lnTo>
                    <a:pt x="0" y="723900"/>
                  </a:lnTo>
                  <a:cubicBezTo>
                    <a:pt x="0" y="744942"/>
                    <a:pt x="17058" y="762000"/>
                    <a:pt x="38100" y="762000"/>
                  </a:cubicBezTo>
                  <a:lnTo>
                    <a:pt x="552450" y="762000"/>
                  </a:lnTo>
                  <a:cubicBezTo>
                    <a:pt x="573492" y="762000"/>
                    <a:pt x="590550" y="744942"/>
                    <a:pt x="590550" y="723900"/>
                  </a:cubicBezTo>
                  <a:lnTo>
                    <a:pt x="590550" y="95250"/>
                  </a:lnTo>
                  <a:cubicBezTo>
                    <a:pt x="590550" y="74208"/>
                    <a:pt x="573492" y="57150"/>
                    <a:pt x="552450" y="5715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51" name="图形 33" descr="选中的剪贴板 纯色填充">
              <a:extLst>
                <a:ext uri="{FF2B5EF4-FFF2-40B4-BE49-F238E27FC236}">
                  <a16:creationId xmlns="" xmlns:a16="http://schemas.microsoft.com/office/drawing/2014/main" id="{0955B1E7-F936-4ADD-932C-CB06D3C2E8E9}"/>
                </a:ext>
              </a:extLst>
            </p:cNvPr>
            <p:cNvSpPr/>
            <p:nvPr/>
          </p:nvSpPr>
          <p:spPr>
            <a:xfrm>
              <a:off x="1382277" y="3295650"/>
              <a:ext cx="161925" cy="38100"/>
            </a:xfrm>
            <a:custGeom>
              <a:avLst/>
              <a:gdLst>
                <a:gd name="connsiteX0" fmla="*/ 0 w 161925"/>
                <a:gd name="connsiteY0" fmla="*/ 0 h 38100"/>
                <a:gd name="connsiteX1" fmla="*/ 161925 w 161925"/>
                <a:gd name="connsiteY1" fmla="*/ 0 h 38100"/>
                <a:gd name="connsiteX2" fmla="*/ 161925 w 161925"/>
                <a:gd name="connsiteY2" fmla="*/ 38100 h 38100"/>
                <a:gd name="connsiteX3" fmla="*/ 0 w 16192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61925" h="38100">
                  <a:moveTo>
                    <a:pt x="0" y="0"/>
                  </a:moveTo>
                  <a:lnTo>
                    <a:pt x="161925" y="0"/>
                  </a:lnTo>
                  <a:lnTo>
                    <a:pt x="16192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52" name="图形 33" descr="选中的剪贴板 纯色填充">
              <a:extLst>
                <a:ext uri="{FF2B5EF4-FFF2-40B4-BE49-F238E27FC236}">
                  <a16:creationId xmlns="" xmlns:a16="http://schemas.microsoft.com/office/drawing/2014/main" id="{0955B1E7-F936-4ADD-932C-CB06D3C2E8E9}"/>
                </a:ext>
              </a:extLst>
            </p:cNvPr>
            <p:cNvSpPr/>
            <p:nvPr/>
          </p:nvSpPr>
          <p:spPr>
            <a:xfrm>
              <a:off x="1382277" y="3409950"/>
              <a:ext cx="161925" cy="38100"/>
            </a:xfrm>
            <a:custGeom>
              <a:avLst/>
              <a:gdLst>
                <a:gd name="connsiteX0" fmla="*/ 0 w 161925"/>
                <a:gd name="connsiteY0" fmla="*/ 0 h 38100"/>
                <a:gd name="connsiteX1" fmla="*/ 161925 w 161925"/>
                <a:gd name="connsiteY1" fmla="*/ 0 h 38100"/>
                <a:gd name="connsiteX2" fmla="*/ 161925 w 161925"/>
                <a:gd name="connsiteY2" fmla="*/ 38100 h 38100"/>
                <a:gd name="connsiteX3" fmla="*/ 0 w 16192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61925" h="38100">
                  <a:moveTo>
                    <a:pt x="0" y="0"/>
                  </a:moveTo>
                  <a:lnTo>
                    <a:pt x="161925" y="0"/>
                  </a:lnTo>
                  <a:lnTo>
                    <a:pt x="16192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53" name="图形 33" descr="选中的剪贴板 纯色填充">
              <a:extLst>
                <a:ext uri="{FF2B5EF4-FFF2-40B4-BE49-F238E27FC236}">
                  <a16:creationId xmlns="" xmlns:a16="http://schemas.microsoft.com/office/drawing/2014/main" id="{0955B1E7-F936-4ADD-932C-CB06D3C2E8E9}"/>
                </a:ext>
              </a:extLst>
            </p:cNvPr>
            <p:cNvSpPr/>
            <p:nvPr/>
          </p:nvSpPr>
          <p:spPr>
            <a:xfrm>
              <a:off x="1382277" y="3524250"/>
              <a:ext cx="161925" cy="38100"/>
            </a:xfrm>
            <a:custGeom>
              <a:avLst/>
              <a:gdLst>
                <a:gd name="connsiteX0" fmla="*/ 0 w 161925"/>
                <a:gd name="connsiteY0" fmla="*/ 0 h 38100"/>
                <a:gd name="connsiteX1" fmla="*/ 161925 w 161925"/>
                <a:gd name="connsiteY1" fmla="*/ 0 h 38100"/>
                <a:gd name="connsiteX2" fmla="*/ 161925 w 161925"/>
                <a:gd name="connsiteY2" fmla="*/ 38100 h 38100"/>
                <a:gd name="connsiteX3" fmla="*/ 0 w 16192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61925" h="38100">
                  <a:moveTo>
                    <a:pt x="0" y="0"/>
                  </a:moveTo>
                  <a:lnTo>
                    <a:pt x="161925" y="0"/>
                  </a:lnTo>
                  <a:lnTo>
                    <a:pt x="16192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54" name="图形 33" descr="选中的剪贴板 纯色填充">
              <a:extLst>
                <a:ext uri="{FF2B5EF4-FFF2-40B4-BE49-F238E27FC236}">
                  <a16:creationId xmlns="" xmlns:a16="http://schemas.microsoft.com/office/drawing/2014/main" id="{0955B1E7-F936-4ADD-932C-CB06D3C2E8E9}"/>
                </a:ext>
              </a:extLst>
            </p:cNvPr>
            <p:cNvSpPr/>
            <p:nvPr/>
          </p:nvSpPr>
          <p:spPr>
            <a:xfrm>
              <a:off x="1382277" y="3638550"/>
              <a:ext cx="161925" cy="38100"/>
            </a:xfrm>
            <a:custGeom>
              <a:avLst/>
              <a:gdLst>
                <a:gd name="connsiteX0" fmla="*/ 0 w 161925"/>
                <a:gd name="connsiteY0" fmla="*/ 0 h 38100"/>
                <a:gd name="connsiteX1" fmla="*/ 161925 w 161925"/>
                <a:gd name="connsiteY1" fmla="*/ 0 h 38100"/>
                <a:gd name="connsiteX2" fmla="*/ 161925 w 161925"/>
                <a:gd name="connsiteY2" fmla="*/ 38100 h 38100"/>
                <a:gd name="connsiteX3" fmla="*/ 0 w 16192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61925" h="38100">
                  <a:moveTo>
                    <a:pt x="0" y="0"/>
                  </a:moveTo>
                  <a:lnTo>
                    <a:pt x="161925" y="0"/>
                  </a:lnTo>
                  <a:lnTo>
                    <a:pt x="16192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55" name="图形 33" descr="选中的剪贴板 纯色填充">
              <a:extLst>
                <a:ext uri="{FF2B5EF4-FFF2-40B4-BE49-F238E27FC236}">
                  <a16:creationId xmlns="" xmlns:a16="http://schemas.microsoft.com/office/drawing/2014/main" id="{0955B1E7-F936-4ADD-932C-CB06D3C2E8E9}"/>
                </a:ext>
              </a:extLst>
            </p:cNvPr>
            <p:cNvSpPr/>
            <p:nvPr/>
          </p:nvSpPr>
          <p:spPr>
            <a:xfrm>
              <a:off x="1188986" y="3254759"/>
              <a:ext cx="127501" cy="102736"/>
            </a:xfrm>
            <a:custGeom>
              <a:avLst/>
              <a:gdLst>
                <a:gd name="connsiteX0" fmla="*/ 0 w 127501"/>
                <a:gd name="connsiteY0" fmla="*/ 58036 h 102736"/>
                <a:gd name="connsiteX1" fmla="*/ 19936 w 127501"/>
                <a:gd name="connsiteY1" fmla="*/ 38100 h 102736"/>
                <a:gd name="connsiteX2" fmla="*/ 44701 w 127501"/>
                <a:gd name="connsiteY2" fmla="*/ 62865 h 102736"/>
                <a:gd name="connsiteX3" fmla="*/ 107566 w 127501"/>
                <a:gd name="connsiteY3" fmla="*/ 0 h 102736"/>
                <a:gd name="connsiteX4" fmla="*/ 127502 w 127501"/>
                <a:gd name="connsiteY4" fmla="*/ 19936 h 102736"/>
                <a:gd name="connsiteX5" fmla="*/ 44701 w 127501"/>
                <a:gd name="connsiteY5" fmla="*/ 102737 h 102736"/>
                <a:gd name="connsiteX6" fmla="*/ 0 w 127501"/>
                <a:gd name="connsiteY6" fmla="*/ 58036 h 10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501" h="102736">
                  <a:moveTo>
                    <a:pt x="0" y="58036"/>
                  </a:moveTo>
                  <a:lnTo>
                    <a:pt x="19936" y="38100"/>
                  </a:lnTo>
                  <a:lnTo>
                    <a:pt x="44701" y="62865"/>
                  </a:lnTo>
                  <a:lnTo>
                    <a:pt x="107566" y="0"/>
                  </a:lnTo>
                  <a:lnTo>
                    <a:pt x="127502" y="19936"/>
                  </a:lnTo>
                  <a:lnTo>
                    <a:pt x="44701" y="102737"/>
                  </a:lnTo>
                  <a:lnTo>
                    <a:pt x="0" y="58036"/>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56" name="图形 33" descr="选中的剪贴板 纯色填充">
              <a:extLst>
                <a:ext uri="{FF2B5EF4-FFF2-40B4-BE49-F238E27FC236}">
                  <a16:creationId xmlns="" xmlns:a16="http://schemas.microsoft.com/office/drawing/2014/main" id="{0955B1E7-F936-4ADD-932C-CB06D3C2E8E9}"/>
                </a:ext>
              </a:extLst>
            </p:cNvPr>
            <p:cNvSpPr/>
            <p:nvPr/>
          </p:nvSpPr>
          <p:spPr>
            <a:xfrm>
              <a:off x="1188986" y="3369059"/>
              <a:ext cx="127501" cy="102736"/>
            </a:xfrm>
            <a:custGeom>
              <a:avLst/>
              <a:gdLst>
                <a:gd name="connsiteX0" fmla="*/ 0 w 127501"/>
                <a:gd name="connsiteY0" fmla="*/ 58036 h 102736"/>
                <a:gd name="connsiteX1" fmla="*/ 19936 w 127501"/>
                <a:gd name="connsiteY1" fmla="*/ 38100 h 102736"/>
                <a:gd name="connsiteX2" fmla="*/ 44701 w 127501"/>
                <a:gd name="connsiteY2" fmla="*/ 62865 h 102736"/>
                <a:gd name="connsiteX3" fmla="*/ 107566 w 127501"/>
                <a:gd name="connsiteY3" fmla="*/ 0 h 102736"/>
                <a:gd name="connsiteX4" fmla="*/ 127502 w 127501"/>
                <a:gd name="connsiteY4" fmla="*/ 19936 h 102736"/>
                <a:gd name="connsiteX5" fmla="*/ 44701 w 127501"/>
                <a:gd name="connsiteY5" fmla="*/ 102737 h 102736"/>
                <a:gd name="connsiteX6" fmla="*/ 0 w 127501"/>
                <a:gd name="connsiteY6" fmla="*/ 58036 h 10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501" h="102736">
                  <a:moveTo>
                    <a:pt x="0" y="58036"/>
                  </a:moveTo>
                  <a:lnTo>
                    <a:pt x="19936" y="38100"/>
                  </a:lnTo>
                  <a:lnTo>
                    <a:pt x="44701" y="62865"/>
                  </a:lnTo>
                  <a:lnTo>
                    <a:pt x="107566" y="0"/>
                  </a:lnTo>
                  <a:lnTo>
                    <a:pt x="127502" y="19936"/>
                  </a:lnTo>
                  <a:lnTo>
                    <a:pt x="44701" y="102737"/>
                  </a:lnTo>
                  <a:lnTo>
                    <a:pt x="0" y="58036"/>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57" name="图形 33" descr="选中的剪贴板 纯色填充">
              <a:extLst>
                <a:ext uri="{FF2B5EF4-FFF2-40B4-BE49-F238E27FC236}">
                  <a16:creationId xmlns="" xmlns:a16="http://schemas.microsoft.com/office/drawing/2014/main" id="{0955B1E7-F936-4ADD-932C-CB06D3C2E8E9}"/>
                </a:ext>
              </a:extLst>
            </p:cNvPr>
            <p:cNvSpPr/>
            <p:nvPr/>
          </p:nvSpPr>
          <p:spPr>
            <a:xfrm>
              <a:off x="1188986" y="3483359"/>
              <a:ext cx="127501" cy="102736"/>
            </a:xfrm>
            <a:custGeom>
              <a:avLst/>
              <a:gdLst>
                <a:gd name="connsiteX0" fmla="*/ 0 w 127501"/>
                <a:gd name="connsiteY0" fmla="*/ 58036 h 102736"/>
                <a:gd name="connsiteX1" fmla="*/ 19936 w 127501"/>
                <a:gd name="connsiteY1" fmla="*/ 38100 h 102736"/>
                <a:gd name="connsiteX2" fmla="*/ 44701 w 127501"/>
                <a:gd name="connsiteY2" fmla="*/ 62865 h 102736"/>
                <a:gd name="connsiteX3" fmla="*/ 107566 w 127501"/>
                <a:gd name="connsiteY3" fmla="*/ 0 h 102736"/>
                <a:gd name="connsiteX4" fmla="*/ 127502 w 127501"/>
                <a:gd name="connsiteY4" fmla="*/ 19936 h 102736"/>
                <a:gd name="connsiteX5" fmla="*/ 44701 w 127501"/>
                <a:gd name="connsiteY5" fmla="*/ 102737 h 102736"/>
                <a:gd name="connsiteX6" fmla="*/ 0 w 127501"/>
                <a:gd name="connsiteY6" fmla="*/ 58036 h 10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501" h="102736">
                  <a:moveTo>
                    <a:pt x="0" y="58036"/>
                  </a:moveTo>
                  <a:lnTo>
                    <a:pt x="19936" y="38100"/>
                  </a:lnTo>
                  <a:lnTo>
                    <a:pt x="44701" y="62865"/>
                  </a:lnTo>
                  <a:lnTo>
                    <a:pt x="107566" y="0"/>
                  </a:lnTo>
                  <a:lnTo>
                    <a:pt x="127502" y="19936"/>
                  </a:lnTo>
                  <a:lnTo>
                    <a:pt x="44701" y="102737"/>
                  </a:lnTo>
                  <a:lnTo>
                    <a:pt x="0" y="58036"/>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58" name="图形 33" descr="选中的剪贴板 纯色填充">
              <a:extLst>
                <a:ext uri="{FF2B5EF4-FFF2-40B4-BE49-F238E27FC236}">
                  <a16:creationId xmlns="" xmlns:a16="http://schemas.microsoft.com/office/drawing/2014/main" id="{0955B1E7-F936-4ADD-932C-CB06D3C2E8E9}"/>
                </a:ext>
              </a:extLst>
            </p:cNvPr>
            <p:cNvSpPr/>
            <p:nvPr/>
          </p:nvSpPr>
          <p:spPr>
            <a:xfrm>
              <a:off x="1188986" y="3597659"/>
              <a:ext cx="127501" cy="102736"/>
            </a:xfrm>
            <a:custGeom>
              <a:avLst/>
              <a:gdLst>
                <a:gd name="connsiteX0" fmla="*/ 0 w 127501"/>
                <a:gd name="connsiteY0" fmla="*/ 58036 h 102736"/>
                <a:gd name="connsiteX1" fmla="*/ 19936 w 127501"/>
                <a:gd name="connsiteY1" fmla="*/ 38100 h 102736"/>
                <a:gd name="connsiteX2" fmla="*/ 44701 w 127501"/>
                <a:gd name="connsiteY2" fmla="*/ 62865 h 102736"/>
                <a:gd name="connsiteX3" fmla="*/ 107566 w 127501"/>
                <a:gd name="connsiteY3" fmla="*/ 0 h 102736"/>
                <a:gd name="connsiteX4" fmla="*/ 127502 w 127501"/>
                <a:gd name="connsiteY4" fmla="*/ 19936 h 102736"/>
                <a:gd name="connsiteX5" fmla="*/ 44701 w 127501"/>
                <a:gd name="connsiteY5" fmla="*/ 102737 h 102736"/>
                <a:gd name="connsiteX6" fmla="*/ 0 w 127501"/>
                <a:gd name="connsiteY6" fmla="*/ 58036 h 10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501" h="102736">
                  <a:moveTo>
                    <a:pt x="0" y="58036"/>
                  </a:moveTo>
                  <a:lnTo>
                    <a:pt x="19936" y="38100"/>
                  </a:lnTo>
                  <a:lnTo>
                    <a:pt x="44701" y="62865"/>
                  </a:lnTo>
                  <a:lnTo>
                    <a:pt x="107566" y="0"/>
                  </a:lnTo>
                  <a:lnTo>
                    <a:pt x="127502" y="19936"/>
                  </a:lnTo>
                  <a:lnTo>
                    <a:pt x="44701" y="102737"/>
                  </a:lnTo>
                  <a:lnTo>
                    <a:pt x="0" y="58036"/>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71" name="组合 270">
            <a:extLst>
              <a:ext uri="{FF2B5EF4-FFF2-40B4-BE49-F238E27FC236}">
                <a16:creationId xmlns="" xmlns:a16="http://schemas.microsoft.com/office/drawing/2014/main" id="{587BE067-DC89-42A2-A555-D932B82AE0F3}"/>
              </a:ext>
            </a:extLst>
          </p:cNvPr>
          <p:cNvGrpSpPr/>
          <p:nvPr/>
        </p:nvGrpSpPr>
        <p:grpSpPr>
          <a:xfrm>
            <a:off x="2645543" y="3048000"/>
            <a:ext cx="590550" cy="762000"/>
            <a:chOff x="2645543" y="3048000"/>
            <a:chExt cx="590550" cy="762000"/>
          </a:xfrm>
        </p:grpSpPr>
        <p:sp>
          <p:nvSpPr>
            <p:cNvPr id="159" name="图形 35" descr="混在一起的剪贴板 纯色填充">
              <a:extLst>
                <a:ext uri="{FF2B5EF4-FFF2-40B4-BE49-F238E27FC236}">
                  <a16:creationId xmlns="" xmlns:a16="http://schemas.microsoft.com/office/drawing/2014/main" id="{03DC47E2-4CCF-4616-AE74-51C7F6564B77}"/>
                </a:ext>
              </a:extLst>
            </p:cNvPr>
            <p:cNvSpPr/>
            <p:nvPr/>
          </p:nvSpPr>
          <p:spPr>
            <a:xfrm>
              <a:off x="2645543" y="3048000"/>
              <a:ext cx="590550" cy="762000"/>
            </a:xfrm>
            <a:custGeom>
              <a:avLst/>
              <a:gdLst>
                <a:gd name="connsiteX0" fmla="*/ 533400 w 590550"/>
                <a:gd name="connsiteY0" fmla="*/ 704850 h 762000"/>
                <a:gd name="connsiteX1" fmla="*/ 57150 w 590550"/>
                <a:gd name="connsiteY1" fmla="*/ 704850 h 762000"/>
                <a:gd name="connsiteX2" fmla="*/ 57150 w 590550"/>
                <a:gd name="connsiteY2" fmla="*/ 114300 h 762000"/>
                <a:gd name="connsiteX3" fmla="*/ 161925 w 590550"/>
                <a:gd name="connsiteY3" fmla="*/ 114300 h 762000"/>
                <a:gd name="connsiteX4" fmla="*/ 161925 w 590550"/>
                <a:gd name="connsiteY4" fmla="*/ 171450 h 762000"/>
                <a:gd name="connsiteX5" fmla="*/ 428625 w 590550"/>
                <a:gd name="connsiteY5" fmla="*/ 171450 h 762000"/>
                <a:gd name="connsiteX6" fmla="*/ 428625 w 590550"/>
                <a:gd name="connsiteY6" fmla="*/ 114300 h 762000"/>
                <a:gd name="connsiteX7" fmla="*/ 533400 w 590550"/>
                <a:gd name="connsiteY7" fmla="*/ 114300 h 762000"/>
                <a:gd name="connsiteX8" fmla="*/ 295275 w 590550"/>
                <a:gd name="connsiteY8" fmla="*/ 38100 h 762000"/>
                <a:gd name="connsiteX9" fmla="*/ 323850 w 590550"/>
                <a:gd name="connsiteY9" fmla="*/ 66675 h 762000"/>
                <a:gd name="connsiteX10" fmla="*/ 295275 w 590550"/>
                <a:gd name="connsiteY10" fmla="*/ 95250 h 762000"/>
                <a:gd name="connsiteX11" fmla="*/ 266700 w 590550"/>
                <a:gd name="connsiteY11" fmla="*/ 66675 h 762000"/>
                <a:gd name="connsiteX12" fmla="*/ 294334 w 590550"/>
                <a:gd name="connsiteY12" fmla="*/ 38100 h 762000"/>
                <a:gd name="connsiteX13" fmla="*/ 295275 w 590550"/>
                <a:gd name="connsiteY13" fmla="*/ 38100 h 762000"/>
                <a:gd name="connsiteX14" fmla="*/ 552450 w 590550"/>
                <a:gd name="connsiteY14" fmla="*/ 57150 h 762000"/>
                <a:gd name="connsiteX15" fmla="*/ 390525 w 590550"/>
                <a:gd name="connsiteY15" fmla="*/ 57150 h 762000"/>
                <a:gd name="connsiteX16" fmla="*/ 390525 w 590550"/>
                <a:gd name="connsiteY16" fmla="*/ 38100 h 762000"/>
                <a:gd name="connsiteX17" fmla="*/ 352425 w 590550"/>
                <a:gd name="connsiteY17" fmla="*/ 0 h 762000"/>
                <a:gd name="connsiteX18" fmla="*/ 238125 w 590550"/>
                <a:gd name="connsiteY18" fmla="*/ 0 h 762000"/>
                <a:gd name="connsiteX19" fmla="*/ 200025 w 590550"/>
                <a:gd name="connsiteY19" fmla="*/ 38100 h 762000"/>
                <a:gd name="connsiteX20" fmla="*/ 200025 w 590550"/>
                <a:gd name="connsiteY20" fmla="*/ 57150 h 762000"/>
                <a:gd name="connsiteX21" fmla="*/ 38100 w 590550"/>
                <a:gd name="connsiteY21" fmla="*/ 57150 h 762000"/>
                <a:gd name="connsiteX22" fmla="*/ 0 w 590550"/>
                <a:gd name="connsiteY22" fmla="*/ 95250 h 762000"/>
                <a:gd name="connsiteX23" fmla="*/ 0 w 590550"/>
                <a:gd name="connsiteY23" fmla="*/ 723900 h 762000"/>
                <a:gd name="connsiteX24" fmla="*/ 38100 w 590550"/>
                <a:gd name="connsiteY24" fmla="*/ 762000 h 762000"/>
                <a:gd name="connsiteX25" fmla="*/ 552450 w 590550"/>
                <a:gd name="connsiteY25" fmla="*/ 762000 h 762000"/>
                <a:gd name="connsiteX26" fmla="*/ 590550 w 590550"/>
                <a:gd name="connsiteY26" fmla="*/ 723900 h 762000"/>
                <a:gd name="connsiteX27" fmla="*/ 590550 w 590550"/>
                <a:gd name="connsiteY27" fmla="*/ 95250 h 762000"/>
                <a:gd name="connsiteX28" fmla="*/ 552450 w 590550"/>
                <a:gd name="connsiteY28" fmla="*/ 5715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90550" h="762000">
                  <a:moveTo>
                    <a:pt x="533400" y="704850"/>
                  </a:moveTo>
                  <a:lnTo>
                    <a:pt x="57150" y="704850"/>
                  </a:lnTo>
                  <a:lnTo>
                    <a:pt x="57150" y="114300"/>
                  </a:lnTo>
                  <a:lnTo>
                    <a:pt x="161925" y="114300"/>
                  </a:lnTo>
                  <a:lnTo>
                    <a:pt x="161925" y="171450"/>
                  </a:lnTo>
                  <a:lnTo>
                    <a:pt x="428625" y="171450"/>
                  </a:lnTo>
                  <a:lnTo>
                    <a:pt x="428625" y="114300"/>
                  </a:lnTo>
                  <a:lnTo>
                    <a:pt x="533400" y="114300"/>
                  </a:lnTo>
                  <a:close/>
                  <a:moveTo>
                    <a:pt x="295275" y="38100"/>
                  </a:moveTo>
                  <a:cubicBezTo>
                    <a:pt x="311057" y="38100"/>
                    <a:pt x="323850" y="50893"/>
                    <a:pt x="323850" y="66675"/>
                  </a:cubicBezTo>
                  <a:cubicBezTo>
                    <a:pt x="323850" y="82457"/>
                    <a:pt x="311057" y="95250"/>
                    <a:pt x="295275" y="95250"/>
                  </a:cubicBezTo>
                  <a:cubicBezTo>
                    <a:pt x="279493" y="95250"/>
                    <a:pt x="266700" y="82457"/>
                    <a:pt x="266700" y="66675"/>
                  </a:cubicBezTo>
                  <a:cubicBezTo>
                    <a:pt x="266440" y="51153"/>
                    <a:pt x="278812" y="38360"/>
                    <a:pt x="294334" y="38100"/>
                  </a:cubicBezTo>
                  <a:cubicBezTo>
                    <a:pt x="294647" y="38094"/>
                    <a:pt x="294962" y="38094"/>
                    <a:pt x="295275" y="38100"/>
                  </a:cubicBezTo>
                  <a:close/>
                  <a:moveTo>
                    <a:pt x="552450" y="57150"/>
                  </a:moveTo>
                  <a:lnTo>
                    <a:pt x="390525" y="57150"/>
                  </a:lnTo>
                  <a:lnTo>
                    <a:pt x="390525" y="38100"/>
                  </a:lnTo>
                  <a:cubicBezTo>
                    <a:pt x="390525" y="17058"/>
                    <a:pt x="373467" y="0"/>
                    <a:pt x="352425" y="0"/>
                  </a:cubicBezTo>
                  <a:lnTo>
                    <a:pt x="238125" y="0"/>
                  </a:lnTo>
                  <a:cubicBezTo>
                    <a:pt x="217083" y="0"/>
                    <a:pt x="200025" y="17058"/>
                    <a:pt x="200025" y="38100"/>
                  </a:cubicBezTo>
                  <a:lnTo>
                    <a:pt x="200025" y="57150"/>
                  </a:lnTo>
                  <a:lnTo>
                    <a:pt x="38100" y="57150"/>
                  </a:lnTo>
                  <a:cubicBezTo>
                    <a:pt x="17058" y="57150"/>
                    <a:pt x="0" y="74208"/>
                    <a:pt x="0" y="95250"/>
                  </a:cubicBezTo>
                  <a:lnTo>
                    <a:pt x="0" y="723900"/>
                  </a:lnTo>
                  <a:cubicBezTo>
                    <a:pt x="0" y="744942"/>
                    <a:pt x="17058" y="762000"/>
                    <a:pt x="38100" y="762000"/>
                  </a:cubicBezTo>
                  <a:lnTo>
                    <a:pt x="552450" y="762000"/>
                  </a:lnTo>
                  <a:cubicBezTo>
                    <a:pt x="573492" y="762000"/>
                    <a:pt x="590550" y="744942"/>
                    <a:pt x="590550" y="723900"/>
                  </a:cubicBezTo>
                  <a:lnTo>
                    <a:pt x="590550" y="95250"/>
                  </a:lnTo>
                  <a:cubicBezTo>
                    <a:pt x="590550" y="74208"/>
                    <a:pt x="573492" y="57150"/>
                    <a:pt x="552450" y="5715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60" name="图形 35" descr="混在一起的剪贴板 纯色填充">
              <a:extLst>
                <a:ext uri="{FF2B5EF4-FFF2-40B4-BE49-F238E27FC236}">
                  <a16:creationId xmlns="" xmlns:a16="http://schemas.microsoft.com/office/drawing/2014/main" id="{03DC47E2-4CCF-4616-AE74-51C7F6564B77}"/>
                </a:ext>
              </a:extLst>
            </p:cNvPr>
            <p:cNvSpPr/>
            <p:nvPr/>
          </p:nvSpPr>
          <p:spPr>
            <a:xfrm>
              <a:off x="2778311" y="3495093"/>
              <a:ext cx="96412" cy="96412"/>
            </a:xfrm>
            <a:custGeom>
              <a:avLst/>
              <a:gdLst>
                <a:gd name="connsiteX0" fmla="*/ 96412 w 96412"/>
                <a:gd name="connsiteY0" fmla="*/ 20212 h 96412"/>
                <a:gd name="connsiteX1" fmla="*/ 76200 w 96412"/>
                <a:gd name="connsiteY1" fmla="*/ 0 h 96412"/>
                <a:gd name="connsiteX2" fmla="*/ 48206 w 96412"/>
                <a:gd name="connsiteY2" fmla="*/ 28004 h 96412"/>
                <a:gd name="connsiteX3" fmla="*/ 20212 w 96412"/>
                <a:gd name="connsiteY3" fmla="*/ 0 h 96412"/>
                <a:gd name="connsiteX4" fmla="*/ 0 w 96412"/>
                <a:gd name="connsiteY4" fmla="*/ 20212 h 96412"/>
                <a:gd name="connsiteX5" fmla="*/ 28004 w 96412"/>
                <a:gd name="connsiteY5" fmla="*/ 48206 h 96412"/>
                <a:gd name="connsiteX6" fmla="*/ 0 w 96412"/>
                <a:gd name="connsiteY6" fmla="*/ 76200 h 96412"/>
                <a:gd name="connsiteX7" fmla="*/ 20212 w 96412"/>
                <a:gd name="connsiteY7" fmla="*/ 96412 h 96412"/>
                <a:gd name="connsiteX8" fmla="*/ 48206 w 96412"/>
                <a:gd name="connsiteY8" fmla="*/ 68409 h 96412"/>
                <a:gd name="connsiteX9" fmla="*/ 76200 w 96412"/>
                <a:gd name="connsiteY9" fmla="*/ 96412 h 96412"/>
                <a:gd name="connsiteX10" fmla="*/ 96412 w 96412"/>
                <a:gd name="connsiteY10" fmla="*/ 76200 h 96412"/>
                <a:gd name="connsiteX11" fmla="*/ 68409 w 96412"/>
                <a:gd name="connsiteY11" fmla="*/ 48206 h 96412"/>
                <a:gd name="connsiteX12" fmla="*/ 96412 w 96412"/>
                <a:gd name="connsiteY12" fmla="*/ 20212 h 96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412" h="96412">
                  <a:moveTo>
                    <a:pt x="96412" y="20212"/>
                  </a:moveTo>
                  <a:lnTo>
                    <a:pt x="76200" y="0"/>
                  </a:lnTo>
                  <a:lnTo>
                    <a:pt x="48206" y="28004"/>
                  </a:lnTo>
                  <a:lnTo>
                    <a:pt x="20212" y="0"/>
                  </a:lnTo>
                  <a:lnTo>
                    <a:pt x="0" y="20212"/>
                  </a:lnTo>
                  <a:lnTo>
                    <a:pt x="28004" y="48206"/>
                  </a:lnTo>
                  <a:lnTo>
                    <a:pt x="0" y="76200"/>
                  </a:lnTo>
                  <a:lnTo>
                    <a:pt x="20212" y="96412"/>
                  </a:lnTo>
                  <a:lnTo>
                    <a:pt x="48206" y="68409"/>
                  </a:lnTo>
                  <a:lnTo>
                    <a:pt x="76200" y="96412"/>
                  </a:lnTo>
                  <a:lnTo>
                    <a:pt x="96412" y="76200"/>
                  </a:lnTo>
                  <a:lnTo>
                    <a:pt x="68409" y="48206"/>
                  </a:lnTo>
                  <a:lnTo>
                    <a:pt x="96412" y="20212"/>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61" name="图形 35" descr="混在一起的剪贴板 纯色填充">
              <a:extLst>
                <a:ext uri="{FF2B5EF4-FFF2-40B4-BE49-F238E27FC236}">
                  <a16:creationId xmlns="" xmlns:a16="http://schemas.microsoft.com/office/drawing/2014/main" id="{03DC47E2-4CCF-4616-AE74-51C7F6564B77}"/>
                </a:ext>
              </a:extLst>
            </p:cNvPr>
            <p:cNvSpPr/>
            <p:nvPr/>
          </p:nvSpPr>
          <p:spPr>
            <a:xfrm>
              <a:off x="2778311" y="3609394"/>
              <a:ext cx="96412" cy="96411"/>
            </a:xfrm>
            <a:custGeom>
              <a:avLst/>
              <a:gdLst>
                <a:gd name="connsiteX0" fmla="*/ 76200 w 96412"/>
                <a:gd name="connsiteY0" fmla="*/ 0 h 96411"/>
                <a:gd name="connsiteX1" fmla="*/ 48206 w 96412"/>
                <a:gd name="connsiteY1" fmla="*/ 28003 h 96411"/>
                <a:gd name="connsiteX2" fmla="*/ 20212 w 96412"/>
                <a:gd name="connsiteY2" fmla="*/ 0 h 96411"/>
                <a:gd name="connsiteX3" fmla="*/ 0 w 96412"/>
                <a:gd name="connsiteY3" fmla="*/ 20212 h 96411"/>
                <a:gd name="connsiteX4" fmla="*/ 28004 w 96412"/>
                <a:gd name="connsiteY4" fmla="*/ 48206 h 96411"/>
                <a:gd name="connsiteX5" fmla="*/ 0 w 96412"/>
                <a:gd name="connsiteY5" fmla="*/ 76200 h 96411"/>
                <a:gd name="connsiteX6" fmla="*/ 20212 w 96412"/>
                <a:gd name="connsiteY6" fmla="*/ 96412 h 96411"/>
                <a:gd name="connsiteX7" fmla="*/ 48206 w 96412"/>
                <a:gd name="connsiteY7" fmla="*/ 68409 h 96411"/>
                <a:gd name="connsiteX8" fmla="*/ 76200 w 96412"/>
                <a:gd name="connsiteY8" fmla="*/ 96412 h 96411"/>
                <a:gd name="connsiteX9" fmla="*/ 96412 w 96412"/>
                <a:gd name="connsiteY9" fmla="*/ 76200 h 96411"/>
                <a:gd name="connsiteX10" fmla="*/ 68409 w 96412"/>
                <a:gd name="connsiteY10" fmla="*/ 48206 h 96411"/>
                <a:gd name="connsiteX11" fmla="*/ 96412 w 96412"/>
                <a:gd name="connsiteY11" fmla="*/ 20212 h 96411"/>
                <a:gd name="connsiteX12" fmla="*/ 76200 w 96412"/>
                <a:gd name="connsiteY12" fmla="*/ 0 h 96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412" h="96411">
                  <a:moveTo>
                    <a:pt x="76200" y="0"/>
                  </a:moveTo>
                  <a:lnTo>
                    <a:pt x="48206" y="28003"/>
                  </a:lnTo>
                  <a:lnTo>
                    <a:pt x="20212" y="0"/>
                  </a:lnTo>
                  <a:lnTo>
                    <a:pt x="0" y="20212"/>
                  </a:lnTo>
                  <a:lnTo>
                    <a:pt x="28004" y="48206"/>
                  </a:lnTo>
                  <a:lnTo>
                    <a:pt x="0" y="76200"/>
                  </a:lnTo>
                  <a:lnTo>
                    <a:pt x="20212" y="96412"/>
                  </a:lnTo>
                  <a:lnTo>
                    <a:pt x="48206" y="68409"/>
                  </a:lnTo>
                  <a:lnTo>
                    <a:pt x="76200" y="96412"/>
                  </a:lnTo>
                  <a:lnTo>
                    <a:pt x="96412" y="76200"/>
                  </a:lnTo>
                  <a:lnTo>
                    <a:pt x="68409" y="48206"/>
                  </a:lnTo>
                  <a:lnTo>
                    <a:pt x="96412" y="20212"/>
                  </a:lnTo>
                  <a:lnTo>
                    <a:pt x="76200"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62" name="图形 35" descr="混在一起的剪贴板 纯色填充">
              <a:extLst>
                <a:ext uri="{FF2B5EF4-FFF2-40B4-BE49-F238E27FC236}">
                  <a16:creationId xmlns="" xmlns:a16="http://schemas.microsoft.com/office/drawing/2014/main" id="{03DC47E2-4CCF-4616-AE74-51C7F6564B77}"/>
                </a:ext>
              </a:extLst>
            </p:cNvPr>
            <p:cNvSpPr/>
            <p:nvPr/>
          </p:nvSpPr>
          <p:spPr>
            <a:xfrm>
              <a:off x="2959868" y="3524250"/>
              <a:ext cx="161925" cy="38100"/>
            </a:xfrm>
            <a:custGeom>
              <a:avLst/>
              <a:gdLst>
                <a:gd name="connsiteX0" fmla="*/ 0 w 161925"/>
                <a:gd name="connsiteY0" fmla="*/ 0 h 38100"/>
                <a:gd name="connsiteX1" fmla="*/ 161925 w 161925"/>
                <a:gd name="connsiteY1" fmla="*/ 0 h 38100"/>
                <a:gd name="connsiteX2" fmla="*/ 161925 w 161925"/>
                <a:gd name="connsiteY2" fmla="*/ 38100 h 38100"/>
                <a:gd name="connsiteX3" fmla="*/ 0 w 16192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61925" h="38100">
                  <a:moveTo>
                    <a:pt x="0" y="0"/>
                  </a:moveTo>
                  <a:lnTo>
                    <a:pt x="161925" y="0"/>
                  </a:lnTo>
                  <a:lnTo>
                    <a:pt x="16192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63" name="图形 35" descr="混在一起的剪贴板 纯色填充">
              <a:extLst>
                <a:ext uri="{FF2B5EF4-FFF2-40B4-BE49-F238E27FC236}">
                  <a16:creationId xmlns="" xmlns:a16="http://schemas.microsoft.com/office/drawing/2014/main" id="{03DC47E2-4CCF-4616-AE74-51C7F6564B77}"/>
                </a:ext>
              </a:extLst>
            </p:cNvPr>
            <p:cNvSpPr/>
            <p:nvPr/>
          </p:nvSpPr>
          <p:spPr>
            <a:xfrm>
              <a:off x="2959868" y="3638550"/>
              <a:ext cx="161925" cy="38100"/>
            </a:xfrm>
            <a:custGeom>
              <a:avLst/>
              <a:gdLst>
                <a:gd name="connsiteX0" fmla="*/ 0 w 161925"/>
                <a:gd name="connsiteY0" fmla="*/ 0 h 38100"/>
                <a:gd name="connsiteX1" fmla="*/ 161925 w 161925"/>
                <a:gd name="connsiteY1" fmla="*/ 0 h 38100"/>
                <a:gd name="connsiteX2" fmla="*/ 161925 w 161925"/>
                <a:gd name="connsiteY2" fmla="*/ 38100 h 38100"/>
                <a:gd name="connsiteX3" fmla="*/ 0 w 16192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61925" h="38100">
                  <a:moveTo>
                    <a:pt x="0" y="0"/>
                  </a:moveTo>
                  <a:lnTo>
                    <a:pt x="161925" y="0"/>
                  </a:lnTo>
                  <a:lnTo>
                    <a:pt x="16192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64" name="图形 35" descr="混在一起的剪贴板 纯色填充">
              <a:extLst>
                <a:ext uri="{FF2B5EF4-FFF2-40B4-BE49-F238E27FC236}">
                  <a16:creationId xmlns="" xmlns:a16="http://schemas.microsoft.com/office/drawing/2014/main" id="{03DC47E2-4CCF-4616-AE74-51C7F6564B77}"/>
                </a:ext>
              </a:extLst>
            </p:cNvPr>
            <p:cNvSpPr/>
            <p:nvPr/>
          </p:nvSpPr>
          <p:spPr>
            <a:xfrm>
              <a:off x="2959868" y="3295650"/>
              <a:ext cx="161925" cy="38100"/>
            </a:xfrm>
            <a:custGeom>
              <a:avLst/>
              <a:gdLst>
                <a:gd name="connsiteX0" fmla="*/ 0 w 161925"/>
                <a:gd name="connsiteY0" fmla="*/ 0 h 38100"/>
                <a:gd name="connsiteX1" fmla="*/ 161925 w 161925"/>
                <a:gd name="connsiteY1" fmla="*/ 0 h 38100"/>
                <a:gd name="connsiteX2" fmla="*/ 161925 w 161925"/>
                <a:gd name="connsiteY2" fmla="*/ 38100 h 38100"/>
                <a:gd name="connsiteX3" fmla="*/ 0 w 16192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61925" h="38100">
                  <a:moveTo>
                    <a:pt x="0" y="0"/>
                  </a:moveTo>
                  <a:lnTo>
                    <a:pt x="161925" y="0"/>
                  </a:lnTo>
                  <a:lnTo>
                    <a:pt x="16192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65" name="图形 35" descr="混在一起的剪贴板 纯色填充">
              <a:extLst>
                <a:ext uri="{FF2B5EF4-FFF2-40B4-BE49-F238E27FC236}">
                  <a16:creationId xmlns="" xmlns:a16="http://schemas.microsoft.com/office/drawing/2014/main" id="{03DC47E2-4CCF-4616-AE74-51C7F6564B77}"/>
                </a:ext>
              </a:extLst>
            </p:cNvPr>
            <p:cNvSpPr/>
            <p:nvPr/>
          </p:nvSpPr>
          <p:spPr>
            <a:xfrm>
              <a:off x="2959868" y="3409950"/>
              <a:ext cx="161925" cy="38100"/>
            </a:xfrm>
            <a:custGeom>
              <a:avLst/>
              <a:gdLst>
                <a:gd name="connsiteX0" fmla="*/ 0 w 161925"/>
                <a:gd name="connsiteY0" fmla="*/ 0 h 38100"/>
                <a:gd name="connsiteX1" fmla="*/ 161925 w 161925"/>
                <a:gd name="connsiteY1" fmla="*/ 0 h 38100"/>
                <a:gd name="connsiteX2" fmla="*/ 161925 w 161925"/>
                <a:gd name="connsiteY2" fmla="*/ 38100 h 38100"/>
                <a:gd name="connsiteX3" fmla="*/ 0 w 16192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61925" h="38100">
                  <a:moveTo>
                    <a:pt x="0" y="0"/>
                  </a:moveTo>
                  <a:lnTo>
                    <a:pt x="161925" y="0"/>
                  </a:lnTo>
                  <a:lnTo>
                    <a:pt x="16192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66" name="图形 35" descr="混在一起的剪贴板 纯色填充">
              <a:extLst>
                <a:ext uri="{FF2B5EF4-FFF2-40B4-BE49-F238E27FC236}">
                  <a16:creationId xmlns="" xmlns:a16="http://schemas.microsoft.com/office/drawing/2014/main" id="{03DC47E2-4CCF-4616-AE74-51C7F6564B77}"/>
                </a:ext>
              </a:extLst>
            </p:cNvPr>
            <p:cNvSpPr/>
            <p:nvPr/>
          </p:nvSpPr>
          <p:spPr>
            <a:xfrm>
              <a:off x="2766577" y="3254759"/>
              <a:ext cx="127501" cy="102736"/>
            </a:xfrm>
            <a:custGeom>
              <a:avLst/>
              <a:gdLst>
                <a:gd name="connsiteX0" fmla="*/ 0 w 127501"/>
                <a:gd name="connsiteY0" fmla="*/ 58036 h 102736"/>
                <a:gd name="connsiteX1" fmla="*/ 19936 w 127501"/>
                <a:gd name="connsiteY1" fmla="*/ 38100 h 102736"/>
                <a:gd name="connsiteX2" fmla="*/ 44701 w 127501"/>
                <a:gd name="connsiteY2" fmla="*/ 62865 h 102736"/>
                <a:gd name="connsiteX3" fmla="*/ 107566 w 127501"/>
                <a:gd name="connsiteY3" fmla="*/ 0 h 102736"/>
                <a:gd name="connsiteX4" fmla="*/ 127502 w 127501"/>
                <a:gd name="connsiteY4" fmla="*/ 19936 h 102736"/>
                <a:gd name="connsiteX5" fmla="*/ 44701 w 127501"/>
                <a:gd name="connsiteY5" fmla="*/ 102737 h 102736"/>
                <a:gd name="connsiteX6" fmla="*/ 0 w 127501"/>
                <a:gd name="connsiteY6" fmla="*/ 58036 h 10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501" h="102736">
                  <a:moveTo>
                    <a:pt x="0" y="58036"/>
                  </a:moveTo>
                  <a:lnTo>
                    <a:pt x="19936" y="38100"/>
                  </a:lnTo>
                  <a:lnTo>
                    <a:pt x="44701" y="62865"/>
                  </a:lnTo>
                  <a:lnTo>
                    <a:pt x="107566" y="0"/>
                  </a:lnTo>
                  <a:lnTo>
                    <a:pt x="127502" y="19936"/>
                  </a:lnTo>
                  <a:lnTo>
                    <a:pt x="44701" y="102737"/>
                  </a:lnTo>
                  <a:lnTo>
                    <a:pt x="0" y="58036"/>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67" name="图形 35" descr="混在一起的剪贴板 纯色填充">
              <a:extLst>
                <a:ext uri="{FF2B5EF4-FFF2-40B4-BE49-F238E27FC236}">
                  <a16:creationId xmlns="" xmlns:a16="http://schemas.microsoft.com/office/drawing/2014/main" id="{03DC47E2-4CCF-4616-AE74-51C7F6564B77}"/>
                </a:ext>
              </a:extLst>
            </p:cNvPr>
            <p:cNvSpPr/>
            <p:nvPr/>
          </p:nvSpPr>
          <p:spPr>
            <a:xfrm>
              <a:off x="2766577" y="3369059"/>
              <a:ext cx="127501" cy="102736"/>
            </a:xfrm>
            <a:custGeom>
              <a:avLst/>
              <a:gdLst>
                <a:gd name="connsiteX0" fmla="*/ 0 w 127501"/>
                <a:gd name="connsiteY0" fmla="*/ 58036 h 102736"/>
                <a:gd name="connsiteX1" fmla="*/ 19936 w 127501"/>
                <a:gd name="connsiteY1" fmla="*/ 38100 h 102736"/>
                <a:gd name="connsiteX2" fmla="*/ 44701 w 127501"/>
                <a:gd name="connsiteY2" fmla="*/ 62865 h 102736"/>
                <a:gd name="connsiteX3" fmla="*/ 107566 w 127501"/>
                <a:gd name="connsiteY3" fmla="*/ 0 h 102736"/>
                <a:gd name="connsiteX4" fmla="*/ 127502 w 127501"/>
                <a:gd name="connsiteY4" fmla="*/ 19936 h 102736"/>
                <a:gd name="connsiteX5" fmla="*/ 44701 w 127501"/>
                <a:gd name="connsiteY5" fmla="*/ 102737 h 102736"/>
                <a:gd name="connsiteX6" fmla="*/ 0 w 127501"/>
                <a:gd name="connsiteY6" fmla="*/ 58036 h 10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501" h="102736">
                  <a:moveTo>
                    <a:pt x="0" y="58036"/>
                  </a:moveTo>
                  <a:lnTo>
                    <a:pt x="19936" y="38100"/>
                  </a:lnTo>
                  <a:lnTo>
                    <a:pt x="44701" y="62865"/>
                  </a:lnTo>
                  <a:lnTo>
                    <a:pt x="107566" y="0"/>
                  </a:lnTo>
                  <a:lnTo>
                    <a:pt x="127502" y="19936"/>
                  </a:lnTo>
                  <a:lnTo>
                    <a:pt x="44701" y="102737"/>
                  </a:lnTo>
                  <a:lnTo>
                    <a:pt x="0" y="58036"/>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168" name="图形 37" descr="连接 纯色填充">
            <a:extLst>
              <a:ext uri="{FF2B5EF4-FFF2-40B4-BE49-F238E27FC236}">
                <a16:creationId xmlns="" xmlns:a16="http://schemas.microsoft.com/office/drawing/2014/main" id="{D7256635-2780-4696-A8AE-156E1297AD85}"/>
              </a:ext>
            </a:extLst>
          </p:cNvPr>
          <p:cNvSpPr/>
          <p:nvPr/>
        </p:nvSpPr>
        <p:spPr>
          <a:xfrm>
            <a:off x="4117406" y="3055064"/>
            <a:ext cx="814050" cy="738553"/>
          </a:xfrm>
          <a:custGeom>
            <a:avLst/>
            <a:gdLst>
              <a:gd name="connsiteX0" fmla="*/ 733425 w 814050"/>
              <a:gd name="connsiteY0" fmla="*/ 289163 h 738553"/>
              <a:gd name="connsiteX1" fmla="*/ 724853 w 814050"/>
              <a:gd name="connsiteY1" fmla="*/ 289163 h 738553"/>
              <a:gd name="connsiteX2" fmla="*/ 700088 w 814050"/>
              <a:gd name="connsiteY2" fmla="*/ 222488 h 738553"/>
              <a:gd name="connsiteX3" fmla="*/ 745808 w 814050"/>
              <a:gd name="connsiteY3" fmla="*/ 60563 h 738553"/>
              <a:gd name="connsiteX4" fmla="*/ 583883 w 814050"/>
              <a:gd name="connsiteY4" fmla="*/ 14843 h 738553"/>
              <a:gd name="connsiteX5" fmla="*/ 527685 w 814050"/>
              <a:gd name="connsiteY5" fmla="*/ 87233 h 738553"/>
              <a:gd name="connsiteX6" fmla="*/ 439103 w 814050"/>
              <a:gd name="connsiteY6" fmla="*/ 77708 h 738553"/>
              <a:gd name="connsiteX7" fmla="*/ 351473 w 814050"/>
              <a:gd name="connsiteY7" fmla="*/ 12938 h 738553"/>
              <a:gd name="connsiteX8" fmla="*/ 285750 w 814050"/>
              <a:gd name="connsiteY8" fmla="*/ 89138 h 738553"/>
              <a:gd name="connsiteX9" fmla="*/ 296228 w 814050"/>
              <a:gd name="connsiteY9" fmla="*/ 128190 h 738553"/>
              <a:gd name="connsiteX10" fmla="*/ 189547 w 814050"/>
              <a:gd name="connsiteY10" fmla="*/ 232965 h 738553"/>
              <a:gd name="connsiteX11" fmla="*/ 119062 w 814050"/>
              <a:gd name="connsiteY11" fmla="*/ 209153 h 738553"/>
              <a:gd name="connsiteX12" fmla="*/ 0 w 814050"/>
              <a:gd name="connsiteY12" fmla="*/ 328215 h 738553"/>
              <a:gd name="connsiteX13" fmla="*/ 119062 w 814050"/>
              <a:gd name="connsiteY13" fmla="*/ 447278 h 738553"/>
              <a:gd name="connsiteX14" fmla="*/ 142875 w 814050"/>
              <a:gd name="connsiteY14" fmla="*/ 590153 h 738553"/>
              <a:gd name="connsiteX15" fmla="*/ 102870 w 814050"/>
              <a:gd name="connsiteY15" fmla="*/ 692070 h 738553"/>
              <a:gd name="connsiteX16" fmla="*/ 204788 w 814050"/>
              <a:gd name="connsiteY16" fmla="*/ 732075 h 738553"/>
              <a:gd name="connsiteX17" fmla="*/ 248603 w 814050"/>
              <a:gd name="connsiteY17" fmla="*/ 638730 h 738553"/>
              <a:gd name="connsiteX18" fmla="*/ 332423 w 814050"/>
              <a:gd name="connsiteY18" fmla="*/ 594915 h 738553"/>
              <a:gd name="connsiteX19" fmla="*/ 541020 w 814050"/>
              <a:gd name="connsiteY19" fmla="*/ 605393 h 738553"/>
              <a:gd name="connsiteX20" fmla="*/ 589598 w 814050"/>
              <a:gd name="connsiteY20" fmla="*/ 496808 h 738553"/>
              <a:gd name="connsiteX21" fmla="*/ 585788 w 814050"/>
              <a:gd name="connsiteY21" fmla="*/ 464423 h 738553"/>
              <a:gd name="connsiteX22" fmla="*/ 678180 w 814050"/>
              <a:gd name="connsiteY22" fmla="*/ 416798 h 738553"/>
              <a:gd name="connsiteX23" fmla="*/ 787718 w 814050"/>
              <a:gd name="connsiteY23" fmla="*/ 423465 h 738553"/>
              <a:gd name="connsiteX24" fmla="*/ 794385 w 814050"/>
              <a:gd name="connsiteY24" fmla="*/ 313928 h 738553"/>
              <a:gd name="connsiteX25" fmla="*/ 733425 w 814050"/>
              <a:gd name="connsiteY25" fmla="*/ 289163 h 738553"/>
              <a:gd name="connsiteX26" fmla="*/ 733425 w 814050"/>
              <a:gd name="connsiteY26" fmla="*/ 289163 h 738553"/>
              <a:gd name="connsiteX27" fmla="*/ 733425 w 814050"/>
              <a:gd name="connsiteY27" fmla="*/ 317738 h 738553"/>
              <a:gd name="connsiteX28" fmla="*/ 755333 w 814050"/>
              <a:gd name="connsiteY28" fmla="*/ 339645 h 738553"/>
              <a:gd name="connsiteX29" fmla="*/ 733425 w 814050"/>
              <a:gd name="connsiteY29" fmla="*/ 361553 h 738553"/>
              <a:gd name="connsiteX30" fmla="*/ 711518 w 814050"/>
              <a:gd name="connsiteY30" fmla="*/ 339645 h 738553"/>
              <a:gd name="connsiteX31" fmla="*/ 711518 w 814050"/>
              <a:gd name="connsiteY31" fmla="*/ 339645 h 738553"/>
              <a:gd name="connsiteX32" fmla="*/ 733425 w 814050"/>
              <a:gd name="connsiteY32" fmla="*/ 317738 h 738553"/>
              <a:gd name="connsiteX33" fmla="*/ 733425 w 814050"/>
              <a:gd name="connsiteY33" fmla="*/ 317738 h 738553"/>
              <a:gd name="connsiteX34" fmla="*/ 641985 w 814050"/>
              <a:gd name="connsiteY34" fmla="*/ 46275 h 738553"/>
              <a:gd name="connsiteX35" fmla="*/ 675323 w 814050"/>
              <a:gd name="connsiteY35" fmla="*/ 79613 h 738553"/>
              <a:gd name="connsiteX36" fmla="*/ 641985 w 814050"/>
              <a:gd name="connsiteY36" fmla="*/ 112950 h 738553"/>
              <a:gd name="connsiteX37" fmla="*/ 608648 w 814050"/>
              <a:gd name="connsiteY37" fmla="*/ 79613 h 738553"/>
              <a:gd name="connsiteX38" fmla="*/ 608648 w 814050"/>
              <a:gd name="connsiteY38" fmla="*/ 79613 h 738553"/>
              <a:gd name="connsiteX39" fmla="*/ 641985 w 814050"/>
              <a:gd name="connsiteY39" fmla="*/ 46275 h 738553"/>
              <a:gd name="connsiteX40" fmla="*/ 574358 w 814050"/>
              <a:gd name="connsiteY40" fmla="*/ 154860 h 738553"/>
              <a:gd name="connsiteX41" fmla="*/ 581025 w 814050"/>
              <a:gd name="connsiteY41" fmla="*/ 141525 h 738553"/>
              <a:gd name="connsiteX42" fmla="*/ 613410 w 814050"/>
              <a:gd name="connsiteY42" fmla="*/ 126285 h 738553"/>
              <a:gd name="connsiteX43" fmla="*/ 641033 w 814050"/>
              <a:gd name="connsiteY43" fmla="*/ 122475 h 738553"/>
              <a:gd name="connsiteX44" fmla="*/ 668655 w 814050"/>
              <a:gd name="connsiteY44" fmla="*/ 126285 h 738553"/>
              <a:gd name="connsiteX45" fmla="*/ 701040 w 814050"/>
              <a:gd name="connsiteY45" fmla="*/ 142478 h 738553"/>
              <a:gd name="connsiteX46" fmla="*/ 707708 w 814050"/>
              <a:gd name="connsiteY46" fmla="*/ 155813 h 738553"/>
              <a:gd name="connsiteX47" fmla="*/ 707708 w 814050"/>
              <a:gd name="connsiteY47" fmla="*/ 181530 h 738553"/>
              <a:gd name="connsiteX48" fmla="*/ 574358 w 814050"/>
              <a:gd name="connsiteY48" fmla="*/ 181530 h 738553"/>
              <a:gd name="connsiteX49" fmla="*/ 574358 w 814050"/>
              <a:gd name="connsiteY49" fmla="*/ 154860 h 738553"/>
              <a:gd name="connsiteX50" fmla="*/ 361950 w 814050"/>
              <a:gd name="connsiteY50" fmla="*/ 40560 h 738553"/>
              <a:gd name="connsiteX51" fmla="*/ 383858 w 814050"/>
              <a:gd name="connsiteY51" fmla="*/ 62468 h 738553"/>
              <a:gd name="connsiteX52" fmla="*/ 361950 w 814050"/>
              <a:gd name="connsiteY52" fmla="*/ 84375 h 738553"/>
              <a:gd name="connsiteX53" fmla="*/ 340043 w 814050"/>
              <a:gd name="connsiteY53" fmla="*/ 62468 h 738553"/>
              <a:gd name="connsiteX54" fmla="*/ 340043 w 814050"/>
              <a:gd name="connsiteY54" fmla="*/ 62468 h 738553"/>
              <a:gd name="connsiteX55" fmla="*/ 361950 w 814050"/>
              <a:gd name="connsiteY55" fmla="*/ 40560 h 738553"/>
              <a:gd name="connsiteX56" fmla="*/ 361950 w 814050"/>
              <a:gd name="connsiteY56" fmla="*/ 40560 h 738553"/>
              <a:gd name="connsiteX57" fmla="*/ 317183 w 814050"/>
              <a:gd name="connsiteY57" fmla="*/ 111998 h 738553"/>
              <a:gd name="connsiteX58" fmla="*/ 321945 w 814050"/>
              <a:gd name="connsiteY58" fmla="*/ 103425 h 738553"/>
              <a:gd name="connsiteX59" fmla="*/ 343853 w 814050"/>
              <a:gd name="connsiteY59" fmla="*/ 93900 h 738553"/>
              <a:gd name="connsiteX60" fmla="*/ 361950 w 814050"/>
              <a:gd name="connsiteY60" fmla="*/ 91043 h 738553"/>
              <a:gd name="connsiteX61" fmla="*/ 380048 w 814050"/>
              <a:gd name="connsiteY61" fmla="*/ 93900 h 738553"/>
              <a:gd name="connsiteX62" fmla="*/ 401003 w 814050"/>
              <a:gd name="connsiteY62" fmla="*/ 104378 h 738553"/>
              <a:gd name="connsiteX63" fmla="*/ 405765 w 814050"/>
              <a:gd name="connsiteY63" fmla="*/ 112950 h 738553"/>
              <a:gd name="connsiteX64" fmla="*/ 405765 w 814050"/>
              <a:gd name="connsiteY64" fmla="*/ 130095 h 738553"/>
              <a:gd name="connsiteX65" fmla="*/ 318135 w 814050"/>
              <a:gd name="connsiteY65" fmla="*/ 130095 h 738553"/>
              <a:gd name="connsiteX66" fmla="*/ 318135 w 814050"/>
              <a:gd name="connsiteY66" fmla="*/ 111998 h 738553"/>
              <a:gd name="connsiteX67" fmla="*/ 117158 w 814050"/>
              <a:gd name="connsiteY67" fmla="*/ 255825 h 738553"/>
              <a:gd name="connsiteX68" fmla="*/ 150495 w 814050"/>
              <a:gd name="connsiteY68" fmla="*/ 289163 h 738553"/>
              <a:gd name="connsiteX69" fmla="*/ 117158 w 814050"/>
              <a:gd name="connsiteY69" fmla="*/ 322500 h 738553"/>
              <a:gd name="connsiteX70" fmla="*/ 83820 w 814050"/>
              <a:gd name="connsiteY70" fmla="*/ 289163 h 738553"/>
              <a:gd name="connsiteX71" fmla="*/ 83820 w 814050"/>
              <a:gd name="connsiteY71" fmla="*/ 289163 h 738553"/>
              <a:gd name="connsiteX72" fmla="*/ 117158 w 814050"/>
              <a:gd name="connsiteY72" fmla="*/ 255825 h 738553"/>
              <a:gd name="connsiteX73" fmla="*/ 117158 w 814050"/>
              <a:gd name="connsiteY73" fmla="*/ 255825 h 738553"/>
              <a:gd name="connsiteX74" fmla="*/ 50482 w 814050"/>
              <a:gd name="connsiteY74" fmla="*/ 390128 h 738553"/>
              <a:gd name="connsiteX75" fmla="*/ 50482 w 814050"/>
              <a:gd name="connsiteY75" fmla="*/ 364410 h 738553"/>
              <a:gd name="connsiteX76" fmla="*/ 57150 w 814050"/>
              <a:gd name="connsiteY76" fmla="*/ 351075 h 738553"/>
              <a:gd name="connsiteX77" fmla="*/ 89535 w 814050"/>
              <a:gd name="connsiteY77" fmla="*/ 335835 h 738553"/>
              <a:gd name="connsiteX78" fmla="*/ 117158 w 814050"/>
              <a:gd name="connsiteY78" fmla="*/ 332025 h 738553"/>
              <a:gd name="connsiteX79" fmla="*/ 144780 w 814050"/>
              <a:gd name="connsiteY79" fmla="*/ 335835 h 738553"/>
              <a:gd name="connsiteX80" fmla="*/ 177165 w 814050"/>
              <a:gd name="connsiteY80" fmla="*/ 352028 h 738553"/>
              <a:gd name="connsiteX81" fmla="*/ 183833 w 814050"/>
              <a:gd name="connsiteY81" fmla="*/ 365363 h 738553"/>
              <a:gd name="connsiteX82" fmla="*/ 183833 w 814050"/>
              <a:gd name="connsiteY82" fmla="*/ 391080 h 738553"/>
              <a:gd name="connsiteX83" fmla="*/ 50482 w 814050"/>
              <a:gd name="connsiteY83" fmla="*/ 390128 h 738553"/>
              <a:gd name="connsiteX84" fmla="*/ 215265 w 814050"/>
              <a:gd name="connsiteY84" fmla="*/ 700643 h 738553"/>
              <a:gd name="connsiteX85" fmla="*/ 126683 w 814050"/>
              <a:gd name="connsiteY85" fmla="*/ 700643 h 738553"/>
              <a:gd name="connsiteX86" fmla="*/ 126683 w 814050"/>
              <a:gd name="connsiteY86" fmla="*/ 683498 h 738553"/>
              <a:gd name="connsiteX87" fmla="*/ 131445 w 814050"/>
              <a:gd name="connsiteY87" fmla="*/ 674925 h 738553"/>
              <a:gd name="connsiteX88" fmla="*/ 153353 w 814050"/>
              <a:gd name="connsiteY88" fmla="*/ 664448 h 738553"/>
              <a:gd name="connsiteX89" fmla="*/ 171450 w 814050"/>
              <a:gd name="connsiteY89" fmla="*/ 661590 h 738553"/>
              <a:gd name="connsiteX90" fmla="*/ 189547 w 814050"/>
              <a:gd name="connsiteY90" fmla="*/ 664448 h 738553"/>
              <a:gd name="connsiteX91" fmla="*/ 210503 w 814050"/>
              <a:gd name="connsiteY91" fmla="*/ 674925 h 738553"/>
              <a:gd name="connsiteX92" fmla="*/ 215265 w 814050"/>
              <a:gd name="connsiteY92" fmla="*/ 683498 h 738553"/>
              <a:gd name="connsiteX93" fmla="*/ 215265 w 814050"/>
              <a:gd name="connsiteY93" fmla="*/ 700643 h 738553"/>
              <a:gd name="connsiteX94" fmla="*/ 148590 w 814050"/>
              <a:gd name="connsiteY94" fmla="*/ 633968 h 738553"/>
              <a:gd name="connsiteX95" fmla="*/ 170497 w 814050"/>
              <a:gd name="connsiteY95" fmla="*/ 612060 h 738553"/>
              <a:gd name="connsiteX96" fmla="*/ 192405 w 814050"/>
              <a:gd name="connsiteY96" fmla="*/ 633968 h 738553"/>
              <a:gd name="connsiteX97" fmla="*/ 170497 w 814050"/>
              <a:gd name="connsiteY97" fmla="*/ 655875 h 738553"/>
              <a:gd name="connsiteX98" fmla="*/ 148590 w 814050"/>
              <a:gd name="connsiteY98" fmla="*/ 633968 h 738553"/>
              <a:gd name="connsiteX99" fmla="*/ 148590 w 814050"/>
              <a:gd name="connsiteY99" fmla="*/ 633968 h 738553"/>
              <a:gd name="connsiteX100" fmla="*/ 224790 w 814050"/>
              <a:gd name="connsiteY100" fmla="*/ 607298 h 738553"/>
              <a:gd name="connsiteX101" fmla="*/ 178118 w 814050"/>
              <a:gd name="connsiteY101" fmla="*/ 585390 h 738553"/>
              <a:gd name="connsiteX102" fmla="*/ 154305 w 814050"/>
              <a:gd name="connsiteY102" fmla="*/ 442515 h 738553"/>
              <a:gd name="connsiteX103" fmla="*/ 211455 w 814050"/>
              <a:gd name="connsiteY103" fmla="*/ 401558 h 738553"/>
              <a:gd name="connsiteX104" fmla="*/ 300038 w 814050"/>
              <a:gd name="connsiteY104" fmla="*/ 448230 h 738553"/>
              <a:gd name="connsiteX105" fmla="*/ 307658 w 814050"/>
              <a:gd name="connsiteY105" fmla="*/ 565388 h 738553"/>
              <a:gd name="connsiteX106" fmla="*/ 224790 w 814050"/>
              <a:gd name="connsiteY106" fmla="*/ 607298 h 738553"/>
              <a:gd name="connsiteX107" fmla="*/ 318135 w 814050"/>
              <a:gd name="connsiteY107" fmla="*/ 412988 h 738553"/>
              <a:gd name="connsiteX108" fmla="*/ 230505 w 814050"/>
              <a:gd name="connsiteY108" fmla="*/ 367268 h 738553"/>
              <a:gd name="connsiteX109" fmla="*/ 236220 w 814050"/>
              <a:gd name="connsiteY109" fmla="*/ 329168 h 738553"/>
              <a:gd name="connsiteX110" fmla="*/ 214313 w 814050"/>
              <a:gd name="connsiteY110" fmla="*/ 260588 h 738553"/>
              <a:gd name="connsiteX111" fmla="*/ 320993 w 814050"/>
              <a:gd name="connsiteY111" fmla="*/ 156765 h 738553"/>
              <a:gd name="connsiteX112" fmla="*/ 426720 w 814050"/>
              <a:gd name="connsiteY112" fmla="*/ 132000 h 738553"/>
              <a:gd name="connsiteX113" fmla="*/ 433388 w 814050"/>
              <a:gd name="connsiteY113" fmla="*/ 117713 h 738553"/>
              <a:gd name="connsiteX114" fmla="*/ 521970 w 814050"/>
              <a:gd name="connsiteY114" fmla="*/ 127238 h 738553"/>
              <a:gd name="connsiteX115" fmla="*/ 568643 w 814050"/>
              <a:gd name="connsiteY115" fmla="*/ 214868 h 738553"/>
              <a:gd name="connsiteX116" fmla="*/ 490538 w 814050"/>
              <a:gd name="connsiteY116" fmla="*/ 360600 h 738553"/>
              <a:gd name="connsiteX117" fmla="*/ 318135 w 814050"/>
              <a:gd name="connsiteY117" fmla="*/ 412988 h 738553"/>
              <a:gd name="connsiteX118" fmla="*/ 318135 w 814050"/>
              <a:gd name="connsiteY118" fmla="*/ 412988 h 738553"/>
              <a:gd name="connsiteX119" fmla="*/ 480060 w 814050"/>
              <a:gd name="connsiteY119" fmla="*/ 448230 h 738553"/>
              <a:gd name="connsiteX120" fmla="*/ 438150 w 814050"/>
              <a:gd name="connsiteY120" fmla="*/ 489188 h 738553"/>
              <a:gd name="connsiteX121" fmla="*/ 397193 w 814050"/>
              <a:gd name="connsiteY121" fmla="*/ 448230 h 738553"/>
              <a:gd name="connsiteX122" fmla="*/ 438150 w 814050"/>
              <a:gd name="connsiteY122" fmla="*/ 407273 h 738553"/>
              <a:gd name="connsiteX123" fmla="*/ 439103 w 814050"/>
              <a:gd name="connsiteY123" fmla="*/ 407273 h 738553"/>
              <a:gd name="connsiteX124" fmla="*/ 480060 w 814050"/>
              <a:gd name="connsiteY124" fmla="*/ 448230 h 738553"/>
              <a:gd name="connsiteX125" fmla="*/ 480060 w 814050"/>
              <a:gd name="connsiteY125" fmla="*/ 448230 h 738553"/>
              <a:gd name="connsiteX126" fmla="*/ 521018 w 814050"/>
              <a:gd name="connsiteY126" fmla="*/ 573008 h 738553"/>
              <a:gd name="connsiteX127" fmla="*/ 356235 w 814050"/>
              <a:gd name="connsiteY127" fmla="*/ 573008 h 738553"/>
              <a:gd name="connsiteX128" fmla="*/ 356235 w 814050"/>
              <a:gd name="connsiteY128" fmla="*/ 541575 h 738553"/>
              <a:gd name="connsiteX129" fmla="*/ 364808 w 814050"/>
              <a:gd name="connsiteY129" fmla="*/ 525383 h 738553"/>
              <a:gd name="connsiteX130" fmla="*/ 404813 w 814050"/>
              <a:gd name="connsiteY130" fmla="*/ 505380 h 738553"/>
              <a:gd name="connsiteX131" fmla="*/ 439103 w 814050"/>
              <a:gd name="connsiteY131" fmla="*/ 500618 h 738553"/>
              <a:gd name="connsiteX132" fmla="*/ 473393 w 814050"/>
              <a:gd name="connsiteY132" fmla="*/ 505380 h 738553"/>
              <a:gd name="connsiteX133" fmla="*/ 513398 w 814050"/>
              <a:gd name="connsiteY133" fmla="*/ 525383 h 738553"/>
              <a:gd name="connsiteX134" fmla="*/ 521970 w 814050"/>
              <a:gd name="connsiteY134" fmla="*/ 541575 h 738553"/>
              <a:gd name="connsiteX135" fmla="*/ 521018 w 814050"/>
              <a:gd name="connsiteY135" fmla="*/ 573008 h 738553"/>
              <a:gd name="connsiteX136" fmla="*/ 656273 w 814050"/>
              <a:gd name="connsiteY136" fmla="*/ 367268 h 738553"/>
              <a:gd name="connsiteX137" fmla="*/ 659130 w 814050"/>
              <a:gd name="connsiteY137" fmla="*/ 384413 h 738553"/>
              <a:gd name="connsiteX138" fmla="*/ 571500 w 814050"/>
              <a:gd name="connsiteY138" fmla="*/ 430133 h 738553"/>
              <a:gd name="connsiteX139" fmla="*/ 525780 w 814050"/>
              <a:gd name="connsiteY139" fmla="*/ 378698 h 738553"/>
              <a:gd name="connsiteX140" fmla="*/ 603885 w 814050"/>
              <a:gd name="connsiteY140" fmla="*/ 232965 h 738553"/>
              <a:gd name="connsiteX141" fmla="*/ 642938 w 814050"/>
              <a:gd name="connsiteY141" fmla="*/ 239633 h 738553"/>
              <a:gd name="connsiteX142" fmla="*/ 665798 w 814050"/>
              <a:gd name="connsiteY142" fmla="*/ 237728 h 738553"/>
              <a:gd name="connsiteX143" fmla="*/ 690563 w 814050"/>
              <a:gd name="connsiteY143" fmla="*/ 304403 h 738553"/>
              <a:gd name="connsiteX144" fmla="*/ 656273 w 814050"/>
              <a:gd name="connsiteY144" fmla="*/ 367268 h 738553"/>
              <a:gd name="connsiteX145" fmla="*/ 777240 w 814050"/>
              <a:gd name="connsiteY145" fmla="*/ 405368 h 738553"/>
              <a:gd name="connsiteX146" fmla="*/ 688658 w 814050"/>
              <a:gd name="connsiteY146" fmla="*/ 405368 h 738553"/>
              <a:gd name="connsiteX147" fmla="*/ 688658 w 814050"/>
              <a:gd name="connsiteY147" fmla="*/ 388223 h 738553"/>
              <a:gd name="connsiteX148" fmla="*/ 693420 w 814050"/>
              <a:gd name="connsiteY148" fmla="*/ 379650 h 738553"/>
              <a:gd name="connsiteX149" fmla="*/ 715328 w 814050"/>
              <a:gd name="connsiteY149" fmla="*/ 369173 h 738553"/>
              <a:gd name="connsiteX150" fmla="*/ 733425 w 814050"/>
              <a:gd name="connsiteY150" fmla="*/ 366315 h 738553"/>
              <a:gd name="connsiteX151" fmla="*/ 751523 w 814050"/>
              <a:gd name="connsiteY151" fmla="*/ 369173 h 738553"/>
              <a:gd name="connsiteX152" fmla="*/ 772478 w 814050"/>
              <a:gd name="connsiteY152" fmla="*/ 379650 h 738553"/>
              <a:gd name="connsiteX153" fmla="*/ 777240 w 814050"/>
              <a:gd name="connsiteY153" fmla="*/ 388223 h 738553"/>
              <a:gd name="connsiteX154" fmla="*/ 777240 w 814050"/>
              <a:gd name="connsiteY154" fmla="*/ 405368 h 738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814050" h="738553">
                <a:moveTo>
                  <a:pt x="733425" y="289163"/>
                </a:moveTo>
                <a:cubicBezTo>
                  <a:pt x="730568" y="289163"/>
                  <a:pt x="727710" y="289163"/>
                  <a:pt x="724853" y="289163"/>
                </a:cubicBezTo>
                <a:lnTo>
                  <a:pt x="700088" y="222488"/>
                </a:lnTo>
                <a:cubicBezTo>
                  <a:pt x="757238" y="190103"/>
                  <a:pt x="777240" y="117713"/>
                  <a:pt x="745808" y="60563"/>
                </a:cubicBezTo>
                <a:cubicBezTo>
                  <a:pt x="713423" y="3413"/>
                  <a:pt x="641033" y="-16590"/>
                  <a:pt x="583883" y="14843"/>
                </a:cubicBezTo>
                <a:cubicBezTo>
                  <a:pt x="556260" y="30083"/>
                  <a:pt x="535305" y="56753"/>
                  <a:pt x="527685" y="87233"/>
                </a:cubicBezTo>
                <a:lnTo>
                  <a:pt x="439103" y="77708"/>
                </a:lnTo>
                <a:cubicBezTo>
                  <a:pt x="432435" y="35798"/>
                  <a:pt x="393383" y="6270"/>
                  <a:pt x="351473" y="12938"/>
                </a:cubicBezTo>
                <a:cubicBezTo>
                  <a:pt x="313373" y="18653"/>
                  <a:pt x="285750" y="51038"/>
                  <a:pt x="285750" y="89138"/>
                </a:cubicBezTo>
                <a:cubicBezTo>
                  <a:pt x="285750" y="102473"/>
                  <a:pt x="289560" y="115808"/>
                  <a:pt x="296228" y="128190"/>
                </a:cubicBezTo>
                <a:lnTo>
                  <a:pt x="189547" y="232965"/>
                </a:lnTo>
                <a:cubicBezTo>
                  <a:pt x="169545" y="217725"/>
                  <a:pt x="144780" y="209153"/>
                  <a:pt x="119062" y="209153"/>
                </a:cubicBezTo>
                <a:cubicBezTo>
                  <a:pt x="53340" y="209153"/>
                  <a:pt x="0" y="262493"/>
                  <a:pt x="0" y="328215"/>
                </a:cubicBezTo>
                <a:cubicBezTo>
                  <a:pt x="0" y="393938"/>
                  <a:pt x="53340" y="447278"/>
                  <a:pt x="119062" y="447278"/>
                </a:cubicBezTo>
                <a:lnTo>
                  <a:pt x="142875" y="590153"/>
                </a:lnTo>
                <a:cubicBezTo>
                  <a:pt x="103822" y="607298"/>
                  <a:pt x="85725" y="653018"/>
                  <a:pt x="102870" y="692070"/>
                </a:cubicBezTo>
                <a:cubicBezTo>
                  <a:pt x="120015" y="731123"/>
                  <a:pt x="165735" y="749220"/>
                  <a:pt x="204788" y="732075"/>
                </a:cubicBezTo>
                <a:cubicBezTo>
                  <a:pt x="240983" y="716835"/>
                  <a:pt x="259080" y="676830"/>
                  <a:pt x="248603" y="638730"/>
                </a:cubicBezTo>
                <a:lnTo>
                  <a:pt x="332423" y="594915"/>
                </a:lnTo>
                <a:cubicBezTo>
                  <a:pt x="386715" y="654923"/>
                  <a:pt x="480060" y="659685"/>
                  <a:pt x="541020" y="605393"/>
                </a:cubicBezTo>
                <a:cubicBezTo>
                  <a:pt x="571500" y="577770"/>
                  <a:pt x="589598" y="537765"/>
                  <a:pt x="589598" y="496808"/>
                </a:cubicBezTo>
                <a:cubicBezTo>
                  <a:pt x="589598" y="486330"/>
                  <a:pt x="588645" y="474900"/>
                  <a:pt x="585788" y="464423"/>
                </a:cubicBezTo>
                <a:lnTo>
                  <a:pt x="678180" y="416798"/>
                </a:lnTo>
                <a:cubicBezTo>
                  <a:pt x="706755" y="449183"/>
                  <a:pt x="755333" y="452040"/>
                  <a:pt x="787718" y="423465"/>
                </a:cubicBezTo>
                <a:cubicBezTo>
                  <a:pt x="820103" y="394890"/>
                  <a:pt x="822960" y="346313"/>
                  <a:pt x="794385" y="313928"/>
                </a:cubicBezTo>
                <a:cubicBezTo>
                  <a:pt x="776288" y="298688"/>
                  <a:pt x="755333" y="289163"/>
                  <a:pt x="733425" y="289163"/>
                </a:cubicBezTo>
                <a:lnTo>
                  <a:pt x="733425" y="289163"/>
                </a:lnTo>
                <a:close/>
                <a:moveTo>
                  <a:pt x="733425" y="317738"/>
                </a:moveTo>
                <a:cubicBezTo>
                  <a:pt x="745808" y="317738"/>
                  <a:pt x="755333" y="327263"/>
                  <a:pt x="755333" y="339645"/>
                </a:cubicBezTo>
                <a:cubicBezTo>
                  <a:pt x="755333" y="352028"/>
                  <a:pt x="745808" y="361553"/>
                  <a:pt x="733425" y="361553"/>
                </a:cubicBezTo>
                <a:cubicBezTo>
                  <a:pt x="721043" y="361553"/>
                  <a:pt x="711518" y="352028"/>
                  <a:pt x="711518" y="339645"/>
                </a:cubicBezTo>
                <a:cubicBezTo>
                  <a:pt x="711518" y="339645"/>
                  <a:pt x="711518" y="339645"/>
                  <a:pt x="711518" y="339645"/>
                </a:cubicBezTo>
                <a:cubicBezTo>
                  <a:pt x="711518" y="327263"/>
                  <a:pt x="721043" y="317738"/>
                  <a:pt x="733425" y="317738"/>
                </a:cubicBezTo>
                <a:lnTo>
                  <a:pt x="733425" y="317738"/>
                </a:lnTo>
                <a:close/>
                <a:moveTo>
                  <a:pt x="641985" y="46275"/>
                </a:moveTo>
                <a:cubicBezTo>
                  <a:pt x="660083" y="46275"/>
                  <a:pt x="675323" y="61515"/>
                  <a:pt x="675323" y="79613"/>
                </a:cubicBezTo>
                <a:cubicBezTo>
                  <a:pt x="675323" y="97710"/>
                  <a:pt x="660083" y="112950"/>
                  <a:pt x="641985" y="112950"/>
                </a:cubicBezTo>
                <a:cubicBezTo>
                  <a:pt x="623888" y="112950"/>
                  <a:pt x="608648" y="97710"/>
                  <a:pt x="608648" y="79613"/>
                </a:cubicBezTo>
                <a:cubicBezTo>
                  <a:pt x="608648" y="79613"/>
                  <a:pt x="608648" y="79613"/>
                  <a:pt x="608648" y="79613"/>
                </a:cubicBezTo>
                <a:cubicBezTo>
                  <a:pt x="608648" y="61515"/>
                  <a:pt x="622935" y="46275"/>
                  <a:pt x="641985" y="46275"/>
                </a:cubicBezTo>
                <a:close/>
                <a:moveTo>
                  <a:pt x="574358" y="154860"/>
                </a:moveTo>
                <a:cubicBezTo>
                  <a:pt x="574358" y="150098"/>
                  <a:pt x="577215" y="144383"/>
                  <a:pt x="581025" y="141525"/>
                </a:cubicBezTo>
                <a:cubicBezTo>
                  <a:pt x="590550" y="134858"/>
                  <a:pt x="601980" y="129143"/>
                  <a:pt x="613410" y="126285"/>
                </a:cubicBezTo>
                <a:cubicBezTo>
                  <a:pt x="621983" y="123428"/>
                  <a:pt x="631508" y="122475"/>
                  <a:pt x="641033" y="122475"/>
                </a:cubicBezTo>
                <a:cubicBezTo>
                  <a:pt x="650558" y="122475"/>
                  <a:pt x="660083" y="124380"/>
                  <a:pt x="668655" y="126285"/>
                </a:cubicBezTo>
                <a:cubicBezTo>
                  <a:pt x="680085" y="129143"/>
                  <a:pt x="691515" y="134858"/>
                  <a:pt x="701040" y="142478"/>
                </a:cubicBezTo>
                <a:cubicBezTo>
                  <a:pt x="704850" y="145335"/>
                  <a:pt x="707708" y="151050"/>
                  <a:pt x="707708" y="155813"/>
                </a:cubicBezTo>
                <a:lnTo>
                  <a:pt x="707708" y="181530"/>
                </a:lnTo>
                <a:lnTo>
                  <a:pt x="574358" y="181530"/>
                </a:lnTo>
                <a:lnTo>
                  <a:pt x="574358" y="154860"/>
                </a:lnTo>
                <a:close/>
                <a:moveTo>
                  <a:pt x="361950" y="40560"/>
                </a:moveTo>
                <a:cubicBezTo>
                  <a:pt x="374333" y="40560"/>
                  <a:pt x="383858" y="50085"/>
                  <a:pt x="383858" y="62468"/>
                </a:cubicBezTo>
                <a:cubicBezTo>
                  <a:pt x="383858" y="74850"/>
                  <a:pt x="374333" y="84375"/>
                  <a:pt x="361950" y="84375"/>
                </a:cubicBezTo>
                <a:cubicBezTo>
                  <a:pt x="349568" y="84375"/>
                  <a:pt x="340043" y="74850"/>
                  <a:pt x="340043" y="62468"/>
                </a:cubicBezTo>
                <a:cubicBezTo>
                  <a:pt x="340043" y="62468"/>
                  <a:pt x="340043" y="62468"/>
                  <a:pt x="340043" y="62468"/>
                </a:cubicBezTo>
                <a:cubicBezTo>
                  <a:pt x="340043" y="51038"/>
                  <a:pt x="349568" y="40560"/>
                  <a:pt x="361950" y="40560"/>
                </a:cubicBezTo>
                <a:lnTo>
                  <a:pt x="361950" y="40560"/>
                </a:lnTo>
                <a:close/>
                <a:moveTo>
                  <a:pt x="317183" y="111998"/>
                </a:moveTo>
                <a:cubicBezTo>
                  <a:pt x="317183" y="108188"/>
                  <a:pt x="319088" y="105330"/>
                  <a:pt x="321945" y="103425"/>
                </a:cubicBezTo>
                <a:cubicBezTo>
                  <a:pt x="328613" y="98663"/>
                  <a:pt x="336233" y="95805"/>
                  <a:pt x="343853" y="93900"/>
                </a:cubicBezTo>
                <a:cubicBezTo>
                  <a:pt x="349568" y="91995"/>
                  <a:pt x="356235" y="91043"/>
                  <a:pt x="361950" y="91043"/>
                </a:cubicBezTo>
                <a:cubicBezTo>
                  <a:pt x="367665" y="91043"/>
                  <a:pt x="374333" y="91995"/>
                  <a:pt x="380048" y="93900"/>
                </a:cubicBezTo>
                <a:cubicBezTo>
                  <a:pt x="387668" y="95805"/>
                  <a:pt x="394335" y="99615"/>
                  <a:pt x="401003" y="104378"/>
                </a:cubicBezTo>
                <a:cubicBezTo>
                  <a:pt x="403860" y="106283"/>
                  <a:pt x="405765" y="110093"/>
                  <a:pt x="405765" y="112950"/>
                </a:cubicBezTo>
                <a:lnTo>
                  <a:pt x="405765" y="130095"/>
                </a:lnTo>
                <a:lnTo>
                  <a:pt x="318135" y="130095"/>
                </a:lnTo>
                <a:lnTo>
                  <a:pt x="318135" y="111998"/>
                </a:lnTo>
                <a:close/>
                <a:moveTo>
                  <a:pt x="117158" y="255825"/>
                </a:moveTo>
                <a:cubicBezTo>
                  <a:pt x="135255" y="255825"/>
                  <a:pt x="150495" y="271065"/>
                  <a:pt x="150495" y="289163"/>
                </a:cubicBezTo>
                <a:cubicBezTo>
                  <a:pt x="150495" y="307260"/>
                  <a:pt x="135255" y="322500"/>
                  <a:pt x="117158" y="322500"/>
                </a:cubicBezTo>
                <a:cubicBezTo>
                  <a:pt x="99060" y="322500"/>
                  <a:pt x="83820" y="307260"/>
                  <a:pt x="83820" y="289163"/>
                </a:cubicBezTo>
                <a:cubicBezTo>
                  <a:pt x="83820" y="289163"/>
                  <a:pt x="83820" y="289163"/>
                  <a:pt x="83820" y="289163"/>
                </a:cubicBezTo>
                <a:cubicBezTo>
                  <a:pt x="84773" y="271065"/>
                  <a:pt x="99060" y="255825"/>
                  <a:pt x="117158" y="255825"/>
                </a:cubicBezTo>
                <a:lnTo>
                  <a:pt x="117158" y="255825"/>
                </a:lnTo>
                <a:close/>
                <a:moveTo>
                  <a:pt x="50482" y="390128"/>
                </a:moveTo>
                <a:lnTo>
                  <a:pt x="50482" y="364410"/>
                </a:lnTo>
                <a:cubicBezTo>
                  <a:pt x="50482" y="359648"/>
                  <a:pt x="53340" y="353933"/>
                  <a:pt x="57150" y="351075"/>
                </a:cubicBezTo>
                <a:cubicBezTo>
                  <a:pt x="66675" y="344408"/>
                  <a:pt x="78105" y="338693"/>
                  <a:pt x="89535" y="335835"/>
                </a:cubicBezTo>
                <a:cubicBezTo>
                  <a:pt x="98108" y="332978"/>
                  <a:pt x="107633" y="332025"/>
                  <a:pt x="117158" y="332025"/>
                </a:cubicBezTo>
                <a:cubicBezTo>
                  <a:pt x="126683" y="332025"/>
                  <a:pt x="136208" y="333930"/>
                  <a:pt x="144780" y="335835"/>
                </a:cubicBezTo>
                <a:cubicBezTo>
                  <a:pt x="156210" y="338693"/>
                  <a:pt x="167640" y="344408"/>
                  <a:pt x="177165" y="352028"/>
                </a:cubicBezTo>
                <a:cubicBezTo>
                  <a:pt x="180975" y="354885"/>
                  <a:pt x="183833" y="360600"/>
                  <a:pt x="183833" y="365363"/>
                </a:cubicBezTo>
                <a:lnTo>
                  <a:pt x="183833" y="391080"/>
                </a:lnTo>
                <a:lnTo>
                  <a:pt x="50482" y="390128"/>
                </a:lnTo>
                <a:close/>
                <a:moveTo>
                  <a:pt x="215265" y="700643"/>
                </a:moveTo>
                <a:lnTo>
                  <a:pt x="126683" y="700643"/>
                </a:lnTo>
                <a:lnTo>
                  <a:pt x="126683" y="683498"/>
                </a:lnTo>
                <a:cubicBezTo>
                  <a:pt x="126683" y="679688"/>
                  <a:pt x="128587" y="676830"/>
                  <a:pt x="131445" y="674925"/>
                </a:cubicBezTo>
                <a:cubicBezTo>
                  <a:pt x="138113" y="670163"/>
                  <a:pt x="145733" y="666353"/>
                  <a:pt x="153353" y="664448"/>
                </a:cubicBezTo>
                <a:cubicBezTo>
                  <a:pt x="159068" y="662543"/>
                  <a:pt x="165735" y="661590"/>
                  <a:pt x="171450" y="661590"/>
                </a:cubicBezTo>
                <a:cubicBezTo>
                  <a:pt x="177165" y="661590"/>
                  <a:pt x="183833" y="662543"/>
                  <a:pt x="189547" y="664448"/>
                </a:cubicBezTo>
                <a:cubicBezTo>
                  <a:pt x="197168" y="666353"/>
                  <a:pt x="203835" y="670163"/>
                  <a:pt x="210503" y="674925"/>
                </a:cubicBezTo>
                <a:cubicBezTo>
                  <a:pt x="213360" y="676830"/>
                  <a:pt x="215265" y="680640"/>
                  <a:pt x="215265" y="683498"/>
                </a:cubicBezTo>
                <a:lnTo>
                  <a:pt x="215265" y="700643"/>
                </a:lnTo>
                <a:close/>
                <a:moveTo>
                  <a:pt x="148590" y="633968"/>
                </a:moveTo>
                <a:cubicBezTo>
                  <a:pt x="148590" y="621585"/>
                  <a:pt x="158115" y="612060"/>
                  <a:pt x="170497" y="612060"/>
                </a:cubicBezTo>
                <a:cubicBezTo>
                  <a:pt x="182880" y="612060"/>
                  <a:pt x="192405" y="621585"/>
                  <a:pt x="192405" y="633968"/>
                </a:cubicBezTo>
                <a:cubicBezTo>
                  <a:pt x="192405" y="646350"/>
                  <a:pt x="182880" y="655875"/>
                  <a:pt x="170497" y="655875"/>
                </a:cubicBezTo>
                <a:cubicBezTo>
                  <a:pt x="159068" y="656828"/>
                  <a:pt x="149543" y="646350"/>
                  <a:pt x="148590" y="633968"/>
                </a:cubicBezTo>
                <a:lnTo>
                  <a:pt x="148590" y="633968"/>
                </a:lnTo>
                <a:close/>
                <a:moveTo>
                  <a:pt x="224790" y="607298"/>
                </a:moveTo>
                <a:cubicBezTo>
                  <a:pt x="212408" y="594915"/>
                  <a:pt x="195263" y="587295"/>
                  <a:pt x="178118" y="585390"/>
                </a:cubicBezTo>
                <a:lnTo>
                  <a:pt x="154305" y="442515"/>
                </a:lnTo>
                <a:cubicBezTo>
                  <a:pt x="177165" y="434895"/>
                  <a:pt x="197168" y="420608"/>
                  <a:pt x="211455" y="401558"/>
                </a:cubicBezTo>
                <a:lnTo>
                  <a:pt x="300038" y="448230"/>
                </a:lnTo>
                <a:cubicBezTo>
                  <a:pt x="285750" y="486330"/>
                  <a:pt x="288608" y="529193"/>
                  <a:pt x="307658" y="565388"/>
                </a:cubicBezTo>
                <a:lnTo>
                  <a:pt x="224790" y="607298"/>
                </a:lnTo>
                <a:close/>
                <a:moveTo>
                  <a:pt x="318135" y="412988"/>
                </a:moveTo>
                <a:lnTo>
                  <a:pt x="230505" y="367268"/>
                </a:lnTo>
                <a:cubicBezTo>
                  <a:pt x="234315" y="354885"/>
                  <a:pt x="236220" y="342503"/>
                  <a:pt x="236220" y="329168"/>
                </a:cubicBezTo>
                <a:cubicBezTo>
                  <a:pt x="236220" y="304403"/>
                  <a:pt x="228600" y="280590"/>
                  <a:pt x="214313" y="260588"/>
                </a:cubicBezTo>
                <a:lnTo>
                  <a:pt x="320993" y="156765"/>
                </a:lnTo>
                <a:cubicBezTo>
                  <a:pt x="357188" y="178673"/>
                  <a:pt x="404813" y="168195"/>
                  <a:pt x="426720" y="132000"/>
                </a:cubicBezTo>
                <a:cubicBezTo>
                  <a:pt x="429578" y="127238"/>
                  <a:pt x="431483" y="122475"/>
                  <a:pt x="433388" y="117713"/>
                </a:cubicBezTo>
                <a:lnTo>
                  <a:pt x="521970" y="127238"/>
                </a:lnTo>
                <a:cubicBezTo>
                  <a:pt x="523875" y="161528"/>
                  <a:pt x="541020" y="193913"/>
                  <a:pt x="568643" y="214868"/>
                </a:cubicBezTo>
                <a:lnTo>
                  <a:pt x="490538" y="360600"/>
                </a:lnTo>
                <a:cubicBezTo>
                  <a:pt x="428625" y="335835"/>
                  <a:pt x="357188" y="357743"/>
                  <a:pt x="318135" y="412988"/>
                </a:cubicBezTo>
                <a:lnTo>
                  <a:pt x="318135" y="412988"/>
                </a:lnTo>
                <a:close/>
                <a:moveTo>
                  <a:pt x="480060" y="448230"/>
                </a:moveTo>
                <a:cubicBezTo>
                  <a:pt x="480060" y="471090"/>
                  <a:pt x="461010" y="489188"/>
                  <a:pt x="438150" y="489188"/>
                </a:cubicBezTo>
                <a:cubicBezTo>
                  <a:pt x="415290" y="489188"/>
                  <a:pt x="397193" y="471090"/>
                  <a:pt x="397193" y="448230"/>
                </a:cubicBezTo>
                <a:cubicBezTo>
                  <a:pt x="397193" y="425370"/>
                  <a:pt x="415290" y="407273"/>
                  <a:pt x="438150" y="407273"/>
                </a:cubicBezTo>
                <a:cubicBezTo>
                  <a:pt x="438150" y="407273"/>
                  <a:pt x="438150" y="407273"/>
                  <a:pt x="439103" y="407273"/>
                </a:cubicBezTo>
                <a:cubicBezTo>
                  <a:pt x="461963" y="407273"/>
                  <a:pt x="480060" y="425370"/>
                  <a:pt x="480060" y="448230"/>
                </a:cubicBezTo>
                <a:lnTo>
                  <a:pt x="480060" y="448230"/>
                </a:lnTo>
                <a:close/>
                <a:moveTo>
                  <a:pt x="521018" y="573008"/>
                </a:moveTo>
                <a:lnTo>
                  <a:pt x="356235" y="573008"/>
                </a:lnTo>
                <a:lnTo>
                  <a:pt x="356235" y="541575"/>
                </a:lnTo>
                <a:cubicBezTo>
                  <a:pt x="356235" y="534908"/>
                  <a:pt x="359093" y="529193"/>
                  <a:pt x="364808" y="525383"/>
                </a:cubicBezTo>
                <a:cubicBezTo>
                  <a:pt x="377190" y="516810"/>
                  <a:pt x="390525" y="510143"/>
                  <a:pt x="404813" y="505380"/>
                </a:cubicBezTo>
                <a:cubicBezTo>
                  <a:pt x="416243" y="502523"/>
                  <a:pt x="427673" y="500618"/>
                  <a:pt x="439103" y="500618"/>
                </a:cubicBezTo>
                <a:cubicBezTo>
                  <a:pt x="450533" y="500618"/>
                  <a:pt x="461963" y="502523"/>
                  <a:pt x="473393" y="505380"/>
                </a:cubicBezTo>
                <a:cubicBezTo>
                  <a:pt x="487680" y="509190"/>
                  <a:pt x="501968" y="515858"/>
                  <a:pt x="513398" y="525383"/>
                </a:cubicBezTo>
                <a:cubicBezTo>
                  <a:pt x="518160" y="529193"/>
                  <a:pt x="521970" y="535860"/>
                  <a:pt x="521970" y="541575"/>
                </a:cubicBezTo>
                <a:lnTo>
                  <a:pt x="521018" y="573008"/>
                </a:lnTo>
                <a:close/>
                <a:moveTo>
                  <a:pt x="656273" y="367268"/>
                </a:moveTo>
                <a:cubicBezTo>
                  <a:pt x="656273" y="372983"/>
                  <a:pt x="657225" y="378698"/>
                  <a:pt x="659130" y="384413"/>
                </a:cubicBezTo>
                <a:lnTo>
                  <a:pt x="571500" y="430133"/>
                </a:lnTo>
                <a:cubicBezTo>
                  <a:pt x="561023" y="409178"/>
                  <a:pt x="544830" y="392033"/>
                  <a:pt x="525780" y="378698"/>
                </a:cubicBezTo>
                <a:lnTo>
                  <a:pt x="603885" y="232965"/>
                </a:lnTo>
                <a:cubicBezTo>
                  <a:pt x="616268" y="237728"/>
                  <a:pt x="629603" y="239633"/>
                  <a:pt x="642938" y="239633"/>
                </a:cubicBezTo>
                <a:cubicBezTo>
                  <a:pt x="650558" y="239633"/>
                  <a:pt x="658178" y="238680"/>
                  <a:pt x="665798" y="237728"/>
                </a:cubicBezTo>
                <a:lnTo>
                  <a:pt x="690563" y="304403"/>
                </a:lnTo>
                <a:cubicBezTo>
                  <a:pt x="667703" y="317738"/>
                  <a:pt x="655320" y="341550"/>
                  <a:pt x="656273" y="367268"/>
                </a:cubicBezTo>
                <a:close/>
                <a:moveTo>
                  <a:pt x="777240" y="405368"/>
                </a:moveTo>
                <a:lnTo>
                  <a:pt x="688658" y="405368"/>
                </a:lnTo>
                <a:lnTo>
                  <a:pt x="688658" y="388223"/>
                </a:lnTo>
                <a:cubicBezTo>
                  <a:pt x="688658" y="384413"/>
                  <a:pt x="690563" y="381555"/>
                  <a:pt x="693420" y="379650"/>
                </a:cubicBezTo>
                <a:cubicBezTo>
                  <a:pt x="700088" y="374888"/>
                  <a:pt x="707708" y="371078"/>
                  <a:pt x="715328" y="369173"/>
                </a:cubicBezTo>
                <a:cubicBezTo>
                  <a:pt x="721043" y="367268"/>
                  <a:pt x="727710" y="366315"/>
                  <a:pt x="733425" y="366315"/>
                </a:cubicBezTo>
                <a:cubicBezTo>
                  <a:pt x="739140" y="366315"/>
                  <a:pt x="745808" y="367268"/>
                  <a:pt x="751523" y="369173"/>
                </a:cubicBezTo>
                <a:cubicBezTo>
                  <a:pt x="759143" y="371078"/>
                  <a:pt x="765810" y="374888"/>
                  <a:pt x="772478" y="379650"/>
                </a:cubicBezTo>
                <a:cubicBezTo>
                  <a:pt x="775335" y="381555"/>
                  <a:pt x="777240" y="385365"/>
                  <a:pt x="777240" y="388223"/>
                </a:cubicBezTo>
                <a:lnTo>
                  <a:pt x="777240" y="405368"/>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nvGrpSpPr>
          <p:cNvPr id="280" name="组合 279">
            <a:extLst>
              <a:ext uri="{FF2B5EF4-FFF2-40B4-BE49-F238E27FC236}">
                <a16:creationId xmlns="" xmlns:a16="http://schemas.microsoft.com/office/drawing/2014/main" id="{5623FA12-BB8B-4123-9E54-92F49CDCEAAB}"/>
              </a:ext>
            </a:extLst>
          </p:cNvPr>
          <p:cNvGrpSpPr/>
          <p:nvPr/>
        </p:nvGrpSpPr>
        <p:grpSpPr>
          <a:xfrm>
            <a:off x="5754910" y="3048000"/>
            <a:ext cx="693515" cy="761999"/>
            <a:chOff x="5754910" y="3048000"/>
            <a:chExt cx="693515" cy="761999"/>
          </a:xfrm>
        </p:grpSpPr>
        <p:sp>
          <p:nvSpPr>
            <p:cNvPr id="169" name="图形 39" descr="客户评价 纯色填充">
              <a:extLst>
                <a:ext uri="{FF2B5EF4-FFF2-40B4-BE49-F238E27FC236}">
                  <a16:creationId xmlns="" xmlns:a16="http://schemas.microsoft.com/office/drawing/2014/main" id="{B72BAD45-3247-4B0B-8A80-2E3C5E135F69}"/>
                </a:ext>
              </a:extLst>
            </p:cNvPr>
            <p:cNvSpPr/>
            <p:nvPr/>
          </p:nvSpPr>
          <p:spPr>
            <a:xfrm>
              <a:off x="6224302" y="3436143"/>
              <a:ext cx="148209" cy="148209"/>
            </a:xfrm>
            <a:custGeom>
              <a:avLst/>
              <a:gdLst>
                <a:gd name="connsiteX0" fmla="*/ 148209 w 148209"/>
                <a:gd name="connsiteY0" fmla="*/ 74104 h 148209"/>
                <a:gd name="connsiteX1" fmla="*/ 74105 w 148209"/>
                <a:gd name="connsiteY1" fmla="*/ 148209 h 148209"/>
                <a:gd name="connsiteX2" fmla="*/ 0 w 148209"/>
                <a:gd name="connsiteY2" fmla="*/ 74104 h 148209"/>
                <a:gd name="connsiteX3" fmla="*/ 74105 w 148209"/>
                <a:gd name="connsiteY3" fmla="*/ 0 h 148209"/>
                <a:gd name="connsiteX4" fmla="*/ 148209 w 148209"/>
                <a:gd name="connsiteY4" fmla="*/ 74104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4"/>
                  </a:moveTo>
                  <a:cubicBezTo>
                    <a:pt x="148209" y="115031"/>
                    <a:pt x="115031" y="148209"/>
                    <a:pt x="74105" y="148209"/>
                  </a:cubicBezTo>
                  <a:cubicBezTo>
                    <a:pt x="33178" y="148209"/>
                    <a:pt x="0" y="115031"/>
                    <a:pt x="0" y="74104"/>
                  </a:cubicBezTo>
                  <a:cubicBezTo>
                    <a:pt x="0" y="33178"/>
                    <a:pt x="33178" y="0"/>
                    <a:pt x="74105" y="0"/>
                  </a:cubicBezTo>
                  <a:cubicBezTo>
                    <a:pt x="115031" y="0"/>
                    <a:pt x="148209" y="33178"/>
                    <a:pt x="148209" y="74104"/>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70" name="图形 39" descr="客户评价 纯色填充">
              <a:extLst>
                <a:ext uri="{FF2B5EF4-FFF2-40B4-BE49-F238E27FC236}">
                  <a16:creationId xmlns="" xmlns:a16="http://schemas.microsoft.com/office/drawing/2014/main" id="{B72BAD45-3247-4B0B-8A80-2E3C5E135F69}"/>
                </a:ext>
              </a:extLst>
            </p:cNvPr>
            <p:cNvSpPr/>
            <p:nvPr/>
          </p:nvSpPr>
          <p:spPr>
            <a:xfrm>
              <a:off x="5829110" y="3436143"/>
              <a:ext cx="148209" cy="148209"/>
            </a:xfrm>
            <a:custGeom>
              <a:avLst/>
              <a:gdLst>
                <a:gd name="connsiteX0" fmla="*/ 148209 w 148209"/>
                <a:gd name="connsiteY0" fmla="*/ 74104 h 148209"/>
                <a:gd name="connsiteX1" fmla="*/ 74105 w 148209"/>
                <a:gd name="connsiteY1" fmla="*/ 148209 h 148209"/>
                <a:gd name="connsiteX2" fmla="*/ 0 w 148209"/>
                <a:gd name="connsiteY2" fmla="*/ 74104 h 148209"/>
                <a:gd name="connsiteX3" fmla="*/ 74105 w 148209"/>
                <a:gd name="connsiteY3" fmla="*/ 0 h 148209"/>
                <a:gd name="connsiteX4" fmla="*/ 148209 w 148209"/>
                <a:gd name="connsiteY4" fmla="*/ 74104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4"/>
                  </a:moveTo>
                  <a:cubicBezTo>
                    <a:pt x="148209" y="115031"/>
                    <a:pt x="115031" y="148209"/>
                    <a:pt x="74105" y="148209"/>
                  </a:cubicBezTo>
                  <a:cubicBezTo>
                    <a:pt x="33178" y="148209"/>
                    <a:pt x="0" y="115031"/>
                    <a:pt x="0" y="74104"/>
                  </a:cubicBezTo>
                  <a:cubicBezTo>
                    <a:pt x="0" y="33178"/>
                    <a:pt x="33178" y="0"/>
                    <a:pt x="74105" y="0"/>
                  </a:cubicBezTo>
                  <a:cubicBezTo>
                    <a:pt x="115031" y="0"/>
                    <a:pt x="148209" y="33178"/>
                    <a:pt x="148209" y="74104"/>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71" name="图形 39" descr="客户评价 纯色填充">
              <a:extLst>
                <a:ext uri="{FF2B5EF4-FFF2-40B4-BE49-F238E27FC236}">
                  <a16:creationId xmlns="" xmlns:a16="http://schemas.microsoft.com/office/drawing/2014/main" id="{B72BAD45-3247-4B0B-8A80-2E3C5E135F69}"/>
                </a:ext>
              </a:extLst>
            </p:cNvPr>
            <p:cNvSpPr/>
            <p:nvPr/>
          </p:nvSpPr>
          <p:spPr>
            <a:xfrm>
              <a:off x="6178296" y="3604449"/>
              <a:ext cx="268332" cy="148400"/>
            </a:xfrm>
            <a:custGeom>
              <a:avLst/>
              <a:gdLst>
                <a:gd name="connsiteX0" fmla="*/ 253556 w 268332"/>
                <a:gd name="connsiteY0" fmla="*/ 44101 h 148400"/>
                <a:gd name="connsiteX1" fmla="*/ 181070 w 268332"/>
                <a:gd name="connsiteY1" fmla="*/ 9526 h 148400"/>
                <a:gd name="connsiteX2" fmla="*/ 120110 w 268332"/>
                <a:gd name="connsiteY2" fmla="*/ 1 h 148400"/>
                <a:gd name="connsiteX3" fmla="*/ 59246 w 268332"/>
                <a:gd name="connsiteY3" fmla="*/ 9526 h 148400"/>
                <a:gd name="connsiteX4" fmla="*/ 3429 w 268332"/>
                <a:gd name="connsiteY4" fmla="*/ 33529 h 148400"/>
                <a:gd name="connsiteX5" fmla="*/ 0 w 268332"/>
                <a:gd name="connsiteY5" fmla="*/ 37434 h 148400"/>
                <a:gd name="connsiteX6" fmla="*/ 76200 w 268332"/>
                <a:gd name="connsiteY6" fmla="*/ 75534 h 148400"/>
                <a:gd name="connsiteX7" fmla="*/ 104013 w 268332"/>
                <a:gd name="connsiteY7" fmla="*/ 131446 h 148400"/>
                <a:gd name="connsiteX8" fmla="*/ 104013 w 268332"/>
                <a:gd name="connsiteY8" fmla="*/ 148400 h 148400"/>
                <a:gd name="connsiteX9" fmla="*/ 268319 w 268332"/>
                <a:gd name="connsiteY9" fmla="*/ 148400 h 148400"/>
                <a:gd name="connsiteX10" fmla="*/ 268319 w 268332"/>
                <a:gd name="connsiteY10" fmla="*/ 73819 h 148400"/>
                <a:gd name="connsiteX11" fmla="*/ 253556 w 268332"/>
                <a:gd name="connsiteY11" fmla="*/ 44101 h 14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8332" h="148400">
                  <a:moveTo>
                    <a:pt x="253556" y="44101"/>
                  </a:moveTo>
                  <a:cubicBezTo>
                    <a:pt x="232176" y="27474"/>
                    <a:pt x="207446" y="15679"/>
                    <a:pt x="181070" y="9526"/>
                  </a:cubicBezTo>
                  <a:cubicBezTo>
                    <a:pt x="161246" y="3734"/>
                    <a:pt x="140756" y="532"/>
                    <a:pt x="120110" y="1"/>
                  </a:cubicBezTo>
                  <a:cubicBezTo>
                    <a:pt x="99448" y="-46"/>
                    <a:pt x="78906" y="3169"/>
                    <a:pt x="59246" y="9526"/>
                  </a:cubicBezTo>
                  <a:cubicBezTo>
                    <a:pt x="39570" y="14764"/>
                    <a:pt x="20765" y="22851"/>
                    <a:pt x="3429" y="33529"/>
                  </a:cubicBezTo>
                  <a:lnTo>
                    <a:pt x="0" y="37434"/>
                  </a:lnTo>
                  <a:cubicBezTo>
                    <a:pt x="27693" y="44909"/>
                    <a:pt x="53604" y="57865"/>
                    <a:pt x="76200" y="75534"/>
                  </a:cubicBezTo>
                  <a:cubicBezTo>
                    <a:pt x="93960" y="88582"/>
                    <a:pt x="104321" y="109409"/>
                    <a:pt x="104013" y="131446"/>
                  </a:cubicBezTo>
                  <a:lnTo>
                    <a:pt x="104013" y="148400"/>
                  </a:lnTo>
                  <a:lnTo>
                    <a:pt x="268319" y="148400"/>
                  </a:lnTo>
                  <a:lnTo>
                    <a:pt x="268319" y="73819"/>
                  </a:lnTo>
                  <a:cubicBezTo>
                    <a:pt x="268644" y="62075"/>
                    <a:pt x="263111" y="50937"/>
                    <a:pt x="253556" y="44101"/>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72" name="图形 39" descr="客户评价 纯色填充">
              <a:extLst>
                <a:ext uri="{FF2B5EF4-FFF2-40B4-BE49-F238E27FC236}">
                  <a16:creationId xmlns="" xmlns:a16="http://schemas.microsoft.com/office/drawing/2014/main" id="{B72BAD45-3247-4B0B-8A80-2E3C5E135F69}"/>
                </a:ext>
              </a:extLst>
            </p:cNvPr>
            <p:cNvSpPr/>
            <p:nvPr/>
          </p:nvSpPr>
          <p:spPr>
            <a:xfrm>
              <a:off x="5754910" y="3604449"/>
              <a:ext cx="268700" cy="148400"/>
            </a:xfrm>
            <a:custGeom>
              <a:avLst/>
              <a:gdLst>
                <a:gd name="connsiteX0" fmla="*/ 164687 w 268700"/>
                <a:gd name="connsiteY0" fmla="*/ 131446 h 148400"/>
                <a:gd name="connsiteX1" fmla="*/ 191453 w 268700"/>
                <a:gd name="connsiteY1" fmla="*/ 76486 h 148400"/>
                <a:gd name="connsiteX2" fmla="*/ 192500 w 268700"/>
                <a:gd name="connsiteY2" fmla="*/ 75534 h 148400"/>
                <a:gd name="connsiteX3" fmla="*/ 193739 w 268700"/>
                <a:gd name="connsiteY3" fmla="*/ 74677 h 148400"/>
                <a:gd name="connsiteX4" fmla="*/ 268700 w 268700"/>
                <a:gd name="connsiteY4" fmla="*/ 37529 h 148400"/>
                <a:gd name="connsiteX5" fmla="*/ 263271 w 268700"/>
                <a:gd name="connsiteY5" fmla="*/ 31338 h 148400"/>
                <a:gd name="connsiteX6" fmla="*/ 209169 w 268700"/>
                <a:gd name="connsiteY6" fmla="*/ 9526 h 148400"/>
                <a:gd name="connsiteX7" fmla="*/ 148304 w 268700"/>
                <a:gd name="connsiteY7" fmla="*/ 1 h 148400"/>
                <a:gd name="connsiteX8" fmla="*/ 87344 w 268700"/>
                <a:gd name="connsiteY8" fmla="*/ 9526 h 148400"/>
                <a:gd name="connsiteX9" fmla="*/ 14859 w 268700"/>
                <a:gd name="connsiteY9" fmla="*/ 44101 h 148400"/>
                <a:gd name="connsiteX10" fmla="*/ 0 w 268700"/>
                <a:gd name="connsiteY10" fmla="*/ 73819 h 148400"/>
                <a:gd name="connsiteX11" fmla="*/ 0 w 268700"/>
                <a:gd name="connsiteY11" fmla="*/ 148400 h 148400"/>
                <a:gd name="connsiteX12" fmla="*/ 164687 w 268700"/>
                <a:gd name="connsiteY12" fmla="*/ 148400 h 14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8700" h="148400">
                  <a:moveTo>
                    <a:pt x="164687" y="131446"/>
                  </a:moveTo>
                  <a:cubicBezTo>
                    <a:pt x="164702" y="109990"/>
                    <a:pt x="174570" y="89728"/>
                    <a:pt x="191453" y="76486"/>
                  </a:cubicBezTo>
                  <a:lnTo>
                    <a:pt x="192500" y="75534"/>
                  </a:lnTo>
                  <a:lnTo>
                    <a:pt x="193739" y="74677"/>
                  </a:lnTo>
                  <a:cubicBezTo>
                    <a:pt x="216602" y="58406"/>
                    <a:pt x="241905" y="45867"/>
                    <a:pt x="268700" y="37529"/>
                  </a:cubicBezTo>
                  <a:cubicBezTo>
                    <a:pt x="266795" y="35529"/>
                    <a:pt x="264986" y="33433"/>
                    <a:pt x="263271" y="31338"/>
                  </a:cubicBezTo>
                  <a:cubicBezTo>
                    <a:pt x="246372" y="21520"/>
                    <a:pt x="228152" y="14175"/>
                    <a:pt x="209169" y="9526"/>
                  </a:cubicBezTo>
                  <a:cubicBezTo>
                    <a:pt x="189376" y="3742"/>
                    <a:pt x="168918" y="541"/>
                    <a:pt x="148304" y="1"/>
                  </a:cubicBezTo>
                  <a:cubicBezTo>
                    <a:pt x="127609" y="-53"/>
                    <a:pt x="107036" y="3162"/>
                    <a:pt x="87344" y="9526"/>
                  </a:cubicBezTo>
                  <a:cubicBezTo>
                    <a:pt x="61338" y="16700"/>
                    <a:pt x="36801" y="28404"/>
                    <a:pt x="14859" y="44101"/>
                  </a:cubicBezTo>
                  <a:cubicBezTo>
                    <a:pt x="5620" y="51212"/>
                    <a:pt x="146" y="62162"/>
                    <a:pt x="0" y="73819"/>
                  </a:cubicBezTo>
                  <a:lnTo>
                    <a:pt x="0" y="148400"/>
                  </a:lnTo>
                  <a:lnTo>
                    <a:pt x="164687" y="1484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73" name="图形 39" descr="客户评价 纯色填充">
              <a:extLst>
                <a:ext uri="{FF2B5EF4-FFF2-40B4-BE49-F238E27FC236}">
                  <a16:creationId xmlns="" xmlns:a16="http://schemas.microsoft.com/office/drawing/2014/main" id="{B72BAD45-3247-4B0B-8A80-2E3C5E135F69}"/>
                </a:ext>
              </a:extLst>
            </p:cNvPr>
            <p:cNvSpPr/>
            <p:nvPr/>
          </p:nvSpPr>
          <p:spPr>
            <a:xfrm>
              <a:off x="5952554" y="3662170"/>
              <a:ext cx="296525" cy="147829"/>
            </a:xfrm>
            <a:custGeom>
              <a:avLst/>
              <a:gdLst>
                <a:gd name="connsiteX0" fmla="*/ 0 w 296525"/>
                <a:gd name="connsiteY0" fmla="*/ 147830 h 147829"/>
                <a:gd name="connsiteX1" fmla="*/ 0 w 296525"/>
                <a:gd name="connsiteY1" fmla="*/ 73725 h 147829"/>
                <a:gd name="connsiteX2" fmla="*/ 14859 w 296525"/>
                <a:gd name="connsiteY2" fmla="*/ 44103 h 147829"/>
                <a:gd name="connsiteX3" fmla="*/ 87344 w 296525"/>
                <a:gd name="connsiteY3" fmla="*/ 9527 h 147829"/>
                <a:gd name="connsiteX4" fmla="*/ 148209 w 296525"/>
                <a:gd name="connsiteY4" fmla="*/ 2 h 147829"/>
                <a:gd name="connsiteX5" fmla="*/ 209169 w 296525"/>
                <a:gd name="connsiteY5" fmla="*/ 9527 h 147829"/>
                <a:gd name="connsiteX6" fmla="*/ 281654 w 296525"/>
                <a:gd name="connsiteY6" fmla="*/ 44103 h 147829"/>
                <a:gd name="connsiteX7" fmla="*/ 296513 w 296525"/>
                <a:gd name="connsiteY7" fmla="*/ 73725 h 147829"/>
                <a:gd name="connsiteX8" fmla="*/ 296513 w 296525"/>
                <a:gd name="connsiteY8" fmla="*/ 147830 h 147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525" h="147829">
                  <a:moveTo>
                    <a:pt x="0" y="147830"/>
                  </a:moveTo>
                  <a:lnTo>
                    <a:pt x="0" y="73725"/>
                  </a:lnTo>
                  <a:cubicBezTo>
                    <a:pt x="45" y="62070"/>
                    <a:pt x="5544" y="51107"/>
                    <a:pt x="14859" y="44103"/>
                  </a:cubicBezTo>
                  <a:cubicBezTo>
                    <a:pt x="36757" y="28332"/>
                    <a:pt x="61308" y="16621"/>
                    <a:pt x="87344" y="9527"/>
                  </a:cubicBezTo>
                  <a:cubicBezTo>
                    <a:pt x="106995" y="3128"/>
                    <a:pt x="127543" y="-88"/>
                    <a:pt x="148209" y="2"/>
                  </a:cubicBezTo>
                  <a:cubicBezTo>
                    <a:pt x="168859" y="487"/>
                    <a:pt x="189355" y="3690"/>
                    <a:pt x="209169" y="9527"/>
                  </a:cubicBezTo>
                  <a:cubicBezTo>
                    <a:pt x="235573" y="15599"/>
                    <a:pt x="260319" y="27402"/>
                    <a:pt x="281654" y="44103"/>
                  </a:cubicBezTo>
                  <a:cubicBezTo>
                    <a:pt x="291244" y="50876"/>
                    <a:pt x="296819" y="61990"/>
                    <a:pt x="296513" y="73725"/>
                  </a:cubicBezTo>
                  <a:lnTo>
                    <a:pt x="296513" y="14783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74" name="图形 39" descr="客户评价 纯色填充">
              <a:extLst>
                <a:ext uri="{FF2B5EF4-FFF2-40B4-BE49-F238E27FC236}">
                  <a16:creationId xmlns="" xmlns:a16="http://schemas.microsoft.com/office/drawing/2014/main" id="{B72BAD45-3247-4B0B-8A80-2E3C5E135F69}"/>
                </a:ext>
              </a:extLst>
            </p:cNvPr>
            <p:cNvSpPr/>
            <p:nvPr/>
          </p:nvSpPr>
          <p:spPr>
            <a:xfrm>
              <a:off x="6026659" y="3493770"/>
              <a:ext cx="148209" cy="148209"/>
            </a:xfrm>
            <a:custGeom>
              <a:avLst/>
              <a:gdLst>
                <a:gd name="connsiteX0" fmla="*/ 148209 w 148209"/>
                <a:gd name="connsiteY0" fmla="*/ 74105 h 148209"/>
                <a:gd name="connsiteX1" fmla="*/ 74105 w 148209"/>
                <a:gd name="connsiteY1" fmla="*/ 148209 h 148209"/>
                <a:gd name="connsiteX2" fmla="*/ 0 w 148209"/>
                <a:gd name="connsiteY2" fmla="*/ 74105 h 148209"/>
                <a:gd name="connsiteX3" fmla="*/ 74105 w 148209"/>
                <a:gd name="connsiteY3" fmla="*/ 0 h 148209"/>
                <a:gd name="connsiteX4" fmla="*/ 148209 w 148209"/>
                <a:gd name="connsiteY4" fmla="*/ 74105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5"/>
                  </a:moveTo>
                  <a:cubicBezTo>
                    <a:pt x="148209" y="115031"/>
                    <a:pt x="115031" y="148209"/>
                    <a:pt x="74105" y="148209"/>
                  </a:cubicBezTo>
                  <a:cubicBezTo>
                    <a:pt x="33178" y="148209"/>
                    <a:pt x="0" y="115031"/>
                    <a:pt x="0" y="74105"/>
                  </a:cubicBezTo>
                  <a:cubicBezTo>
                    <a:pt x="0" y="33178"/>
                    <a:pt x="33178" y="0"/>
                    <a:pt x="74105" y="0"/>
                  </a:cubicBezTo>
                  <a:cubicBezTo>
                    <a:pt x="115031" y="0"/>
                    <a:pt x="148209" y="33178"/>
                    <a:pt x="148209" y="74105"/>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75" name="图形 39" descr="客户评价 纯色填充">
              <a:extLst>
                <a:ext uri="{FF2B5EF4-FFF2-40B4-BE49-F238E27FC236}">
                  <a16:creationId xmlns="" xmlns:a16="http://schemas.microsoft.com/office/drawing/2014/main" id="{B72BAD45-3247-4B0B-8A80-2E3C5E135F69}"/>
                </a:ext>
              </a:extLst>
            </p:cNvPr>
            <p:cNvSpPr/>
            <p:nvPr/>
          </p:nvSpPr>
          <p:spPr>
            <a:xfrm>
              <a:off x="5755482" y="3048000"/>
              <a:ext cx="692943" cy="342900"/>
            </a:xfrm>
            <a:custGeom>
              <a:avLst/>
              <a:gdLst>
                <a:gd name="connsiteX0" fmla="*/ 654844 w 692943"/>
                <a:gd name="connsiteY0" fmla="*/ 0 h 342900"/>
                <a:gd name="connsiteX1" fmla="*/ 38100 w 692943"/>
                <a:gd name="connsiteY1" fmla="*/ 0 h 342900"/>
                <a:gd name="connsiteX2" fmla="*/ 0 w 692943"/>
                <a:gd name="connsiteY2" fmla="*/ 38100 h 342900"/>
                <a:gd name="connsiteX3" fmla="*/ 0 w 692943"/>
                <a:gd name="connsiteY3" fmla="*/ 247650 h 342900"/>
                <a:gd name="connsiteX4" fmla="*/ 38100 w 692943"/>
                <a:gd name="connsiteY4" fmla="*/ 285750 h 342900"/>
                <a:gd name="connsiteX5" fmla="*/ 178594 w 692943"/>
                <a:gd name="connsiteY5" fmla="*/ 285750 h 342900"/>
                <a:gd name="connsiteX6" fmla="*/ 178594 w 692943"/>
                <a:gd name="connsiteY6" fmla="*/ 342900 h 342900"/>
                <a:gd name="connsiteX7" fmla="*/ 238601 w 692943"/>
                <a:gd name="connsiteY7" fmla="*/ 285750 h 342900"/>
                <a:gd name="connsiteX8" fmla="*/ 303371 w 692943"/>
                <a:gd name="connsiteY8" fmla="*/ 285750 h 342900"/>
                <a:gd name="connsiteX9" fmla="*/ 340519 w 692943"/>
                <a:gd name="connsiteY9" fmla="*/ 342900 h 342900"/>
                <a:gd name="connsiteX10" fmla="*/ 374809 w 692943"/>
                <a:gd name="connsiteY10" fmla="*/ 285750 h 342900"/>
                <a:gd name="connsiteX11" fmla="*/ 442436 w 692943"/>
                <a:gd name="connsiteY11" fmla="*/ 285750 h 342900"/>
                <a:gd name="connsiteX12" fmla="*/ 502444 w 692943"/>
                <a:gd name="connsiteY12" fmla="*/ 342900 h 342900"/>
                <a:gd name="connsiteX13" fmla="*/ 502444 w 692943"/>
                <a:gd name="connsiteY13" fmla="*/ 285750 h 342900"/>
                <a:gd name="connsiteX14" fmla="*/ 654844 w 692943"/>
                <a:gd name="connsiteY14" fmla="*/ 285750 h 342900"/>
                <a:gd name="connsiteX15" fmla="*/ 692944 w 692943"/>
                <a:gd name="connsiteY15" fmla="*/ 247650 h 342900"/>
                <a:gd name="connsiteX16" fmla="*/ 692944 w 692943"/>
                <a:gd name="connsiteY16" fmla="*/ 38100 h 342900"/>
                <a:gd name="connsiteX17" fmla="*/ 654844 w 692943"/>
                <a:gd name="connsiteY17" fmla="*/ 0 h 342900"/>
                <a:gd name="connsiteX18" fmla="*/ 95250 w 692943"/>
                <a:gd name="connsiteY18" fmla="*/ 85725 h 342900"/>
                <a:gd name="connsiteX19" fmla="*/ 540544 w 692943"/>
                <a:gd name="connsiteY19" fmla="*/ 85725 h 342900"/>
                <a:gd name="connsiteX20" fmla="*/ 540544 w 692943"/>
                <a:gd name="connsiteY20" fmla="*/ 104775 h 342900"/>
                <a:gd name="connsiteX21" fmla="*/ 95250 w 692943"/>
                <a:gd name="connsiteY21" fmla="*/ 104775 h 342900"/>
                <a:gd name="connsiteX22" fmla="*/ 445294 w 692943"/>
                <a:gd name="connsiteY22" fmla="*/ 200025 h 342900"/>
                <a:gd name="connsiteX23" fmla="*/ 95250 w 692943"/>
                <a:gd name="connsiteY23" fmla="*/ 200025 h 342900"/>
                <a:gd name="connsiteX24" fmla="*/ 95250 w 692943"/>
                <a:gd name="connsiteY24" fmla="*/ 180975 h 342900"/>
                <a:gd name="connsiteX25" fmla="*/ 445294 w 692943"/>
                <a:gd name="connsiteY25" fmla="*/ 180975 h 342900"/>
                <a:gd name="connsiteX26" fmla="*/ 597694 w 692943"/>
                <a:gd name="connsiteY26" fmla="*/ 152400 h 342900"/>
                <a:gd name="connsiteX27" fmla="*/ 95250 w 692943"/>
                <a:gd name="connsiteY27" fmla="*/ 152400 h 342900"/>
                <a:gd name="connsiteX28" fmla="*/ 95250 w 692943"/>
                <a:gd name="connsiteY28" fmla="*/ 133350 h 342900"/>
                <a:gd name="connsiteX29" fmla="*/ 597694 w 692943"/>
                <a:gd name="connsiteY29" fmla="*/ 13335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92943" h="342900">
                  <a:moveTo>
                    <a:pt x="654844" y="0"/>
                  </a:moveTo>
                  <a:lnTo>
                    <a:pt x="38100" y="0"/>
                  </a:lnTo>
                  <a:cubicBezTo>
                    <a:pt x="17058" y="0"/>
                    <a:pt x="0" y="17058"/>
                    <a:pt x="0" y="38100"/>
                  </a:cubicBezTo>
                  <a:lnTo>
                    <a:pt x="0" y="247650"/>
                  </a:lnTo>
                  <a:cubicBezTo>
                    <a:pt x="0" y="268692"/>
                    <a:pt x="17058" y="285750"/>
                    <a:pt x="38100" y="285750"/>
                  </a:cubicBezTo>
                  <a:lnTo>
                    <a:pt x="178594" y="285750"/>
                  </a:lnTo>
                  <a:lnTo>
                    <a:pt x="178594" y="342900"/>
                  </a:lnTo>
                  <a:lnTo>
                    <a:pt x="238601" y="285750"/>
                  </a:lnTo>
                  <a:lnTo>
                    <a:pt x="303371" y="285750"/>
                  </a:lnTo>
                  <a:lnTo>
                    <a:pt x="340519" y="342900"/>
                  </a:lnTo>
                  <a:lnTo>
                    <a:pt x="374809" y="285750"/>
                  </a:lnTo>
                  <a:lnTo>
                    <a:pt x="442436" y="285750"/>
                  </a:lnTo>
                  <a:lnTo>
                    <a:pt x="502444" y="342900"/>
                  </a:lnTo>
                  <a:lnTo>
                    <a:pt x="502444" y="285750"/>
                  </a:lnTo>
                  <a:lnTo>
                    <a:pt x="654844" y="285750"/>
                  </a:lnTo>
                  <a:cubicBezTo>
                    <a:pt x="675885" y="285750"/>
                    <a:pt x="692944" y="268692"/>
                    <a:pt x="692944" y="247650"/>
                  </a:cubicBezTo>
                  <a:lnTo>
                    <a:pt x="692944" y="38100"/>
                  </a:lnTo>
                  <a:cubicBezTo>
                    <a:pt x="692944" y="17058"/>
                    <a:pt x="675885" y="0"/>
                    <a:pt x="654844" y="0"/>
                  </a:cubicBezTo>
                  <a:close/>
                  <a:moveTo>
                    <a:pt x="95250" y="85725"/>
                  </a:moveTo>
                  <a:lnTo>
                    <a:pt x="540544" y="85725"/>
                  </a:lnTo>
                  <a:lnTo>
                    <a:pt x="540544" y="104775"/>
                  </a:lnTo>
                  <a:lnTo>
                    <a:pt x="95250" y="104775"/>
                  </a:lnTo>
                  <a:close/>
                  <a:moveTo>
                    <a:pt x="445294" y="200025"/>
                  </a:moveTo>
                  <a:lnTo>
                    <a:pt x="95250" y="200025"/>
                  </a:lnTo>
                  <a:lnTo>
                    <a:pt x="95250" y="180975"/>
                  </a:lnTo>
                  <a:lnTo>
                    <a:pt x="445294" y="180975"/>
                  </a:lnTo>
                  <a:close/>
                  <a:moveTo>
                    <a:pt x="597694" y="152400"/>
                  </a:moveTo>
                  <a:lnTo>
                    <a:pt x="95250" y="152400"/>
                  </a:lnTo>
                  <a:lnTo>
                    <a:pt x="95250" y="133350"/>
                  </a:lnTo>
                  <a:lnTo>
                    <a:pt x="597694" y="1333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176" name="图形 41" descr="雇员徽章 纯色填充">
            <a:extLst>
              <a:ext uri="{FF2B5EF4-FFF2-40B4-BE49-F238E27FC236}">
                <a16:creationId xmlns="" xmlns:a16="http://schemas.microsoft.com/office/drawing/2014/main" id="{F64A7252-A2EA-41A3-B18F-990779226F3A}"/>
              </a:ext>
            </a:extLst>
          </p:cNvPr>
          <p:cNvGrpSpPr/>
          <p:nvPr/>
        </p:nvGrpSpPr>
        <p:grpSpPr>
          <a:xfrm>
            <a:off x="7292592" y="3105150"/>
            <a:ext cx="762000" cy="647700"/>
            <a:chOff x="7292592" y="3105150"/>
            <a:chExt cx="762000" cy="647700"/>
          </a:xfrm>
          <a:noFill/>
        </p:grpSpPr>
        <p:sp>
          <p:nvSpPr>
            <p:cNvPr id="177" name="图形 41" descr="雇员徽章 纯色填充">
              <a:extLst>
                <a:ext uri="{FF2B5EF4-FFF2-40B4-BE49-F238E27FC236}">
                  <a16:creationId xmlns="" xmlns:a16="http://schemas.microsoft.com/office/drawing/2014/main" id="{465C0AF0-7DC0-4325-807C-C00D323E70E9}"/>
                </a:ext>
              </a:extLst>
            </p:cNvPr>
            <p:cNvSpPr/>
            <p:nvPr/>
          </p:nvSpPr>
          <p:spPr>
            <a:xfrm>
              <a:off x="7616442" y="3105150"/>
              <a:ext cx="114300" cy="152400"/>
            </a:xfrm>
            <a:custGeom>
              <a:avLst/>
              <a:gdLst>
                <a:gd name="connsiteX0" fmla="*/ 76200 w 114300"/>
                <a:gd name="connsiteY0" fmla="*/ 152400 h 152400"/>
                <a:gd name="connsiteX1" fmla="*/ 38100 w 114300"/>
                <a:gd name="connsiteY1" fmla="*/ 152400 h 152400"/>
                <a:gd name="connsiteX2" fmla="*/ 0 w 114300"/>
                <a:gd name="connsiteY2" fmla="*/ 114300 h 152400"/>
                <a:gd name="connsiteX3" fmla="*/ 0 w 114300"/>
                <a:gd name="connsiteY3" fmla="*/ 38100 h 152400"/>
                <a:gd name="connsiteX4" fmla="*/ 38100 w 114300"/>
                <a:gd name="connsiteY4" fmla="*/ 0 h 152400"/>
                <a:gd name="connsiteX5" fmla="*/ 76200 w 114300"/>
                <a:gd name="connsiteY5" fmla="*/ 0 h 152400"/>
                <a:gd name="connsiteX6" fmla="*/ 114300 w 114300"/>
                <a:gd name="connsiteY6" fmla="*/ 38100 h 152400"/>
                <a:gd name="connsiteX7" fmla="*/ 114300 w 114300"/>
                <a:gd name="connsiteY7" fmla="*/ 114300 h 152400"/>
                <a:gd name="connsiteX8" fmla="*/ 76200 w 1143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52400">
                  <a:moveTo>
                    <a:pt x="76200" y="152400"/>
                  </a:moveTo>
                  <a:lnTo>
                    <a:pt x="38100" y="152400"/>
                  </a:lnTo>
                  <a:cubicBezTo>
                    <a:pt x="17145" y="152400"/>
                    <a:pt x="0" y="135255"/>
                    <a:pt x="0" y="114300"/>
                  </a:cubicBezTo>
                  <a:lnTo>
                    <a:pt x="0" y="38100"/>
                  </a:lnTo>
                  <a:cubicBezTo>
                    <a:pt x="0" y="17145"/>
                    <a:pt x="17145" y="0"/>
                    <a:pt x="38100" y="0"/>
                  </a:cubicBezTo>
                  <a:lnTo>
                    <a:pt x="76200" y="0"/>
                  </a:lnTo>
                  <a:cubicBezTo>
                    <a:pt x="97155" y="0"/>
                    <a:pt x="114300" y="17145"/>
                    <a:pt x="114300" y="38100"/>
                  </a:cubicBezTo>
                  <a:lnTo>
                    <a:pt x="114300" y="114300"/>
                  </a:lnTo>
                  <a:cubicBezTo>
                    <a:pt x="114300" y="135255"/>
                    <a:pt x="97155" y="152400"/>
                    <a:pt x="76200" y="15240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78" name="图形 41" descr="雇员徽章 纯色填充">
              <a:extLst>
                <a:ext uri="{FF2B5EF4-FFF2-40B4-BE49-F238E27FC236}">
                  <a16:creationId xmlns="" xmlns:a16="http://schemas.microsoft.com/office/drawing/2014/main" id="{589D5820-8998-4295-8236-4555D0A8C58B}"/>
                </a:ext>
              </a:extLst>
            </p:cNvPr>
            <p:cNvSpPr/>
            <p:nvPr/>
          </p:nvSpPr>
          <p:spPr>
            <a:xfrm>
              <a:off x="7292592" y="3219450"/>
              <a:ext cx="762000" cy="533400"/>
            </a:xfrm>
            <a:custGeom>
              <a:avLst/>
              <a:gdLst>
                <a:gd name="connsiteX0" fmla="*/ 685800 w 762000"/>
                <a:gd name="connsiteY0" fmla="*/ 228600 h 533400"/>
                <a:gd name="connsiteX1" fmla="*/ 457200 w 762000"/>
                <a:gd name="connsiteY1" fmla="*/ 228600 h 533400"/>
                <a:gd name="connsiteX2" fmla="*/ 457200 w 762000"/>
                <a:gd name="connsiteY2" fmla="*/ 190500 h 533400"/>
                <a:gd name="connsiteX3" fmla="*/ 685800 w 762000"/>
                <a:gd name="connsiteY3" fmla="*/ 190500 h 533400"/>
                <a:gd name="connsiteX4" fmla="*/ 685800 w 762000"/>
                <a:gd name="connsiteY4" fmla="*/ 228600 h 533400"/>
                <a:gd name="connsiteX5" fmla="*/ 685800 w 762000"/>
                <a:gd name="connsiteY5" fmla="*/ 342900 h 533400"/>
                <a:gd name="connsiteX6" fmla="*/ 457200 w 762000"/>
                <a:gd name="connsiteY6" fmla="*/ 342900 h 533400"/>
                <a:gd name="connsiteX7" fmla="*/ 457200 w 762000"/>
                <a:gd name="connsiteY7" fmla="*/ 304800 h 533400"/>
                <a:gd name="connsiteX8" fmla="*/ 685800 w 762000"/>
                <a:gd name="connsiteY8" fmla="*/ 304800 h 533400"/>
                <a:gd name="connsiteX9" fmla="*/ 685800 w 762000"/>
                <a:gd name="connsiteY9" fmla="*/ 342900 h 533400"/>
                <a:gd name="connsiteX10" fmla="*/ 685800 w 762000"/>
                <a:gd name="connsiteY10" fmla="*/ 457200 h 533400"/>
                <a:gd name="connsiteX11" fmla="*/ 457200 w 762000"/>
                <a:gd name="connsiteY11" fmla="*/ 457200 h 533400"/>
                <a:gd name="connsiteX12" fmla="*/ 457200 w 762000"/>
                <a:gd name="connsiteY12" fmla="*/ 419100 h 533400"/>
                <a:gd name="connsiteX13" fmla="*/ 685800 w 762000"/>
                <a:gd name="connsiteY13" fmla="*/ 419100 h 533400"/>
                <a:gd name="connsiteX14" fmla="*/ 685800 w 762000"/>
                <a:gd name="connsiteY14" fmla="*/ 457200 h 533400"/>
                <a:gd name="connsiteX15" fmla="*/ 381000 w 762000"/>
                <a:gd name="connsiteY15" fmla="*/ 457200 h 533400"/>
                <a:gd name="connsiteX16" fmla="*/ 76200 w 762000"/>
                <a:gd name="connsiteY16" fmla="*/ 457200 h 533400"/>
                <a:gd name="connsiteX17" fmla="*/ 76200 w 762000"/>
                <a:gd name="connsiteY17" fmla="*/ 381000 h 533400"/>
                <a:gd name="connsiteX18" fmla="*/ 91440 w 762000"/>
                <a:gd name="connsiteY18" fmla="*/ 350520 h 533400"/>
                <a:gd name="connsiteX19" fmla="*/ 165735 w 762000"/>
                <a:gd name="connsiteY19" fmla="*/ 314325 h 533400"/>
                <a:gd name="connsiteX20" fmla="*/ 228600 w 762000"/>
                <a:gd name="connsiteY20" fmla="*/ 304800 h 533400"/>
                <a:gd name="connsiteX21" fmla="*/ 291465 w 762000"/>
                <a:gd name="connsiteY21" fmla="*/ 314325 h 533400"/>
                <a:gd name="connsiteX22" fmla="*/ 365760 w 762000"/>
                <a:gd name="connsiteY22" fmla="*/ 350520 h 533400"/>
                <a:gd name="connsiteX23" fmla="*/ 381000 w 762000"/>
                <a:gd name="connsiteY23" fmla="*/ 381000 h 533400"/>
                <a:gd name="connsiteX24" fmla="*/ 381000 w 762000"/>
                <a:gd name="connsiteY24" fmla="*/ 457200 h 533400"/>
                <a:gd name="connsiteX25" fmla="*/ 228600 w 762000"/>
                <a:gd name="connsiteY25" fmla="*/ 133350 h 533400"/>
                <a:gd name="connsiteX26" fmla="*/ 304800 w 762000"/>
                <a:gd name="connsiteY26" fmla="*/ 209550 h 533400"/>
                <a:gd name="connsiteX27" fmla="*/ 228600 w 762000"/>
                <a:gd name="connsiteY27" fmla="*/ 285750 h 533400"/>
                <a:gd name="connsiteX28" fmla="*/ 152400 w 762000"/>
                <a:gd name="connsiteY28" fmla="*/ 209550 h 533400"/>
                <a:gd name="connsiteX29" fmla="*/ 228600 w 762000"/>
                <a:gd name="connsiteY29" fmla="*/ 133350 h 533400"/>
                <a:gd name="connsiteX30" fmla="*/ 723900 w 762000"/>
                <a:gd name="connsiteY30" fmla="*/ 0 h 533400"/>
                <a:gd name="connsiteX31" fmla="*/ 476250 w 762000"/>
                <a:gd name="connsiteY31" fmla="*/ 0 h 533400"/>
                <a:gd name="connsiteX32" fmla="*/ 400050 w 762000"/>
                <a:gd name="connsiteY32" fmla="*/ 76200 h 533400"/>
                <a:gd name="connsiteX33" fmla="*/ 361950 w 762000"/>
                <a:gd name="connsiteY33" fmla="*/ 76200 h 533400"/>
                <a:gd name="connsiteX34" fmla="*/ 285750 w 762000"/>
                <a:gd name="connsiteY34" fmla="*/ 0 h 533400"/>
                <a:gd name="connsiteX35" fmla="*/ 38100 w 762000"/>
                <a:gd name="connsiteY35" fmla="*/ 0 h 533400"/>
                <a:gd name="connsiteX36" fmla="*/ 0 w 762000"/>
                <a:gd name="connsiteY36" fmla="*/ 38100 h 533400"/>
                <a:gd name="connsiteX37" fmla="*/ 0 w 762000"/>
                <a:gd name="connsiteY37" fmla="*/ 495300 h 533400"/>
                <a:gd name="connsiteX38" fmla="*/ 38100 w 762000"/>
                <a:gd name="connsiteY38" fmla="*/ 533400 h 533400"/>
                <a:gd name="connsiteX39" fmla="*/ 723900 w 762000"/>
                <a:gd name="connsiteY39" fmla="*/ 533400 h 533400"/>
                <a:gd name="connsiteX40" fmla="*/ 762000 w 762000"/>
                <a:gd name="connsiteY40" fmla="*/ 495300 h 533400"/>
                <a:gd name="connsiteX41" fmla="*/ 762000 w 762000"/>
                <a:gd name="connsiteY41" fmla="*/ 38100 h 533400"/>
                <a:gd name="connsiteX42" fmla="*/ 723900 w 762000"/>
                <a:gd name="connsiteY4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62000" h="533400">
                  <a:moveTo>
                    <a:pt x="685800" y="228600"/>
                  </a:moveTo>
                  <a:lnTo>
                    <a:pt x="457200" y="228600"/>
                  </a:lnTo>
                  <a:lnTo>
                    <a:pt x="457200" y="190500"/>
                  </a:lnTo>
                  <a:lnTo>
                    <a:pt x="685800" y="190500"/>
                  </a:lnTo>
                  <a:lnTo>
                    <a:pt x="685800" y="228600"/>
                  </a:lnTo>
                  <a:close/>
                  <a:moveTo>
                    <a:pt x="685800" y="342900"/>
                  </a:moveTo>
                  <a:lnTo>
                    <a:pt x="457200" y="342900"/>
                  </a:lnTo>
                  <a:lnTo>
                    <a:pt x="457200" y="304800"/>
                  </a:lnTo>
                  <a:lnTo>
                    <a:pt x="685800" y="304800"/>
                  </a:lnTo>
                  <a:lnTo>
                    <a:pt x="685800" y="342900"/>
                  </a:lnTo>
                  <a:close/>
                  <a:moveTo>
                    <a:pt x="685800" y="457200"/>
                  </a:moveTo>
                  <a:lnTo>
                    <a:pt x="457200" y="457200"/>
                  </a:lnTo>
                  <a:lnTo>
                    <a:pt x="457200" y="419100"/>
                  </a:lnTo>
                  <a:lnTo>
                    <a:pt x="685800" y="419100"/>
                  </a:lnTo>
                  <a:lnTo>
                    <a:pt x="685800" y="457200"/>
                  </a:lnTo>
                  <a:close/>
                  <a:moveTo>
                    <a:pt x="381000" y="457200"/>
                  </a:moveTo>
                  <a:lnTo>
                    <a:pt x="76200" y="457200"/>
                  </a:lnTo>
                  <a:lnTo>
                    <a:pt x="76200" y="381000"/>
                  </a:lnTo>
                  <a:cubicBezTo>
                    <a:pt x="76200" y="369570"/>
                    <a:pt x="81915" y="358140"/>
                    <a:pt x="91440" y="350520"/>
                  </a:cubicBezTo>
                  <a:cubicBezTo>
                    <a:pt x="112395" y="335280"/>
                    <a:pt x="139065" y="321945"/>
                    <a:pt x="165735" y="314325"/>
                  </a:cubicBezTo>
                  <a:cubicBezTo>
                    <a:pt x="186690" y="308610"/>
                    <a:pt x="207645" y="304800"/>
                    <a:pt x="228600" y="304800"/>
                  </a:cubicBezTo>
                  <a:cubicBezTo>
                    <a:pt x="251460" y="304800"/>
                    <a:pt x="272415" y="308610"/>
                    <a:pt x="291465" y="314325"/>
                  </a:cubicBezTo>
                  <a:cubicBezTo>
                    <a:pt x="318135" y="321945"/>
                    <a:pt x="344805" y="333375"/>
                    <a:pt x="365760" y="350520"/>
                  </a:cubicBezTo>
                  <a:cubicBezTo>
                    <a:pt x="375285" y="358140"/>
                    <a:pt x="381000" y="369570"/>
                    <a:pt x="381000" y="381000"/>
                  </a:cubicBezTo>
                  <a:lnTo>
                    <a:pt x="381000" y="457200"/>
                  </a:lnTo>
                  <a:close/>
                  <a:moveTo>
                    <a:pt x="228600" y="133350"/>
                  </a:moveTo>
                  <a:cubicBezTo>
                    <a:pt x="270510" y="133350"/>
                    <a:pt x="304800" y="167640"/>
                    <a:pt x="304800" y="209550"/>
                  </a:cubicBezTo>
                  <a:cubicBezTo>
                    <a:pt x="304800" y="251460"/>
                    <a:pt x="270510" y="285750"/>
                    <a:pt x="228600" y="285750"/>
                  </a:cubicBezTo>
                  <a:cubicBezTo>
                    <a:pt x="186690" y="285750"/>
                    <a:pt x="152400" y="251460"/>
                    <a:pt x="152400" y="209550"/>
                  </a:cubicBezTo>
                  <a:cubicBezTo>
                    <a:pt x="152400" y="167640"/>
                    <a:pt x="186690" y="133350"/>
                    <a:pt x="228600" y="133350"/>
                  </a:cubicBezTo>
                  <a:close/>
                  <a:moveTo>
                    <a:pt x="723900" y="0"/>
                  </a:moveTo>
                  <a:lnTo>
                    <a:pt x="476250" y="0"/>
                  </a:lnTo>
                  <a:cubicBezTo>
                    <a:pt x="476250" y="41910"/>
                    <a:pt x="441960" y="76200"/>
                    <a:pt x="400050" y="76200"/>
                  </a:cubicBezTo>
                  <a:lnTo>
                    <a:pt x="361950" y="76200"/>
                  </a:lnTo>
                  <a:cubicBezTo>
                    <a:pt x="320040" y="76200"/>
                    <a:pt x="285750" y="41910"/>
                    <a:pt x="285750" y="0"/>
                  </a:cubicBezTo>
                  <a:lnTo>
                    <a:pt x="38100" y="0"/>
                  </a:lnTo>
                  <a:cubicBezTo>
                    <a:pt x="17145" y="0"/>
                    <a:pt x="0" y="17145"/>
                    <a:pt x="0" y="38100"/>
                  </a:cubicBezTo>
                  <a:lnTo>
                    <a:pt x="0" y="495300"/>
                  </a:lnTo>
                  <a:cubicBezTo>
                    <a:pt x="0" y="516255"/>
                    <a:pt x="17145" y="533400"/>
                    <a:pt x="38100" y="533400"/>
                  </a:cubicBezTo>
                  <a:lnTo>
                    <a:pt x="723900" y="533400"/>
                  </a:lnTo>
                  <a:cubicBezTo>
                    <a:pt x="744855" y="533400"/>
                    <a:pt x="762000" y="516255"/>
                    <a:pt x="762000" y="495300"/>
                  </a:cubicBezTo>
                  <a:lnTo>
                    <a:pt x="762000" y="38100"/>
                  </a:lnTo>
                  <a:cubicBezTo>
                    <a:pt x="762000" y="17145"/>
                    <a:pt x="744855" y="0"/>
                    <a:pt x="723900" y="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81" name="组合 280">
            <a:extLst>
              <a:ext uri="{FF2B5EF4-FFF2-40B4-BE49-F238E27FC236}">
                <a16:creationId xmlns="" xmlns:a16="http://schemas.microsoft.com/office/drawing/2014/main" id="{7D2F2653-9EAA-43F6-8528-6C1F21B04F36}"/>
              </a:ext>
            </a:extLst>
          </p:cNvPr>
          <p:cNvGrpSpPr/>
          <p:nvPr/>
        </p:nvGrpSpPr>
        <p:grpSpPr>
          <a:xfrm>
            <a:off x="8908283" y="3071240"/>
            <a:ext cx="691715" cy="710184"/>
            <a:chOff x="8908283" y="3071240"/>
            <a:chExt cx="691715" cy="710184"/>
          </a:xfrm>
        </p:grpSpPr>
        <p:sp>
          <p:nvSpPr>
            <p:cNvPr id="179" name="图形 43" descr="集体讨论 纯色填充">
              <a:extLst>
                <a:ext uri="{FF2B5EF4-FFF2-40B4-BE49-F238E27FC236}">
                  <a16:creationId xmlns="" xmlns:a16="http://schemas.microsoft.com/office/drawing/2014/main" id="{98CD34AC-C2AA-4A84-9D06-95DCA46AC671}"/>
                </a:ext>
              </a:extLst>
            </p:cNvPr>
            <p:cNvSpPr/>
            <p:nvPr/>
          </p:nvSpPr>
          <p:spPr>
            <a:xfrm>
              <a:off x="9198223" y="3343751"/>
              <a:ext cx="112490" cy="28575"/>
            </a:xfrm>
            <a:custGeom>
              <a:avLst/>
              <a:gdLst>
                <a:gd name="connsiteX0" fmla="*/ 98203 w 112490"/>
                <a:gd name="connsiteY0" fmla="*/ 0 h 28575"/>
                <a:gd name="connsiteX1" fmla="*/ 14288 w 112490"/>
                <a:gd name="connsiteY1" fmla="*/ 0 h 28575"/>
                <a:gd name="connsiteX2" fmla="*/ 0 w 112490"/>
                <a:gd name="connsiteY2" fmla="*/ 14288 h 28575"/>
                <a:gd name="connsiteX3" fmla="*/ 14288 w 112490"/>
                <a:gd name="connsiteY3" fmla="*/ 28575 h 28575"/>
                <a:gd name="connsiteX4" fmla="*/ 98203 w 112490"/>
                <a:gd name="connsiteY4" fmla="*/ 28575 h 28575"/>
                <a:gd name="connsiteX5" fmla="*/ 112490 w 112490"/>
                <a:gd name="connsiteY5" fmla="*/ 14288 h 28575"/>
                <a:gd name="connsiteX6" fmla="*/ 98203 w 112490"/>
                <a:gd name="connsiteY6" fmla="*/ 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490" h="28575">
                  <a:moveTo>
                    <a:pt x="98203" y="0"/>
                  </a:moveTo>
                  <a:lnTo>
                    <a:pt x="14288" y="0"/>
                  </a:lnTo>
                  <a:cubicBezTo>
                    <a:pt x="6397" y="0"/>
                    <a:pt x="0" y="6397"/>
                    <a:pt x="0" y="14288"/>
                  </a:cubicBezTo>
                  <a:cubicBezTo>
                    <a:pt x="0" y="22178"/>
                    <a:pt x="6397" y="28575"/>
                    <a:pt x="14288" y="28575"/>
                  </a:cubicBezTo>
                  <a:lnTo>
                    <a:pt x="98203" y="28575"/>
                  </a:lnTo>
                  <a:cubicBezTo>
                    <a:pt x="106093" y="28575"/>
                    <a:pt x="112490" y="22178"/>
                    <a:pt x="112490" y="14288"/>
                  </a:cubicBezTo>
                  <a:cubicBezTo>
                    <a:pt x="112490" y="6397"/>
                    <a:pt x="106093" y="0"/>
                    <a:pt x="98203" y="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80" name="图形 43" descr="集体讨论 纯色填充">
              <a:extLst>
                <a:ext uri="{FF2B5EF4-FFF2-40B4-BE49-F238E27FC236}">
                  <a16:creationId xmlns="" xmlns:a16="http://schemas.microsoft.com/office/drawing/2014/main" id="{98CD34AC-C2AA-4A84-9D06-95DCA46AC671}"/>
                </a:ext>
              </a:extLst>
            </p:cNvPr>
            <p:cNvSpPr/>
            <p:nvPr/>
          </p:nvSpPr>
          <p:spPr>
            <a:xfrm>
              <a:off x="9224036" y="3390900"/>
              <a:ext cx="60864" cy="28575"/>
            </a:xfrm>
            <a:custGeom>
              <a:avLst/>
              <a:gdLst>
                <a:gd name="connsiteX0" fmla="*/ 30385 w 60864"/>
                <a:gd name="connsiteY0" fmla="*/ 28575 h 28575"/>
                <a:gd name="connsiteX1" fmla="*/ 60865 w 60864"/>
                <a:gd name="connsiteY1" fmla="*/ 0 h 28575"/>
                <a:gd name="connsiteX2" fmla="*/ 0 w 60864"/>
                <a:gd name="connsiteY2" fmla="*/ 0 h 28575"/>
                <a:gd name="connsiteX3" fmla="*/ 30385 w 60864"/>
                <a:gd name="connsiteY3" fmla="*/ 28575 h 28575"/>
              </a:gdLst>
              <a:ahLst/>
              <a:cxnLst>
                <a:cxn ang="0">
                  <a:pos x="connsiteX0" y="connsiteY0"/>
                </a:cxn>
                <a:cxn ang="0">
                  <a:pos x="connsiteX1" y="connsiteY1"/>
                </a:cxn>
                <a:cxn ang="0">
                  <a:pos x="connsiteX2" y="connsiteY2"/>
                </a:cxn>
                <a:cxn ang="0">
                  <a:pos x="connsiteX3" y="connsiteY3"/>
                </a:cxn>
              </a:cxnLst>
              <a:rect l="l" t="t" r="r" b="b"/>
              <a:pathLst>
                <a:path w="60864" h="28575">
                  <a:moveTo>
                    <a:pt x="30385" y="28575"/>
                  </a:moveTo>
                  <a:cubicBezTo>
                    <a:pt x="46483" y="28560"/>
                    <a:pt x="59811" y="16064"/>
                    <a:pt x="60865" y="0"/>
                  </a:cubicBezTo>
                  <a:lnTo>
                    <a:pt x="0" y="0"/>
                  </a:lnTo>
                  <a:cubicBezTo>
                    <a:pt x="1005" y="16049"/>
                    <a:pt x="14305" y="28556"/>
                    <a:pt x="30385" y="28575"/>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81" name="图形 43" descr="集体讨论 纯色填充">
              <a:extLst>
                <a:ext uri="{FF2B5EF4-FFF2-40B4-BE49-F238E27FC236}">
                  <a16:creationId xmlns="" xmlns:a16="http://schemas.microsoft.com/office/drawing/2014/main" id="{98CD34AC-C2AA-4A84-9D06-95DCA46AC671}"/>
                </a:ext>
              </a:extLst>
            </p:cNvPr>
            <p:cNvSpPr/>
            <p:nvPr/>
          </p:nvSpPr>
          <p:spPr>
            <a:xfrm>
              <a:off x="9132692" y="3071240"/>
              <a:ext cx="243554" cy="253460"/>
            </a:xfrm>
            <a:custGeom>
              <a:avLst/>
              <a:gdLst>
                <a:gd name="connsiteX0" fmla="*/ 121729 w 243554"/>
                <a:gd name="connsiteY0" fmla="*/ 0 h 253460"/>
                <a:gd name="connsiteX1" fmla="*/ 121729 w 243554"/>
                <a:gd name="connsiteY1" fmla="*/ 0 h 253460"/>
                <a:gd name="connsiteX2" fmla="*/ 0 w 243554"/>
                <a:gd name="connsiteY2" fmla="*/ 120396 h 253460"/>
                <a:gd name="connsiteX3" fmla="*/ 0 w 243554"/>
                <a:gd name="connsiteY3" fmla="*/ 124587 h 253460"/>
                <a:gd name="connsiteX4" fmla="*/ 8477 w 243554"/>
                <a:gd name="connsiteY4" fmla="*/ 167259 h 253460"/>
                <a:gd name="connsiteX5" fmla="*/ 29623 w 243554"/>
                <a:gd name="connsiteY5" fmla="*/ 201930 h 253460"/>
                <a:gd name="connsiteX6" fmla="*/ 58198 w 243554"/>
                <a:gd name="connsiteY6" fmla="*/ 248222 h 253460"/>
                <a:gd name="connsiteX7" fmla="*/ 66580 w 243554"/>
                <a:gd name="connsiteY7" fmla="*/ 253460 h 253460"/>
                <a:gd name="connsiteX8" fmla="*/ 177070 w 243554"/>
                <a:gd name="connsiteY8" fmla="*/ 253460 h 253460"/>
                <a:gd name="connsiteX9" fmla="*/ 185452 w 243554"/>
                <a:gd name="connsiteY9" fmla="*/ 248222 h 253460"/>
                <a:gd name="connsiteX10" fmla="*/ 214027 w 243554"/>
                <a:gd name="connsiteY10" fmla="*/ 201930 h 253460"/>
                <a:gd name="connsiteX11" fmla="*/ 235077 w 243554"/>
                <a:gd name="connsiteY11" fmla="*/ 167259 h 253460"/>
                <a:gd name="connsiteX12" fmla="*/ 243554 w 243554"/>
                <a:gd name="connsiteY12" fmla="*/ 125063 h 253460"/>
                <a:gd name="connsiteX13" fmla="*/ 243554 w 243554"/>
                <a:gd name="connsiteY13" fmla="*/ 120872 h 253460"/>
                <a:gd name="connsiteX14" fmla="*/ 121729 w 243554"/>
                <a:gd name="connsiteY14" fmla="*/ 0 h 253460"/>
                <a:gd name="connsiteX15" fmla="*/ 215455 w 243554"/>
                <a:gd name="connsiteY15" fmla="*/ 123825 h 253460"/>
                <a:gd name="connsiteX16" fmla="*/ 208788 w 243554"/>
                <a:gd name="connsiteY16" fmla="*/ 156686 h 253460"/>
                <a:gd name="connsiteX17" fmla="*/ 192881 w 243554"/>
                <a:gd name="connsiteY17" fmla="*/ 182404 h 253460"/>
                <a:gd name="connsiteX18" fmla="*/ 165544 w 243554"/>
                <a:gd name="connsiteY18" fmla="*/ 224600 h 253460"/>
                <a:gd name="connsiteX19" fmla="*/ 78010 w 243554"/>
                <a:gd name="connsiteY19" fmla="*/ 224600 h 253460"/>
                <a:gd name="connsiteX20" fmla="*/ 50578 w 243554"/>
                <a:gd name="connsiteY20" fmla="*/ 182404 h 253460"/>
                <a:gd name="connsiteX21" fmla="*/ 34766 w 243554"/>
                <a:gd name="connsiteY21" fmla="*/ 156686 h 253460"/>
                <a:gd name="connsiteX22" fmla="*/ 28099 w 243554"/>
                <a:gd name="connsiteY22" fmla="*/ 123825 h 253460"/>
                <a:gd name="connsiteX23" fmla="*/ 28099 w 243554"/>
                <a:gd name="connsiteY23" fmla="*/ 120396 h 253460"/>
                <a:gd name="connsiteX24" fmla="*/ 121729 w 243554"/>
                <a:gd name="connsiteY24" fmla="*/ 27813 h 253460"/>
                <a:gd name="connsiteX25" fmla="*/ 121729 w 243554"/>
                <a:gd name="connsiteY25" fmla="*/ 27813 h 253460"/>
                <a:gd name="connsiteX26" fmla="*/ 215455 w 243554"/>
                <a:gd name="connsiteY26" fmla="*/ 120396 h 25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3554" h="253460">
                  <a:moveTo>
                    <a:pt x="121729" y="0"/>
                  </a:moveTo>
                  <a:lnTo>
                    <a:pt x="121729" y="0"/>
                  </a:lnTo>
                  <a:cubicBezTo>
                    <a:pt x="55207" y="454"/>
                    <a:pt x="1188" y="53882"/>
                    <a:pt x="0" y="120396"/>
                  </a:cubicBezTo>
                  <a:lnTo>
                    <a:pt x="0" y="124587"/>
                  </a:lnTo>
                  <a:cubicBezTo>
                    <a:pt x="323" y="139195"/>
                    <a:pt x="3192" y="153636"/>
                    <a:pt x="8477" y="167259"/>
                  </a:cubicBezTo>
                  <a:cubicBezTo>
                    <a:pt x="13400" y="179985"/>
                    <a:pt x="20562" y="191728"/>
                    <a:pt x="29623" y="201930"/>
                  </a:cubicBezTo>
                  <a:cubicBezTo>
                    <a:pt x="40918" y="216195"/>
                    <a:pt x="50508" y="231731"/>
                    <a:pt x="58198" y="248222"/>
                  </a:cubicBezTo>
                  <a:cubicBezTo>
                    <a:pt x="59796" y="251394"/>
                    <a:pt x="63028" y="253414"/>
                    <a:pt x="66580" y="253460"/>
                  </a:cubicBezTo>
                  <a:lnTo>
                    <a:pt x="177070" y="253460"/>
                  </a:lnTo>
                  <a:cubicBezTo>
                    <a:pt x="180622" y="253414"/>
                    <a:pt x="183853" y="251394"/>
                    <a:pt x="185452" y="248222"/>
                  </a:cubicBezTo>
                  <a:cubicBezTo>
                    <a:pt x="193148" y="231735"/>
                    <a:pt x="202738" y="216199"/>
                    <a:pt x="214027" y="201930"/>
                  </a:cubicBezTo>
                  <a:cubicBezTo>
                    <a:pt x="223030" y="191702"/>
                    <a:pt x="230156" y="179965"/>
                    <a:pt x="235077" y="167259"/>
                  </a:cubicBezTo>
                  <a:cubicBezTo>
                    <a:pt x="240219" y="153760"/>
                    <a:pt x="243084" y="139500"/>
                    <a:pt x="243554" y="125063"/>
                  </a:cubicBezTo>
                  <a:lnTo>
                    <a:pt x="243554" y="120872"/>
                  </a:lnTo>
                  <a:cubicBezTo>
                    <a:pt x="242571" y="54157"/>
                    <a:pt x="188450" y="459"/>
                    <a:pt x="121729" y="0"/>
                  </a:cubicBezTo>
                  <a:close/>
                  <a:moveTo>
                    <a:pt x="215455" y="123825"/>
                  </a:moveTo>
                  <a:cubicBezTo>
                    <a:pt x="215061" y="135071"/>
                    <a:pt x="212808" y="146175"/>
                    <a:pt x="208788" y="156686"/>
                  </a:cubicBezTo>
                  <a:cubicBezTo>
                    <a:pt x="205033" y="166125"/>
                    <a:pt x="199650" y="174829"/>
                    <a:pt x="192881" y="182404"/>
                  </a:cubicBezTo>
                  <a:cubicBezTo>
                    <a:pt x="182180" y="195373"/>
                    <a:pt x="173007" y="209532"/>
                    <a:pt x="165544" y="224600"/>
                  </a:cubicBezTo>
                  <a:lnTo>
                    <a:pt x="78010" y="224600"/>
                  </a:lnTo>
                  <a:cubicBezTo>
                    <a:pt x="70513" y="209530"/>
                    <a:pt x="61309" y="195371"/>
                    <a:pt x="50578" y="182404"/>
                  </a:cubicBezTo>
                  <a:cubicBezTo>
                    <a:pt x="43839" y="174826"/>
                    <a:pt x="38487" y="166121"/>
                    <a:pt x="34766" y="156686"/>
                  </a:cubicBezTo>
                  <a:cubicBezTo>
                    <a:pt x="30747" y="146175"/>
                    <a:pt x="28493" y="135071"/>
                    <a:pt x="28099" y="123825"/>
                  </a:cubicBezTo>
                  <a:lnTo>
                    <a:pt x="28099" y="120396"/>
                  </a:lnTo>
                  <a:cubicBezTo>
                    <a:pt x="28978" y="69225"/>
                    <a:pt x="70552" y="28116"/>
                    <a:pt x="121729" y="27813"/>
                  </a:cubicBezTo>
                  <a:lnTo>
                    <a:pt x="121729" y="27813"/>
                  </a:lnTo>
                  <a:cubicBezTo>
                    <a:pt x="172924" y="28115"/>
                    <a:pt x="214526" y="69210"/>
                    <a:pt x="215455" y="120396"/>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82" name="图形 43" descr="集体讨论 纯色填充">
              <a:extLst>
                <a:ext uri="{FF2B5EF4-FFF2-40B4-BE49-F238E27FC236}">
                  <a16:creationId xmlns="" xmlns:a16="http://schemas.microsoft.com/office/drawing/2014/main" id="{98CD34AC-C2AA-4A84-9D06-95DCA46AC671}"/>
                </a:ext>
              </a:extLst>
            </p:cNvPr>
            <p:cNvSpPr/>
            <p:nvPr/>
          </p:nvSpPr>
          <p:spPr>
            <a:xfrm>
              <a:off x="9208511" y="3124200"/>
              <a:ext cx="102679" cy="142875"/>
            </a:xfrm>
            <a:custGeom>
              <a:avLst/>
              <a:gdLst>
                <a:gd name="connsiteX0" fmla="*/ 0 w 102679"/>
                <a:gd name="connsiteY0" fmla="*/ 98393 h 142875"/>
                <a:gd name="connsiteX1" fmla="*/ 50387 w 102679"/>
                <a:gd name="connsiteY1" fmla="*/ 0 h 142875"/>
                <a:gd name="connsiteX2" fmla="*/ 50387 w 102679"/>
                <a:gd name="connsiteY2" fmla="*/ 56959 h 142875"/>
                <a:gd name="connsiteX3" fmla="*/ 102679 w 102679"/>
                <a:gd name="connsiteY3" fmla="*/ 46577 h 142875"/>
                <a:gd name="connsiteX4" fmla="*/ 50387 w 102679"/>
                <a:gd name="connsiteY4" fmla="*/ 142875 h 142875"/>
                <a:gd name="connsiteX5" fmla="*/ 50387 w 102679"/>
                <a:gd name="connsiteY5" fmla="*/ 86963 h 142875"/>
                <a:gd name="connsiteX6" fmla="*/ 0 w 102679"/>
                <a:gd name="connsiteY6" fmla="*/ 98393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679" h="142875">
                  <a:moveTo>
                    <a:pt x="0" y="98393"/>
                  </a:moveTo>
                  <a:lnTo>
                    <a:pt x="50387" y="0"/>
                  </a:lnTo>
                  <a:lnTo>
                    <a:pt x="50387" y="56959"/>
                  </a:lnTo>
                  <a:lnTo>
                    <a:pt x="102679" y="46577"/>
                  </a:lnTo>
                  <a:lnTo>
                    <a:pt x="50387" y="142875"/>
                  </a:lnTo>
                  <a:lnTo>
                    <a:pt x="50387" y="86963"/>
                  </a:lnTo>
                  <a:lnTo>
                    <a:pt x="0" y="98393"/>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83" name="图形 43" descr="集体讨论 纯色填充">
              <a:extLst>
                <a:ext uri="{FF2B5EF4-FFF2-40B4-BE49-F238E27FC236}">
                  <a16:creationId xmlns="" xmlns:a16="http://schemas.microsoft.com/office/drawing/2014/main" id="{98CD34AC-C2AA-4A84-9D06-95DCA46AC671}"/>
                </a:ext>
              </a:extLst>
            </p:cNvPr>
            <p:cNvSpPr/>
            <p:nvPr/>
          </p:nvSpPr>
          <p:spPr>
            <a:xfrm>
              <a:off x="9377675" y="3407568"/>
              <a:ext cx="148209" cy="148209"/>
            </a:xfrm>
            <a:custGeom>
              <a:avLst/>
              <a:gdLst>
                <a:gd name="connsiteX0" fmla="*/ 148209 w 148209"/>
                <a:gd name="connsiteY0" fmla="*/ 74104 h 148209"/>
                <a:gd name="connsiteX1" fmla="*/ 74104 w 148209"/>
                <a:gd name="connsiteY1" fmla="*/ 148209 h 148209"/>
                <a:gd name="connsiteX2" fmla="*/ 0 w 148209"/>
                <a:gd name="connsiteY2" fmla="*/ 74104 h 148209"/>
                <a:gd name="connsiteX3" fmla="*/ 74104 w 148209"/>
                <a:gd name="connsiteY3" fmla="*/ 0 h 148209"/>
                <a:gd name="connsiteX4" fmla="*/ 148209 w 148209"/>
                <a:gd name="connsiteY4" fmla="*/ 74104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4"/>
                  </a:moveTo>
                  <a:cubicBezTo>
                    <a:pt x="148209" y="115031"/>
                    <a:pt x="115031" y="148209"/>
                    <a:pt x="74104" y="148209"/>
                  </a:cubicBezTo>
                  <a:cubicBezTo>
                    <a:pt x="33178" y="148209"/>
                    <a:pt x="0" y="115031"/>
                    <a:pt x="0" y="74104"/>
                  </a:cubicBezTo>
                  <a:cubicBezTo>
                    <a:pt x="0" y="33178"/>
                    <a:pt x="33178" y="0"/>
                    <a:pt x="74104" y="0"/>
                  </a:cubicBezTo>
                  <a:cubicBezTo>
                    <a:pt x="115031" y="0"/>
                    <a:pt x="148209" y="33178"/>
                    <a:pt x="148209" y="74104"/>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84" name="图形 43" descr="集体讨论 纯色填充">
              <a:extLst>
                <a:ext uri="{FF2B5EF4-FFF2-40B4-BE49-F238E27FC236}">
                  <a16:creationId xmlns="" xmlns:a16="http://schemas.microsoft.com/office/drawing/2014/main" id="{98CD34AC-C2AA-4A84-9D06-95DCA46AC671}"/>
                </a:ext>
              </a:extLst>
            </p:cNvPr>
            <p:cNvSpPr/>
            <p:nvPr/>
          </p:nvSpPr>
          <p:spPr>
            <a:xfrm>
              <a:off x="8982387" y="3407568"/>
              <a:ext cx="148209" cy="148209"/>
            </a:xfrm>
            <a:custGeom>
              <a:avLst/>
              <a:gdLst>
                <a:gd name="connsiteX0" fmla="*/ 148209 w 148209"/>
                <a:gd name="connsiteY0" fmla="*/ 74104 h 148209"/>
                <a:gd name="connsiteX1" fmla="*/ 74104 w 148209"/>
                <a:gd name="connsiteY1" fmla="*/ 148209 h 148209"/>
                <a:gd name="connsiteX2" fmla="*/ 0 w 148209"/>
                <a:gd name="connsiteY2" fmla="*/ 74104 h 148209"/>
                <a:gd name="connsiteX3" fmla="*/ 74104 w 148209"/>
                <a:gd name="connsiteY3" fmla="*/ 0 h 148209"/>
                <a:gd name="connsiteX4" fmla="*/ 148209 w 148209"/>
                <a:gd name="connsiteY4" fmla="*/ 74104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4"/>
                  </a:moveTo>
                  <a:cubicBezTo>
                    <a:pt x="148209" y="115031"/>
                    <a:pt x="115031" y="148209"/>
                    <a:pt x="74104" y="148209"/>
                  </a:cubicBezTo>
                  <a:cubicBezTo>
                    <a:pt x="33178" y="148209"/>
                    <a:pt x="0" y="115031"/>
                    <a:pt x="0" y="74104"/>
                  </a:cubicBezTo>
                  <a:cubicBezTo>
                    <a:pt x="0" y="33178"/>
                    <a:pt x="33178" y="0"/>
                    <a:pt x="74104" y="0"/>
                  </a:cubicBezTo>
                  <a:cubicBezTo>
                    <a:pt x="115031" y="0"/>
                    <a:pt x="148209" y="33178"/>
                    <a:pt x="148209" y="74104"/>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85" name="图形 43" descr="集体讨论 纯色填充">
              <a:extLst>
                <a:ext uri="{FF2B5EF4-FFF2-40B4-BE49-F238E27FC236}">
                  <a16:creationId xmlns="" xmlns:a16="http://schemas.microsoft.com/office/drawing/2014/main" id="{98CD34AC-C2AA-4A84-9D06-95DCA46AC671}"/>
                </a:ext>
              </a:extLst>
            </p:cNvPr>
            <p:cNvSpPr/>
            <p:nvPr/>
          </p:nvSpPr>
          <p:spPr>
            <a:xfrm>
              <a:off x="9331383" y="3575875"/>
              <a:ext cx="268615" cy="148399"/>
            </a:xfrm>
            <a:custGeom>
              <a:avLst/>
              <a:gdLst>
                <a:gd name="connsiteX0" fmla="*/ 253746 w 268615"/>
                <a:gd name="connsiteY0" fmla="*/ 44101 h 148399"/>
                <a:gd name="connsiteX1" fmla="*/ 181356 w 268615"/>
                <a:gd name="connsiteY1" fmla="*/ 9525 h 148399"/>
                <a:gd name="connsiteX2" fmla="*/ 120396 w 268615"/>
                <a:gd name="connsiteY2" fmla="*/ 0 h 148399"/>
                <a:gd name="connsiteX3" fmla="*/ 59436 w 268615"/>
                <a:gd name="connsiteY3" fmla="*/ 9525 h 148399"/>
                <a:gd name="connsiteX4" fmla="*/ 3429 w 268615"/>
                <a:gd name="connsiteY4" fmla="*/ 33529 h 148399"/>
                <a:gd name="connsiteX5" fmla="*/ 0 w 268615"/>
                <a:gd name="connsiteY5" fmla="*/ 37434 h 148399"/>
                <a:gd name="connsiteX6" fmla="*/ 76200 w 268615"/>
                <a:gd name="connsiteY6" fmla="*/ 75534 h 148399"/>
                <a:gd name="connsiteX7" fmla="*/ 104108 w 268615"/>
                <a:gd name="connsiteY7" fmla="*/ 131446 h 148399"/>
                <a:gd name="connsiteX8" fmla="*/ 104108 w 268615"/>
                <a:gd name="connsiteY8" fmla="*/ 148400 h 148399"/>
                <a:gd name="connsiteX9" fmla="*/ 268605 w 268615"/>
                <a:gd name="connsiteY9" fmla="*/ 148400 h 148399"/>
                <a:gd name="connsiteX10" fmla="*/ 268605 w 268615"/>
                <a:gd name="connsiteY10" fmla="*/ 73819 h 148399"/>
                <a:gd name="connsiteX11" fmla="*/ 253746 w 268615"/>
                <a:gd name="connsiteY11" fmla="*/ 44101 h 148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8615" h="148399">
                  <a:moveTo>
                    <a:pt x="253746" y="44101"/>
                  </a:moveTo>
                  <a:cubicBezTo>
                    <a:pt x="232401" y="27476"/>
                    <a:pt x="207702" y="15681"/>
                    <a:pt x="181356" y="9525"/>
                  </a:cubicBezTo>
                  <a:cubicBezTo>
                    <a:pt x="161530" y="3742"/>
                    <a:pt x="141041" y="541"/>
                    <a:pt x="120396" y="0"/>
                  </a:cubicBezTo>
                  <a:cubicBezTo>
                    <a:pt x="99702" y="-45"/>
                    <a:pt x="79130" y="3169"/>
                    <a:pt x="59436" y="9525"/>
                  </a:cubicBezTo>
                  <a:cubicBezTo>
                    <a:pt x="39707" y="14783"/>
                    <a:pt x="20843" y="22868"/>
                    <a:pt x="3429" y="33529"/>
                  </a:cubicBezTo>
                  <a:cubicBezTo>
                    <a:pt x="2286" y="34862"/>
                    <a:pt x="1238" y="36196"/>
                    <a:pt x="0" y="37434"/>
                  </a:cubicBezTo>
                  <a:cubicBezTo>
                    <a:pt x="27701" y="44889"/>
                    <a:pt x="53615" y="57847"/>
                    <a:pt x="76200" y="75534"/>
                  </a:cubicBezTo>
                  <a:cubicBezTo>
                    <a:pt x="94021" y="88541"/>
                    <a:pt x="104425" y="109385"/>
                    <a:pt x="104108" y="131446"/>
                  </a:cubicBezTo>
                  <a:lnTo>
                    <a:pt x="104108" y="148400"/>
                  </a:lnTo>
                  <a:lnTo>
                    <a:pt x="268605" y="148400"/>
                  </a:lnTo>
                  <a:lnTo>
                    <a:pt x="268605" y="73819"/>
                  </a:lnTo>
                  <a:cubicBezTo>
                    <a:pt x="268892" y="62061"/>
                    <a:pt x="263324" y="50927"/>
                    <a:pt x="253746" y="44101"/>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86" name="图形 43" descr="集体讨论 纯色填充">
              <a:extLst>
                <a:ext uri="{FF2B5EF4-FFF2-40B4-BE49-F238E27FC236}">
                  <a16:creationId xmlns="" xmlns:a16="http://schemas.microsoft.com/office/drawing/2014/main" id="{98CD34AC-C2AA-4A84-9D06-95DCA46AC671}"/>
                </a:ext>
              </a:extLst>
            </p:cNvPr>
            <p:cNvSpPr/>
            <p:nvPr/>
          </p:nvSpPr>
          <p:spPr>
            <a:xfrm>
              <a:off x="8908283" y="3575875"/>
              <a:ext cx="268605" cy="148399"/>
            </a:xfrm>
            <a:custGeom>
              <a:avLst/>
              <a:gdLst>
                <a:gd name="connsiteX0" fmla="*/ 164687 w 268605"/>
                <a:gd name="connsiteY0" fmla="*/ 131445 h 148399"/>
                <a:gd name="connsiteX1" fmla="*/ 191357 w 268605"/>
                <a:gd name="connsiteY1" fmla="*/ 76486 h 148399"/>
                <a:gd name="connsiteX2" fmla="*/ 192500 w 268605"/>
                <a:gd name="connsiteY2" fmla="*/ 75534 h 148399"/>
                <a:gd name="connsiteX3" fmla="*/ 193739 w 268605"/>
                <a:gd name="connsiteY3" fmla="*/ 74676 h 148399"/>
                <a:gd name="connsiteX4" fmla="*/ 268605 w 268605"/>
                <a:gd name="connsiteY4" fmla="*/ 37529 h 148399"/>
                <a:gd name="connsiteX5" fmla="*/ 263176 w 268605"/>
                <a:gd name="connsiteY5" fmla="*/ 31338 h 148399"/>
                <a:gd name="connsiteX6" fmla="*/ 209550 w 268605"/>
                <a:gd name="connsiteY6" fmla="*/ 9525 h 148399"/>
                <a:gd name="connsiteX7" fmla="*/ 148590 w 268605"/>
                <a:gd name="connsiteY7" fmla="*/ 0 h 148399"/>
                <a:gd name="connsiteX8" fmla="*/ 87630 w 268605"/>
                <a:gd name="connsiteY8" fmla="*/ 9525 h 148399"/>
                <a:gd name="connsiteX9" fmla="*/ 15240 w 268605"/>
                <a:gd name="connsiteY9" fmla="*/ 44101 h 148399"/>
                <a:gd name="connsiteX10" fmla="*/ 0 w 268605"/>
                <a:gd name="connsiteY10" fmla="*/ 73819 h 148399"/>
                <a:gd name="connsiteX11" fmla="*/ 0 w 268605"/>
                <a:gd name="connsiteY11" fmla="*/ 148400 h 148399"/>
                <a:gd name="connsiteX12" fmla="*/ 164687 w 268605"/>
                <a:gd name="connsiteY12" fmla="*/ 148400 h 148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8605" h="148399">
                  <a:moveTo>
                    <a:pt x="164687" y="131445"/>
                  </a:moveTo>
                  <a:cubicBezTo>
                    <a:pt x="164708" y="110012"/>
                    <a:pt x="174533" y="89766"/>
                    <a:pt x="191357" y="76486"/>
                  </a:cubicBezTo>
                  <a:lnTo>
                    <a:pt x="192500" y="75534"/>
                  </a:lnTo>
                  <a:lnTo>
                    <a:pt x="193739" y="74676"/>
                  </a:lnTo>
                  <a:cubicBezTo>
                    <a:pt x="216581" y="58427"/>
                    <a:pt x="241848" y="45890"/>
                    <a:pt x="268605" y="37529"/>
                  </a:cubicBezTo>
                  <a:cubicBezTo>
                    <a:pt x="266700" y="35529"/>
                    <a:pt x="264986" y="33433"/>
                    <a:pt x="263176" y="31338"/>
                  </a:cubicBezTo>
                  <a:cubicBezTo>
                    <a:pt x="246437" y="21538"/>
                    <a:pt x="228377" y="14193"/>
                    <a:pt x="209550" y="9525"/>
                  </a:cubicBezTo>
                  <a:cubicBezTo>
                    <a:pt x="189726" y="3734"/>
                    <a:pt x="169235" y="532"/>
                    <a:pt x="148590" y="0"/>
                  </a:cubicBezTo>
                  <a:cubicBezTo>
                    <a:pt x="127896" y="-39"/>
                    <a:pt x="107326" y="3176"/>
                    <a:pt x="87630" y="9525"/>
                  </a:cubicBezTo>
                  <a:cubicBezTo>
                    <a:pt x="61651" y="16693"/>
                    <a:pt x="37144" y="28399"/>
                    <a:pt x="15240" y="44101"/>
                  </a:cubicBezTo>
                  <a:cubicBezTo>
                    <a:pt x="5858" y="51134"/>
                    <a:pt x="236" y="62096"/>
                    <a:pt x="0" y="73819"/>
                  </a:cubicBezTo>
                  <a:lnTo>
                    <a:pt x="0" y="148400"/>
                  </a:lnTo>
                  <a:lnTo>
                    <a:pt x="164687" y="1484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87" name="图形 43" descr="集体讨论 纯色填充">
              <a:extLst>
                <a:ext uri="{FF2B5EF4-FFF2-40B4-BE49-F238E27FC236}">
                  <a16:creationId xmlns="" xmlns:a16="http://schemas.microsoft.com/office/drawing/2014/main" id="{98CD34AC-C2AA-4A84-9D06-95DCA46AC671}"/>
                </a:ext>
              </a:extLst>
            </p:cNvPr>
            <p:cNvSpPr/>
            <p:nvPr/>
          </p:nvSpPr>
          <p:spPr>
            <a:xfrm>
              <a:off x="9105926" y="3633595"/>
              <a:ext cx="296430" cy="147829"/>
            </a:xfrm>
            <a:custGeom>
              <a:avLst/>
              <a:gdLst>
                <a:gd name="connsiteX0" fmla="*/ 0 w 296430"/>
                <a:gd name="connsiteY0" fmla="*/ 147830 h 147829"/>
                <a:gd name="connsiteX1" fmla="*/ 0 w 296430"/>
                <a:gd name="connsiteY1" fmla="*/ 73725 h 147829"/>
                <a:gd name="connsiteX2" fmla="*/ 14859 w 296430"/>
                <a:gd name="connsiteY2" fmla="*/ 44102 h 147829"/>
                <a:gd name="connsiteX3" fmla="*/ 87249 w 296430"/>
                <a:gd name="connsiteY3" fmla="*/ 9527 h 147829"/>
                <a:gd name="connsiteX4" fmla="*/ 148209 w 296430"/>
                <a:gd name="connsiteY4" fmla="*/ 2 h 147829"/>
                <a:gd name="connsiteX5" fmla="*/ 209169 w 296430"/>
                <a:gd name="connsiteY5" fmla="*/ 9527 h 147829"/>
                <a:gd name="connsiteX6" fmla="*/ 281654 w 296430"/>
                <a:gd name="connsiteY6" fmla="*/ 44102 h 147829"/>
                <a:gd name="connsiteX7" fmla="*/ 296418 w 296430"/>
                <a:gd name="connsiteY7" fmla="*/ 73725 h 147829"/>
                <a:gd name="connsiteX8" fmla="*/ 296418 w 296430"/>
                <a:gd name="connsiteY8" fmla="*/ 147830 h 147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430" h="147829">
                  <a:moveTo>
                    <a:pt x="0" y="147830"/>
                  </a:moveTo>
                  <a:lnTo>
                    <a:pt x="0" y="73725"/>
                  </a:lnTo>
                  <a:cubicBezTo>
                    <a:pt x="45" y="62069"/>
                    <a:pt x="5544" y="51107"/>
                    <a:pt x="14859" y="44102"/>
                  </a:cubicBezTo>
                  <a:cubicBezTo>
                    <a:pt x="36723" y="28334"/>
                    <a:pt x="61243" y="16622"/>
                    <a:pt x="87249" y="9527"/>
                  </a:cubicBezTo>
                  <a:cubicBezTo>
                    <a:pt x="106934" y="3133"/>
                    <a:pt x="127512" y="-82"/>
                    <a:pt x="148209" y="2"/>
                  </a:cubicBezTo>
                  <a:cubicBezTo>
                    <a:pt x="168859" y="486"/>
                    <a:pt x="189355" y="3690"/>
                    <a:pt x="209169" y="9527"/>
                  </a:cubicBezTo>
                  <a:cubicBezTo>
                    <a:pt x="235567" y="15619"/>
                    <a:pt x="260308" y="27421"/>
                    <a:pt x="281654" y="44102"/>
                  </a:cubicBezTo>
                  <a:cubicBezTo>
                    <a:pt x="291195" y="50908"/>
                    <a:pt x="296728" y="62010"/>
                    <a:pt x="296418" y="73725"/>
                  </a:cubicBezTo>
                  <a:lnTo>
                    <a:pt x="296418" y="14783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88" name="图形 43" descr="集体讨论 纯色填充">
              <a:extLst>
                <a:ext uri="{FF2B5EF4-FFF2-40B4-BE49-F238E27FC236}">
                  <a16:creationId xmlns="" xmlns:a16="http://schemas.microsoft.com/office/drawing/2014/main" id="{98CD34AC-C2AA-4A84-9D06-95DCA46AC671}"/>
                </a:ext>
              </a:extLst>
            </p:cNvPr>
            <p:cNvSpPr/>
            <p:nvPr/>
          </p:nvSpPr>
          <p:spPr>
            <a:xfrm>
              <a:off x="9180031" y="3465195"/>
              <a:ext cx="148209" cy="148209"/>
            </a:xfrm>
            <a:custGeom>
              <a:avLst/>
              <a:gdLst>
                <a:gd name="connsiteX0" fmla="*/ 148209 w 148209"/>
                <a:gd name="connsiteY0" fmla="*/ 74105 h 148209"/>
                <a:gd name="connsiteX1" fmla="*/ 74105 w 148209"/>
                <a:gd name="connsiteY1" fmla="*/ 148209 h 148209"/>
                <a:gd name="connsiteX2" fmla="*/ 0 w 148209"/>
                <a:gd name="connsiteY2" fmla="*/ 74105 h 148209"/>
                <a:gd name="connsiteX3" fmla="*/ 74105 w 148209"/>
                <a:gd name="connsiteY3" fmla="*/ 0 h 148209"/>
                <a:gd name="connsiteX4" fmla="*/ 148209 w 148209"/>
                <a:gd name="connsiteY4" fmla="*/ 74105 h 14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09" h="148209">
                  <a:moveTo>
                    <a:pt x="148209" y="74105"/>
                  </a:moveTo>
                  <a:cubicBezTo>
                    <a:pt x="148209" y="115031"/>
                    <a:pt x="115031" y="148209"/>
                    <a:pt x="74105" y="148209"/>
                  </a:cubicBezTo>
                  <a:cubicBezTo>
                    <a:pt x="33178" y="148209"/>
                    <a:pt x="0" y="115031"/>
                    <a:pt x="0" y="74105"/>
                  </a:cubicBezTo>
                  <a:cubicBezTo>
                    <a:pt x="0" y="33178"/>
                    <a:pt x="33178" y="0"/>
                    <a:pt x="74105" y="0"/>
                  </a:cubicBezTo>
                  <a:cubicBezTo>
                    <a:pt x="115031" y="0"/>
                    <a:pt x="148209" y="33178"/>
                    <a:pt x="148209" y="74105"/>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82" name="组合 281">
            <a:extLst>
              <a:ext uri="{FF2B5EF4-FFF2-40B4-BE49-F238E27FC236}">
                <a16:creationId xmlns="" xmlns:a16="http://schemas.microsoft.com/office/drawing/2014/main" id="{8B75D4AB-7E61-417C-B1A3-AF9D6F94D0C1}"/>
              </a:ext>
            </a:extLst>
          </p:cNvPr>
          <p:cNvGrpSpPr/>
          <p:nvPr/>
        </p:nvGrpSpPr>
        <p:grpSpPr>
          <a:xfrm>
            <a:off x="10415388" y="3180397"/>
            <a:ext cx="826770" cy="495484"/>
            <a:chOff x="10415388" y="3180397"/>
            <a:chExt cx="826770" cy="495484"/>
          </a:xfrm>
        </p:grpSpPr>
        <p:sp>
          <p:nvSpPr>
            <p:cNvPr id="189" name="图形 45" descr="握手 纯色填充">
              <a:extLst>
                <a:ext uri="{FF2B5EF4-FFF2-40B4-BE49-F238E27FC236}">
                  <a16:creationId xmlns="" xmlns:a16="http://schemas.microsoft.com/office/drawing/2014/main" id="{B9E37555-34CB-4EB3-B031-914AA18F53E5}"/>
                </a:ext>
              </a:extLst>
            </p:cNvPr>
            <p:cNvSpPr/>
            <p:nvPr/>
          </p:nvSpPr>
          <p:spPr>
            <a:xfrm>
              <a:off x="10778595" y="3580751"/>
              <a:ext cx="74640" cy="80658"/>
            </a:xfrm>
            <a:custGeom>
              <a:avLst/>
              <a:gdLst>
                <a:gd name="connsiteX0" fmla="*/ 20651 w 74640"/>
                <a:gd name="connsiteY0" fmla="*/ 80659 h 80658"/>
                <a:gd name="connsiteX1" fmla="*/ 6364 w 74640"/>
                <a:gd name="connsiteY1" fmla="*/ 75896 h 80658"/>
                <a:gd name="connsiteX2" fmla="*/ 4459 w 74640"/>
                <a:gd name="connsiteY2" fmla="*/ 49226 h 80658"/>
                <a:gd name="connsiteX3" fmla="*/ 41606 w 74640"/>
                <a:gd name="connsiteY3" fmla="*/ 6364 h 80658"/>
                <a:gd name="connsiteX4" fmla="*/ 68276 w 74640"/>
                <a:gd name="connsiteY4" fmla="*/ 4459 h 80658"/>
                <a:gd name="connsiteX5" fmla="*/ 70181 w 74640"/>
                <a:gd name="connsiteY5" fmla="*/ 31129 h 80658"/>
                <a:gd name="connsiteX6" fmla="*/ 33034 w 74640"/>
                <a:gd name="connsiteY6" fmla="*/ 73991 h 80658"/>
                <a:gd name="connsiteX7" fmla="*/ 20651 w 74640"/>
                <a:gd name="connsiteY7" fmla="*/ 80659 h 80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40" h="80658">
                  <a:moveTo>
                    <a:pt x="20651" y="80659"/>
                  </a:moveTo>
                  <a:cubicBezTo>
                    <a:pt x="15889" y="80659"/>
                    <a:pt x="10174" y="79706"/>
                    <a:pt x="6364" y="75896"/>
                  </a:cubicBezTo>
                  <a:cubicBezTo>
                    <a:pt x="-1256" y="69229"/>
                    <a:pt x="-2209" y="56846"/>
                    <a:pt x="4459" y="49226"/>
                  </a:cubicBezTo>
                  <a:lnTo>
                    <a:pt x="41606" y="6364"/>
                  </a:lnTo>
                  <a:cubicBezTo>
                    <a:pt x="48274" y="-1256"/>
                    <a:pt x="60656" y="-2209"/>
                    <a:pt x="68276" y="4459"/>
                  </a:cubicBezTo>
                  <a:cubicBezTo>
                    <a:pt x="75896" y="11126"/>
                    <a:pt x="76849" y="23509"/>
                    <a:pt x="70181" y="31129"/>
                  </a:cubicBezTo>
                  <a:lnTo>
                    <a:pt x="33034" y="73991"/>
                  </a:lnTo>
                  <a:cubicBezTo>
                    <a:pt x="30176" y="77801"/>
                    <a:pt x="25414" y="79706"/>
                    <a:pt x="20651" y="80659"/>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90" name="图形 45" descr="握手 纯色填充">
              <a:extLst>
                <a:ext uri="{FF2B5EF4-FFF2-40B4-BE49-F238E27FC236}">
                  <a16:creationId xmlns="" xmlns:a16="http://schemas.microsoft.com/office/drawing/2014/main" id="{B9E37555-34CB-4EB3-B031-914AA18F53E5}"/>
                </a:ext>
              </a:extLst>
            </p:cNvPr>
            <p:cNvSpPr/>
            <p:nvPr/>
          </p:nvSpPr>
          <p:spPr>
            <a:xfrm>
              <a:off x="10715265" y="3542186"/>
              <a:ext cx="90810" cy="97554"/>
            </a:xfrm>
            <a:custGeom>
              <a:avLst/>
              <a:gdLst>
                <a:gd name="connsiteX0" fmla="*/ 25879 w 90810"/>
                <a:gd name="connsiteY0" fmla="*/ 97316 h 97554"/>
                <a:gd name="connsiteX1" fmla="*/ 7781 w 90810"/>
                <a:gd name="connsiteY1" fmla="*/ 91601 h 97554"/>
                <a:gd name="connsiteX2" fmla="*/ 5876 w 90810"/>
                <a:gd name="connsiteY2" fmla="*/ 58264 h 97554"/>
                <a:gd name="connsiteX3" fmla="*/ 49691 w 90810"/>
                <a:gd name="connsiteY3" fmla="*/ 7781 h 97554"/>
                <a:gd name="connsiteX4" fmla="*/ 83029 w 90810"/>
                <a:gd name="connsiteY4" fmla="*/ 5876 h 97554"/>
                <a:gd name="connsiteX5" fmla="*/ 84934 w 90810"/>
                <a:gd name="connsiteY5" fmla="*/ 39214 h 97554"/>
                <a:gd name="connsiteX6" fmla="*/ 41119 w 90810"/>
                <a:gd name="connsiteY6" fmla="*/ 89696 h 97554"/>
                <a:gd name="connsiteX7" fmla="*/ 25879 w 90810"/>
                <a:gd name="connsiteY7" fmla="*/ 97316 h 97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810" h="97554">
                  <a:moveTo>
                    <a:pt x="25879" y="97316"/>
                  </a:moveTo>
                  <a:cubicBezTo>
                    <a:pt x="19211" y="98269"/>
                    <a:pt x="13496" y="96364"/>
                    <a:pt x="7781" y="91601"/>
                  </a:cubicBezTo>
                  <a:cubicBezTo>
                    <a:pt x="-1744" y="83029"/>
                    <a:pt x="-2696" y="67789"/>
                    <a:pt x="5876" y="58264"/>
                  </a:cubicBezTo>
                  <a:lnTo>
                    <a:pt x="49691" y="7781"/>
                  </a:lnTo>
                  <a:cubicBezTo>
                    <a:pt x="58264" y="-1744"/>
                    <a:pt x="73504" y="-2696"/>
                    <a:pt x="83029" y="5876"/>
                  </a:cubicBezTo>
                  <a:cubicBezTo>
                    <a:pt x="92554" y="14449"/>
                    <a:pt x="93506" y="29689"/>
                    <a:pt x="84934" y="39214"/>
                  </a:cubicBezTo>
                  <a:lnTo>
                    <a:pt x="41119" y="89696"/>
                  </a:lnTo>
                  <a:cubicBezTo>
                    <a:pt x="37309" y="94459"/>
                    <a:pt x="31594" y="97316"/>
                    <a:pt x="25879" y="97316"/>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91" name="图形 45" descr="握手 纯色填充">
              <a:extLst>
                <a:ext uri="{FF2B5EF4-FFF2-40B4-BE49-F238E27FC236}">
                  <a16:creationId xmlns="" xmlns:a16="http://schemas.microsoft.com/office/drawing/2014/main" id="{B9E37555-34CB-4EB3-B031-914AA18F53E5}"/>
                </a:ext>
              </a:extLst>
            </p:cNvPr>
            <p:cNvSpPr/>
            <p:nvPr/>
          </p:nvSpPr>
          <p:spPr>
            <a:xfrm>
              <a:off x="10650440" y="3497364"/>
              <a:ext cx="100443" cy="107078"/>
            </a:xfrm>
            <a:custGeom>
              <a:avLst/>
              <a:gdLst>
                <a:gd name="connsiteX0" fmla="*/ 30696 w 100443"/>
                <a:gd name="connsiteY0" fmla="*/ 106896 h 107078"/>
                <a:gd name="connsiteX1" fmla="*/ 9741 w 100443"/>
                <a:gd name="connsiteY1" fmla="*/ 100228 h 107078"/>
                <a:gd name="connsiteX2" fmla="*/ 6883 w 100443"/>
                <a:gd name="connsiteY2" fmla="*/ 60223 h 107078"/>
                <a:gd name="connsiteX3" fmla="*/ 50698 w 100443"/>
                <a:gd name="connsiteY3" fmla="*/ 9741 h 107078"/>
                <a:gd name="connsiteX4" fmla="*/ 90703 w 100443"/>
                <a:gd name="connsiteY4" fmla="*/ 6883 h 107078"/>
                <a:gd name="connsiteX5" fmla="*/ 93561 w 100443"/>
                <a:gd name="connsiteY5" fmla="*/ 46888 h 107078"/>
                <a:gd name="connsiteX6" fmla="*/ 49746 w 100443"/>
                <a:gd name="connsiteY6" fmla="*/ 97371 h 107078"/>
                <a:gd name="connsiteX7" fmla="*/ 30696 w 100443"/>
                <a:gd name="connsiteY7" fmla="*/ 106896 h 107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443" h="107078">
                  <a:moveTo>
                    <a:pt x="30696" y="106896"/>
                  </a:moveTo>
                  <a:cubicBezTo>
                    <a:pt x="23076" y="107848"/>
                    <a:pt x="15456" y="104991"/>
                    <a:pt x="9741" y="100228"/>
                  </a:cubicBezTo>
                  <a:cubicBezTo>
                    <a:pt x="-1689" y="89751"/>
                    <a:pt x="-3594" y="71653"/>
                    <a:pt x="6883" y="60223"/>
                  </a:cubicBezTo>
                  <a:lnTo>
                    <a:pt x="50698" y="9741"/>
                  </a:lnTo>
                  <a:cubicBezTo>
                    <a:pt x="61176" y="-1689"/>
                    <a:pt x="79273" y="-3594"/>
                    <a:pt x="90703" y="6883"/>
                  </a:cubicBezTo>
                  <a:cubicBezTo>
                    <a:pt x="102133" y="17361"/>
                    <a:pt x="104038" y="35458"/>
                    <a:pt x="93561" y="46888"/>
                  </a:cubicBezTo>
                  <a:lnTo>
                    <a:pt x="49746" y="97371"/>
                  </a:lnTo>
                  <a:cubicBezTo>
                    <a:pt x="44983" y="103086"/>
                    <a:pt x="37363" y="106896"/>
                    <a:pt x="30696" y="106896"/>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92" name="图形 45" descr="握手 纯色填充">
              <a:extLst>
                <a:ext uri="{FF2B5EF4-FFF2-40B4-BE49-F238E27FC236}">
                  <a16:creationId xmlns="" xmlns:a16="http://schemas.microsoft.com/office/drawing/2014/main" id="{B9E37555-34CB-4EB3-B031-914AA18F53E5}"/>
                </a:ext>
              </a:extLst>
            </p:cNvPr>
            <p:cNvSpPr/>
            <p:nvPr/>
          </p:nvSpPr>
          <p:spPr>
            <a:xfrm>
              <a:off x="10580908" y="3455454"/>
              <a:ext cx="107111" cy="113745"/>
            </a:xfrm>
            <a:custGeom>
              <a:avLst/>
              <a:gdLst>
                <a:gd name="connsiteX0" fmla="*/ 30696 w 107111"/>
                <a:gd name="connsiteY0" fmla="*/ 113563 h 113745"/>
                <a:gd name="connsiteX1" fmla="*/ 9741 w 107111"/>
                <a:gd name="connsiteY1" fmla="*/ 106896 h 113745"/>
                <a:gd name="connsiteX2" fmla="*/ 6883 w 107111"/>
                <a:gd name="connsiteY2" fmla="*/ 66891 h 113745"/>
                <a:gd name="connsiteX3" fmla="*/ 57366 w 107111"/>
                <a:gd name="connsiteY3" fmla="*/ 9741 h 113745"/>
                <a:gd name="connsiteX4" fmla="*/ 97371 w 107111"/>
                <a:gd name="connsiteY4" fmla="*/ 6883 h 113745"/>
                <a:gd name="connsiteX5" fmla="*/ 100228 w 107111"/>
                <a:gd name="connsiteY5" fmla="*/ 46888 h 113745"/>
                <a:gd name="connsiteX6" fmla="*/ 49746 w 107111"/>
                <a:gd name="connsiteY6" fmla="*/ 104038 h 113745"/>
                <a:gd name="connsiteX7" fmla="*/ 30696 w 107111"/>
                <a:gd name="connsiteY7" fmla="*/ 113563 h 11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111" h="113745">
                  <a:moveTo>
                    <a:pt x="30696" y="113563"/>
                  </a:moveTo>
                  <a:cubicBezTo>
                    <a:pt x="23076" y="114516"/>
                    <a:pt x="15456" y="111658"/>
                    <a:pt x="9741" y="106896"/>
                  </a:cubicBezTo>
                  <a:cubicBezTo>
                    <a:pt x="-1689" y="96418"/>
                    <a:pt x="-3594" y="78321"/>
                    <a:pt x="6883" y="66891"/>
                  </a:cubicBezTo>
                  <a:lnTo>
                    <a:pt x="57366" y="9741"/>
                  </a:lnTo>
                  <a:cubicBezTo>
                    <a:pt x="67843" y="-1689"/>
                    <a:pt x="85941" y="-3594"/>
                    <a:pt x="97371" y="6883"/>
                  </a:cubicBezTo>
                  <a:cubicBezTo>
                    <a:pt x="108801" y="17361"/>
                    <a:pt x="110706" y="35458"/>
                    <a:pt x="100228" y="46888"/>
                  </a:cubicBezTo>
                  <a:lnTo>
                    <a:pt x="49746" y="104038"/>
                  </a:lnTo>
                  <a:cubicBezTo>
                    <a:pt x="44031" y="109753"/>
                    <a:pt x="37363" y="112611"/>
                    <a:pt x="30696" y="113563"/>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93" name="图形 45" descr="握手 纯色填充">
              <a:extLst>
                <a:ext uri="{FF2B5EF4-FFF2-40B4-BE49-F238E27FC236}">
                  <a16:creationId xmlns="" xmlns:a16="http://schemas.microsoft.com/office/drawing/2014/main" id="{B9E37555-34CB-4EB3-B031-914AA18F53E5}"/>
                </a:ext>
              </a:extLst>
            </p:cNvPr>
            <p:cNvSpPr/>
            <p:nvPr/>
          </p:nvSpPr>
          <p:spPr>
            <a:xfrm>
              <a:off x="10415388" y="3180397"/>
              <a:ext cx="190574" cy="226769"/>
            </a:xfrm>
            <a:custGeom>
              <a:avLst/>
              <a:gdLst>
                <a:gd name="connsiteX0" fmla="*/ 0 w 190574"/>
                <a:gd name="connsiteY0" fmla="*/ 179070 h 226769"/>
                <a:gd name="connsiteX1" fmla="*/ 73343 w 190574"/>
                <a:gd name="connsiteY1" fmla="*/ 223838 h 226769"/>
                <a:gd name="connsiteX2" fmla="*/ 99060 w 190574"/>
                <a:gd name="connsiteY2" fmla="*/ 217170 h 226769"/>
                <a:gd name="connsiteX3" fmla="*/ 187643 w 190574"/>
                <a:gd name="connsiteY3" fmla="*/ 70485 h 226769"/>
                <a:gd name="connsiteX4" fmla="*/ 180975 w 190574"/>
                <a:gd name="connsiteY4" fmla="*/ 44768 h 226769"/>
                <a:gd name="connsiteX5" fmla="*/ 108585 w 190574"/>
                <a:gd name="connsiteY5" fmla="*/ 0 h 226769"/>
                <a:gd name="connsiteX6" fmla="*/ 0 w 190574"/>
                <a:gd name="connsiteY6" fmla="*/ 179070 h 226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74" h="226769">
                  <a:moveTo>
                    <a:pt x="0" y="179070"/>
                  </a:moveTo>
                  <a:lnTo>
                    <a:pt x="73343" y="223838"/>
                  </a:lnTo>
                  <a:cubicBezTo>
                    <a:pt x="81915" y="229553"/>
                    <a:pt x="94298" y="226695"/>
                    <a:pt x="99060" y="217170"/>
                  </a:cubicBezTo>
                  <a:lnTo>
                    <a:pt x="187643" y="70485"/>
                  </a:lnTo>
                  <a:cubicBezTo>
                    <a:pt x="193358" y="61913"/>
                    <a:pt x="190500" y="49530"/>
                    <a:pt x="180975" y="44768"/>
                  </a:cubicBezTo>
                  <a:lnTo>
                    <a:pt x="108585" y="0"/>
                  </a:lnTo>
                  <a:lnTo>
                    <a:pt x="0" y="17907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94" name="图形 45" descr="握手 纯色填充">
              <a:extLst>
                <a:ext uri="{FF2B5EF4-FFF2-40B4-BE49-F238E27FC236}">
                  <a16:creationId xmlns="" xmlns:a16="http://schemas.microsoft.com/office/drawing/2014/main" id="{B9E37555-34CB-4EB3-B031-914AA18F53E5}"/>
                </a:ext>
              </a:extLst>
            </p:cNvPr>
            <p:cNvSpPr/>
            <p:nvPr/>
          </p:nvSpPr>
          <p:spPr>
            <a:xfrm>
              <a:off x="10532546" y="3266122"/>
              <a:ext cx="510700" cy="409759"/>
            </a:xfrm>
            <a:custGeom>
              <a:avLst/>
              <a:gdLst>
                <a:gd name="connsiteX0" fmla="*/ 500063 w 510700"/>
                <a:gd name="connsiteY0" fmla="*/ 218123 h 409759"/>
                <a:gd name="connsiteX1" fmla="*/ 346710 w 510700"/>
                <a:gd name="connsiteY1" fmla="*/ 86678 h 409759"/>
                <a:gd name="connsiteX2" fmla="*/ 336233 w 510700"/>
                <a:gd name="connsiteY2" fmla="*/ 77153 h 409759"/>
                <a:gd name="connsiteX3" fmla="*/ 270510 w 510700"/>
                <a:gd name="connsiteY3" fmla="*/ 152400 h 409759"/>
                <a:gd name="connsiteX4" fmla="*/ 232410 w 510700"/>
                <a:gd name="connsiteY4" fmla="*/ 171450 h 409759"/>
                <a:gd name="connsiteX5" fmla="*/ 227648 w 510700"/>
                <a:gd name="connsiteY5" fmla="*/ 171450 h 409759"/>
                <a:gd name="connsiteX6" fmla="*/ 190500 w 510700"/>
                <a:gd name="connsiteY6" fmla="*/ 157163 h 409759"/>
                <a:gd name="connsiteX7" fmla="*/ 184785 w 510700"/>
                <a:gd name="connsiteY7" fmla="*/ 76200 h 409759"/>
                <a:gd name="connsiteX8" fmla="*/ 240983 w 510700"/>
                <a:gd name="connsiteY8" fmla="*/ 11430 h 409759"/>
                <a:gd name="connsiteX9" fmla="*/ 82868 w 510700"/>
                <a:gd name="connsiteY9" fmla="*/ 0 h 409759"/>
                <a:gd name="connsiteX10" fmla="*/ 0 w 510700"/>
                <a:gd name="connsiteY10" fmla="*/ 137160 h 409759"/>
                <a:gd name="connsiteX11" fmla="*/ 64770 w 510700"/>
                <a:gd name="connsiteY11" fmla="*/ 212408 h 409759"/>
                <a:gd name="connsiteX12" fmla="*/ 89535 w 510700"/>
                <a:gd name="connsiteY12" fmla="*/ 183833 h 409759"/>
                <a:gd name="connsiteX13" fmla="*/ 125730 w 510700"/>
                <a:gd name="connsiteY13" fmla="*/ 167640 h 409759"/>
                <a:gd name="connsiteX14" fmla="*/ 125730 w 510700"/>
                <a:gd name="connsiteY14" fmla="*/ 167640 h 409759"/>
                <a:gd name="connsiteX15" fmla="*/ 157163 w 510700"/>
                <a:gd name="connsiteY15" fmla="*/ 179070 h 409759"/>
                <a:gd name="connsiteX16" fmla="*/ 173355 w 510700"/>
                <a:gd name="connsiteY16" fmla="*/ 213360 h 409759"/>
                <a:gd name="connsiteX17" fmla="*/ 189548 w 510700"/>
                <a:gd name="connsiteY17" fmla="*/ 210503 h 409759"/>
                <a:gd name="connsiteX18" fmla="*/ 220980 w 510700"/>
                <a:gd name="connsiteY18" fmla="*/ 221933 h 409759"/>
                <a:gd name="connsiteX19" fmla="*/ 237173 w 510700"/>
                <a:gd name="connsiteY19" fmla="*/ 257175 h 409759"/>
                <a:gd name="connsiteX20" fmla="*/ 249555 w 510700"/>
                <a:gd name="connsiteY20" fmla="*/ 255270 h 409759"/>
                <a:gd name="connsiteX21" fmla="*/ 249555 w 510700"/>
                <a:gd name="connsiteY21" fmla="*/ 255270 h 409759"/>
                <a:gd name="connsiteX22" fmla="*/ 278130 w 510700"/>
                <a:gd name="connsiteY22" fmla="*/ 265748 h 409759"/>
                <a:gd name="connsiteX23" fmla="*/ 292418 w 510700"/>
                <a:gd name="connsiteY23" fmla="*/ 295275 h 409759"/>
                <a:gd name="connsiteX24" fmla="*/ 302895 w 510700"/>
                <a:gd name="connsiteY24" fmla="*/ 293370 h 409759"/>
                <a:gd name="connsiteX25" fmla="*/ 302895 w 510700"/>
                <a:gd name="connsiteY25" fmla="*/ 293370 h 409759"/>
                <a:gd name="connsiteX26" fmla="*/ 327660 w 510700"/>
                <a:gd name="connsiteY26" fmla="*/ 302895 h 409759"/>
                <a:gd name="connsiteX27" fmla="*/ 340995 w 510700"/>
                <a:gd name="connsiteY27" fmla="*/ 328613 h 409759"/>
                <a:gd name="connsiteX28" fmla="*/ 331470 w 510700"/>
                <a:gd name="connsiteY28" fmla="*/ 356235 h 409759"/>
                <a:gd name="connsiteX29" fmla="*/ 299085 w 510700"/>
                <a:gd name="connsiteY29" fmla="*/ 393382 h 409759"/>
                <a:gd name="connsiteX30" fmla="*/ 312420 w 510700"/>
                <a:gd name="connsiteY30" fmla="*/ 403860 h 409759"/>
                <a:gd name="connsiteX31" fmla="*/ 335280 w 510700"/>
                <a:gd name="connsiteY31" fmla="*/ 409575 h 409759"/>
                <a:gd name="connsiteX32" fmla="*/ 369570 w 510700"/>
                <a:gd name="connsiteY32" fmla="*/ 368618 h 409759"/>
                <a:gd name="connsiteX33" fmla="*/ 369570 w 510700"/>
                <a:gd name="connsiteY33" fmla="*/ 367665 h 409759"/>
                <a:gd name="connsiteX34" fmla="*/ 379095 w 510700"/>
                <a:gd name="connsiteY34" fmla="*/ 368618 h 409759"/>
                <a:gd name="connsiteX35" fmla="*/ 413385 w 510700"/>
                <a:gd name="connsiteY35" fmla="*/ 327660 h 409759"/>
                <a:gd name="connsiteX36" fmla="*/ 413385 w 510700"/>
                <a:gd name="connsiteY36" fmla="*/ 326707 h 409759"/>
                <a:gd name="connsiteX37" fmla="*/ 422910 w 510700"/>
                <a:gd name="connsiteY37" fmla="*/ 327660 h 409759"/>
                <a:gd name="connsiteX38" fmla="*/ 457200 w 510700"/>
                <a:gd name="connsiteY38" fmla="*/ 286703 h 409759"/>
                <a:gd name="connsiteX39" fmla="*/ 456248 w 510700"/>
                <a:gd name="connsiteY39" fmla="*/ 280988 h 409759"/>
                <a:gd name="connsiteX40" fmla="*/ 476250 w 510700"/>
                <a:gd name="connsiteY40" fmla="*/ 284798 h 409759"/>
                <a:gd name="connsiteX41" fmla="*/ 510540 w 510700"/>
                <a:gd name="connsiteY41" fmla="*/ 243840 h 409759"/>
                <a:gd name="connsiteX42" fmla="*/ 500063 w 510700"/>
                <a:gd name="connsiteY42" fmla="*/ 218123 h 409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10700" h="409759">
                  <a:moveTo>
                    <a:pt x="500063" y="218123"/>
                  </a:moveTo>
                  <a:lnTo>
                    <a:pt x="346710" y="86678"/>
                  </a:lnTo>
                  <a:lnTo>
                    <a:pt x="336233" y="77153"/>
                  </a:lnTo>
                  <a:lnTo>
                    <a:pt x="270510" y="152400"/>
                  </a:lnTo>
                  <a:cubicBezTo>
                    <a:pt x="260985" y="163830"/>
                    <a:pt x="247650" y="170498"/>
                    <a:pt x="232410" y="171450"/>
                  </a:cubicBezTo>
                  <a:cubicBezTo>
                    <a:pt x="230505" y="171450"/>
                    <a:pt x="228600" y="171450"/>
                    <a:pt x="227648" y="171450"/>
                  </a:cubicBezTo>
                  <a:cubicBezTo>
                    <a:pt x="213360" y="171450"/>
                    <a:pt x="200025" y="166688"/>
                    <a:pt x="190500" y="157163"/>
                  </a:cubicBezTo>
                  <a:cubicBezTo>
                    <a:pt x="166688" y="136208"/>
                    <a:pt x="164783" y="100013"/>
                    <a:pt x="184785" y="76200"/>
                  </a:cubicBezTo>
                  <a:lnTo>
                    <a:pt x="240983" y="11430"/>
                  </a:lnTo>
                  <a:cubicBezTo>
                    <a:pt x="197167" y="5715"/>
                    <a:pt x="140970" y="28575"/>
                    <a:pt x="82868" y="0"/>
                  </a:cubicBezTo>
                  <a:lnTo>
                    <a:pt x="0" y="137160"/>
                  </a:lnTo>
                  <a:lnTo>
                    <a:pt x="64770" y="212408"/>
                  </a:lnTo>
                  <a:lnTo>
                    <a:pt x="89535" y="183833"/>
                  </a:lnTo>
                  <a:cubicBezTo>
                    <a:pt x="98108" y="173355"/>
                    <a:pt x="111443" y="167640"/>
                    <a:pt x="125730" y="167640"/>
                  </a:cubicBezTo>
                  <a:lnTo>
                    <a:pt x="125730" y="167640"/>
                  </a:lnTo>
                  <a:cubicBezTo>
                    <a:pt x="137160" y="167640"/>
                    <a:pt x="148590" y="171450"/>
                    <a:pt x="157163" y="179070"/>
                  </a:cubicBezTo>
                  <a:cubicBezTo>
                    <a:pt x="167640" y="187642"/>
                    <a:pt x="172403" y="200025"/>
                    <a:pt x="173355" y="213360"/>
                  </a:cubicBezTo>
                  <a:cubicBezTo>
                    <a:pt x="178117" y="211455"/>
                    <a:pt x="183833" y="210503"/>
                    <a:pt x="189548" y="210503"/>
                  </a:cubicBezTo>
                  <a:cubicBezTo>
                    <a:pt x="200978" y="210503"/>
                    <a:pt x="212408" y="214313"/>
                    <a:pt x="220980" y="221933"/>
                  </a:cubicBezTo>
                  <a:cubicBezTo>
                    <a:pt x="231458" y="231458"/>
                    <a:pt x="237173" y="243840"/>
                    <a:pt x="237173" y="257175"/>
                  </a:cubicBezTo>
                  <a:cubicBezTo>
                    <a:pt x="240983" y="256223"/>
                    <a:pt x="245745" y="255270"/>
                    <a:pt x="249555" y="255270"/>
                  </a:cubicBezTo>
                  <a:lnTo>
                    <a:pt x="249555" y="255270"/>
                  </a:lnTo>
                  <a:cubicBezTo>
                    <a:pt x="260033" y="255270"/>
                    <a:pt x="269558" y="259080"/>
                    <a:pt x="278130" y="265748"/>
                  </a:cubicBezTo>
                  <a:cubicBezTo>
                    <a:pt x="286703" y="273368"/>
                    <a:pt x="291465" y="283845"/>
                    <a:pt x="292418" y="295275"/>
                  </a:cubicBezTo>
                  <a:cubicBezTo>
                    <a:pt x="295275" y="294323"/>
                    <a:pt x="299085" y="293370"/>
                    <a:pt x="302895" y="293370"/>
                  </a:cubicBezTo>
                  <a:lnTo>
                    <a:pt x="302895" y="293370"/>
                  </a:lnTo>
                  <a:cubicBezTo>
                    <a:pt x="312420" y="293370"/>
                    <a:pt x="320993" y="296228"/>
                    <a:pt x="327660" y="302895"/>
                  </a:cubicBezTo>
                  <a:cubicBezTo>
                    <a:pt x="335280" y="309563"/>
                    <a:pt x="340043" y="319088"/>
                    <a:pt x="340995" y="328613"/>
                  </a:cubicBezTo>
                  <a:cubicBezTo>
                    <a:pt x="341948" y="339090"/>
                    <a:pt x="338138" y="348615"/>
                    <a:pt x="331470" y="356235"/>
                  </a:cubicBezTo>
                  <a:lnTo>
                    <a:pt x="299085" y="393382"/>
                  </a:lnTo>
                  <a:lnTo>
                    <a:pt x="312420" y="403860"/>
                  </a:lnTo>
                  <a:cubicBezTo>
                    <a:pt x="319088" y="407670"/>
                    <a:pt x="326708" y="410528"/>
                    <a:pt x="335280" y="409575"/>
                  </a:cubicBezTo>
                  <a:cubicBezTo>
                    <a:pt x="356235" y="407670"/>
                    <a:pt x="371475" y="389573"/>
                    <a:pt x="369570" y="368618"/>
                  </a:cubicBezTo>
                  <a:cubicBezTo>
                    <a:pt x="369570" y="368618"/>
                    <a:pt x="369570" y="367665"/>
                    <a:pt x="369570" y="367665"/>
                  </a:cubicBezTo>
                  <a:cubicBezTo>
                    <a:pt x="372428" y="368618"/>
                    <a:pt x="376238" y="368618"/>
                    <a:pt x="379095" y="368618"/>
                  </a:cubicBezTo>
                  <a:cubicBezTo>
                    <a:pt x="400050" y="366713"/>
                    <a:pt x="415290" y="348615"/>
                    <a:pt x="413385" y="327660"/>
                  </a:cubicBezTo>
                  <a:cubicBezTo>
                    <a:pt x="413385" y="327660"/>
                    <a:pt x="413385" y="326707"/>
                    <a:pt x="413385" y="326707"/>
                  </a:cubicBezTo>
                  <a:cubicBezTo>
                    <a:pt x="416243" y="327660"/>
                    <a:pt x="420053" y="327660"/>
                    <a:pt x="422910" y="327660"/>
                  </a:cubicBezTo>
                  <a:cubicBezTo>
                    <a:pt x="443865" y="325755"/>
                    <a:pt x="459105" y="307658"/>
                    <a:pt x="457200" y="286703"/>
                  </a:cubicBezTo>
                  <a:cubicBezTo>
                    <a:pt x="457200" y="284798"/>
                    <a:pt x="456248" y="282893"/>
                    <a:pt x="456248" y="280988"/>
                  </a:cubicBezTo>
                  <a:cubicBezTo>
                    <a:pt x="461963" y="283845"/>
                    <a:pt x="468630" y="285750"/>
                    <a:pt x="476250" y="284798"/>
                  </a:cubicBezTo>
                  <a:cubicBezTo>
                    <a:pt x="497205" y="282893"/>
                    <a:pt x="512445" y="264795"/>
                    <a:pt x="510540" y="243840"/>
                  </a:cubicBezTo>
                  <a:cubicBezTo>
                    <a:pt x="511493" y="233363"/>
                    <a:pt x="506730" y="224790"/>
                    <a:pt x="500063" y="218123"/>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95" name="图形 45" descr="握手 纯色填充">
              <a:extLst>
                <a:ext uri="{FF2B5EF4-FFF2-40B4-BE49-F238E27FC236}">
                  <a16:creationId xmlns="" xmlns:a16="http://schemas.microsoft.com/office/drawing/2014/main" id="{B9E37555-34CB-4EB3-B031-914AA18F53E5}"/>
                </a:ext>
              </a:extLst>
            </p:cNvPr>
            <p:cNvSpPr/>
            <p:nvPr/>
          </p:nvSpPr>
          <p:spPr>
            <a:xfrm>
              <a:off x="11051584" y="3180397"/>
              <a:ext cx="190574" cy="226769"/>
            </a:xfrm>
            <a:custGeom>
              <a:avLst/>
              <a:gdLst>
                <a:gd name="connsiteX0" fmla="*/ 190575 w 190574"/>
                <a:gd name="connsiteY0" fmla="*/ 179070 h 226769"/>
                <a:gd name="connsiteX1" fmla="*/ 117232 w 190574"/>
                <a:gd name="connsiteY1" fmla="*/ 223838 h 226769"/>
                <a:gd name="connsiteX2" fmla="*/ 91515 w 190574"/>
                <a:gd name="connsiteY2" fmla="*/ 217170 h 226769"/>
                <a:gd name="connsiteX3" fmla="*/ 2932 w 190574"/>
                <a:gd name="connsiteY3" fmla="*/ 70485 h 226769"/>
                <a:gd name="connsiteX4" fmla="*/ 9600 w 190574"/>
                <a:gd name="connsiteY4" fmla="*/ 44768 h 226769"/>
                <a:gd name="connsiteX5" fmla="*/ 82942 w 190574"/>
                <a:gd name="connsiteY5" fmla="*/ 0 h 226769"/>
                <a:gd name="connsiteX6" fmla="*/ 190575 w 190574"/>
                <a:gd name="connsiteY6" fmla="*/ 179070 h 226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74" h="226769">
                  <a:moveTo>
                    <a:pt x="190575" y="179070"/>
                  </a:moveTo>
                  <a:lnTo>
                    <a:pt x="117232" y="223838"/>
                  </a:lnTo>
                  <a:cubicBezTo>
                    <a:pt x="108660" y="229553"/>
                    <a:pt x="96277" y="226695"/>
                    <a:pt x="91515" y="217170"/>
                  </a:cubicBezTo>
                  <a:lnTo>
                    <a:pt x="2932" y="70485"/>
                  </a:lnTo>
                  <a:cubicBezTo>
                    <a:pt x="-2783" y="61913"/>
                    <a:pt x="75" y="49530"/>
                    <a:pt x="9600" y="44768"/>
                  </a:cubicBezTo>
                  <a:lnTo>
                    <a:pt x="82942" y="0"/>
                  </a:lnTo>
                  <a:lnTo>
                    <a:pt x="190575" y="17907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96" name="图形 45" descr="握手 纯色填充">
              <a:extLst>
                <a:ext uri="{FF2B5EF4-FFF2-40B4-BE49-F238E27FC236}">
                  <a16:creationId xmlns="" xmlns:a16="http://schemas.microsoft.com/office/drawing/2014/main" id="{B9E37555-34CB-4EB3-B031-914AA18F53E5}"/>
                </a:ext>
              </a:extLst>
            </p:cNvPr>
            <p:cNvSpPr/>
            <p:nvPr/>
          </p:nvSpPr>
          <p:spPr>
            <a:xfrm>
              <a:off x="10721041" y="3257408"/>
              <a:ext cx="403007" cy="223979"/>
            </a:xfrm>
            <a:custGeom>
              <a:avLst/>
              <a:gdLst>
                <a:gd name="connsiteX0" fmla="*/ 322045 w 403007"/>
                <a:gd name="connsiteY0" fmla="*/ 12524 h 223979"/>
                <a:gd name="connsiteX1" fmla="*/ 122020 w 403007"/>
                <a:gd name="connsiteY1" fmla="*/ 1094 h 223979"/>
                <a:gd name="connsiteX2" fmla="*/ 117258 w 403007"/>
                <a:gd name="connsiteY2" fmla="*/ 142 h 223979"/>
                <a:gd name="connsiteX3" fmla="*/ 84873 w 403007"/>
                <a:gd name="connsiteY3" fmla="*/ 12524 h 223979"/>
                <a:gd name="connsiteX4" fmla="*/ 9625 w 403007"/>
                <a:gd name="connsiteY4" fmla="*/ 98249 h 223979"/>
                <a:gd name="connsiteX5" fmla="*/ 13435 w 403007"/>
                <a:gd name="connsiteY5" fmla="*/ 151589 h 223979"/>
                <a:gd name="connsiteX6" fmla="*/ 42010 w 403007"/>
                <a:gd name="connsiteY6" fmla="*/ 161114 h 223979"/>
                <a:gd name="connsiteX7" fmla="*/ 67728 w 403007"/>
                <a:gd name="connsiteY7" fmla="*/ 147779 h 223979"/>
                <a:gd name="connsiteX8" fmla="*/ 145833 w 403007"/>
                <a:gd name="connsiteY8" fmla="*/ 58244 h 223979"/>
                <a:gd name="connsiteX9" fmla="*/ 323950 w 403007"/>
                <a:gd name="connsiteY9" fmla="*/ 211597 h 223979"/>
                <a:gd name="connsiteX10" fmla="*/ 323950 w 403007"/>
                <a:gd name="connsiteY10" fmla="*/ 211597 h 223979"/>
                <a:gd name="connsiteX11" fmla="*/ 323950 w 403007"/>
                <a:gd name="connsiteY11" fmla="*/ 211597 h 223979"/>
                <a:gd name="connsiteX12" fmla="*/ 334428 w 403007"/>
                <a:gd name="connsiteY12" fmla="*/ 223979 h 223979"/>
                <a:gd name="connsiteX13" fmla="*/ 403008 w 403007"/>
                <a:gd name="connsiteY13" fmla="*/ 144922 h 223979"/>
                <a:gd name="connsiteX14" fmla="*/ 322045 w 403007"/>
                <a:gd name="connsiteY14" fmla="*/ 12524 h 223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3007" h="223979">
                  <a:moveTo>
                    <a:pt x="322045" y="12524"/>
                  </a:moveTo>
                  <a:cubicBezTo>
                    <a:pt x="242988" y="41099"/>
                    <a:pt x="185838" y="13477"/>
                    <a:pt x="122020" y="1094"/>
                  </a:cubicBezTo>
                  <a:cubicBezTo>
                    <a:pt x="121068" y="1094"/>
                    <a:pt x="117258" y="142"/>
                    <a:pt x="117258" y="142"/>
                  </a:cubicBezTo>
                  <a:cubicBezTo>
                    <a:pt x="105828" y="-811"/>
                    <a:pt x="93445" y="2999"/>
                    <a:pt x="84873" y="12524"/>
                  </a:cubicBezTo>
                  <a:lnTo>
                    <a:pt x="9625" y="98249"/>
                  </a:lnTo>
                  <a:cubicBezTo>
                    <a:pt x="-4662" y="114442"/>
                    <a:pt x="-2757" y="138254"/>
                    <a:pt x="13435" y="151589"/>
                  </a:cubicBezTo>
                  <a:cubicBezTo>
                    <a:pt x="22008" y="158257"/>
                    <a:pt x="31533" y="162067"/>
                    <a:pt x="42010" y="161114"/>
                  </a:cubicBezTo>
                  <a:cubicBezTo>
                    <a:pt x="51535" y="160162"/>
                    <a:pt x="61060" y="156352"/>
                    <a:pt x="67728" y="147779"/>
                  </a:cubicBezTo>
                  <a:cubicBezTo>
                    <a:pt x="67728" y="147779"/>
                    <a:pt x="145833" y="58244"/>
                    <a:pt x="145833" y="58244"/>
                  </a:cubicBezTo>
                  <a:lnTo>
                    <a:pt x="323950" y="211597"/>
                  </a:lnTo>
                  <a:lnTo>
                    <a:pt x="323950" y="211597"/>
                  </a:lnTo>
                  <a:lnTo>
                    <a:pt x="323950" y="211597"/>
                  </a:lnTo>
                  <a:cubicBezTo>
                    <a:pt x="328713" y="216359"/>
                    <a:pt x="330618" y="218264"/>
                    <a:pt x="334428" y="223979"/>
                  </a:cubicBezTo>
                  <a:lnTo>
                    <a:pt x="403008" y="144922"/>
                  </a:lnTo>
                  <a:lnTo>
                    <a:pt x="322045" y="12524"/>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67" name="组合 266">
            <a:extLst>
              <a:ext uri="{FF2B5EF4-FFF2-40B4-BE49-F238E27FC236}">
                <a16:creationId xmlns="" xmlns:a16="http://schemas.microsoft.com/office/drawing/2014/main" id="{05D199CE-E4C5-43B6-A5E9-EE7ACF96BE22}"/>
              </a:ext>
            </a:extLst>
          </p:cNvPr>
          <p:cNvGrpSpPr/>
          <p:nvPr/>
        </p:nvGrpSpPr>
        <p:grpSpPr>
          <a:xfrm>
            <a:off x="1039424" y="4201467"/>
            <a:ext cx="647699" cy="685799"/>
            <a:chOff x="1039424" y="4201467"/>
            <a:chExt cx="647699" cy="685799"/>
          </a:xfrm>
        </p:grpSpPr>
        <p:sp>
          <p:nvSpPr>
            <p:cNvPr id="197" name="图形 47" descr="收件箱 纯色填充">
              <a:extLst>
                <a:ext uri="{FF2B5EF4-FFF2-40B4-BE49-F238E27FC236}">
                  <a16:creationId xmlns="" xmlns:a16="http://schemas.microsoft.com/office/drawing/2014/main" id="{8529CFE0-DA9C-4447-BEAD-A1B6E31477BA}"/>
                </a:ext>
              </a:extLst>
            </p:cNvPr>
            <p:cNvSpPr/>
            <p:nvPr/>
          </p:nvSpPr>
          <p:spPr>
            <a:xfrm>
              <a:off x="1039424" y="4440258"/>
              <a:ext cx="647699" cy="447008"/>
            </a:xfrm>
            <a:custGeom>
              <a:avLst/>
              <a:gdLst>
                <a:gd name="connsiteX0" fmla="*/ 550250 w 647699"/>
                <a:gd name="connsiteY0" fmla="*/ 133 h 447008"/>
                <a:gd name="connsiteX1" fmla="*/ 508759 w 647699"/>
                <a:gd name="connsiteY1" fmla="*/ 48711 h 447008"/>
                <a:gd name="connsiteX2" fmla="*/ 587254 w 647699"/>
                <a:gd name="connsiteY2" fmla="*/ 238258 h 447008"/>
                <a:gd name="connsiteX3" fmla="*/ 409137 w 647699"/>
                <a:gd name="connsiteY3" fmla="*/ 238258 h 447008"/>
                <a:gd name="connsiteX4" fmla="*/ 322576 w 647699"/>
                <a:gd name="connsiteY4" fmla="*/ 322271 h 447008"/>
                <a:gd name="connsiteX5" fmla="*/ 238563 w 647699"/>
                <a:gd name="connsiteY5" fmla="*/ 238258 h 447008"/>
                <a:gd name="connsiteX6" fmla="*/ 60265 w 647699"/>
                <a:gd name="connsiteY6" fmla="*/ 238258 h 447008"/>
                <a:gd name="connsiteX7" fmla="*/ 138827 w 647699"/>
                <a:gd name="connsiteY7" fmla="*/ 48577 h 447008"/>
                <a:gd name="connsiteX8" fmla="*/ 97365 w 647699"/>
                <a:gd name="connsiteY8" fmla="*/ 0 h 447008"/>
                <a:gd name="connsiteX9" fmla="*/ 0 w 647699"/>
                <a:gd name="connsiteY9" fmla="*/ 237458 h 447008"/>
                <a:gd name="connsiteX10" fmla="*/ 0 w 647699"/>
                <a:gd name="connsiteY10" fmla="*/ 447008 h 447008"/>
                <a:gd name="connsiteX11" fmla="*/ 647700 w 647699"/>
                <a:gd name="connsiteY11" fmla="*/ 447008 h 447008"/>
                <a:gd name="connsiteX12" fmla="*/ 647700 w 647699"/>
                <a:gd name="connsiteY12" fmla="*/ 237458 h 447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7699" h="447008">
                  <a:moveTo>
                    <a:pt x="550250" y="133"/>
                  </a:moveTo>
                  <a:lnTo>
                    <a:pt x="508759" y="48711"/>
                  </a:lnTo>
                  <a:lnTo>
                    <a:pt x="587254" y="238258"/>
                  </a:lnTo>
                  <a:lnTo>
                    <a:pt x="409137" y="238258"/>
                  </a:lnTo>
                  <a:cubicBezTo>
                    <a:pt x="408433" y="285361"/>
                    <a:pt x="369678" y="322975"/>
                    <a:pt x="322576" y="322271"/>
                  </a:cubicBezTo>
                  <a:cubicBezTo>
                    <a:pt x="276465" y="321581"/>
                    <a:pt x="239253" y="284369"/>
                    <a:pt x="238563" y="238258"/>
                  </a:cubicBezTo>
                  <a:lnTo>
                    <a:pt x="60265" y="238258"/>
                  </a:lnTo>
                  <a:lnTo>
                    <a:pt x="138827" y="48577"/>
                  </a:lnTo>
                  <a:lnTo>
                    <a:pt x="97365" y="0"/>
                  </a:lnTo>
                  <a:lnTo>
                    <a:pt x="0" y="237458"/>
                  </a:lnTo>
                  <a:lnTo>
                    <a:pt x="0" y="447008"/>
                  </a:lnTo>
                  <a:lnTo>
                    <a:pt x="647700" y="447008"/>
                  </a:lnTo>
                  <a:lnTo>
                    <a:pt x="647700" y="237458"/>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98" name="图形 47" descr="收件箱 纯色填充">
              <a:extLst>
                <a:ext uri="{FF2B5EF4-FFF2-40B4-BE49-F238E27FC236}">
                  <a16:creationId xmlns="" xmlns:a16="http://schemas.microsoft.com/office/drawing/2014/main" id="{8529CFE0-DA9C-4447-BEAD-A1B6E31477BA}"/>
                </a:ext>
              </a:extLst>
            </p:cNvPr>
            <p:cNvSpPr/>
            <p:nvPr/>
          </p:nvSpPr>
          <p:spPr>
            <a:xfrm>
              <a:off x="1168012" y="4201467"/>
              <a:ext cx="390524" cy="445322"/>
            </a:xfrm>
            <a:custGeom>
              <a:avLst/>
              <a:gdLst>
                <a:gd name="connsiteX0" fmla="*/ 390525 w 390524"/>
                <a:gd name="connsiteY0" fmla="*/ 216722 h 445322"/>
                <a:gd name="connsiteX1" fmla="*/ 271463 w 390524"/>
                <a:gd name="connsiteY1" fmla="*/ 216722 h 445322"/>
                <a:gd name="connsiteX2" fmla="*/ 271463 w 390524"/>
                <a:gd name="connsiteY2" fmla="*/ 0 h 445322"/>
                <a:gd name="connsiteX3" fmla="*/ 119063 w 390524"/>
                <a:gd name="connsiteY3" fmla="*/ 0 h 445322"/>
                <a:gd name="connsiteX4" fmla="*/ 119063 w 390524"/>
                <a:gd name="connsiteY4" fmla="*/ 216722 h 445322"/>
                <a:gd name="connsiteX5" fmla="*/ 0 w 390524"/>
                <a:gd name="connsiteY5" fmla="*/ 216722 h 445322"/>
                <a:gd name="connsiteX6" fmla="*/ 195263 w 390524"/>
                <a:gd name="connsiteY6" fmla="*/ 445322 h 445322"/>
                <a:gd name="connsiteX7" fmla="*/ 390525 w 390524"/>
                <a:gd name="connsiteY7" fmla="*/ 216722 h 44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4" h="445322">
                  <a:moveTo>
                    <a:pt x="390525" y="216722"/>
                  </a:moveTo>
                  <a:lnTo>
                    <a:pt x="271463" y="216722"/>
                  </a:lnTo>
                  <a:lnTo>
                    <a:pt x="271463" y="0"/>
                  </a:lnTo>
                  <a:lnTo>
                    <a:pt x="119063" y="0"/>
                  </a:lnTo>
                  <a:lnTo>
                    <a:pt x="119063" y="216722"/>
                  </a:lnTo>
                  <a:lnTo>
                    <a:pt x="0" y="216722"/>
                  </a:lnTo>
                  <a:lnTo>
                    <a:pt x="195263" y="445322"/>
                  </a:lnTo>
                  <a:lnTo>
                    <a:pt x="390525" y="216722"/>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70" name="组合 269">
            <a:extLst>
              <a:ext uri="{FF2B5EF4-FFF2-40B4-BE49-F238E27FC236}">
                <a16:creationId xmlns="" xmlns:a16="http://schemas.microsoft.com/office/drawing/2014/main" id="{52E3E2E6-CDEA-4282-9FFB-AA625326B6A8}"/>
              </a:ext>
            </a:extLst>
          </p:cNvPr>
          <p:cNvGrpSpPr/>
          <p:nvPr/>
        </p:nvGrpSpPr>
        <p:grpSpPr>
          <a:xfrm>
            <a:off x="2559818" y="4276714"/>
            <a:ext cx="761999" cy="535304"/>
            <a:chOff x="2559818" y="4276714"/>
            <a:chExt cx="761999" cy="535304"/>
          </a:xfrm>
        </p:grpSpPr>
        <p:sp>
          <p:nvSpPr>
            <p:cNvPr id="199" name="图形 49" descr="会议 纯色填充">
              <a:extLst>
                <a:ext uri="{FF2B5EF4-FFF2-40B4-BE49-F238E27FC236}">
                  <a16:creationId xmlns="" xmlns:a16="http://schemas.microsoft.com/office/drawing/2014/main" id="{E3040B5E-7C5F-4311-AFA0-600936A951E3}"/>
                </a:ext>
              </a:extLst>
            </p:cNvPr>
            <p:cNvSpPr/>
            <p:nvPr/>
          </p:nvSpPr>
          <p:spPr>
            <a:xfrm>
              <a:off x="2874143" y="4276714"/>
              <a:ext cx="133350" cy="133350"/>
            </a:xfrm>
            <a:custGeom>
              <a:avLst/>
              <a:gdLst>
                <a:gd name="connsiteX0" fmla="*/ 133350 w 133350"/>
                <a:gd name="connsiteY0" fmla="*/ 66675 h 133350"/>
                <a:gd name="connsiteX1" fmla="*/ 66675 w 133350"/>
                <a:gd name="connsiteY1" fmla="*/ 133350 h 133350"/>
                <a:gd name="connsiteX2" fmla="*/ 0 w 133350"/>
                <a:gd name="connsiteY2" fmla="*/ 66675 h 133350"/>
                <a:gd name="connsiteX3" fmla="*/ 66675 w 133350"/>
                <a:gd name="connsiteY3" fmla="*/ 0 h 133350"/>
                <a:gd name="connsiteX4" fmla="*/ 133350 w 133350"/>
                <a:gd name="connsiteY4" fmla="*/ 66675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33350" y="66675"/>
                  </a:moveTo>
                  <a:cubicBezTo>
                    <a:pt x="133350" y="103823"/>
                    <a:pt x="103823" y="133350"/>
                    <a:pt x="66675" y="133350"/>
                  </a:cubicBezTo>
                  <a:cubicBezTo>
                    <a:pt x="29527" y="133350"/>
                    <a:pt x="0" y="103823"/>
                    <a:pt x="0" y="66675"/>
                  </a:cubicBezTo>
                  <a:cubicBezTo>
                    <a:pt x="0" y="29528"/>
                    <a:pt x="29527" y="0"/>
                    <a:pt x="66675" y="0"/>
                  </a:cubicBezTo>
                  <a:cubicBezTo>
                    <a:pt x="103823" y="0"/>
                    <a:pt x="133350" y="30480"/>
                    <a:pt x="133350" y="66675"/>
                  </a:cubicBezTo>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00" name="图形 49" descr="会议 纯色填充">
              <a:extLst>
                <a:ext uri="{FF2B5EF4-FFF2-40B4-BE49-F238E27FC236}">
                  <a16:creationId xmlns="" xmlns:a16="http://schemas.microsoft.com/office/drawing/2014/main" id="{E3040B5E-7C5F-4311-AFA0-600936A951E3}"/>
                </a:ext>
              </a:extLst>
            </p:cNvPr>
            <p:cNvSpPr/>
            <p:nvPr/>
          </p:nvSpPr>
          <p:spPr>
            <a:xfrm>
              <a:off x="3140843" y="4314814"/>
              <a:ext cx="133350" cy="133350"/>
            </a:xfrm>
            <a:custGeom>
              <a:avLst/>
              <a:gdLst>
                <a:gd name="connsiteX0" fmla="*/ 133350 w 133350"/>
                <a:gd name="connsiteY0" fmla="*/ 66675 h 133350"/>
                <a:gd name="connsiteX1" fmla="*/ 66675 w 133350"/>
                <a:gd name="connsiteY1" fmla="*/ 133350 h 133350"/>
                <a:gd name="connsiteX2" fmla="*/ 0 w 133350"/>
                <a:gd name="connsiteY2" fmla="*/ 66675 h 133350"/>
                <a:gd name="connsiteX3" fmla="*/ 66675 w 133350"/>
                <a:gd name="connsiteY3" fmla="*/ 0 h 133350"/>
                <a:gd name="connsiteX4" fmla="*/ 133350 w 133350"/>
                <a:gd name="connsiteY4" fmla="*/ 66675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33350" y="66675"/>
                  </a:moveTo>
                  <a:cubicBezTo>
                    <a:pt x="133350" y="103823"/>
                    <a:pt x="103823" y="133350"/>
                    <a:pt x="66675" y="133350"/>
                  </a:cubicBezTo>
                  <a:cubicBezTo>
                    <a:pt x="29527" y="133350"/>
                    <a:pt x="0" y="103823"/>
                    <a:pt x="0" y="66675"/>
                  </a:cubicBezTo>
                  <a:cubicBezTo>
                    <a:pt x="0" y="29528"/>
                    <a:pt x="29527" y="0"/>
                    <a:pt x="66675" y="0"/>
                  </a:cubicBezTo>
                  <a:cubicBezTo>
                    <a:pt x="103823" y="0"/>
                    <a:pt x="133350" y="29528"/>
                    <a:pt x="133350" y="66675"/>
                  </a:cubicBezTo>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01" name="图形 49" descr="会议 纯色填充">
              <a:extLst>
                <a:ext uri="{FF2B5EF4-FFF2-40B4-BE49-F238E27FC236}">
                  <a16:creationId xmlns="" xmlns:a16="http://schemas.microsoft.com/office/drawing/2014/main" id="{E3040B5E-7C5F-4311-AFA0-600936A951E3}"/>
                </a:ext>
              </a:extLst>
            </p:cNvPr>
            <p:cNvSpPr/>
            <p:nvPr/>
          </p:nvSpPr>
          <p:spPr>
            <a:xfrm>
              <a:off x="2607443" y="4314814"/>
              <a:ext cx="133350" cy="133350"/>
            </a:xfrm>
            <a:custGeom>
              <a:avLst/>
              <a:gdLst>
                <a:gd name="connsiteX0" fmla="*/ 133350 w 133350"/>
                <a:gd name="connsiteY0" fmla="*/ 66675 h 133350"/>
                <a:gd name="connsiteX1" fmla="*/ 66675 w 133350"/>
                <a:gd name="connsiteY1" fmla="*/ 133350 h 133350"/>
                <a:gd name="connsiteX2" fmla="*/ 0 w 133350"/>
                <a:gd name="connsiteY2" fmla="*/ 66675 h 133350"/>
                <a:gd name="connsiteX3" fmla="*/ 66675 w 133350"/>
                <a:gd name="connsiteY3" fmla="*/ 0 h 133350"/>
                <a:gd name="connsiteX4" fmla="*/ 133350 w 133350"/>
                <a:gd name="connsiteY4" fmla="*/ 66675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33350" y="66675"/>
                  </a:moveTo>
                  <a:cubicBezTo>
                    <a:pt x="133350" y="103823"/>
                    <a:pt x="103823" y="133350"/>
                    <a:pt x="66675" y="133350"/>
                  </a:cubicBezTo>
                  <a:cubicBezTo>
                    <a:pt x="29528" y="133350"/>
                    <a:pt x="0" y="103823"/>
                    <a:pt x="0" y="66675"/>
                  </a:cubicBezTo>
                  <a:cubicBezTo>
                    <a:pt x="0" y="29528"/>
                    <a:pt x="29528" y="0"/>
                    <a:pt x="66675" y="0"/>
                  </a:cubicBezTo>
                  <a:cubicBezTo>
                    <a:pt x="103823" y="0"/>
                    <a:pt x="133350" y="29528"/>
                    <a:pt x="133350" y="66675"/>
                  </a:cubicBezTo>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02" name="图形 49" descr="会议 纯色填充">
              <a:extLst>
                <a:ext uri="{FF2B5EF4-FFF2-40B4-BE49-F238E27FC236}">
                  <a16:creationId xmlns="" xmlns:a16="http://schemas.microsoft.com/office/drawing/2014/main" id="{E3040B5E-7C5F-4311-AFA0-600936A951E3}"/>
                </a:ext>
              </a:extLst>
            </p:cNvPr>
            <p:cNvSpPr/>
            <p:nvPr/>
          </p:nvSpPr>
          <p:spPr>
            <a:xfrm>
              <a:off x="2565533" y="4560559"/>
              <a:ext cx="750570" cy="251459"/>
            </a:xfrm>
            <a:custGeom>
              <a:avLst/>
              <a:gdLst>
                <a:gd name="connsiteX0" fmla="*/ 0 w 750570"/>
                <a:gd name="connsiteY0" fmla="*/ 251460 h 251459"/>
                <a:gd name="connsiteX1" fmla="*/ 375285 w 750570"/>
                <a:gd name="connsiteY1" fmla="*/ 0 h 251459"/>
                <a:gd name="connsiteX2" fmla="*/ 750570 w 750570"/>
                <a:gd name="connsiteY2" fmla="*/ 251460 h 251459"/>
                <a:gd name="connsiteX3" fmla="*/ 0 w 750570"/>
                <a:gd name="connsiteY3" fmla="*/ 251460 h 251459"/>
              </a:gdLst>
              <a:ahLst/>
              <a:cxnLst>
                <a:cxn ang="0">
                  <a:pos x="connsiteX0" y="connsiteY0"/>
                </a:cxn>
                <a:cxn ang="0">
                  <a:pos x="connsiteX1" y="connsiteY1"/>
                </a:cxn>
                <a:cxn ang="0">
                  <a:pos x="connsiteX2" y="connsiteY2"/>
                </a:cxn>
                <a:cxn ang="0">
                  <a:pos x="connsiteX3" y="connsiteY3"/>
                </a:cxn>
              </a:cxnLst>
              <a:rect l="l" t="t" r="r" b="b"/>
              <a:pathLst>
                <a:path w="750570" h="251459">
                  <a:moveTo>
                    <a:pt x="0" y="251460"/>
                  </a:moveTo>
                  <a:cubicBezTo>
                    <a:pt x="0" y="112395"/>
                    <a:pt x="167640" y="0"/>
                    <a:pt x="375285" y="0"/>
                  </a:cubicBezTo>
                  <a:cubicBezTo>
                    <a:pt x="581977" y="0"/>
                    <a:pt x="750570" y="112395"/>
                    <a:pt x="750570" y="251460"/>
                  </a:cubicBezTo>
                  <a:lnTo>
                    <a:pt x="0" y="25146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03" name="图形 49" descr="会议 纯色填充">
              <a:extLst>
                <a:ext uri="{FF2B5EF4-FFF2-40B4-BE49-F238E27FC236}">
                  <a16:creationId xmlns="" xmlns:a16="http://schemas.microsoft.com/office/drawing/2014/main" id="{E3040B5E-7C5F-4311-AFA0-600936A951E3}"/>
                </a:ext>
              </a:extLst>
            </p:cNvPr>
            <p:cNvSpPr/>
            <p:nvPr/>
          </p:nvSpPr>
          <p:spPr>
            <a:xfrm>
              <a:off x="2559818" y="4467569"/>
              <a:ext cx="228600" cy="218719"/>
            </a:xfrm>
            <a:custGeom>
              <a:avLst/>
              <a:gdLst>
                <a:gd name="connsiteX0" fmla="*/ 91440 w 228600"/>
                <a:gd name="connsiteY0" fmla="*/ 128232 h 218719"/>
                <a:gd name="connsiteX1" fmla="*/ 228600 w 228600"/>
                <a:gd name="connsiteY1" fmla="*/ 67272 h 218719"/>
                <a:gd name="connsiteX2" fmla="*/ 228600 w 228600"/>
                <a:gd name="connsiteY2" fmla="*/ 56795 h 218719"/>
                <a:gd name="connsiteX3" fmla="*/ 217170 w 228600"/>
                <a:gd name="connsiteY3" fmla="*/ 29172 h 218719"/>
                <a:gd name="connsiteX4" fmla="*/ 199073 w 228600"/>
                <a:gd name="connsiteY4" fmla="*/ 18695 h 218719"/>
                <a:gd name="connsiteX5" fmla="*/ 31433 w 228600"/>
                <a:gd name="connsiteY5" fmla="*/ 17742 h 218719"/>
                <a:gd name="connsiteX6" fmla="*/ 10478 w 228600"/>
                <a:gd name="connsiteY6" fmla="*/ 29172 h 218719"/>
                <a:gd name="connsiteX7" fmla="*/ 0 w 228600"/>
                <a:gd name="connsiteY7" fmla="*/ 56795 h 218719"/>
                <a:gd name="connsiteX8" fmla="*/ 0 w 228600"/>
                <a:gd name="connsiteY8" fmla="*/ 218720 h 218719"/>
                <a:gd name="connsiteX9" fmla="*/ 91440 w 228600"/>
                <a:gd name="connsiteY9" fmla="*/ 128232 h 218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18719">
                  <a:moveTo>
                    <a:pt x="91440" y="128232"/>
                  </a:moveTo>
                  <a:cubicBezTo>
                    <a:pt x="131445" y="101562"/>
                    <a:pt x="178118" y="80607"/>
                    <a:pt x="228600" y="67272"/>
                  </a:cubicBezTo>
                  <a:lnTo>
                    <a:pt x="228600" y="56795"/>
                  </a:lnTo>
                  <a:cubicBezTo>
                    <a:pt x="228600" y="46317"/>
                    <a:pt x="223838" y="35840"/>
                    <a:pt x="217170" y="29172"/>
                  </a:cubicBezTo>
                  <a:cubicBezTo>
                    <a:pt x="214313" y="26315"/>
                    <a:pt x="207645" y="22505"/>
                    <a:pt x="199073" y="18695"/>
                  </a:cubicBezTo>
                  <a:cubicBezTo>
                    <a:pt x="146685" y="-6070"/>
                    <a:pt x="84773" y="-6070"/>
                    <a:pt x="31433" y="17742"/>
                  </a:cubicBezTo>
                  <a:cubicBezTo>
                    <a:pt x="21908" y="21552"/>
                    <a:pt x="14288" y="26315"/>
                    <a:pt x="10478" y="29172"/>
                  </a:cubicBezTo>
                  <a:cubicBezTo>
                    <a:pt x="4763" y="35840"/>
                    <a:pt x="0" y="46317"/>
                    <a:pt x="0" y="56795"/>
                  </a:cubicBezTo>
                  <a:lnTo>
                    <a:pt x="0" y="218720"/>
                  </a:lnTo>
                  <a:cubicBezTo>
                    <a:pt x="21908" y="185382"/>
                    <a:pt x="52388" y="153950"/>
                    <a:pt x="91440" y="128232"/>
                  </a:cubicBezTo>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04" name="图形 49" descr="会议 纯色填充">
              <a:extLst>
                <a:ext uri="{FF2B5EF4-FFF2-40B4-BE49-F238E27FC236}">
                  <a16:creationId xmlns="" xmlns:a16="http://schemas.microsoft.com/office/drawing/2014/main" id="{E3040B5E-7C5F-4311-AFA0-600936A951E3}"/>
                </a:ext>
              </a:extLst>
            </p:cNvPr>
            <p:cNvSpPr/>
            <p:nvPr/>
          </p:nvSpPr>
          <p:spPr>
            <a:xfrm>
              <a:off x="2825565" y="4429469"/>
              <a:ext cx="229552" cy="95847"/>
            </a:xfrm>
            <a:custGeom>
              <a:avLst/>
              <a:gdLst>
                <a:gd name="connsiteX0" fmla="*/ 229552 w 229552"/>
                <a:gd name="connsiteY0" fmla="*/ 95847 h 95847"/>
                <a:gd name="connsiteX1" fmla="*/ 229552 w 229552"/>
                <a:gd name="connsiteY1" fmla="*/ 56795 h 95847"/>
                <a:gd name="connsiteX2" fmla="*/ 218122 w 229552"/>
                <a:gd name="connsiteY2" fmla="*/ 29172 h 95847"/>
                <a:gd name="connsiteX3" fmla="*/ 200025 w 229552"/>
                <a:gd name="connsiteY3" fmla="*/ 18695 h 95847"/>
                <a:gd name="connsiteX4" fmla="*/ 32385 w 229552"/>
                <a:gd name="connsiteY4" fmla="*/ 17742 h 95847"/>
                <a:gd name="connsiteX5" fmla="*/ 11430 w 229552"/>
                <a:gd name="connsiteY5" fmla="*/ 29172 h 95847"/>
                <a:gd name="connsiteX6" fmla="*/ 0 w 229552"/>
                <a:gd name="connsiteY6" fmla="*/ 56795 h 95847"/>
                <a:gd name="connsiteX7" fmla="*/ 0 w 229552"/>
                <a:gd name="connsiteY7" fmla="*/ 95847 h 95847"/>
                <a:gd name="connsiteX8" fmla="*/ 114300 w 229552"/>
                <a:gd name="connsiteY8" fmla="*/ 84417 h 95847"/>
                <a:gd name="connsiteX9" fmla="*/ 229552 w 229552"/>
                <a:gd name="connsiteY9" fmla="*/ 95847 h 9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9552" h="95847">
                  <a:moveTo>
                    <a:pt x="229552" y="95847"/>
                  </a:moveTo>
                  <a:lnTo>
                    <a:pt x="229552" y="56795"/>
                  </a:lnTo>
                  <a:cubicBezTo>
                    <a:pt x="229552" y="46317"/>
                    <a:pt x="224790" y="35840"/>
                    <a:pt x="218122" y="29172"/>
                  </a:cubicBezTo>
                  <a:cubicBezTo>
                    <a:pt x="215265" y="26315"/>
                    <a:pt x="208597" y="22505"/>
                    <a:pt x="200025" y="18695"/>
                  </a:cubicBezTo>
                  <a:cubicBezTo>
                    <a:pt x="147638" y="-6070"/>
                    <a:pt x="85725" y="-6070"/>
                    <a:pt x="32385" y="17742"/>
                  </a:cubicBezTo>
                  <a:cubicBezTo>
                    <a:pt x="22860" y="21552"/>
                    <a:pt x="15240" y="26315"/>
                    <a:pt x="11430" y="29172"/>
                  </a:cubicBezTo>
                  <a:cubicBezTo>
                    <a:pt x="3810" y="35840"/>
                    <a:pt x="0" y="46317"/>
                    <a:pt x="0" y="56795"/>
                  </a:cubicBezTo>
                  <a:lnTo>
                    <a:pt x="0" y="95847"/>
                  </a:lnTo>
                  <a:cubicBezTo>
                    <a:pt x="37147" y="88227"/>
                    <a:pt x="75247" y="84417"/>
                    <a:pt x="114300" y="84417"/>
                  </a:cubicBezTo>
                  <a:cubicBezTo>
                    <a:pt x="153352" y="84417"/>
                    <a:pt x="192405" y="89180"/>
                    <a:pt x="229552" y="95847"/>
                  </a:cubicBezTo>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05" name="图形 49" descr="会议 纯色填充">
              <a:extLst>
                <a:ext uri="{FF2B5EF4-FFF2-40B4-BE49-F238E27FC236}">
                  <a16:creationId xmlns="" xmlns:a16="http://schemas.microsoft.com/office/drawing/2014/main" id="{E3040B5E-7C5F-4311-AFA0-600936A951E3}"/>
                </a:ext>
              </a:extLst>
            </p:cNvPr>
            <p:cNvSpPr/>
            <p:nvPr/>
          </p:nvSpPr>
          <p:spPr>
            <a:xfrm>
              <a:off x="3092265" y="4467569"/>
              <a:ext cx="229552" cy="218719"/>
            </a:xfrm>
            <a:custGeom>
              <a:avLst/>
              <a:gdLst>
                <a:gd name="connsiteX0" fmla="*/ 229552 w 229552"/>
                <a:gd name="connsiteY0" fmla="*/ 218720 h 218719"/>
                <a:gd name="connsiteX1" fmla="*/ 229552 w 229552"/>
                <a:gd name="connsiteY1" fmla="*/ 56795 h 218719"/>
                <a:gd name="connsiteX2" fmla="*/ 218123 w 229552"/>
                <a:gd name="connsiteY2" fmla="*/ 29172 h 218719"/>
                <a:gd name="connsiteX3" fmla="*/ 200025 w 229552"/>
                <a:gd name="connsiteY3" fmla="*/ 18695 h 218719"/>
                <a:gd name="connsiteX4" fmla="*/ 32385 w 229552"/>
                <a:gd name="connsiteY4" fmla="*/ 17742 h 218719"/>
                <a:gd name="connsiteX5" fmla="*/ 11430 w 229552"/>
                <a:gd name="connsiteY5" fmla="*/ 29172 h 218719"/>
                <a:gd name="connsiteX6" fmla="*/ 0 w 229552"/>
                <a:gd name="connsiteY6" fmla="*/ 56795 h 218719"/>
                <a:gd name="connsiteX7" fmla="*/ 0 w 229552"/>
                <a:gd name="connsiteY7" fmla="*/ 67272 h 218719"/>
                <a:gd name="connsiteX8" fmla="*/ 137160 w 229552"/>
                <a:gd name="connsiteY8" fmla="*/ 128232 h 218719"/>
                <a:gd name="connsiteX9" fmla="*/ 229552 w 229552"/>
                <a:gd name="connsiteY9" fmla="*/ 218720 h 218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9552" h="218719">
                  <a:moveTo>
                    <a:pt x="229552" y="218720"/>
                  </a:moveTo>
                  <a:lnTo>
                    <a:pt x="229552" y="56795"/>
                  </a:lnTo>
                  <a:cubicBezTo>
                    <a:pt x="229552" y="46317"/>
                    <a:pt x="224790" y="35840"/>
                    <a:pt x="218123" y="29172"/>
                  </a:cubicBezTo>
                  <a:cubicBezTo>
                    <a:pt x="215265" y="26315"/>
                    <a:pt x="208598" y="22505"/>
                    <a:pt x="200025" y="18695"/>
                  </a:cubicBezTo>
                  <a:cubicBezTo>
                    <a:pt x="147638" y="-6070"/>
                    <a:pt x="85725" y="-6070"/>
                    <a:pt x="32385" y="17742"/>
                  </a:cubicBezTo>
                  <a:cubicBezTo>
                    <a:pt x="22860" y="21552"/>
                    <a:pt x="15240" y="26315"/>
                    <a:pt x="11430" y="29172"/>
                  </a:cubicBezTo>
                  <a:cubicBezTo>
                    <a:pt x="3810" y="35840"/>
                    <a:pt x="0" y="46317"/>
                    <a:pt x="0" y="56795"/>
                  </a:cubicBezTo>
                  <a:lnTo>
                    <a:pt x="0" y="67272"/>
                  </a:lnTo>
                  <a:cubicBezTo>
                    <a:pt x="50482" y="80607"/>
                    <a:pt x="97155" y="101562"/>
                    <a:pt x="137160" y="128232"/>
                  </a:cubicBezTo>
                  <a:cubicBezTo>
                    <a:pt x="177165" y="153950"/>
                    <a:pt x="207645" y="185382"/>
                    <a:pt x="229552" y="218720"/>
                  </a:cubicBezTo>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206" name="图形 51" descr="网络 纯色填充">
            <a:extLst>
              <a:ext uri="{FF2B5EF4-FFF2-40B4-BE49-F238E27FC236}">
                <a16:creationId xmlns="" xmlns:a16="http://schemas.microsoft.com/office/drawing/2014/main" id="{510D1459-E5A3-49BE-88A0-780CBCA27B3B}"/>
              </a:ext>
            </a:extLst>
          </p:cNvPr>
          <p:cNvSpPr/>
          <p:nvPr/>
        </p:nvSpPr>
        <p:spPr>
          <a:xfrm>
            <a:off x="4160060" y="4208134"/>
            <a:ext cx="716567" cy="672703"/>
          </a:xfrm>
          <a:custGeom>
            <a:avLst/>
            <a:gdLst>
              <a:gd name="connsiteX0" fmla="*/ 710774 w 716567"/>
              <a:gd name="connsiteY0" fmla="*/ 235268 h 672703"/>
              <a:gd name="connsiteX1" fmla="*/ 610761 w 716567"/>
              <a:gd name="connsiteY1" fmla="*/ 194310 h 672703"/>
              <a:gd name="connsiteX2" fmla="*/ 564089 w 716567"/>
              <a:gd name="connsiteY2" fmla="*/ 275273 h 672703"/>
              <a:gd name="connsiteX3" fmla="*/ 441216 w 716567"/>
              <a:gd name="connsiteY3" fmla="*/ 326708 h 672703"/>
              <a:gd name="connsiteX4" fmla="*/ 377399 w 716567"/>
              <a:gd name="connsiteY4" fmla="*/ 281940 h 672703"/>
              <a:gd name="connsiteX5" fmla="*/ 377399 w 716567"/>
              <a:gd name="connsiteY5" fmla="*/ 149543 h 672703"/>
              <a:gd name="connsiteX6" fmla="*/ 434549 w 716567"/>
              <a:gd name="connsiteY6" fmla="*/ 76200 h 672703"/>
              <a:gd name="connsiteX7" fmla="*/ 358349 w 716567"/>
              <a:gd name="connsiteY7" fmla="*/ 0 h 672703"/>
              <a:gd name="connsiteX8" fmla="*/ 358349 w 716567"/>
              <a:gd name="connsiteY8" fmla="*/ 0 h 672703"/>
              <a:gd name="connsiteX9" fmla="*/ 282149 w 716567"/>
              <a:gd name="connsiteY9" fmla="*/ 76200 h 672703"/>
              <a:gd name="connsiteX10" fmla="*/ 339299 w 716567"/>
              <a:gd name="connsiteY10" fmla="*/ 149543 h 672703"/>
              <a:gd name="connsiteX11" fmla="*/ 339299 w 716567"/>
              <a:gd name="connsiteY11" fmla="*/ 280988 h 672703"/>
              <a:gd name="connsiteX12" fmla="*/ 275481 w 716567"/>
              <a:gd name="connsiteY12" fmla="*/ 325755 h 672703"/>
              <a:gd name="connsiteX13" fmla="*/ 152609 w 716567"/>
              <a:gd name="connsiteY13" fmla="*/ 274320 h 672703"/>
              <a:gd name="connsiteX14" fmla="*/ 105936 w 716567"/>
              <a:gd name="connsiteY14" fmla="*/ 193358 h 672703"/>
              <a:gd name="connsiteX15" fmla="*/ 5924 w 716567"/>
              <a:gd name="connsiteY15" fmla="*/ 234315 h 672703"/>
              <a:gd name="connsiteX16" fmla="*/ 46881 w 716567"/>
              <a:gd name="connsiteY16" fmla="*/ 334328 h 672703"/>
              <a:gd name="connsiteX17" fmla="*/ 136416 w 716567"/>
              <a:gd name="connsiteY17" fmla="*/ 309563 h 672703"/>
              <a:gd name="connsiteX18" fmla="*/ 262146 w 716567"/>
              <a:gd name="connsiteY18" fmla="*/ 360998 h 672703"/>
              <a:gd name="connsiteX19" fmla="*/ 261194 w 716567"/>
              <a:gd name="connsiteY19" fmla="*/ 373380 h 672703"/>
              <a:gd name="connsiteX20" fmla="*/ 280244 w 716567"/>
              <a:gd name="connsiteY20" fmla="*/ 430530 h 672703"/>
              <a:gd name="connsiteX21" fmla="*/ 181184 w 716567"/>
              <a:gd name="connsiteY21" fmla="*/ 530543 h 672703"/>
              <a:gd name="connsiteX22" fmla="*/ 88791 w 716567"/>
              <a:gd name="connsiteY22" fmla="*/ 541973 h 672703"/>
              <a:gd name="connsiteX23" fmla="*/ 88791 w 716567"/>
              <a:gd name="connsiteY23" fmla="*/ 649605 h 672703"/>
              <a:gd name="connsiteX24" fmla="*/ 196424 w 716567"/>
              <a:gd name="connsiteY24" fmla="*/ 649605 h 672703"/>
              <a:gd name="connsiteX25" fmla="*/ 207854 w 716567"/>
              <a:gd name="connsiteY25" fmla="*/ 557213 h 672703"/>
              <a:gd name="connsiteX26" fmla="*/ 308819 w 716567"/>
              <a:gd name="connsiteY26" fmla="*/ 456248 h 672703"/>
              <a:gd name="connsiteX27" fmla="*/ 356444 w 716567"/>
              <a:gd name="connsiteY27" fmla="*/ 469583 h 672703"/>
              <a:gd name="connsiteX28" fmla="*/ 358349 w 716567"/>
              <a:gd name="connsiteY28" fmla="*/ 469583 h 672703"/>
              <a:gd name="connsiteX29" fmla="*/ 360254 w 716567"/>
              <a:gd name="connsiteY29" fmla="*/ 469583 h 672703"/>
              <a:gd name="connsiteX30" fmla="*/ 407879 w 716567"/>
              <a:gd name="connsiteY30" fmla="*/ 456248 h 672703"/>
              <a:gd name="connsiteX31" fmla="*/ 508844 w 716567"/>
              <a:gd name="connsiteY31" fmla="*/ 557213 h 672703"/>
              <a:gd name="connsiteX32" fmla="*/ 520274 w 716567"/>
              <a:gd name="connsiteY32" fmla="*/ 650558 h 672703"/>
              <a:gd name="connsiteX33" fmla="*/ 627906 w 716567"/>
              <a:gd name="connsiteY33" fmla="*/ 650558 h 672703"/>
              <a:gd name="connsiteX34" fmla="*/ 627906 w 716567"/>
              <a:gd name="connsiteY34" fmla="*/ 542925 h 672703"/>
              <a:gd name="connsiteX35" fmla="*/ 535514 w 716567"/>
              <a:gd name="connsiteY35" fmla="*/ 531495 h 672703"/>
              <a:gd name="connsiteX36" fmla="*/ 436454 w 716567"/>
              <a:gd name="connsiteY36" fmla="*/ 431483 h 672703"/>
              <a:gd name="connsiteX37" fmla="*/ 455504 w 716567"/>
              <a:gd name="connsiteY37" fmla="*/ 374333 h 672703"/>
              <a:gd name="connsiteX38" fmla="*/ 454551 w 716567"/>
              <a:gd name="connsiteY38" fmla="*/ 361950 h 672703"/>
              <a:gd name="connsiteX39" fmla="*/ 580281 w 716567"/>
              <a:gd name="connsiteY39" fmla="*/ 310515 h 672703"/>
              <a:gd name="connsiteX40" fmla="*/ 669816 w 716567"/>
              <a:gd name="connsiteY40" fmla="*/ 335280 h 672703"/>
              <a:gd name="connsiteX41" fmla="*/ 710774 w 716567"/>
              <a:gd name="connsiteY41" fmla="*/ 235268 h 67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16567" h="672703">
                <a:moveTo>
                  <a:pt x="710774" y="235268"/>
                </a:moveTo>
                <a:cubicBezTo>
                  <a:pt x="694581" y="196215"/>
                  <a:pt x="649814" y="178118"/>
                  <a:pt x="610761" y="194310"/>
                </a:cubicBezTo>
                <a:cubicBezTo>
                  <a:pt x="578376" y="207645"/>
                  <a:pt x="559326" y="241935"/>
                  <a:pt x="564089" y="275273"/>
                </a:cubicBezTo>
                <a:lnTo>
                  <a:pt x="441216" y="326708"/>
                </a:lnTo>
                <a:cubicBezTo>
                  <a:pt x="427881" y="303848"/>
                  <a:pt x="404069" y="286703"/>
                  <a:pt x="377399" y="281940"/>
                </a:cubicBezTo>
                <a:lnTo>
                  <a:pt x="377399" y="149543"/>
                </a:lnTo>
                <a:cubicBezTo>
                  <a:pt x="409784" y="140970"/>
                  <a:pt x="434549" y="111443"/>
                  <a:pt x="434549" y="76200"/>
                </a:cubicBezTo>
                <a:cubicBezTo>
                  <a:pt x="434549" y="34290"/>
                  <a:pt x="400259" y="0"/>
                  <a:pt x="358349" y="0"/>
                </a:cubicBezTo>
                <a:lnTo>
                  <a:pt x="358349" y="0"/>
                </a:lnTo>
                <a:cubicBezTo>
                  <a:pt x="316439" y="0"/>
                  <a:pt x="282149" y="34290"/>
                  <a:pt x="282149" y="76200"/>
                </a:cubicBezTo>
                <a:cubicBezTo>
                  <a:pt x="282149" y="111443"/>
                  <a:pt x="306914" y="140970"/>
                  <a:pt x="339299" y="149543"/>
                </a:cubicBezTo>
                <a:lnTo>
                  <a:pt x="339299" y="280988"/>
                </a:lnTo>
                <a:cubicBezTo>
                  <a:pt x="311676" y="285750"/>
                  <a:pt x="288816" y="302895"/>
                  <a:pt x="275481" y="325755"/>
                </a:cubicBezTo>
                <a:lnTo>
                  <a:pt x="152609" y="274320"/>
                </a:lnTo>
                <a:cubicBezTo>
                  <a:pt x="157371" y="240983"/>
                  <a:pt x="139274" y="206693"/>
                  <a:pt x="105936" y="193358"/>
                </a:cubicBezTo>
                <a:cubicBezTo>
                  <a:pt x="66884" y="177165"/>
                  <a:pt x="22116" y="195263"/>
                  <a:pt x="5924" y="234315"/>
                </a:cubicBezTo>
                <a:cubicBezTo>
                  <a:pt x="-10269" y="273368"/>
                  <a:pt x="7829" y="318135"/>
                  <a:pt x="46881" y="334328"/>
                </a:cubicBezTo>
                <a:cubicBezTo>
                  <a:pt x="79266" y="347663"/>
                  <a:pt x="116414" y="337185"/>
                  <a:pt x="136416" y="309563"/>
                </a:cubicBezTo>
                <a:lnTo>
                  <a:pt x="262146" y="360998"/>
                </a:lnTo>
                <a:cubicBezTo>
                  <a:pt x="261194" y="364808"/>
                  <a:pt x="261194" y="369570"/>
                  <a:pt x="261194" y="373380"/>
                </a:cubicBezTo>
                <a:cubicBezTo>
                  <a:pt x="261194" y="394335"/>
                  <a:pt x="267861" y="414338"/>
                  <a:pt x="280244" y="430530"/>
                </a:cubicBezTo>
                <a:lnTo>
                  <a:pt x="181184" y="530543"/>
                </a:lnTo>
                <a:cubicBezTo>
                  <a:pt x="151656" y="513398"/>
                  <a:pt x="113556" y="517208"/>
                  <a:pt x="88791" y="541973"/>
                </a:cubicBezTo>
                <a:cubicBezTo>
                  <a:pt x="59264" y="571500"/>
                  <a:pt x="59264" y="620078"/>
                  <a:pt x="88791" y="649605"/>
                </a:cubicBezTo>
                <a:cubicBezTo>
                  <a:pt x="118319" y="679133"/>
                  <a:pt x="166896" y="679133"/>
                  <a:pt x="196424" y="649605"/>
                </a:cubicBezTo>
                <a:cubicBezTo>
                  <a:pt x="221189" y="624840"/>
                  <a:pt x="224999" y="586740"/>
                  <a:pt x="207854" y="557213"/>
                </a:cubicBezTo>
                <a:lnTo>
                  <a:pt x="308819" y="456248"/>
                </a:lnTo>
                <a:cubicBezTo>
                  <a:pt x="323106" y="464820"/>
                  <a:pt x="339299" y="469583"/>
                  <a:pt x="356444" y="469583"/>
                </a:cubicBezTo>
                <a:cubicBezTo>
                  <a:pt x="357396" y="469583"/>
                  <a:pt x="357396" y="469583"/>
                  <a:pt x="358349" y="469583"/>
                </a:cubicBezTo>
                <a:cubicBezTo>
                  <a:pt x="359301" y="469583"/>
                  <a:pt x="359301" y="469583"/>
                  <a:pt x="360254" y="469583"/>
                </a:cubicBezTo>
                <a:cubicBezTo>
                  <a:pt x="377399" y="469583"/>
                  <a:pt x="393591" y="464820"/>
                  <a:pt x="407879" y="456248"/>
                </a:cubicBezTo>
                <a:lnTo>
                  <a:pt x="508844" y="557213"/>
                </a:lnTo>
                <a:cubicBezTo>
                  <a:pt x="491699" y="586740"/>
                  <a:pt x="495509" y="624840"/>
                  <a:pt x="520274" y="650558"/>
                </a:cubicBezTo>
                <a:cubicBezTo>
                  <a:pt x="549801" y="680085"/>
                  <a:pt x="598379" y="680085"/>
                  <a:pt x="627906" y="650558"/>
                </a:cubicBezTo>
                <a:cubicBezTo>
                  <a:pt x="657434" y="621030"/>
                  <a:pt x="657434" y="572453"/>
                  <a:pt x="627906" y="542925"/>
                </a:cubicBezTo>
                <a:cubicBezTo>
                  <a:pt x="603141" y="518160"/>
                  <a:pt x="565041" y="514350"/>
                  <a:pt x="535514" y="531495"/>
                </a:cubicBezTo>
                <a:lnTo>
                  <a:pt x="436454" y="431483"/>
                </a:lnTo>
                <a:cubicBezTo>
                  <a:pt x="448836" y="415290"/>
                  <a:pt x="455504" y="396240"/>
                  <a:pt x="455504" y="374333"/>
                </a:cubicBezTo>
                <a:cubicBezTo>
                  <a:pt x="455504" y="370523"/>
                  <a:pt x="455504" y="365760"/>
                  <a:pt x="454551" y="361950"/>
                </a:cubicBezTo>
                <a:lnTo>
                  <a:pt x="580281" y="310515"/>
                </a:lnTo>
                <a:cubicBezTo>
                  <a:pt x="600284" y="337185"/>
                  <a:pt x="637431" y="348615"/>
                  <a:pt x="669816" y="335280"/>
                </a:cubicBezTo>
                <a:cubicBezTo>
                  <a:pt x="707916" y="318135"/>
                  <a:pt x="726966" y="274320"/>
                  <a:pt x="710774" y="235268"/>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nvGrpSpPr>
          <p:cNvPr id="279" name="组合 278">
            <a:extLst>
              <a:ext uri="{FF2B5EF4-FFF2-40B4-BE49-F238E27FC236}">
                <a16:creationId xmlns="" xmlns:a16="http://schemas.microsoft.com/office/drawing/2014/main" id="{C6274297-0744-4F6A-8C87-032D9221F17B}"/>
              </a:ext>
            </a:extLst>
          </p:cNvPr>
          <p:cNvGrpSpPr/>
          <p:nvPr/>
        </p:nvGrpSpPr>
        <p:grpSpPr>
          <a:xfrm>
            <a:off x="5700903" y="4153833"/>
            <a:ext cx="776097" cy="762008"/>
            <a:chOff x="5700903" y="4153833"/>
            <a:chExt cx="776097" cy="762008"/>
          </a:xfrm>
        </p:grpSpPr>
        <p:sp>
          <p:nvSpPr>
            <p:cNvPr id="207" name="图形 53" descr="百事贴 纯色填充">
              <a:extLst>
                <a:ext uri="{FF2B5EF4-FFF2-40B4-BE49-F238E27FC236}">
                  <a16:creationId xmlns="" xmlns:a16="http://schemas.microsoft.com/office/drawing/2014/main" id="{F19BE74A-30CE-4695-AF4B-BFAC01A2B529}"/>
                </a:ext>
              </a:extLst>
            </p:cNvPr>
            <p:cNvSpPr/>
            <p:nvPr/>
          </p:nvSpPr>
          <p:spPr>
            <a:xfrm>
              <a:off x="5700903" y="4247091"/>
              <a:ext cx="776097" cy="668750"/>
            </a:xfrm>
            <a:custGeom>
              <a:avLst/>
              <a:gdLst>
                <a:gd name="connsiteX0" fmla="*/ 689905 w 776097"/>
                <a:gd name="connsiteY0" fmla="*/ 142561 h 668750"/>
                <a:gd name="connsiteX1" fmla="*/ 697687 w 776097"/>
                <a:gd name="connsiteY1" fmla="*/ 180661 h 668750"/>
                <a:gd name="connsiteX2" fmla="*/ 737997 w 776097"/>
                <a:gd name="connsiteY2" fmla="*/ 180661 h 668750"/>
                <a:gd name="connsiteX3" fmla="*/ 737997 w 776097"/>
                <a:gd name="connsiteY3" fmla="*/ 402050 h 668750"/>
                <a:gd name="connsiteX4" fmla="*/ 680847 w 776097"/>
                <a:gd name="connsiteY4" fmla="*/ 459200 h 668750"/>
                <a:gd name="connsiteX5" fmla="*/ 577777 w 776097"/>
                <a:gd name="connsiteY5" fmla="*/ 459200 h 668750"/>
                <a:gd name="connsiteX6" fmla="*/ 576739 w 776097"/>
                <a:gd name="connsiteY6" fmla="*/ 574015 h 668750"/>
                <a:gd name="connsiteX7" fmla="*/ 519589 w 776097"/>
                <a:gd name="connsiteY7" fmla="*/ 630650 h 668750"/>
                <a:gd name="connsiteX8" fmla="*/ 271272 w 776097"/>
                <a:gd name="connsiteY8" fmla="*/ 630650 h 668750"/>
                <a:gd name="connsiteX9" fmla="*/ 271272 w 776097"/>
                <a:gd name="connsiteY9" fmla="*/ 180661 h 668750"/>
                <a:gd name="connsiteX10" fmla="*/ 424148 w 776097"/>
                <a:gd name="connsiteY10" fmla="*/ 180661 h 668750"/>
                <a:gd name="connsiteX11" fmla="*/ 390315 w 776097"/>
                <a:gd name="connsiteY11" fmla="*/ 142561 h 668750"/>
                <a:gd name="connsiteX12" fmla="*/ 233172 w 776097"/>
                <a:gd name="connsiteY12" fmla="*/ 142561 h 668750"/>
                <a:gd name="connsiteX13" fmla="*/ 233172 w 776097"/>
                <a:gd name="connsiteY13" fmla="*/ 557765 h 668750"/>
                <a:gd name="connsiteX14" fmla="*/ 47244 w 776097"/>
                <a:gd name="connsiteY14" fmla="*/ 503472 h 668750"/>
                <a:gd name="connsiteX15" fmla="*/ 180403 w 776097"/>
                <a:gd name="connsiteY15" fmla="*/ 47225 h 668750"/>
                <a:gd name="connsiteX16" fmla="*/ 382619 w 776097"/>
                <a:gd name="connsiteY16" fmla="*/ 106280 h 668750"/>
                <a:gd name="connsiteX17" fmla="*/ 384791 w 776097"/>
                <a:gd name="connsiteY17" fmla="*/ 101651 h 668750"/>
                <a:gd name="connsiteX18" fmla="*/ 403717 w 776097"/>
                <a:gd name="connsiteY18" fmla="*/ 72742 h 668750"/>
                <a:gd name="connsiteX19" fmla="*/ 154505 w 776097"/>
                <a:gd name="connsiteY19" fmla="*/ 0 h 668750"/>
                <a:gd name="connsiteX20" fmla="*/ 0 w 776097"/>
                <a:gd name="connsiteY20" fmla="*/ 529400 h 668750"/>
                <a:gd name="connsiteX21" fmla="*/ 233172 w 776097"/>
                <a:gd name="connsiteY21" fmla="*/ 597456 h 668750"/>
                <a:gd name="connsiteX22" fmla="*/ 233172 w 776097"/>
                <a:gd name="connsiteY22" fmla="*/ 668750 h 668750"/>
                <a:gd name="connsiteX23" fmla="*/ 533533 w 776097"/>
                <a:gd name="connsiteY23" fmla="*/ 668750 h 668750"/>
                <a:gd name="connsiteX24" fmla="*/ 651262 w 776097"/>
                <a:gd name="connsiteY24" fmla="*/ 618001 h 668750"/>
                <a:gd name="connsiteX25" fmla="*/ 731892 w 776097"/>
                <a:gd name="connsiteY25" fmla="*/ 532628 h 668750"/>
                <a:gd name="connsiteX26" fmla="*/ 776097 w 776097"/>
                <a:gd name="connsiteY26" fmla="*/ 421443 h 668750"/>
                <a:gd name="connsiteX27" fmla="*/ 776097 w 776097"/>
                <a:gd name="connsiteY27" fmla="*/ 142561 h 668750"/>
                <a:gd name="connsiteX28" fmla="*/ 704193 w 776097"/>
                <a:gd name="connsiteY28" fmla="*/ 506463 h 668750"/>
                <a:gd name="connsiteX29" fmla="*/ 623554 w 776097"/>
                <a:gd name="connsiteY29" fmla="*/ 591845 h 668750"/>
                <a:gd name="connsiteX30" fmla="*/ 609629 w 776097"/>
                <a:gd name="connsiteY30" fmla="*/ 604285 h 668750"/>
                <a:gd name="connsiteX31" fmla="*/ 614839 w 776097"/>
                <a:gd name="connsiteY31" fmla="*/ 574348 h 668750"/>
                <a:gd name="connsiteX32" fmla="*/ 615544 w 776097"/>
                <a:gd name="connsiteY32" fmla="*/ 497300 h 668750"/>
                <a:gd name="connsiteX33" fmla="*/ 680847 w 776097"/>
                <a:gd name="connsiteY33" fmla="*/ 497300 h 668750"/>
                <a:gd name="connsiteX34" fmla="*/ 717137 w 776097"/>
                <a:gd name="connsiteY34" fmla="*/ 490080 h 668750"/>
                <a:gd name="connsiteX35" fmla="*/ 704193 w 776097"/>
                <a:gd name="connsiteY35" fmla="*/ 506463 h 66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76097" h="668750">
                  <a:moveTo>
                    <a:pt x="689905" y="142561"/>
                  </a:moveTo>
                  <a:cubicBezTo>
                    <a:pt x="694260" y="154836"/>
                    <a:pt x="696879" y="167660"/>
                    <a:pt x="697687" y="180661"/>
                  </a:cubicBezTo>
                  <a:lnTo>
                    <a:pt x="737997" y="180661"/>
                  </a:lnTo>
                  <a:lnTo>
                    <a:pt x="737997" y="402050"/>
                  </a:lnTo>
                  <a:cubicBezTo>
                    <a:pt x="737966" y="433600"/>
                    <a:pt x="712397" y="459169"/>
                    <a:pt x="680847" y="459200"/>
                  </a:cubicBezTo>
                  <a:lnTo>
                    <a:pt x="577777" y="459200"/>
                  </a:lnTo>
                  <a:lnTo>
                    <a:pt x="576739" y="574015"/>
                  </a:lnTo>
                  <a:cubicBezTo>
                    <a:pt x="576369" y="605339"/>
                    <a:pt x="550916" y="630564"/>
                    <a:pt x="519589" y="630650"/>
                  </a:cubicBezTo>
                  <a:lnTo>
                    <a:pt x="271272" y="630650"/>
                  </a:lnTo>
                  <a:lnTo>
                    <a:pt x="271272" y="180661"/>
                  </a:lnTo>
                  <a:lnTo>
                    <a:pt x="424148" y="180661"/>
                  </a:lnTo>
                  <a:cubicBezTo>
                    <a:pt x="411826" y="168929"/>
                    <a:pt x="400508" y="156184"/>
                    <a:pt x="390315" y="142561"/>
                  </a:cubicBezTo>
                  <a:lnTo>
                    <a:pt x="233172" y="142561"/>
                  </a:lnTo>
                  <a:lnTo>
                    <a:pt x="233172" y="557765"/>
                  </a:lnTo>
                  <a:lnTo>
                    <a:pt x="47244" y="503472"/>
                  </a:lnTo>
                  <a:lnTo>
                    <a:pt x="180403" y="47225"/>
                  </a:lnTo>
                  <a:lnTo>
                    <a:pt x="382619" y="106280"/>
                  </a:lnTo>
                  <a:lnTo>
                    <a:pt x="384791" y="101651"/>
                  </a:lnTo>
                  <a:cubicBezTo>
                    <a:pt x="389745" y="91192"/>
                    <a:pt x="396113" y="81465"/>
                    <a:pt x="403717" y="72742"/>
                  </a:cubicBezTo>
                  <a:lnTo>
                    <a:pt x="154505" y="0"/>
                  </a:lnTo>
                  <a:lnTo>
                    <a:pt x="0" y="529400"/>
                  </a:lnTo>
                  <a:lnTo>
                    <a:pt x="233172" y="597456"/>
                  </a:lnTo>
                  <a:lnTo>
                    <a:pt x="233172" y="668750"/>
                  </a:lnTo>
                  <a:lnTo>
                    <a:pt x="533533" y="668750"/>
                  </a:lnTo>
                  <a:cubicBezTo>
                    <a:pt x="578070" y="668668"/>
                    <a:pt x="620624" y="650325"/>
                    <a:pt x="651262" y="618001"/>
                  </a:cubicBezTo>
                  <a:lnTo>
                    <a:pt x="731892" y="532628"/>
                  </a:lnTo>
                  <a:cubicBezTo>
                    <a:pt x="760337" y="502606"/>
                    <a:pt x="776163" y="462802"/>
                    <a:pt x="776097" y="421443"/>
                  </a:cubicBezTo>
                  <a:lnTo>
                    <a:pt x="776097" y="142561"/>
                  </a:lnTo>
                  <a:close/>
                  <a:moveTo>
                    <a:pt x="704193" y="506463"/>
                  </a:moveTo>
                  <a:lnTo>
                    <a:pt x="623554" y="591845"/>
                  </a:lnTo>
                  <a:cubicBezTo>
                    <a:pt x="619235" y="596339"/>
                    <a:pt x="614579" y="600498"/>
                    <a:pt x="609629" y="604285"/>
                  </a:cubicBezTo>
                  <a:cubicBezTo>
                    <a:pt x="612979" y="594655"/>
                    <a:pt x="614738" y="584544"/>
                    <a:pt x="614839" y="574348"/>
                  </a:cubicBezTo>
                  <a:lnTo>
                    <a:pt x="615544" y="497300"/>
                  </a:lnTo>
                  <a:lnTo>
                    <a:pt x="680847" y="497300"/>
                  </a:lnTo>
                  <a:cubicBezTo>
                    <a:pt x="693301" y="497302"/>
                    <a:pt x="705633" y="494849"/>
                    <a:pt x="717137" y="490080"/>
                  </a:cubicBezTo>
                  <a:cubicBezTo>
                    <a:pt x="713287" y="495892"/>
                    <a:pt x="708957" y="501373"/>
                    <a:pt x="704193" y="506463"/>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08" name="图形 53" descr="百事贴 纯色填充">
              <a:extLst>
                <a:ext uri="{FF2B5EF4-FFF2-40B4-BE49-F238E27FC236}">
                  <a16:creationId xmlns="" xmlns:a16="http://schemas.microsoft.com/office/drawing/2014/main" id="{F19BE74A-30CE-4695-AF4B-BFAC01A2B529}"/>
                </a:ext>
              </a:extLst>
            </p:cNvPr>
            <p:cNvSpPr/>
            <p:nvPr/>
          </p:nvSpPr>
          <p:spPr>
            <a:xfrm>
              <a:off x="6120165" y="4153833"/>
              <a:ext cx="299785" cy="381979"/>
            </a:xfrm>
            <a:custGeom>
              <a:avLst/>
              <a:gdLst>
                <a:gd name="connsiteX0" fmla="*/ 81286 w 299785"/>
                <a:gd name="connsiteY0" fmla="*/ 283854 h 381979"/>
                <a:gd name="connsiteX1" fmla="*/ 51445 w 299785"/>
                <a:gd name="connsiteY1" fmla="*/ 347595 h 381979"/>
                <a:gd name="connsiteX2" fmla="*/ 62218 w 299785"/>
                <a:gd name="connsiteY2" fmla="*/ 379501 h 381979"/>
                <a:gd name="connsiteX3" fmla="*/ 94124 w 299785"/>
                <a:gd name="connsiteY3" fmla="*/ 368728 h 381979"/>
                <a:gd name="connsiteX4" fmla="*/ 94564 w 299785"/>
                <a:gd name="connsiteY4" fmla="*/ 367788 h 381979"/>
                <a:gd name="connsiteX5" fmla="*/ 124425 w 299785"/>
                <a:gd name="connsiteY5" fmla="*/ 304056 h 381979"/>
                <a:gd name="connsiteX6" fmla="*/ 231105 w 299785"/>
                <a:gd name="connsiteY6" fmla="*/ 319925 h 381979"/>
                <a:gd name="connsiteX7" fmla="*/ 232420 w 299785"/>
                <a:gd name="connsiteY7" fmla="*/ 319849 h 381979"/>
                <a:gd name="connsiteX8" fmla="*/ 222895 w 299785"/>
                <a:gd name="connsiteY8" fmla="*/ 223961 h 381979"/>
                <a:gd name="connsiteX9" fmla="*/ 251993 w 299785"/>
                <a:gd name="connsiteY9" fmla="*/ 125367 h 381979"/>
                <a:gd name="connsiteX10" fmla="*/ 276273 w 299785"/>
                <a:gd name="connsiteY10" fmla="*/ 121662 h 381979"/>
                <a:gd name="connsiteX11" fmla="*/ 293484 w 299785"/>
                <a:gd name="connsiteY11" fmla="*/ 106108 h 381979"/>
                <a:gd name="connsiteX12" fmla="*/ 299123 w 299785"/>
                <a:gd name="connsiteY12" fmla="*/ 84286 h 381979"/>
                <a:gd name="connsiteX13" fmla="*/ 290332 w 299785"/>
                <a:gd name="connsiteY13" fmla="*/ 61426 h 381979"/>
                <a:gd name="connsiteX14" fmla="*/ 160982 w 299785"/>
                <a:gd name="connsiteY14" fmla="*/ 895 h 381979"/>
                <a:gd name="connsiteX15" fmla="*/ 137760 w 299785"/>
                <a:gd name="connsiteY15" fmla="*/ 8791 h 381979"/>
                <a:gd name="connsiteX16" fmla="*/ 124625 w 299785"/>
                <a:gd name="connsiteY16" fmla="*/ 27098 h 381979"/>
                <a:gd name="connsiteX17" fmla="*/ 123673 w 299785"/>
                <a:gd name="connsiteY17" fmla="*/ 50272 h 381979"/>
                <a:gd name="connsiteX18" fmla="*/ 136379 w 299785"/>
                <a:gd name="connsiteY18" fmla="*/ 71294 h 381979"/>
                <a:gd name="connsiteX19" fmla="*/ 79781 w 299785"/>
                <a:gd name="connsiteY19" fmla="*/ 157019 h 381979"/>
                <a:gd name="connsiteX20" fmla="*/ 0 w 299785"/>
                <a:gd name="connsiteY20" fmla="*/ 211073 h 381979"/>
                <a:gd name="connsiteX21" fmla="*/ 81286 w 299785"/>
                <a:gd name="connsiteY21" fmla="*/ 283854 h 381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9785" h="381979">
                  <a:moveTo>
                    <a:pt x="81286" y="283854"/>
                  </a:moveTo>
                  <a:lnTo>
                    <a:pt x="51445" y="347595"/>
                  </a:lnTo>
                  <a:cubicBezTo>
                    <a:pt x="45609" y="359380"/>
                    <a:pt x="50432" y="373666"/>
                    <a:pt x="62218" y="379501"/>
                  </a:cubicBezTo>
                  <a:cubicBezTo>
                    <a:pt x="74004" y="385337"/>
                    <a:pt x="88288" y="380513"/>
                    <a:pt x="94124" y="368728"/>
                  </a:cubicBezTo>
                  <a:cubicBezTo>
                    <a:pt x="94277" y="368418"/>
                    <a:pt x="94424" y="368104"/>
                    <a:pt x="94564" y="367788"/>
                  </a:cubicBezTo>
                  <a:lnTo>
                    <a:pt x="124425" y="304056"/>
                  </a:lnTo>
                  <a:cubicBezTo>
                    <a:pt x="158542" y="316524"/>
                    <a:pt x="194837" y="321922"/>
                    <a:pt x="231105" y="319925"/>
                  </a:cubicBezTo>
                  <a:lnTo>
                    <a:pt x="232420" y="319849"/>
                  </a:lnTo>
                  <a:cubicBezTo>
                    <a:pt x="245970" y="288378"/>
                    <a:pt x="242371" y="252150"/>
                    <a:pt x="222895" y="223961"/>
                  </a:cubicBezTo>
                  <a:lnTo>
                    <a:pt x="251993" y="125367"/>
                  </a:lnTo>
                  <a:lnTo>
                    <a:pt x="276273" y="121662"/>
                  </a:lnTo>
                  <a:cubicBezTo>
                    <a:pt x="284607" y="120391"/>
                    <a:pt x="291379" y="114272"/>
                    <a:pt x="293484" y="106108"/>
                  </a:cubicBezTo>
                  <a:lnTo>
                    <a:pt x="299123" y="84286"/>
                  </a:lnTo>
                  <a:cubicBezTo>
                    <a:pt x="301356" y="75572"/>
                    <a:pt x="297829" y="66399"/>
                    <a:pt x="290332" y="61426"/>
                  </a:cubicBezTo>
                  <a:cubicBezTo>
                    <a:pt x="250368" y="35102"/>
                    <a:pt x="206798" y="14712"/>
                    <a:pt x="160982" y="895"/>
                  </a:cubicBezTo>
                  <a:cubicBezTo>
                    <a:pt x="152350" y="-1699"/>
                    <a:pt x="143023" y="1472"/>
                    <a:pt x="137760" y="8791"/>
                  </a:cubicBezTo>
                  <a:lnTo>
                    <a:pt x="124625" y="27098"/>
                  </a:lnTo>
                  <a:cubicBezTo>
                    <a:pt x="119702" y="33937"/>
                    <a:pt x="119327" y="43052"/>
                    <a:pt x="123673" y="50272"/>
                  </a:cubicBezTo>
                  <a:lnTo>
                    <a:pt x="136379" y="71294"/>
                  </a:lnTo>
                  <a:lnTo>
                    <a:pt x="79781" y="157019"/>
                  </a:lnTo>
                  <a:cubicBezTo>
                    <a:pt x="45653" y="160095"/>
                    <a:pt x="15511" y="180518"/>
                    <a:pt x="0" y="211073"/>
                  </a:cubicBezTo>
                  <a:cubicBezTo>
                    <a:pt x="21817" y="240651"/>
                    <a:pt x="49486" y="265426"/>
                    <a:pt x="81286" y="283854"/>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78" name="组合 277">
            <a:extLst>
              <a:ext uri="{FF2B5EF4-FFF2-40B4-BE49-F238E27FC236}">
                <a16:creationId xmlns="" xmlns:a16="http://schemas.microsoft.com/office/drawing/2014/main" id="{9DC29C49-2D5F-412E-B794-4B25E3F00925}"/>
              </a:ext>
            </a:extLst>
          </p:cNvPr>
          <p:cNvGrpSpPr/>
          <p:nvPr/>
        </p:nvGrpSpPr>
        <p:grpSpPr>
          <a:xfrm>
            <a:off x="7311642" y="4191942"/>
            <a:ext cx="723900" cy="714375"/>
            <a:chOff x="7311642" y="4191942"/>
            <a:chExt cx="723900" cy="714375"/>
          </a:xfrm>
        </p:grpSpPr>
        <p:sp>
          <p:nvSpPr>
            <p:cNvPr id="209" name="图形 55" descr="清单演示文稿 纯色填充">
              <a:extLst>
                <a:ext uri="{FF2B5EF4-FFF2-40B4-BE49-F238E27FC236}">
                  <a16:creationId xmlns="" xmlns:a16="http://schemas.microsoft.com/office/drawing/2014/main" id="{B05BCD6D-D79B-480A-AA28-952692FAA542}"/>
                </a:ext>
              </a:extLst>
            </p:cNvPr>
            <p:cNvSpPr/>
            <p:nvPr/>
          </p:nvSpPr>
          <p:spPr>
            <a:xfrm>
              <a:off x="7311642" y="4191942"/>
              <a:ext cx="723900" cy="714375"/>
            </a:xfrm>
            <a:custGeom>
              <a:avLst/>
              <a:gdLst>
                <a:gd name="connsiteX0" fmla="*/ 628650 w 723900"/>
                <a:gd name="connsiteY0" fmla="*/ 104775 h 714375"/>
                <a:gd name="connsiteX1" fmla="*/ 628650 w 723900"/>
                <a:gd name="connsiteY1" fmla="*/ 447675 h 714375"/>
                <a:gd name="connsiteX2" fmla="*/ 95250 w 723900"/>
                <a:gd name="connsiteY2" fmla="*/ 447675 h 714375"/>
                <a:gd name="connsiteX3" fmla="*/ 95250 w 723900"/>
                <a:gd name="connsiteY3" fmla="*/ 104775 h 714375"/>
                <a:gd name="connsiteX4" fmla="*/ 704850 w 723900"/>
                <a:gd name="connsiteY4" fmla="*/ 466725 h 714375"/>
                <a:gd name="connsiteX5" fmla="*/ 685800 w 723900"/>
                <a:gd name="connsiteY5" fmla="*/ 466725 h 714375"/>
                <a:gd name="connsiteX6" fmla="*/ 685800 w 723900"/>
                <a:gd name="connsiteY6" fmla="*/ 76200 h 714375"/>
                <a:gd name="connsiteX7" fmla="*/ 704850 w 723900"/>
                <a:gd name="connsiteY7" fmla="*/ 76200 h 714375"/>
                <a:gd name="connsiteX8" fmla="*/ 723900 w 723900"/>
                <a:gd name="connsiteY8" fmla="*/ 57150 h 714375"/>
                <a:gd name="connsiteX9" fmla="*/ 704850 w 723900"/>
                <a:gd name="connsiteY9" fmla="*/ 38100 h 714375"/>
                <a:gd name="connsiteX10" fmla="*/ 381000 w 723900"/>
                <a:gd name="connsiteY10" fmla="*/ 38100 h 714375"/>
                <a:gd name="connsiteX11" fmla="*/ 381000 w 723900"/>
                <a:gd name="connsiteY11" fmla="*/ 19050 h 714375"/>
                <a:gd name="connsiteX12" fmla="*/ 361950 w 723900"/>
                <a:gd name="connsiteY12" fmla="*/ 0 h 714375"/>
                <a:gd name="connsiteX13" fmla="*/ 342900 w 723900"/>
                <a:gd name="connsiteY13" fmla="*/ 19050 h 714375"/>
                <a:gd name="connsiteX14" fmla="*/ 342900 w 723900"/>
                <a:gd name="connsiteY14" fmla="*/ 38100 h 714375"/>
                <a:gd name="connsiteX15" fmla="*/ 19050 w 723900"/>
                <a:gd name="connsiteY15" fmla="*/ 38100 h 714375"/>
                <a:gd name="connsiteX16" fmla="*/ 0 w 723900"/>
                <a:gd name="connsiteY16" fmla="*/ 57150 h 714375"/>
                <a:gd name="connsiteX17" fmla="*/ 19050 w 723900"/>
                <a:gd name="connsiteY17" fmla="*/ 76200 h 714375"/>
                <a:gd name="connsiteX18" fmla="*/ 38100 w 723900"/>
                <a:gd name="connsiteY18" fmla="*/ 76200 h 714375"/>
                <a:gd name="connsiteX19" fmla="*/ 38100 w 723900"/>
                <a:gd name="connsiteY19" fmla="*/ 466725 h 714375"/>
                <a:gd name="connsiteX20" fmla="*/ 19050 w 723900"/>
                <a:gd name="connsiteY20" fmla="*/ 466725 h 714375"/>
                <a:gd name="connsiteX21" fmla="*/ 0 w 723900"/>
                <a:gd name="connsiteY21" fmla="*/ 485775 h 714375"/>
                <a:gd name="connsiteX22" fmla="*/ 19050 w 723900"/>
                <a:gd name="connsiteY22" fmla="*/ 504825 h 714375"/>
                <a:gd name="connsiteX23" fmla="*/ 309944 w 723900"/>
                <a:gd name="connsiteY23" fmla="*/ 504825 h 714375"/>
                <a:gd name="connsiteX24" fmla="*/ 163259 w 723900"/>
                <a:gd name="connsiteY24" fmla="*/ 651510 h 714375"/>
                <a:gd name="connsiteX25" fmla="*/ 163401 w 723900"/>
                <a:gd name="connsiteY25" fmla="*/ 678609 h 714375"/>
                <a:gd name="connsiteX26" fmla="*/ 190500 w 723900"/>
                <a:gd name="connsiteY26" fmla="*/ 678466 h 714375"/>
                <a:gd name="connsiteX27" fmla="*/ 342900 w 723900"/>
                <a:gd name="connsiteY27" fmla="*/ 526066 h 714375"/>
                <a:gd name="connsiteX28" fmla="*/ 342900 w 723900"/>
                <a:gd name="connsiteY28" fmla="*/ 695325 h 714375"/>
                <a:gd name="connsiteX29" fmla="*/ 361950 w 723900"/>
                <a:gd name="connsiteY29" fmla="*/ 714375 h 714375"/>
                <a:gd name="connsiteX30" fmla="*/ 381000 w 723900"/>
                <a:gd name="connsiteY30" fmla="*/ 695325 h 714375"/>
                <a:gd name="connsiteX31" fmla="*/ 381000 w 723900"/>
                <a:gd name="connsiteY31" fmla="*/ 525780 h 714375"/>
                <a:gd name="connsiteX32" fmla="*/ 533400 w 723900"/>
                <a:gd name="connsiteY32" fmla="*/ 678180 h 714375"/>
                <a:gd name="connsiteX33" fmla="*/ 560356 w 723900"/>
                <a:gd name="connsiteY33" fmla="*/ 678180 h 714375"/>
                <a:gd name="connsiteX34" fmla="*/ 560356 w 723900"/>
                <a:gd name="connsiteY34" fmla="*/ 651224 h 714375"/>
                <a:gd name="connsiteX35" fmla="*/ 413957 w 723900"/>
                <a:gd name="connsiteY35" fmla="*/ 504825 h 714375"/>
                <a:gd name="connsiteX36" fmla="*/ 704850 w 723900"/>
                <a:gd name="connsiteY36" fmla="*/ 504825 h 714375"/>
                <a:gd name="connsiteX37" fmla="*/ 723900 w 723900"/>
                <a:gd name="connsiteY37" fmla="*/ 485775 h 714375"/>
                <a:gd name="connsiteX38" fmla="*/ 704850 w 723900"/>
                <a:gd name="connsiteY38" fmla="*/ 466725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23900" h="714375">
                  <a:moveTo>
                    <a:pt x="628650" y="104775"/>
                  </a:moveTo>
                  <a:lnTo>
                    <a:pt x="628650" y="447675"/>
                  </a:lnTo>
                  <a:lnTo>
                    <a:pt x="95250" y="447675"/>
                  </a:lnTo>
                  <a:lnTo>
                    <a:pt x="95250" y="104775"/>
                  </a:lnTo>
                  <a:close/>
                  <a:moveTo>
                    <a:pt x="704850" y="466725"/>
                  </a:moveTo>
                  <a:lnTo>
                    <a:pt x="685800" y="466725"/>
                  </a:lnTo>
                  <a:lnTo>
                    <a:pt x="685800" y="76200"/>
                  </a:lnTo>
                  <a:lnTo>
                    <a:pt x="704850" y="76200"/>
                  </a:lnTo>
                  <a:cubicBezTo>
                    <a:pt x="715371" y="76200"/>
                    <a:pt x="723900" y="67671"/>
                    <a:pt x="723900" y="57150"/>
                  </a:cubicBezTo>
                  <a:cubicBezTo>
                    <a:pt x="723900" y="46629"/>
                    <a:pt x="715371" y="38100"/>
                    <a:pt x="704850" y="38100"/>
                  </a:cubicBezTo>
                  <a:lnTo>
                    <a:pt x="381000" y="38100"/>
                  </a:lnTo>
                  <a:lnTo>
                    <a:pt x="381000" y="19050"/>
                  </a:lnTo>
                  <a:cubicBezTo>
                    <a:pt x="381000" y="8529"/>
                    <a:pt x="372471" y="0"/>
                    <a:pt x="361950" y="0"/>
                  </a:cubicBezTo>
                  <a:cubicBezTo>
                    <a:pt x="351429" y="0"/>
                    <a:pt x="342900" y="8529"/>
                    <a:pt x="342900" y="19050"/>
                  </a:cubicBezTo>
                  <a:lnTo>
                    <a:pt x="342900" y="38100"/>
                  </a:lnTo>
                  <a:lnTo>
                    <a:pt x="19050" y="38100"/>
                  </a:lnTo>
                  <a:cubicBezTo>
                    <a:pt x="8529" y="38100"/>
                    <a:pt x="0" y="46629"/>
                    <a:pt x="0" y="57150"/>
                  </a:cubicBezTo>
                  <a:cubicBezTo>
                    <a:pt x="0" y="67671"/>
                    <a:pt x="8529" y="76200"/>
                    <a:pt x="19050" y="76200"/>
                  </a:cubicBezTo>
                  <a:lnTo>
                    <a:pt x="38100" y="76200"/>
                  </a:lnTo>
                  <a:lnTo>
                    <a:pt x="38100" y="466725"/>
                  </a:lnTo>
                  <a:lnTo>
                    <a:pt x="19050" y="466725"/>
                  </a:lnTo>
                  <a:cubicBezTo>
                    <a:pt x="8529" y="466725"/>
                    <a:pt x="0" y="475254"/>
                    <a:pt x="0" y="485775"/>
                  </a:cubicBezTo>
                  <a:cubicBezTo>
                    <a:pt x="0" y="496296"/>
                    <a:pt x="8529" y="504825"/>
                    <a:pt x="19050" y="504825"/>
                  </a:cubicBezTo>
                  <a:lnTo>
                    <a:pt x="309944" y="504825"/>
                  </a:lnTo>
                  <a:lnTo>
                    <a:pt x="163259" y="651510"/>
                  </a:lnTo>
                  <a:cubicBezTo>
                    <a:pt x="155815" y="659033"/>
                    <a:pt x="155879" y="671165"/>
                    <a:pt x="163401" y="678609"/>
                  </a:cubicBezTo>
                  <a:cubicBezTo>
                    <a:pt x="170924" y="686052"/>
                    <a:pt x="183056" y="685989"/>
                    <a:pt x="190500" y="678466"/>
                  </a:cubicBezTo>
                  <a:lnTo>
                    <a:pt x="342900" y="526066"/>
                  </a:lnTo>
                  <a:lnTo>
                    <a:pt x="342900" y="695325"/>
                  </a:lnTo>
                  <a:cubicBezTo>
                    <a:pt x="342900" y="705846"/>
                    <a:pt x="351429" y="714375"/>
                    <a:pt x="361950" y="714375"/>
                  </a:cubicBezTo>
                  <a:cubicBezTo>
                    <a:pt x="372471" y="714375"/>
                    <a:pt x="381000" y="705846"/>
                    <a:pt x="381000" y="695325"/>
                  </a:cubicBezTo>
                  <a:lnTo>
                    <a:pt x="381000" y="525780"/>
                  </a:lnTo>
                  <a:lnTo>
                    <a:pt x="533400" y="678180"/>
                  </a:lnTo>
                  <a:cubicBezTo>
                    <a:pt x="540844" y="685624"/>
                    <a:pt x="552912" y="685624"/>
                    <a:pt x="560356" y="678180"/>
                  </a:cubicBezTo>
                  <a:cubicBezTo>
                    <a:pt x="567800" y="670736"/>
                    <a:pt x="567800" y="658668"/>
                    <a:pt x="560356" y="651224"/>
                  </a:cubicBezTo>
                  <a:lnTo>
                    <a:pt x="413957" y="504825"/>
                  </a:lnTo>
                  <a:lnTo>
                    <a:pt x="704850" y="504825"/>
                  </a:lnTo>
                  <a:cubicBezTo>
                    <a:pt x="715371" y="504825"/>
                    <a:pt x="723900" y="496296"/>
                    <a:pt x="723900" y="485775"/>
                  </a:cubicBezTo>
                  <a:cubicBezTo>
                    <a:pt x="723900" y="475254"/>
                    <a:pt x="715371" y="466725"/>
                    <a:pt x="704850" y="466725"/>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10" name="图形 55" descr="清单演示文稿 纯色填充">
              <a:extLst>
                <a:ext uri="{FF2B5EF4-FFF2-40B4-BE49-F238E27FC236}">
                  <a16:creationId xmlns="" xmlns:a16="http://schemas.microsoft.com/office/drawing/2014/main" id="{B05BCD6D-D79B-480A-AA28-952692FAA542}"/>
                </a:ext>
              </a:extLst>
            </p:cNvPr>
            <p:cNvSpPr/>
            <p:nvPr/>
          </p:nvSpPr>
          <p:spPr>
            <a:xfrm>
              <a:off x="7683117" y="4382442"/>
              <a:ext cx="161925" cy="38100"/>
            </a:xfrm>
            <a:custGeom>
              <a:avLst/>
              <a:gdLst>
                <a:gd name="connsiteX0" fmla="*/ 0 w 161925"/>
                <a:gd name="connsiteY0" fmla="*/ 0 h 38100"/>
                <a:gd name="connsiteX1" fmla="*/ 161925 w 161925"/>
                <a:gd name="connsiteY1" fmla="*/ 0 h 38100"/>
                <a:gd name="connsiteX2" fmla="*/ 161925 w 161925"/>
                <a:gd name="connsiteY2" fmla="*/ 38100 h 38100"/>
                <a:gd name="connsiteX3" fmla="*/ 0 w 16192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61925" h="38100">
                  <a:moveTo>
                    <a:pt x="0" y="0"/>
                  </a:moveTo>
                  <a:lnTo>
                    <a:pt x="161925" y="0"/>
                  </a:lnTo>
                  <a:lnTo>
                    <a:pt x="16192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11" name="图形 55" descr="清单演示文稿 纯色填充">
              <a:extLst>
                <a:ext uri="{FF2B5EF4-FFF2-40B4-BE49-F238E27FC236}">
                  <a16:creationId xmlns="" xmlns:a16="http://schemas.microsoft.com/office/drawing/2014/main" id="{B05BCD6D-D79B-480A-AA28-952692FAA542}"/>
                </a:ext>
              </a:extLst>
            </p:cNvPr>
            <p:cNvSpPr/>
            <p:nvPr/>
          </p:nvSpPr>
          <p:spPr>
            <a:xfrm>
              <a:off x="7483092" y="4342436"/>
              <a:ext cx="140969" cy="116205"/>
            </a:xfrm>
            <a:custGeom>
              <a:avLst/>
              <a:gdLst>
                <a:gd name="connsiteX0" fmla="*/ 140970 w 140969"/>
                <a:gd name="connsiteY0" fmla="*/ 26670 h 116205"/>
                <a:gd name="connsiteX1" fmla="*/ 114300 w 140969"/>
                <a:gd name="connsiteY1" fmla="*/ 0 h 116205"/>
                <a:gd name="connsiteX2" fmla="*/ 51435 w 140969"/>
                <a:gd name="connsiteY2" fmla="*/ 62865 h 116205"/>
                <a:gd name="connsiteX3" fmla="*/ 26670 w 140969"/>
                <a:gd name="connsiteY3" fmla="*/ 38100 h 116205"/>
                <a:gd name="connsiteX4" fmla="*/ 0 w 140969"/>
                <a:gd name="connsiteY4" fmla="*/ 64770 h 116205"/>
                <a:gd name="connsiteX5" fmla="*/ 51435 w 140969"/>
                <a:gd name="connsiteY5" fmla="*/ 116205 h 116205"/>
                <a:gd name="connsiteX6" fmla="*/ 140970 w 140969"/>
                <a:gd name="connsiteY6" fmla="*/ 26670 h 116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969" h="116205">
                  <a:moveTo>
                    <a:pt x="140970" y="26670"/>
                  </a:moveTo>
                  <a:lnTo>
                    <a:pt x="114300" y="0"/>
                  </a:lnTo>
                  <a:lnTo>
                    <a:pt x="51435" y="62865"/>
                  </a:lnTo>
                  <a:lnTo>
                    <a:pt x="26670" y="38100"/>
                  </a:lnTo>
                  <a:lnTo>
                    <a:pt x="0" y="64770"/>
                  </a:lnTo>
                  <a:lnTo>
                    <a:pt x="51435" y="116205"/>
                  </a:lnTo>
                  <a:lnTo>
                    <a:pt x="140970" y="2667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12" name="图形 55" descr="清单演示文稿 纯色填充">
              <a:extLst>
                <a:ext uri="{FF2B5EF4-FFF2-40B4-BE49-F238E27FC236}">
                  <a16:creationId xmlns="" xmlns:a16="http://schemas.microsoft.com/office/drawing/2014/main" id="{B05BCD6D-D79B-480A-AA28-952692FAA542}"/>
                </a:ext>
              </a:extLst>
            </p:cNvPr>
            <p:cNvSpPr/>
            <p:nvPr/>
          </p:nvSpPr>
          <p:spPr>
            <a:xfrm>
              <a:off x="7683117" y="4506267"/>
              <a:ext cx="161925" cy="38100"/>
            </a:xfrm>
            <a:custGeom>
              <a:avLst/>
              <a:gdLst>
                <a:gd name="connsiteX0" fmla="*/ 0 w 161925"/>
                <a:gd name="connsiteY0" fmla="*/ 0 h 38100"/>
                <a:gd name="connsiteX1" fmla="*/ 161925 w 161925"/>
                <a:gd name="connsiteY1" fmla="*/ 0 h 38100"/>
                <a:gd name="connsiteX2" fmla="*/ 161925 w 161925"/>
                <a:gd name="connsiteY2" fmla="*/ 38100 h 38100"/>
                <a:gd name="connsiteX3" fmla="*/ 0 w 16192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61925" h="38100">
                  <a:moveTo>
                    <a:pt x="0" y="0"/>
                  </a:moveTo>
                  <a:lnTo>
                    <a:pt x="161925" y="0"/>
                  </a:lnTo>
                  <a:lnTo>
                    <a:pt x="16192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13" name="图形 55" descr="清单演示文稿 纯色填充">
              <a:extLst>
                <a:ext uri="{FF2B5EF4-FFF2-40B4-BE49-F238E27FC236}">
                  <a16:creationId xmlns="" xmlns:a16="http://schemas.microsoft.com/office/drawing/2014/main" id="{B05BCD6D-D79B-480A-AA28-952692FAA542}"/>
                </a:ext>
              </a:extLst>
            </p:cNvPr>
            <p:cNvSpPr/>
            <p:nvPr/>
          </p:nvSpPr>
          <p:spPr>
            <a:xfrm>
              <a:off x="7483092" y="4466261"/>
              <a:ext cx="140969" cy="116205"/>
            </a:xfrm>
            <a:custGeom>
              <a:avLst/>
              <a:gdLst>
                <a:gd name="connsiteX0" fmla="*/ 140970 w 140969"/>
                <a:gd name="connsiteY0" fmla="*/ 26670 h 116205"/>
                <a:gd name="connsiteX1" fmla="*/ 114300 w 140969"/>
                <a:gd name="connsiteY1" fmla="*/ 0 h 116205"/>
                <a:gd name="connsiteX2" fmla="*/ 51435 w 140969"/>
                <a:gd name="connsiteY2" fmla="*/ 62865 h 116205"/>
                <a:gd name="connsiteX3" fmla="*/ 26670 w 140969"/>
                <a:gd name="connsiteY3" fmla="*/ 38100 h 116205"/>
                <a:gd name="connsiteX4" fmla="*/ 0 w 140969"/>
                <a:gd name="connsiteY4" fmla="*/ 64770 h 116205"/>
                <a:gd name="connsiteX5" fmla="*/ 51435 w 140969"/>
                <a:gd name="connsiteY5" fmla="*/ 116205 h 116205"/>
                <a:gd name="connsiteX6" fmla="*/ 140970 w 140969"/>
                <a:gd name="connsiteY6" fmla="*/ 26670 h 116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969" h="116205">
                  <a:moveTo>
                    <a:pt x="140970" y="26670"/>
                  </a:moveTo>
                  <a:lnTo>
                    <a:pt x="114300" y="0"/>
                  </a:lnTo>
                  <a:lnTo>
                    <a:pt x="51435" y="62865"/>
                  </a:lnTo>
                  <a:lnTo>
                    <a:pt x="26670" y="38100"/>
                  </a:lnTo>
                  <a:lnTo>
                    <a:pt x="0" y="64770"/>
                  </a:lnTo>
                  <a:lnTo>
                    <a:pt x="51435" y="116205"/>
                  </a:lnTo>
                  <a:lnTo>
                    <a:pt x="140970" y="2667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77" name="组合 276">
            <a:extLst>
              <a:ext uri="{FF2B5EF4-FFF2-40B4-BE49-F238E27FC236}">
                <a16:creationId xmlns="" xmlns:a16="http://schemas.microsoft.com/office/drawing/2014/main" id="{1758B1CE-F332-4BF8-A3DA-E3D57CC106B0}"/>
              </a:ext>
            </a:extLst>
          </p:cNvPr>
          <p:cNvGrpSpPr/>
          <p:nvPr/>
        </p:nvGrpSpPr>
        <p:grpSpPr>
          <a:xfrm>
            <a:off x="8889233" y="4191942"/>
            <a:ext cx="723900" cy="714375"/>
            <a:chOff x="8889233" y="4191942"/>
            <a:chExt cx="723900" cy="714375"/>
          </a:xfrm>
        </p:grpSpPr>
        <p:sp>
          <p:nvSpPr>
            <p:cNvPr id="214" name="图形 57" descr="组织结构图演示文稿 纯色填充">
              <a:extLst>
                <a:ext uri="{FF2B5EF4-FFF2-40B4-BE49-F238E27FC236}">
                  <a16:creationId xmlns="" xmlns:a16="http://schemas.microsoft.com/office/drawing/2014/main" id="{5AE3EFE7-8A6D-4A8B-9EC1-13D25B2012D7}"/>
                </a:ext>
              </a:extLst>
            </p:cNvPr>
            <p:cNvSpPr/>
            <p:nvPr/>
          </p:nvSpPr>
          <p:spPr>
            <a:xfrm>
              <a:off x="8889233" y="4191942"/>
              <a:ext cx="723900" cy="714375"/>
            </a:xfrm>
            <a:custGeom>
              <a:avLst/>
              <a:gdLst>
                <a:gd name="connsiteX0" fmla="*/ 628650 w 723900"/>
                <a:gd name="connsiteY0" fmla="*/ 104775 h 714375"/>
                <a:gd name="connsiteX1" fmla="*/ 628650 w 723900"/>
                <a:gd name="connsiteY1" fmla="*/ 447675 h 714375"/>
                <a:gd name="connsiteX2" fmla="*/ 95250 w 723900"/>
                <a:gd name="connsiteY2" fmla="*/ 447675 h 714375"/>
                <a:gd name="connsiteX3" fmla="*/ 95250 w 723900"/>
                <a:gd name="connsiteY3" fmla="*/ 104775 h 714375"/>
                <a:gd name="connsiteX4" fmla="*/ 704850 w 723900"/>
                <a:gd name="connsiteY4" fmla="*/ 466725 h 714375"/>
                <a:gd name="connsiteX5" fmla="*/ 685800 w 723900"/>
                <a:gd name="connsiteY5" fmla="*/ 466725 h 714375"/>
                <a:gd name="connsiteX6" fmla="*/ 685800 w 723900"/>
                <a:gd name="connsiteY6" fmla="*/ 76200 h 714375"/>
                <a:gd name="connsiteX7" fmla="*/ 704850 w 723900"/>
                <a:gd name="connsiteY7" fmla="*/ 76200 h 714375"/>
                <a:gd name="connsiteX8" fmla="*/ 723900 w 723900"/>
                <a:gd name="connsiteY8" fmla="*/ 57150 h 714375"/>
                <a:gd name="connsiteX9" fmla="*/ 704850 w 723900"/>
                <a:gd name="connsiteY9" fmla="*/ 38100 h 714375"/>
                <a:gd name="connsiteX10" fmla="*/ 381000 w 723900"/>
                <a:gd name="connsiteY10" fmla="*/ 38100 h 714375"/>
                <a:gd name="connsiteX11" fmla="*/ 381000 w 723900"/>
                <a:gd name="connsiteY11" fmla="*/ 19050 h 714375"/>
                <a:gd name="connsiteX12" fmla="*/ 361950 w 723900"/>
                <a:gd name="connsiteY12" fmla="*/ 0 h 714375"/>
                <a:gd name="connsiteX13" fmla="*/ 342900 w 723900"/>
                <a:gd name="connsiteY13" fmla="*/ 19050 h 714375"/>
                <a:gd name="connsiteX14" fmla="*/ 342900 w 723900"/>
                <a:gd name="connsiteY14" fmla="*/ 38100 h 714375"/>
                <a:gd name="connsiteX15" fmla="*/ 19050 w 723900"/>
                <a:gd name="connsiteY15" fmla="*/ 38100 h 714375"/>
                <a:gd name="connsiteX16" fmla="*/ 0 w 723900"/>
                <a:gd name="connsiteY16" fmla="*/ 57150 h 714375"/>
                <a:gd name="connsiteX17" fmla="*/ 19050 w 723900"/>
                <a:gd name="connsiteY17" fmla="*/ 76200 h 714375"/>
                <a:gd name="connsiteX18" fmla="*/ 38100 w 723900"/>
                <a:gd name="connsiteY18" fmla="*/ 76200 h 714375"/>
                <a:gd name="connsiteX19" fmla="*/ 38100 w 723900"/>
                <a:gd name="connsiteY19" fmla="*/ 466725 h 714375"/>
                <a:gd name="connsiteX20" fmla="*/ 19050 w 723900"/>
                <a:gd name="connsiteY20" fmla="*/ 466725 h 714375"/>
                <a:gd name="connsiteX21" fmla="*/ 0 w 723900"/>
                <a:gd name="connsiteY21" fmla="*/ 485775 h 714375"/>
                <a:gd name="connsiteX22" fmla="*/ 19050 w 723900"/>
                <a:gd name="connsiteY22" fmla="*/ 504825 h 714375"/>
                <a:gd name="connsiteX23" fmla="*/ 309944 w 723900"/>
                <a:gd name="connsiteY23" fmla="*/ 504825 h 714375"/>
                <a:gd name="connsiteX24" fmla="*/ 163259 w 723900"/>
                <a:gd name="connsiteY24" fmla="*/ 651510 h 714375"/>
                <a:gd name="connsiteX25" fmla="*/ 163401 w 723900"/>
                <a:gd name="connsiteY25" fmla="*/ 678609 h 714375"/>
                <a:gd name="connsiteX26" fmla="*/ 190500 w 723900"/>
                <a:gd name="connsiteY26" fmla="*/ 678466 h 714375"/>
                <a:gd name="connsiteX27" fmla="*/ 342900 w 723900"/>
                <a:gd name="connsiteY27" fmla="*/ 526066 h 714375"/>
                <a:gd name="connsiteX28" fmla="*/ 342900 w 723900"/>
                <a:gd name="connsiteY28" fmla="*/ 695325 h 714375"/>
                <a:gd name="connsiteX29" fmla="*/ 361950 w 723900"/>
                <a:gd name="connsiteY29" fmla="*/ 714375 h 714375"/>
                <a:gd name="connsiteX30" fmla="*/ 381000 w 723900"/>
                <a:gd name="connsiteY30" fmla="*/ 695325 h 714375"/>
                <a:gd name="connsiteX31" fmla="*/ 381000 w 723900"/>
                <a:gd name="connsiteY31" fmla="*/ 525780 h 714375"/>
                <a:gd name="connsiteX32" fmla="*/ 533400 w 723900"/>
                <a:gd name="connsiteY32" fmla="*/ 678180 h 714375"/>
                <a:gd name="connsiteX33" fmla="*/ 560356 w 723900"/>
                <a:gd name="connsiteY33" fmla="*/ 678180 h 714375"/>
                <a:gd name="connsiteX34" fmla="*/ 560356 w 723900"/>
                <a:gd name="connsiteY34" fmla="*/ 651224 h 714375"/>
                <a:gd name="connsiteX35" fmla="*/ 413957 w 723900"/>
                <a:gd name="connsiteY35" fmla="*/ 504825 h 714375"/>
                <a:gd name="connsiteX36" fmla="*/ 704850 w 723900"/>
                <a:gd name="connsiteY36" fmla="*/ 504825 h 714375"/>
                <a:gd name="connsiteX37" fmla="*/ 723900 w 723900"/>
                <a:gd name="connsiteY37" fmla="*/ 485775 h 714375"/>
                <a:gd name="connsiteX38" fmla="*/ 704850 w 723900"/>
                <a:gd name="connsiteY38" fmla="*/ 466725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23900" h="714375">
                  <a:moveTo>
                    <a:pt x="628650" y="104775"/>
                  </a:moveTo>
                  <a:lnTo>
                    <a:pt x="628650" y="447675"/>
                  </a:lnTo>
                  <a:lnTo>
                    <a:pt x="95250" y="447675"/>
                  </a:lnTo>
                  <a:lnTo>
                    <a:pt x="95250" y="104775"/>
                  </a:lnTo>
                  <a:close/>
                  <a:moveTo>
                    <a:pt x="704850" y="466725"/>
                  </a:moveTo>
                  <a:lnTo>
                    <a:pt x="685800" y="466725"/>
                  </a:lnTo>
                  <a:lnTo>
                    <a:pt x="685800" y="76200"/>
                  </a:lnTo>
                  <a:lnTo>
                    <a:pt x="704850" y="76200"/>
                  </a:lnTo>
                  <a:cubicBezTo>
                    <a:pt x="715371" y="76200"/>
                    <a:pt x="723900" y="67671"/>
                    <a:pt x="723900" y="57150"/>
                  </a:cubicBezTo>
                  <a:cubicBezTo>
                    <a:pt x="723900" y="46629"/>
                    <a:pt x="715371" y="38100"/>
                    <a:pt x="704850" y="38100"/>
                  </a:cubicBezTo>
                  <a:lnTo>
                    <a:pt x="381000" y="38100"/>
                  </a:lnTo>
                  <a:lnTo>
                    <a:pt x="381000" y="19050"/>
                  </a:lnTo>
                  <a:cubicBezTo>
                    <a:pt x="381000" y="8529"/>
                    <a:pt x="372471" y="0"/>
                    <a:pt x="361950" y="0"/>
                  </a:cubicBezTo>
                  <a:cubicBezTo>
                    <a:pt x="351429" y="0"/>
                    <a:pt x="342900" y="8529"/>
                    <a:pt x="342900" y="19050"/>
                  </a:cubicBezTo>
                  <a:lnTo>
                    <a:pt x="342900" y="38100"/>
                  </a:lnTo>
                  <a:lnTo>
                    <a:pt x="19050" y="38100"/>
                  </a:lnTo>
                  <a:cubicBezTo>
                    <a:pt x="8529" y="38100"/>
                    <a:pt x="0" y="46629"/>
                    <a:pt x="0" y="57150"/>
                  </a:cubicBezTo>
                  <a:cubicBezTo>
                    <a:pt x="0" y="67671"/>
                    <a:pt x="8529" y="76200"/>
                    <a:pt x="19050" y="76200"/>
                  </a:cubicBezTo>
                  <a:lnTo>
                    <a:pt x="38100" y="76200"/>
                  </a:lnTo>
                  <a:lnTo>
                    <a:pt x="38100" y="466725"/>
                  </a:lnTo>
                  <a:lnTo>
                    <a:pt x="19050" y="466725"/>
                  </a:lnTo>
                  <a:cubicBezTo>
                    <a:pt x="8529" y="466725"/>
                    <a:pt x="0" y="475254"/>
                    <a:pt x="0" y="485775"/>
                  </a:cubicBezTo>
                  <a:cubicBezTo>
                    <a:pt x="0" y="496296"/>
                    <a:pt x="8529" y="504825"/>
                    <a:pt x="19050" y="504825"/>
                  </a:cubicBezTo>
                  <a:lnTo>
                    <a:pt x="309944" y="504825"/>
                  </a:lnTo>
                  <a:lnTo>
                    <a:pt x="163259" y="651510"/>
                  </a:lnTo>
                  <a:cubicBezTo>
                    <a:pt x="155815" y="659033"/>
                    <a:pt x="155879" y="671165"/>
                    <a:pt x="163401" y="678609"/>
                  </a:cubicBezTo>
                  <a:cubicBezTo>
                    <a:pt x="170924" y="686052"/>
                    <a:pt x="183056" y="685989"/>
                    <a:pt x="190500" y="678466"/>
                  </a:cubicBezTo>
                  <a:lnTo>
                    <a:pt x="342900" y="526066"/>
                  </a:lnTo>
                  <a:lnTo>
                    <a:pt x="342900" y="695325"/>
                  </a:lnTo>
                  <a:cubicBezTo>
                    <a:pt x="342900" y="705846"/>
                    <a:pt x="351429" y="714375"/>
                    <a:pt x="361950" y="714375"/>
                  </a:cubicBezTo>
                  <a:cubicBezTo>
                    <a:pt x="372471" y="714375"/>
                    <a:pt x="381000" y="705846"/>
                    <a:pt x="381000" y="695325"/>
                  </a:cubicBezTo>
                  <a:lnTo>
                    <a:pt x="381000" y="525780"/>
                  </a:lnTo>
                  <a:lnTo>
                    <a:pt x="533400" y="678180"/>
                  </a:lnTo>
                  <a:cubicBezTo>
                    <a:pt x="540844" y="685624"/>
                    <a:pt x="552912" y="685624"/>
                    <a:pt x="560356" y="678180"/>
                  </a:cubicBezTo>
                  <a:cubicBezTo>
                    <a:pt x="567800" y="670736"/>
                    <a:pt x="567800" y="658668"/>
                    <a:pt x="560356" y="651224"/>
                  </a:cubicBezTo>
                  <a:lnTo>
                    <a:pt x="413957" y="504825"/>
                  </a:lnTo>
                  <a:lnTo>
                    <a:pt x="704850" y="504825"/>
                  </a:lnTo>
                  <a:cubicBezTo>
                    <a:pt x="715371" y="504825"/>
                    <a:pt x="723900" y="496296"/>
                    <a:pt x="723900" y="485775"/>
                  </a:cubicBezTo>
                  <a:cubicBezTo>
                    <a:pt x="723900" y="475254"/>
                    <a:pt x="715371" y="466725"/>
                    <a:pt x="704850" y="466725"/>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15" name="图形 57" descr="组织结构图演示文稿 纯色填充">
              <a:extLst>
                <a:ext uri="{FF2B5EF4-FFF2-40B4-BE49-F238E27FC236}">
                  <a16:creationId xmlns="" xmlns:a16="http://schemas.microsoft.com/office/drawing/2014/main" id="{5AE3EFE7-8A6D-4A8B-9EC1-13D25B2012D7}"/>
                </a:ext>
              </a:extLst>
            </p:cNvPr>
            <p:cNvSpPr/>
            <p:nvPr/>
          </p:nvSpPr>
          <p:spPr>
            <a:xfrm>
              <a:off x="9203558" y="4344342"/>
              <a:ext cx="95250" cy="57150"/>
            </a:xfrm>
            <a:custGeom>
              <a:avLst/>
              <a:gdLst>
                <a:gd name="connsiteX0" fmla="*/ 0 w 95250"/>
                <a:gd name="connsiteY0" fmla="*/ 0 h 57150"/>
                <a:gd name="connsiteX1" fmla="*/ 95250 w 95250"/>
                <a:gd name="connsiteY1" fmla="*/ 0 h 57150"/>
                <a:gd name="connsiteX2" fmla="*/ 95250 w 95250"/>
                <a:gd name="connsiteY2" fmla="*/ 57150 h 57150"/>
                <a:gd name="connsiteX3" fmla="*/ 0 w 95250"/>
                <a:gd name="connsiteY3" fmla="*/ 57150 h 57150"/>
              </a:gdLst>
              <a:ahLst/>
              <a:cxnLst>
                <a:cxn ang="0">
                  <a:pos x="connsiteX0" y="connsiteY0"/>
                </a:cxn>
                <a:cxn ang="0">
                  <a:pos x="connsiteX1" y="connsiteY1"/>
                </a:cxn>
                <a:cxn ang="0">
                  <a:pos x="connsiteX2" y="connsiteY2"/>
                </a:cxn>
                <a:cxn ang="0">
                  <a:pos x="connsiteX3" y="connsiteY3"/>
                </a:cxn>
              </a:cxnLst>
              <a:rect l="l" t="t" r="r" b="b"/>
              <a:pathLst>
                <a:path w="95250" h="57150">
                  <a:moveTo>
                    <a:pt x="0" y="0"/>
                  </a:moveTo>
                  <a:lnTo>
                    <a:pt x="95250" y="0"/>
                  </a:lnTo>
                  <a:lnTo>
                    <a:pt x="95250" y="57150"/>
                  </a:lnTo>
                  <a:lnTo>
                    <a:pt x="0" y="571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16" name="图形 57" descr="组织结构图演示文稿 纯色填充">
              <a:extLst>
                <a:ext uri="{FF2B5EF4-FFF2-40B4-BE49-F238E27FC236}">
                  <a16:creationId xmlns="" xmlns:a16="http://schemas.microsoft.com/office/drawing/2014/main" id="{5AE3EFE7-8A6D-4A8B-9EC1-13D25B2012D7}"/>
                </a:ext>
              </a:extLst>
            </p:cNvPr>
            <p:cNvSpPr/>
            <p:nvPr/>
          </p:nvSpPr>
          <p:spPr>
            <a:xfrm>
              <a:off x="9060683" y="4534842"/>
              <a:ext cx="95250" cy="57150"/>
            </a:xfrm>
            <a:custGeom>
              <a:avLst/>
              <a:gdLst>
                <a:gd name="connsiteX0" fmla="*/ 0 w 95250"/>
                <a:gd name="connsiteY0" fmla="*/ 0 h 57150"/>
                <a:gd name="connsiteX1" fmla="*/ 95250 w 95250"/>
                <a:gd name="connsiteY1" fmla="*/ 0 h 57150"/>
                <a:gd name="connsiteX2" fmla="*/ 95250 w 95250"/>
                <a:gd name="connsiteY2" fmla="*/ 57150 h 57150"/>
                <a:gd name="connsiteX3" fmla="*/ 0 w 95250"/>
                <a:gd name="connsiteY3" fmla="*/ 57150 h 57150"/>
              </a:gdLst>
              <a:ahLst/>
              <a:cxnLst>
                <a:cxn ang="0">
                  <a:pos x="connsiteX0" y="connsiteY0"/>
                </a:cxn>
                <a:cxn ang="0">
                  <a:pos x="connsiteX1" y="connsiteY1"/>
                </a:cxn>
                <a:cxn ang="0">
                  <a:pos x="connsiteX2" y="connsiteY2"/>
                </a:cxn>
                <a:cxn ang="0">
                  <a:pos x="connsiteX3" y="connsiteY3"/>
                </a:cxn>
              </a:cxnLst>
              <a:rect l="l" t="t" r="r" b="b"/>
              <a:pathLst>
                <a:path w="95250" h="57150">
                  <a:moveTo>
                    <a:pt x="0" y="0"/>
                  </a:moveTo>
                  <a:lnTo>
                    <a:pt x="95250" y="0"/>
                  </a:lnTo>
                  <a:lnTo>
                    <a:pt x="95250" y="57150"/>
                  </a:lnTo>
                  <a:lnTo>
                    <a:pt x="0" y="571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17" name="图形 57" descr="组织结构图演示文稿 纯色填充">
              <a:extLst>
                <a:ext uri="{FF2B5EF4-FFF2-40B4-BE49-F238E27FC236}">
                  <a16:creationId xmlns="" xmlns:a16="http://schemas.microsoft.com/office/drawing/2014/main" id="{5AE3EFE7-8A6D-4A8B-9EC1-13D25B2012D7}"/>
                </a:ext>
              </a:extLst>
            </p:cNvPr>
            <p:cNvSpPr/>
            <p:nvPr/>
          </p:nvSpPr>
          <p:spPr>
            <a:xfrm>
              <a:off x="9203558" y="4534842"/>
              <a:ext cx="95250" cy="57150"/>
            </a:xfrm>
            <a:custGeom>
              <a:avLst/>
              <a:gdLst>
                <a:gd name="connsiteX0" fmla="*/ 0 w 95250"/>
                <a:gd name="connsiteY0" fmla="*/ 0 h 57150"/>
                <a:gd name="connsiteX1" fmla="*/ 95250 w 95250"/>
                <a:gd name="connsiteY1" fmla="*/ 0 h 57150"/>
                <a:gd name="connsiteX2" fmla="*/ 95250 w 95250"/>
                <a:gd name="connsiteY2" fmla="*/ 57150 h 57150"/>
                <a:gd name="connsiteX3" fmla="*/ 0 w 95250"/>
                <a:gd name="connsiteY3" fmla="*/ 57150 h 57150"/>
              </a:gdLst>
              <a:ahLst/>
              <a:cxnLst>
                <a:cxn ang="0">
                  <a:pos x="connsiteX0" y="connsiteY0"/>
                </a:cxn>
                <a:cxn ang="0">
                  <a:pos x="connsiteX1" y="connsiteY1"/>
                </a:cxn>
                <a:cxn ang="0">
                  <a:pos x="connsiteX2" y="connsiteY2"/>
                </a:cxn>
                <a:cxn ang="0">
                  <a:pos x="connsiteX3" y="connsiteY3"/>
                </a:cxn>
              </a:cxnLst>
              <a:rect l="l" t="t" r="r" b="b"/>
              <a:pathLst>
                <a:path w="95250" h="57150">
                  <a:moveTo>
                    <a:pt x="0" y="0"/>
                  </a:moveTo>
                  <a:lnTo>
                    <a:pt x="95250" y="0"/>
                  </a:lnTo>
                  <a:lnTo>
                    <a:pt x="95250" y="57150"/>
                  </a:lnTo>
                  <a:lnTo>
                    <a:pt x="0" y="571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18" name="图形 57" descr="组织结构图演示文稿 纯色填充">
              <a:extLst>
                <a:ext uri="{FF2B5EF4-FFF2-40B4-BE49-F238E27FC236}">
                  <a16:creationId xmlns="" xmlns:a16="http://schemas.microsoft.com/office/drawing/2014/main" id="{5AE3EFE7-8A6D-4A8B-9EC1-13D25B2012D7}"/>
                </a:ext>
              </a:extLst>
            </p:cNvPr>
            <p:cNvSpPr/>
            <p:nvPr/>
          </p:nvSpPr>
          <p:spPr>
            <a:xfrm>
              <a:off x="9346433" y="4534842"/>
              <a:ext cx="95250" cy="57150"/>
            </a:xfrm>
            <a:custGeom>
              <a:avLst/>
              <a:gdLst>
                <a:gd name="connsiteX0" fmla="*/ 0 w 95250"/>
                <a:gd name="connsiteY0" fmla="*/ 0 h 57150"/>
                <a:gd name="connsiteX1" fmla="*/ 95250 w 95250"/>
                <a:gd name="connsiteY1" fmla="*/ 0 h 57150"/>
                <a:gd name="connsiteX2" fmla="*/ 95250 w 95250"/>
                <a:gd name="connsiteY2" fmla="*/ 57150 h 57150"/>
                <a:gd name="connsiteX3" fmla="*/ 0 w 95250"/>
                <a:gd name="connsiteY3" fmla="*/ 57150 h 57150"/>
              </a:gdLst>
              <a:ahLst/>
              <a:cxnLst>
                <a:cxn ang="0">
                  <a:pos x="connsiteX0" y="connsiteY0"/>
                </a:cxn>
                <a:cxn ang="0">
                  <a:pos x="connsiteX1" y="connsiteY1"/>
                </a:cxn>
                <a:cxn ang="0">
                  <a:pos x="connsiteX2" y="connsiteY2"/>
                </a:cxn>
                <a:cxn ang="0">
                  <a:pos x="connsiteX3" y="connsiteY3"/>
                </a:cxn>
              </a:cxnLst>
              <a:rect l="l" t="t" r="r" b="b"/>
              <a:pathLst>
                <a:path w="95250" h="57150">
                  <a:moveTo>
                    <a:pt x="0" y="0"/>
                  </a:moveTo>
                  <a:lnTo>
                    <a:pt x="95250" y="0"/>
                  </a:lnTo>
                  <a:lnTo>
                    <a:pt x="95250" y="57150"/>
                  </a:lnTo>
                  <a:lnTo>
                    <a:pt x="0" y="571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19" name="图形 57" descr="组织结构图演示文稿 纯色填充">
              <a:extLst>
                <a:ext uri="{FF2B5EF4-FFF2-40B4-BE49-F238E27FC236}">
                  <a16:creationId xmlns="" xmlns:a16="http://schemas.microsoft.com/office/drawing/2014/main" id="{5AE3EFE7-8A6D-4A8B-9EC1-13D25B2012D7}"/>
                </a:ext>
              </a:extLst>
            </p:cNvPr>
            <p:cNvSpPr/>
            <p:nvPr/>
          </p:nvSpPr>
          <p:spPr>
            <a:xfrm>
              <a:off x="9098783" y="4411017"/>
              <a:ext cx="304800" cy="114300"/>
            </a:xfrm>
            <a:custGeom>
              <a:avLst/>
              <a:gdLst>
                <a:gd name="connsiteX0" fmla="*/ 161925 w 304800"/>
                <a:gd name="connsiteY0" fmla="*/ 47625 h 114300"/>
                <a:gd name="connsiteX1" fmla="*/ 161925 w 304800"/>
                <a:gd name="connsiteY1" fmla="*/ 0 h 114300"/>
                <a:gd name="connsiteX2" fmla="*/ 142875 w 304800"/>
                <a:gd name="connsiteY2" fmla="*/ 0 h 114300"/>
                <a:gd name="connsiteX3" fmla="*/ 142875 w 304800"/>
                <a:gd name="connsiteY3" fmla="*/ 47625 h 114300"/>
                <a:gd name="connsiteX4" fmla="*/ 0 w 304800"/>
                <a:gd name="connsiteY4" fmla="*/ 47625 h 114300"/>
                <a:gd name="connsiteX5" fmla="*/ 0 w 304800"/>
                <a:gd name="connsiteY5" fmla="*/ 114300 h 114300"/>
                <a:gd name="connsiteX6" fmla="*/ 19050 w 304800"/>
                <a:gd name="connsiteY6" fmla="*/ 114300 h 114300"/>
                <a:gd name="connsiteX7" fmla="*/ 19050 w 304800"/>
                <a:gd name="connsiteY7" fmla="*/ 66675 h 114300"/>
                <a:gd name="connsiteX8" fmla="*/ 142875 w 304800"/>
                <a:gd name="connsiteY8" fmla="*/ 66675 h 114300"/>
                <a:gd name="connsiteX9" fmla="*/ 142875 w 304800"/>
                <a:gd name="connsiteY9" fmla="*/ 114300 h 114300"/>
                <a:gd name="connsiteX10" fmla="*/ 161925 w 304800"/>
                <a:gd name="connsiteY10" fmla="*/ 114300 h 114300"/>
                <a:gd name="connsiteX11" fmla="*/ 161925 w 304800"/>
                <a:gd name="connsiteY11" fmla="*/ 66675 h 114300"/>
                <a:gd name="connsiteX12" fmla="*/ 285750 w 304800"/>
                <a:gd name="connsiteY12" fmla="*/ 66675 h 114300"/>
                <a:gd name="connsiteX13" fmla="*/ 285750 w 304800"/>
                <a:gd name="connsiteY13" fmla="*/ 114300 h 114300"/>
                <a:gd name="connsiteX14" fmla="*/ 304800 w 304800"/>
                <a:gd name="connsiteY14" fmla="*/ 114300 h 114300"/>
                <a:gd name="connsiteX15" fmla="*/ 304800 w 304800"/>
                <a:gd name="connsiteY15" fmla="*/ 47625 h 114300"/>
                <a:gd name="connsiteX16" fmla="*/ 161925 w 304800"/>
                <a:gd name="connsiteY16" fmla="*/ 47625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4800" h="114300">
                  <a:moveTo>
                    <a:pt x="161925" y="47625"/>
                  </a:moveTo>
                  <a:lnTo>
                    <a:pt x="161925" y="0"/>
                  </a:lnTo>
                  <a:lnTo>
                    <a:pt x="142875" y="0"/>
                  </a:lnTo>
                  <a:lnTo>
                    <a:pt x="142875" y="47625"/>
                  </a:lnTo>
                  <a:lnTo>
                    <a:pt x="0" y="47625"/>
                  </a:lnTo>
                  <a:lnTo>
                    <a:pt x="0" y="114300"/>
                  </a:lnTo>
                  <a:lnTo>
                    <a:pt x="19050" y="114300"/>
                  </a:lnTo>
                  <a:lnTo>
                    <a:pt x="19050" y="66675"/>
                  </a:lnTo>
                  <a:lnTo>
                    <a:pt x="142875" y="66675"/>
                  </a:lnTo>
                  <a:lnTo>
                    <a:pt x="142875" y="114300"/>
                  </a:lnTo>
                  <a:lnTo>
                    <a:pt x="161925" y="114300"/>
                  </a:lnTo>
                  <a:lnTo>
                    <a:pt x="161925" y="66675"/>
                  </a:lnTo>
                  <a:lnTo>
                    <a:pt x="285750" y="66675"/>
                  </a:lnTo>
                  <a:lnTo>
                    <a:pt x="285750" y="114300"/>
                  </a:lnTo>
                  <a:lnTo>
                    <a:pt x="304800" y="114300"/>
                  </a:lnTo>
                  <a:lnTo>
                    <a:pt x="304800" y="47625"/>
                  </a:lnTo>
                  <a:lnTo>
                    <a:pt x="161925" y="4762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76" name="组合 275">
            <a:extLst>
              <a:ext uri="{FF2B5EF4-FFF2-40B4-BE49-F238E27FC236}">
                <a16:creationId xmlns="" xmlns:a16="http://schemas.microsoft.com/office/drawing/2014/main" id="{07FBEBFA-B946-45D7-A6C5-A51A18BB1AD4}"/>
              </a:ext>
            </a:extLst>
          </p:cNvPr>
          <p:cNvGrpSpPr/>
          <p:nvPr/>
        </p:nvGrpSpPr>
        <p:grpSpPr>
          <a:xfrm>
            <a:off x="10447774" y="4182417"/>
            <a:ext cx="762000" cy="685800"/>
            <a:chOff x="10447774" y="4182417"/>
            <a:chExt cx="762000" cy="685800"/>
          </a:xfrm>
        </p:grpSpPr>
        <p:sp>
          <p:nvSpPr>
            <p:cNvPr id="220" name="图形 59" descr="收银机 纯色填充">
              <a:extLst>
                <a:ext uri="{FF2B5EF4-FFF2-40B4-BE49-F238E27FC236}">
                  <a16:creationId xmlns="" xmlns:a16="http://schemas.microsoft.com/office/drawing/2014/main" id="{E19D8AA7-84FC-436F-8DA0-F6EA4CB12E90}"/>
                </a:ext>
              </a:extLst>
            </p:cNvPr>
            <p:cNvSpPr/>
            <p:nvPr/>
          </p:nvSpPr>
          <p:spPr>
            <a:xfrm>
              <a:off x="10447774" y="4734867"/>
              <a:ext cx="762000" cy="133350"/>
            </a:xfrm>
            <a:custGeom>
              <a:avLst/>
              <a:gdLst>
                <a:gd name="connsiteX0" fmla="*/ 381000 w 762000"/>
                <a:gd name="connsiteY0" fmla="*/ 38100 h 133350"/>
                <a:gd name="connsiteX1" fmla="*/ 409575 w 762000"/>
                <a:gd name="connsiteY1" fmla="*/ 66675 h 133350"/>
                <a:gd name="connsiteX2" fmla="*/ 381000 w 762000"/>
                <a:gd name="connsiteY2" fmla="*/ 95250 h 133350"/>
                <a:gd name="connsiteX3" fmla="*/ 352425 w 762000"/>
                <a:gd name="connsiteY3" fmla="*/ 66675 h 133350"/>
                <a:gd name="connsiteX4" fmla="*/ 381000 w 762000"/>
                <a:gd name="connsiteY4" fmla="*/ 38100 h 133350"/>
                <a:gd name="connsiteX5" fmla="*/ 0 w 762000"/>
                <a:gd name="connsiteY5" fmla="*/ 133350 h 133350"/>
                <a:gd name="connsiteX6" fmla="*/ 762000 w 762000"/>
                <a:gd name="connsiteY6" fmla="*/ 133350 h 133350"/>
                <a:gd name="connsiteX7" fmla="*/ 762000 w 762000"/>
                <a:gd name="connsiteY7" fmla="*/ 0 h 133350"/>
                <a:gd name="connsiteX8" fmla="*/ 0 w 762000"/>
                <a:gd name="connsiteY8" fmla="*/ 0 h 133350"/>
                <a:gd name="connsiteX9" fmla="*/ 0 w 762000"/>
                <a:gd name="connsiteY9" fmla="*/ 13335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133350">
                  <a:moveTo>
                    <a:pt x="381000" y="38100"/>
                  </a:moveTo>
                  <a:cubicBezTo>
                    <a:pt x="397193" y="38100"/>
                    <a:pt x="409575" y="50483"/>
                    <a:pt x="409575" y="66675"/>
                  </a:cubicBezTo>
                  <a:cubicBezTo>
                    <a:pt x="409575" y="82867"/>
                    <a:pt x="397193" y="95250"/>
                    <a:pt x="381000" y="95250"/>
                  </a:cubicBezTo>
                  <a:cubicBezTo>
                    <a:pt x="364808" y="95250"/>
                    <a:pt x="352425" y="82867"/>
                    <a:pt x="352425" y="66675"/>
                  </a:cubicBezTo>
                  <a:cubicBezTo>
                    <a:pt x="352425" y="50483"/>
                    <a:pt x="364808" y="38100"/>
                    <a:pt x="381000" y="38100"/>
                  </a:cubicBezTo>
                  <a:close/>
                  <a:moveTo>
                    <a:pt x="0" y="133350"/>
                  </a:moveTo>
                  <a:lnTo>
                    <a:pt x="762000" y="133350"/>
                  </a:lnTo>
                  <a:lnTo>
                    <a:pt x="762000" y="0"/>
                  </a:lnTo>
                  <a:lnTo>
                    <a:pt x="0" y="0"/>
                  </a:lnTo>
                  <a:lnTo>
                    <a:pt x="0" y="1333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21" name="图形 59" descr="收银机 纯色填充">
              <a:extLst>
                <a:ext uri="{FF2B5EF4-FFF2-40B4-BE49-F238E27FC236}">
                  <a16:creationId xmlns="" xmlns:a16="http://schemas.microsoft.com/office/drawing/2014/main" id="{E19D8AA7-84FC-436F-8DA0-F6EA4CB12E90}"/>
                </a:ext>
              </a:extLst>
            </p:cNvPr>
            <p:cNvSpPr/>
            <p:nvPr/>
          </p:nvSpPr>
          <p:spPr>
            <a:xfrm>
              <a:off x="10638274" y="4411017"/>
              <a:ext cx="95250" cy="38100"/>
            </a:xfrm>
            <a:custGeom>
              <a:avLst/>
              <a:gdLst>
                <a:gd name="connsiteX0" fmla="*/ 0 w 95250"/>
                <a:gd name="connsiteY0" fmla="*/ 0 h 38100"/>
                <a:gd name="connsiteX1" fmla="*/ 95250 w 95250"/>
                <a:gd name="connsiteY1" fmla="*/ 0 h 38100"/>
                <a:gd name="connsiteX2" fmla="*/ 95250 w 95250"/>
                <a:gd name="connsiteY2" fmla="*/ 38100 h 38100"/>
                <a:gd name="connsiteX3" fmla="*/ 0 w 9525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95250" h="38100">
                  <a:moveTo>
                    <a:pt x="0" y="0"/>
                  </a:moveTo>
                  <a:lnTo>
                    <a:pt x="95250" y="0"/>
                  </a:lnTo>
                  <a:lnTo>
                    <a:pt x="95250"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22" name="图形 59" descr="收银机 纯色填充">
              <a:extLst>
                <a:ext uri="{FF2B5EF4-FFF2-40B4-BE49-F238E27FC236}">
                  <a16:creationId xmlns="" xmlns:a16="http://schemas.microsoft.com/office/drawing/2014/main" id="{E19D8AA7-84FC-436F-8DA0-F6EA4CB12E90}"/>
                </a:ext>
              </a:extLst>
            </p:cNvPr>
            <p:cNvSpPr/>
            <p:nvPr/>
          </p:nvSpPr>
          <p:spPr>
            <a:xfrm>
              <a:off x="10638274" y="4334817"/>
              <a:ext cx="95250" cy="38100"/>
            </a:xfrm>
            <a:custGeom>
              <a:avLst/>
              <a:gdLst>
                <a:gd name="connsiteX0" fmla="*/ 0 w 95250"/>
                <a:gd name="connsiteY0" fmla="*/ 0 h 38100"/>
                <a:gd name="connsiteX1" fmla="*/ 95250 w 95250"/>
                <a:gd name="connsiteY1" fmla="*/ 0 h 38100"/>
                <a:gd name="connsiteX2" fmla="*/ 95250 w 95250"/>
                <a:gd name="connsiteY2" fmla="*/ 38100 h 38100"/>
                <a:gd name="connsiteX3" fmla="*/ 0 w 9525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95250" h="38100">
                  <a:moveTo>
                    <a:pt x="0" y="0"/>
                  </a:moveTo>
                  <a:lnTo>
                    <a:pt x="95250" y="0"/>
                  </a:lnTo>
                  <a:lnTo>
                    <a:pt x="95250"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23" name="图形 59" descr="收银机 纯色填充">
              <a:extLst>
                <a:ext uri="{FF2B5EF4-FFF2-40B4-BE49-F238E27FC236}">
                  <a16:creationId xmlns="" xmlns:a16="http://schemas.microsoft.com/office/drawing/2014/main" id="{E19D8AA7-84FC-436F-8DA0-F6EA4CB12E90}"/>
                </a:ext>
              </a:extLst>
            </p:cNvPr>
            <p:cNvSpPr/>
            <p:nvPr/>
          </p:nvSpPr>
          <p:spPr>
            <a:xfrm>
              <a:off x="10638274" y="4258617"/>
              <a:ext cx="95250" cy="38100"/>
            </a:xfrm>
            <a:custGeom>
              <a:avLst/>
              <a:gdLst>
                <a:gd name="connsiteX0" fmla="*/ 0 w 95250"/>
                <a:gd name="connsiteY0" fmla="*/ 0 h 38100"/>
                <a:gd name="connsiteX1" fmla="*/ 95250 w 95250"/>
                <a:gd name="connsiteY1" fmla="*/ 0 h 38100"/>
                <a:gd name="connsiteX2" fmla="*/ 95250 w 95250"/>
                <a:gd name="connsiteY2" fmla="*/ 38100 h 38100"/>
                <a:gd name="connsiteX3" fmla="*/ 0 w 9525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95250" h="38100">
                  <a:moveTo>
                    <a:pt x="0" y="0"/>
                  </a:moveTo>
                  <a:lnTo>
                    <a:pt x="95250" y="0"/>
                  </a:lnTo>
                  <a:lnTo>
                    <a:pt x="95250"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24" name="图形 59" descr="收银机 纯色填充">
              <a:extLst>
                <a:ext uri="{FF2B5EF4-FFF2-40B4-BE49-F238E27FC236}">
                  <a16:creationId xmlns="" xmlns:a16="http://schemas.microsoft.com/office/drawing/2014/main" id="{E19D8AA7-84FC-436F-8DA0-F6EA4CB12E90}"/>
                </a:ext>
              </a:extLst>
            </p:cNvPr>
            <p:cNvSpPr/>
            <p:nvPr/>
          </p:nvSpPr>
          <p:spPr>
            <a:xfrm>
              <a:off x="10447774" y="4182417"/>
              <a:ext cx="762000" cy="514350"/>
            </a:xfrm>
            <a:custGeom>
              <a:avLst/>
              <a:gdLst>
                <a:gd name="connsiteX0" fmla="*/ 647700 w 762000"/>
                <a:gd name="connsiteY0" fmla="*/ 304800 h 514350"/>
                <a:gd name="connsiteX1" fmla="*/ 419100 w 762000"/>
                <a:gd name="connsiteY1" fmla="*/ 304800 h 514350"/>
                <a:gd name="connsiteX2" fmla="*/ 419100 w 762000"/>
                <a:gd name="connsiteY2" fmla="*/ 209550 h 514350"/>
                <a:gd name="connsiteX3" fmla="*/ 647700 w 762000"/>
                <a:gd name="connsiteY3" fmla="*/ 209550 h 514350"/>
                <a:gd name="connsiteX4" fmla="*/ 647700 w 762000"/>
                <a:gd name="connsiteY4" fmla="*/ 304800 h 514350"/>
                <a:gd name="connsiteX5" fmla="*/ 323850 w 762000"/>
                <a:gd name="connsiteY5" fmla="*/ 304800 h 514350"/>
                <a:gd name="connsiteX6" fmla="*/ 152400 w 762000"/>
                <a:gd name="connsiteY6" fmla="*/ 304800 h 514350"/>
                <a:gd name="connsiteX7" fmla="*/ 152400 w 762000"/>
                <a:gd name="connsiteY7" fmla="*/ 38100 h 514350"/>
                <a:gd name="connsiteX8" fmla="*/ 323850 w 762000"/>
                <a:gd name="connsiteY8" fmla="*/ 38100 h 514350"/>
                <a:gd name="connsiteX9" fmla="*/ 323850 w 762000"/>
                <a:gd name="connsiteY9" fmla="*/ 304800 h 514350"/>
                <a:gd name="connsiteX10" fmla="*/ 704850 w 762000"/>
                <a:gd name="connsiteY10" fmla="*/ 304800 h 514350"/>
                <a:gd name="connsiteX11" fmla="*/ 704850 w 762000"/>
                <a:gd name="connsiteY11" fmla="*/ 190500 h 514350"/>
                <a:gd name="connsiteX12" fmla="*/ 666750 w 762000"/>
                <a:gd name="connsiteY12" fmla="*/ 152400 h 514350"/>
                <a:gd name="connsiteX13" fmla="*/ 361950 w 762000"/>
                <a:gd name="connsiteY13" fmla="*/ 152400 h 514350"/>
                <a:gd name="connsiteX14" fmla="*/ 361950 w 762000"/>
                <a:gd name="connsiteY14" fmla="*/ 19050 h 514350"/>
                <a:gd name="connsiteX15" fmla="*/ 342900 w 762000"/>
                <a:gd name="connsiteY15" fmla="*/ 0 h 514350"/>
                <a:gd name="connsiteX16" fmla="*/ 133350 w 762000"/>
                <a:gd name="connsiteY16" fmla="*/ 0 h 514350"/>
                <a:gd name="connsiteX17" fmla="*/ 114300 w 762000"/>
                <a:gd name="connsiteY17" fmla="*/ 19050 h 514350"/>
                <a:gd name="connsiteX18" fmla="*/ 114300 w 762000"/>
                <a:gd name="connsiteY18" fmla="*/ 152400 h 514350"/>
                <a:gd name="connsiteX19" fmla="*/ 95250 w 762000"/>
                <a:gd name="connsiteY19" fmla="*/ 152400 h 514350"/>
                <a:gd name="connsiteX20" fmla="*/ 57150 w 762000"/>
                <a:gd name="connsiteY20" fmla="*/ 190500 h 514350"/>
                <a:gd name="connsiteX21" fmla="*/ 57150 w 762000"/>
                <a:gd name="connsiteY21" fmla="*/ 304800 h 514350"/>
                <a:gd name="connsiteX22" fmla="*/ 0 w 762000"/>
                <a:gd name="connsiteY22" fmla="*/ 438150 h 514350"/>
                <a:gd name="connsiteX23" fmla="*/ 0 w 762000"/>
                <a:gd name="connsiteY23" fmla="*/ 514350 h 514350"/>
                <a:gd name="connsiteX24" fmla="*/ 762000 w 762000"/>
                <a:gd name="connsiteY24" fmla="*/ 514350 h 514350"/>
                <a:gd name="connsiteX25" fmla="*/ 762000 w 762000"/>
                <a:gd name="connsiteY25" fmla="*/ 438150 h 514350"/>
                <a:gd name="connsiteX26" fmla="*/ 704850 w 762000"/>
                <a:gd name="connsiteY26" fmla="*/ 30480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2000" h="514350">
                  <a:moveTo>
                    <a:pt x="647700" y="304800"/>
                  </a:moveTo>
                  <a:lnTo>
                    <a:pt x="419100" y="304800"/>
                  </a:lnTo>
                  <a:lnTo>
                    <a:pt x="419100" y="209550"/>
                  </a:lnTo>
                  <a:lnTo>
                    <a:pt x="647700" y="209550"/>
                  </a:lnTo>
                  <a:lnTo>
                    <a:pt x="647700" y="304800"/>
                  </a:lnTo>
                  <a:close/>
                  <a:moveTo>
                    <a:pt x="323850" y="304800"/>
                  </a:moveTo>
                  <a:lnTo>
                    <a:pt x="152400" y="304800"/>
                  </a:lnTo>
                  <a:lnTo>
                    <a:pt x="152400" y="38100"/>
                  </a:lnTo>
                  <a:lnTo>
                    <a:pt x="323850" y="38100"/>
                  </a:lnTo>
                  <a:lnTo>
                    <a:pt x="323850" y="304800"/>
                  </a:lnTo>
                  <a:close/>
                  <a:moveTo>
                    <a:pt x="704850" y="304800"/>
                  </a:moveTo>
                  <a:lnTo>
                    <a:pt x="704850" y="190500"/>
                  </a:lnTo>
                  <a:cubicBezTo>
                    <a:pt x="704850" y="169545"/>
                    <a:pt x="687705" y="152400"/>
                    <a:pt x="666750" y="152400"/>
                  </a:cubicBezTo>
                  <a:lnTo>
                    <a:pt x="361950" y="152400"/>
                  </a:lnTo>
                  <a:lnTo>
                    <a:pt x="361950" y="19050"/>
                  </a:lnTo>
                  <a:cubicBezTo>
                    <a:pt x="361950" y="8572"/>
                    <a:pt x="353378" y="0"/>
                    <a:pt x="342900" y="0"/>
                  </a:cubicBezTo>
                  <a:lnTo>
                    <a:pt x="133350" y="0"/>
                  </a:lnTo>
                  <a:cubicBezTo>
                    <a:pt x="122873" y="0"/>
                    <a:pt x="114300" y="8572"/>
                    <a:pt x="114300" y="19050"/>
                  </a:cubicBezTo>
                  <a:lnTo>
                    <a:pt x="114300" y="152400"/>
                  </a:lnTo>
                  <a:lnTo>
                    <a:pt x="95250" y="152400"/>
                  </a:lnTo>
                  <a:cubicBezTo>
                    <a:pt x="74295" y="152400"/>
                    <a:pt x="57150" y="169545"/>
                    <a:pt x="57150" y="190500"/>
                  </a:cubicBezTo>
                  <a:lnTo>
                    <a:pt x="57150" y="304800"/>
                  </a:lnTo>
                  <a:lnTo>
                    <a:pt x="0" y="438150"/>
                  </a:lnTo>
                  <a:lnTo>
                    <a:pt x="0" y="514350"/>
                  </a:lnTo>
                  <a:lnTo>
                    <a:pt x="762000" y="514350"/>
                  </a:lnTo>
                  <a:lnTo>
                    <a:pt x="762000" y="438150"/>
                  </a:lnTo>
                  <a:lnTo>
                    <a:pt x="704850" y="3048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68" name="组合 267">
            <a:extLst>
              <a:ext uri="{FF2B5EF4-FFF2-40B4-BE49-F238E27FC236}">
                <a16:creationId xmlns="" xmlns:a16="http://schemas.microsoft.com/office/drawing/2014/main" id="{8F3D733D-7AC8-4CD8-8EB8-D82FE36771E6}"/>
              </a:ext>
            </a:extLst>
          </p:cNvPr>
          <p:cNvGrpSpPr/>
          <p:nvPr/>
        </p:nvGrpSpPr>
        <p:grpSpPr>
          <a:xfrm>
            <a:off x="924388" y="5297784"/>
            <a:ext cx="876807" cy="705018"/>
            <a:chOff x="924388" y="5297784"/>
            <a:chExt cx="876807" cy="705018"/>
          </a:xfrm>
        </p:grpSpPr>
        <p:sp>
          <p:nvSpPr>
            <p:cNvPr id="225" name="图形 61" descr="签名 纯色填充">
              <a:extLst>
                <a:ext uri="{FF2B5EF4-FFF2-40B4-BE49-F238E27FC236}">
                  <a16:creationId xmlns="" xmlns:a16="http://schemas.microsoft.com/office/drawing/2014/main" id="{E308D315-5CAE-43A9-9DE7-23BEBB2BF501}"/>
                </a:ext>
              </a:extLst>
            </p:cNvPr>
            <p:cNvSpPr/>
            <p:nvPr/>
          </p:nvSpPr>
          <p:spPr>
            <a:xfrm>
              <a:off x="924388" y="5565198"/>
              <a:ext cx="788682" cy="437604"/>
            </a:xfrm>
            <a:custGeom>
              <a:avLst/>
              <a:gdLst>
                <a:gd name="connsiteX0" fmla="*/ 500484 w 788682"/>
                <a:gd name="connsiteY0" fmla="*/ 107499 h 437604"/>
                <a:gd name="connsiteX1" fmla="*/ 410082 w 788682"/>
                <a:gd name="connsiteY1" fmla="*/ 324469 h 437604"/>
                <a:gd name="connsiteX2" fmla="*/ 412502 w 788682"/>
                <a:gd name="connsiteY2" fmla="*/ 326888 h 437604"/>
                <a:gd name="connsiteX3" fmla="*/ 371078 w 788682"/>
                <a:gd name="connsiteY3" fmla="*/ 332251 h 437604"/>
                <a:gd name="connsiteX4" fmla="*/ 364715 w 788682"/>
                <a:gd name="connsiteY4" fmla="*/ 286398 h 437604"/>
                <a:gd name="connsiteX5" fmla="*/ 330368 w 788682"/>
                <a:gd name="connsiteY5" fmla="*/ 268472 h 437604"/>
                <a:gd name="connsiteX6" fmla="*/ 329987 w 788682"/>
                <a:gd name="connsiteY6" fmla="*/ 268472 h 437604"/>
                <a:gd name="connsiteX7" fmla="*/ 252663 w 788682"/>
                <a:gd name="connsiteY7" fmla="*/ 298342 h 437604"/>
                <a:gd name="connsiteX8" fmla="*/ 250539 w 788682"/>
                <a:gd name="connsiteY8" fmla="*/ 294018 h 437604"/>
                <a:gd name="connsiteX9" fmla="*/ 213772 w 788682"/>
                <a:gd name="connsiteY9" fmla="*/ 269157 h 437604"/>
                <a:gd name="connsiteX10" fmla="*/ 179044 w 788682"/>
                <a:gd name="connsiteY10" fmla="*/ 274977 h 437604"/>
                <a:gd name="connsiteX11" fmla="*/ 177796 w 788682"/>
                <a:gd name="connsiteY11" fmla="*/ 212293 h 437604"/>
                <a:gd name="connsiteX12" fmla="*/ 126361 w 788682"/>
                <a:gd name="connsiteY12" fmla="*/ 161420 h 437604"/>
                <a:gd name="connsiteX13" fmla="*/ 70069 w 788682"/>
                <a:gd name="connsiteY13" fmla="*/ 156762 h 437604"/>
                <a:gd name="connsiteX14" fmla="*/ 18786 w 788682"/>
                <a:gd name="connsiteY14" fmla="*/ 170736 h 437604"/>
                <a:gd name="connsiteX15" fmla="*/ 1740 w 788682"/>
                <a:gd name="connsiteY15" fmla="*/ 207375 h 437604"/>
                <a:gd name="connsiteX16" fmla="*/ 38380 w 788682"/>
                <a:gd name="connsiteY16" fmla="*/ 224421 h 437604"/>
                <a:gd name="connsiteX17" fmla="*/ 39741 w 788682"/>
                <a:gd name="connsiteY17" fmla="*/ 223885 h 437604"/>
                <a:gd name="connsiteX18" fmla="*/ 77469 w 788682"/>
                <a:gd name="connsiteY18" fmla="*/ 213455 h 437604"/>
                <a:gd name="connsiteX19" fmla="*/ 107673 w 788682"/>
                <a:gd name="connsiteY19" fmla="*/ 215475 h 437604"/>
                <a:gd name="connsiteX20" fmla="*/ 123456 w 788682"/>
                <a:gd name="connsiteY20" fmla="*/ 230086 h 437604"/>
                <a:gd name="connsiteX21" fmla="*/ 66382 w 788682"/>
                <a:gd name="connsiteY21" fmla="*/ 387248 h 437604"/>
                <a:gd name="connsiteX22" fmla="*/ 62449 w 788682"/>
                <a:gd name="connsiteY22" fmla="*/ 393030 h 437604"/>
                <a:gd name="connsiteX23" fmla="*/ 70130 w 788682"/>
                <a:gd name="connsiteY23" fmla="*/ 432705 h 437604"/>
                <a:gd name="connsiteX24" fmla="*/ 109673 w 788682"/>
                <a:gd name="connsiteY24" fmla="*/ 425215 h 437604"/>
                <a:gd name="connsiteX25" fmla="*/ 112902 w 788682"/>
                <a:gd name="connsiteY25" fmla="*/ 420453 h 437604"/>
                <a:gd name="connsiteX26" fmla="*/ 200180 w 788682"/>
                <a:gd name="connsiteY26" fmla="*/ 327193 h 437604"/>
                <a:gd name="connsiteX27" fmla="*/ 193598 w 788682"/>
                <a:gd name="connsiteY27" fmla="*/ 351168 h 437604"/>
                <a:gd name="connsiteX28" fmla="*/ 208189 w 788682"/>
                <a:gd name="connsiteY28" fmla="*/ 388852 h 437604"/>
                <a:gd name="connsiteX29" fmla="*/ 240071 w 788682"/>
                <a:gd name="connsiteY29" fmla="*/ 382791 h 437604"/>
                <a:gd name="connsiteX30" fmla="*/ 312947 w 788682"/>
                <a:gd name="connsiteY30" fmla="*/ 329984 h 437604"/>
                <a:gd name="connsiteX31" fmla="*/ 303983 w 788682"/>
                <a:gd name="connsiteY31" fmla="*/ 356454 h 437604"/>
                <a:gd name="connsiteX32" fmla="*/ 318803 w 788682"/>
                <a:gd name="connsiteY32" fmla="*/ 394049 h 437604"/>
                <a:gd name="connsiteX33" fmla="*/ 335416 w 788682"/>
                <a:gd name="connsiteY33" fmla="*/ 395935 h 437604"/>
                <a:gd name="connsiteX34" fmla="*/ 450478 w 788682"/>
                <a:gd name="connsiteY34" fmla="*/ 380562 h 437604"/>
                <a:gd name="connsiteX35" fmla="*/ 462375 w 788682"/>
                <a:gd name="connsiteY35" fmla="*/ 376752 h 437604"/>
                <a:gd name="connsiteX36" fmla="*/ 464280 w 788682"/>
                <a:gd name="connsiteY36" fmla="*/ 378657 h 437604"/>
                <a:gd name="connsiteX37" fmla="*/ 681259 w 788682"/>
                <a:gd name="connsiteY37" fmla="*/ 288255 h 437604"/>
                <a:gd name="connsiteX38" fmla="*/ 788682 w 788682"/>
                <a:gd name="connsiteY38" fmla="*/ 126530 h 437604"/>
                <a:gd name="connsiteX39" fmla="*/ 662143 w 788682"/>
                <a:gd name="connsiteY39" fmla="*/ 0 h 437604"/>
                <a:gd name="connsiteX40" fmla="*/ 500484 w 788682"/>
                <a:gd name="connsiteY40" fmla="*/ 107499 h 437604"/>
                <a:gd name="connsiteX41" fmla="*/ 599935 w 788682"/>
                <a:gd name="connsiteY41" fmla="*/ 225028 h 437604"/>
                <a:gd name="connsiteX42" fmla="*/ 571836 w 788682"/>
                <a:gd name="connsiteY42" fmla="*/ 230438 h 437604"/>
                <a:gd name="connsiteX43" fmla="*/ 446106 w 788682"/>
                <a:gd name="connsiteY43" fmla="*/ 356168 h 437604"/>
                <a:gd name="connsiteX44" fmla="*/ 432647 w 788682"/>
                <a:gd name="connsiteY44" fmla="*/ 342681 h 437604"/>
                <a:gd name="connsiteX45" fmla="*/ 558377 w 788682"/>
                <a:gd name="connsiteY45" fmla="*/ 216951 h 437604"/>
                <a:gd name="connsiteX46" fmla="*/ 571862 w 788682"/>
                <a:gd name="connsiteY46" fmla="*/ 183419 h 437604"/>
                <a:gd name="connsiteX47" fmla="*/ 605393 w 788682"/>
                <a:gd name="connsiteY47" fmla="*/ 196904 h 437604"/>
                <a:gd name="connsiteX48" fmla="*/ 599944 w 788682"/>
                <a:gd name="connsiteY48" fmla="*/ 225009 h 437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88682" h="437604">
                  <a:moveTo>
                    <a:pt x="500484" y="107499"/>
                  </a:moveTo>
                  <a:cubicBezTo>
                    <a:pt x="487857" y="185933"/>
                    <a:pt x="456882" y="260273"/>
                    <a:pt x="410082" y="324469"/>
                  </a:cubicBezTo>
                  <a:lnTo>
                    <a:pt x="412502" y="326888"/>
                  </a:lnTo>
                  <a:cubicBezTo>
                    <a:pt x="397662" y="328584"/>
                    <a:pt x="383470" y="330451"/>
                    <a:pt x="371078" y="332251"/>
                  </a:cubicBezTo>
                  <a:cubicBezTo>
                    <a:pt x="374735" y="316707"/>
                    <a:pt x="372466" y="300359"/>
                    <a:pt x="364715" y="286398"/>
                  </a:cubicBezTo>
                  <a:cubicBezTo>
                    <a:pt x="357082" y="274945"/>
                    <a:pt x="344129" y="268183"/>
                    <a:pt x="330368" y="268472"/>
                  </a:cubicBezTo>
                  <a:lnTo>
                    <a:pt x="329987" y="268472"/>
                  </a:lnTo>
                  <a:cubicBezTo>
                    <a:pt x="304012" y="268672"/>
                    <a:pt x="276123" y="282512"/>
                    <a:pt x="252663" y="298342"/>
                  </a:cubicBezTo>
                  <a:cubicBezTo>
                    <a:pt x="252025" y="296885"/>
                    <a:pt x="251320" y="295437"/>
                    <a:pt x="250539" y="294018"/>
                  </a:cubicBezTo>
                  <a:cubicBezTo>
                    <a:pt x="242939" y="280351"/>
                    <a:pt x="229287" y="271120"/>
                    <a:pt x="213772" y="269157"/>
                  </a:cubicBezTo>
                  <a:cubicBezTo>
                    <a:pt x="201878" y="267762"/>
                    <a:pt x="189833" y="269780"/>
                    <a:pt x="179044" y="274977"/>
                  </a:cubicBezTo>
                  <a:cubicBezTo>
                    <a:pt x="183933" y="254313"/>
                    <a:pt x="183504" y="232746"/>
                    <a:pt x="177796" y="212293"/>
                  </a:cubicBezTo>
                  <a:cubicBezTo>
                    <a:pt x="169918" y="187996"/>
                    <a:pt x="150743" y="169031"/>
                    <a:pt x="126361" y="161420"/>
                  </a:cubicBezTo>
                  <a:cubicBezTo>
                    <a:pt x="108215" y="155506"/>
                    <a:pt x="88939" y="153912"/>
                    <a:pt x="70069" y="156762"/>
                  </a:cubicBezTo>
                  <a:cubicBezTo>
                    <a:pt x="52469" y="159313"/>
                    <a:pt x="35247" y="164006"/>
                    <a:pt x="18786" y="170736"/>
                  </a:cubicBezTo>
                  <a:cubicBezTo>
                    <a:pt x="3961" y="176146"/>
                    <a:pt x="-3671" y="192551"/>
                    <a:pt x="1740" y="207375"/>
                  </a:cubicBezTo>
                  <a:cubicBezTo>
                    <a:pt x="7150" y="222200"/>
                    <a:pt x="23555" y="229833"/>
                    <a:pt x="38380" y="224421"/>
                  </a:cubicBezTo>
                  <a:cubicBezTo>
                    <a:pt x="38838" y="224255"/>
                    <a:pt x="39292" y="224076"/>
                    <a:pt x="39741" y="223885"/>
                  </a:cubicBezTo>
                  <a:cubicBezTo>
                    <a:pt x="51851" y="218901"/>
                    <a:pt x="64519" y="215398"/>
                    <a:pt x="77469" y="213455"/>
                  </a:cubicBezTo>
                  <a:cubicBezTo>
                    <a:pt x="87558" y="211788"/>
                    <a:pt x="97896" y="212480"/>
                    <a:pt x="107673" y="215475"/>
                  </a:cubicBezTo>
                  <a:cubicBezTo>
                    <a:pt x="115137" y="217232"/>
                    <a:pt x="121129" y="222780"/>
                    <a:pt x="123456" y="230086"/>
                  </a:cubicBezTo>
                  <a:cubicBezTo>
                    <a:pt x="134467" y="263700"/>
                    <a:pt x="97786" y="340090"/>
                    <a:pt x="66382" y="387248"/>
                  </a:cubicBezTo>
                  <a:cubicBezTo>
                    <a:pt x="64982" y="389268"/>
                    <a:pt x="63677" y="391211"/>
                    <a:pt x="62449" y="393030"/>
                  </a:cubicBezTo>
                  <a:cubicBezTo>
                    <a:pt x="53614" y="406107"/>
                    <a:pt x="57053" y="423870"/>
                    <a:pt x="70130" y="432705"/>
                  </a:cubicBezTo>
                  <a:cubicBezTo>
                    <a:pt x="83132" y="441489"/>
                    <a:pt x="100784" y="438145"/>
                    <a:pt x="109673" y="425215"/>
                  </a:cubicBezTo>
                  <a:cubicBezTo>
                    <a:pt x="110378" y="424196"/>
                    <a:pt x="111474" y="422596"/>
                    <a:pt x="112902" y="420453"/>
                  </a:cubicBezTo>
                  <a:cubicBezTo>
                    <a:pt x="142973" y="376638"/>
                    <a:pt x="182006" y="335442"/>
                    <a:pt x="200180" y="327193"/>
                  </a:cubicBezTo>
                  <a:cubicBezTo>
                    <a:pt x="199066" y="335443"/>
                    <a:pt x="196852" y="343506"/>
                    <a:pt x="193598" y="351168"/>
                  </a:cubicBezTo>
                  <a:cubicBezTo>
                    <a:pt x="187221" y="365603"/>
                    <a:pt x="193753" y="382475"/>
                    <a:pt x="208189" y="388852"/>
                  </a:cubicBezTo>
                  <a:cubicBezTo>
                    <a:pt x="219044" y="393648"/>
                    <a:pt x="231733" y="391236"/>
                    <a:pt x="240071" y="382791"/>
                  </a:cubicBezTo>
                  <a:cubicBezTo>
                    <a:pt x="261231" y="361227"/>
                    <a:pt x="285866" y="343376"/>
                    <a:pt x="312947" y="329984"/>
                  </a:cubicBezTo>
                  <a:cubicBezTo>
                    <a:pt x="310626" y="339020"/>
                    <a:pt x="307631" y="347868"/>
                    <a:pt x="303983" y="356454"/>
                  </a:cubicBezTo>
                  <a:cubicBezTo>
                    <a:pt x="297694" y="370928"/>
                    <a:pt x="304329" y="387761"/>
                    <a:pt x="318803" y="394049"/>
                  </a:cubicBezTo>
                  <a:cubicBezTo>
                    <a:pt x="324029" y="396320"/>
                    <a:pt x="329814" y="396977"/>
                    <a:pt x="335416" y="395935"/>
                  </a:cubicBezTo>
                  <a:cubicBezTo>
                    <a:pt x="335997" y="395821"/>
                    <a:pt x="394185" y="385115"/>
                    <a:pt x="450478" y="380562"/>
                  </a:cubicBezTo>
                  <a:cubicBezTo>
                    <a:pt x="454678" y="380194"/>
                    <a:pt x="458743" y="378892"/>
                    <a:pt x="462375" y="376752"/>
                  </a:cubicBezTo>
                  <a:lnTo>
                    <a:pt x="464280" y="378657"/>
                  </a:lnTo>
                  <a:cubicBezTo>
                    <a:pt x="528476" y="331854"/>
                    <a:pt x="602822" y="300880"/>
                    <a:pt x="681259" y="288255"/>
                  </a:cubicBezTo>
                  <a:cubicBezTo>
                    <a:pt x="681259" y="288255"/>
                    <a:pt x="693489" y="221894"/>
                    <a:pt x="788682" y="126530"/>
                  </a:cubicBezTo>
                  <a:lnTo>
                    <a:pt x="662143" y="0"/>
                  </a:lnTo>
                  <a:cubicBezTo>
                    <a:pt x="566759" y="95193"/>
                    <a:pt x="500484" y="107499"/>
                    <a:pt x="500484" y="107499"/>
                  </a:cubicBezTo>
                  <a:close/>
                  <a:moveTo>
                    <a:pt x="599935" y="225028"/>
                  </a:moveTo>
                  <a:cubicBezTo>
                    <a:pt x="592551" y="232398"/>
                    <a:pt x="581429" y="234539"/>
                    <a:pt x="571836" y="230438"/>
                  </a:cubicBezTo>
                  <a:lnTo>
                    <a:pt x="446106" y="356168"/>
                  </a:lnTo>
                  <a:lnTo>
                    <a:pt x="432647" y="342681"/>
                  </a:lnTo>
                  <a:lnTo>
                    <a:pt x="558377" y="216951"/>
                  </a:lnTo>
                  <a:cubicBezTo>
                    <a:pt x="552841" y="203968"/>
                    <a:pt x="558878" y="188955"/>
                    <a:pt x="571862" y="183419"/>
                  </a:cubicBezTo>
                  <a:cubicBezTo>
                    <a:pt x="584844" y="177884"/>
                    <a:pt x="599857" y="183921"/>
                    <a:pt x="605393" y="196904"/>
                  </a:cubicBezTo>
                  <a:cubicBezTo>
                    <a:pt x="609487" y="206506"/>
                    <a:pt x="607330" y="217633"/>
                    <a:pt x="599944" y="225009"/>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26" name="图形 61" descr="签名 纯色填充">
              <a:extLst>
                <a:ext uri="{FF2B5EF4-FFF2-40B4-BE49-F238E27FC236}">
                  <a16:creationId xmlns="" xmlns:a16="http://schemas.microsoft.com/office/drawing/2014/main" id="{E308D315-5CAE-43A9-9DE7-23BEBB2BF501}"/>
                </a:ext>
              </a:extLst>
            </p:cNvPr>
            <p:cNvSpPr/>
            <p:nvPr/>
          </p:nvSpPr>
          <p:spPr>
            <a:xfrm>
              <a:off x="1595998" y="5297784"/>
              <a:ext cx="205197" cy="384810"/>
            </a:xfrm>
            <a:custGeom>
              <a:avLst/>
              <a:gdLst>
                <a:gd name="connsiteX0" fmla="*/ 0 w 205197"/>
                <a:gd name="connsiteY0" fmla="*/ 222085 h 384810"/>
                <a:gd name="connsiteX1" fmla="*/ 162725 w 205197"/>
                <a:gd name="connsiteY1" fmla="*/ 384810 h 384810"/>
                <a:gd name="connsiteX2" fmla="*/ 205197 w 205197"/>
                <a:gd name="connsiteY2" fmla="*/ 345834 h 384810"/>
                <a:gd name="connsiteX3" fmla="*/ 205197 w 205197"/>
                <a:gd name="connsiteY3" fmla="*/ 0 h 384810"/>
                <a:gd name="connsiteX4" fmla="*/ 0 w 205197"/>
                <a:gd name="connsiteY4" fmla="*/ 222085 h 384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197" h="384810">
                  <a:moveTo>
                    <a:pt x="0" y="222085"/>
                  </a:moveTo>
                  <a:lnTo>
                    <a:pt x="162725" y="384810"/>
                  </a:lnTo>
                  <a:cubicBezTo>
                    <a:pt x="162725" y="384810"/>
                    <a:pt x="178832" y="370056"/>
                    <a:pt x="205197" y="345834"/>
                  </a:cubicBezTo>
                  <a:lnTo>
                    <a:pt x="205197" y="0"/>
                  </a:lnTo>
                  <a:cubicBezTo>
                    <a:pt x="91888" y="121920"/>
                    <a:pt x="0" y="222085"/>
                    <a:pt x="0" y="222085"/>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69" name="组合 268">
            <a:extLst>
              <a:ext uri="{FF2B5EF4-FFF2-40B4-BE49-F238E27FC236}">
                <a16:creationId xmlns="" xmlns:a16="http://schemas.microsoft.com/office/drawing/2014/main" id="{734F342D-6229-429F-8DE7-C24828057D83}"/>
              </a:ext>
            </a:extLst>
          </p:cNvPr>
          <p:cNvGrpSpPr/>
          <p:nvPr/>
        </p:nvGrpSpPr>
        <p:grpSpPr>
          <a:xfrm>
            <a:off x="2501715" y="5297784"/>
            <a:ext cx="877709" cy="704960"/>
            <a:chOff x="2501715" y="5297784"/>
            <a:chExt cx="877709" cy="704960"/>
          </a:xfrm>
        </p:grpSpPr>
        <p:sp>
          <p:nvSpPr>
            <p:cNvPr id="227" name="图形 63" descr="签名 纯色填充">
              <a:extLst>
                <a:ext uri="{FF2B5EF4-FFF2-40B4-BE49-F238E27FC236}">
                  <a16:creationId xmlns="" xmlns:a16="http://schemas.microsoft.com/office/drawing/2014/main" id="{8D92ABF8-D26B-4A51-B490-D5FF109EF0AD}"/>
                </a:ext>
              </a:extLst>
            </p:cNvPr>
            <p:cNvSpPr/>
            <p:nvPr/>
          </p:nvSpPr>
          <p:spPr>
            <a:xfrm>
              <a:off x="2590297" y="5565436"/>
              <a:ext cx="789127" cy="437308"/>
            </a:xfrm>
            <a:custGeom>
              <a:avLst/>
              <a:gdLst>
                <a:gd name="connsiteX0" fmla="*/ 126683 w 789127"/>
                <a:gd name="connsiteY0" fmla="*/ 0 h 437308"/>
                <a:gd name="connsiteX1" fmla="*/ 0 w 789127"/>
                <a:gd name="connsiteY1" fmla="*/ 126683 h 437308"/>
                <a:gd name="connsiteX2" fmla="*/ 107633 w 789127"/>
                <a:gd name="connsiteY2" fmla="*/ 288608 h 437308"/>
                <a:gd name="connsiteX3" fmla="*/ 324803 w 789127"/>
                <a:gd name="connsiteY3" fmla="*/ 379095 h 437308"/>
                <a:gd name="connsiteX4" fmla="*/ 326708 w 789127"/>
                <a:gd name="connsiteY4" fmla="*/ 377190 h 437308"/>
                <a:gd name="connsiteX5" fmla="*/ 338138 w 789127"/>
                <a:gd name="connsiteY5" fmla="*/ 381000 h 437308"/>
                <a:gd name="connsiteX6" fmla="*/ 453390 w 789127"/>
                <a:gd name="connsiteY6" fmla="*/ 396240 h 437308"/>
                <a:gd name="connsiteX7" fmla="*/ 469583 w 789127"/>
                <a:gd name="connsiteY7" fmla="*/ 394335 h 437308"/>
                <a:gd name="connsiteX8" fmla="*/ 484823 w 789127"/>
                <a:gd name="connsiteY8" fmla="*/ 357188 h 437308"/>
                <a:gd name="connsiteX9" fmla="*/ 476250 w 789127"/>
                <a:gd name="connsiteY9" fmla="*/ 330518 h 437308"/>
                <a:gd name="connsiteX10" fmla="*/ 549593 w 789127"/>
                <a:gd name="connsiteY10" fmla="*/ 382905 h 437308"/>
                <a:gd name="connsiteX11" fmla="*/ 581025 w 789127"/>
                <a:gd name="connsiteY11" fmla="*/ 388620 h 437308"/>
                <a:gd name="connsiteX12" fmla="*/ 595313 w 789127"/>
                <a:gd name="connsiteY12" fmla="*/ 350520 h 437308"/>
                <a:gd name="connsiteX13" fmla="*/ 588645 w 789127"/>
                <a:gd name="connsiteY13" fmla="*/ 326708 h 437308"/>
                <a:gd name="connsiteX14" fmla="*/ 676275 w 789127"/>
                <a:gd name="connsiteY14" fmla="*/ 420053 h 437308"/>
                <a:gd name="connsiteX15" fmla="*/ 679133 w 789127"/>
                <a:gd name="connsiteY15" fmla="*/ 424815 h 437308"/>
                <a:gd name="connsiteX16" fmla="*/ 719138 w 789127"/>
                <a:gd name="connsiteY16" fmla="*/ 432435 h 437308"/>
                <a:gd name="connsiteX17" fmla="*/ 726758 w 789127"/>
                <a:gd name="connsiteY17" fmla="*/ 392430 h 437308"/>
                <a:gd name="connsiteX18" fmla="*/ 722948 w 789127"/>
                <a:gd name="connsiteY18" fmla="*/ 386715 h 437308"/>
                <a:gd name="connsiteX19" fmla="*/ 665798 w 789127"/>
                <a:gd name="connsiteY19" fmla="*/ 229553 h 437308"/>
                <a:gd name="connsiteX20" fmla="*/ 681990 w 789127"/>
                <a:gd name="connsiteY20" fmla="*/ 215265 h 437308"/>
                <a:gd name="connsiteX21" fmla="*/ 712470 w 789127"/>
                <a:gd name="connsiteY21" fmla="*/ 213360 h 437308"/>
                <a:gd name="connsiteX22" fmla="*/ 750570 w 789127"/>
                <a:gd name="connsiteY22" fmla="*/ 223838 h 437308"/>
                <a:gd name="connsiteX23" fmla="*/ 751523 w 789127"/>
                <a:gd name="connsiteY23" fmla="*/ 224790 h 437308"/>
                <a:gd name="connsiteX24" fmla="*/ 787718 w 789127"/>
                <a:gd name="connsiteY24" fmla="*/ 207645 h 437308"/>
                <a:gd name="connsiteX25" fmla="*/ 769620 w 789127"/>
                <a:gd name="connsiteY25" fmla="*/ 170498 h 437308"/>
                <a:gd name="connsiteX26" fmla="*/ 718185 w 789127"/>
                <a:gd name="connsiteY26" fmla="*/ 156210 h 437308"/>
                <a:gd name="connsiteX27" fmla="*/ 661988 w 789127"/>
                <a:gd name="connsiteY27" fmla="*/ 160973 h 437308"/>
                <a:gd name="connsiteX28" fmla="*/ 610553 w 789127"/>
                <a:gd name="connsiteY28" fmla="*/ 211455 h 437308"/>
                <a:gd name="connsiteX29" fmla="*/ 609600 w 789127"/>
                <a:gd name="connsiteY29" fmla="*/ 274320 h 437308"/>
                <a:gd name="connsiteX30" fmla="*/ 575310 w 789127"/>
                <a:gd name="connsiteY30" fmla="*/ 268605 h 437308"/>
                <a:gd name="connsiteX31" fmla="*/ 538163 w 789127"/>
                <a:gd name="connsiteY31" fmla="*/ 293370 h 437308"/>
                <a:gd name="connsiteX32" fmla="*/ 536258 w 789127"/>
                <a:gd name="connsiteY32" fmla="*/ 298133 h 437308"/>
                <a:gd name="connsiteX33" fmla="*/ 459105 w 789127"/>
                <a:gd name="connsiteY33" fmla="*/ 268605 h 437308"/>
                <a:gd name="connsiteX34" fmla="*/ 459105 w 789127"/>
                <a:gd name="connsiteY34" fmla="*/ 268605 h 437308"/>
                <a:gd name="connsiteX35" fmla="*/ 424815 w 789127"/>
                <a:gd name="connsiteY35" fmla="*/ 286703 h 437308"/>
                <a:gd name="connsiteX36" fmla="*/ 418148 w 789127"/>
                <a:gd name="connsiteY36" fmla="*/ 332423 h 437308"/>
                <a:gd name="connsiteX37" fmla="*/ 377190 w 789127"/>
                <a:gd name="connsiteY37" fmla="*/ 326708 h 437308"/>
                <a:gd name="connsiteX38" fmla="*/ 380048 w 789127"/>
                <a:gd name="connsiteY38" fmla="*/ 323850 h 437308"/>
                <a:gd name="connsiteX39" fmla="*/ 289560 w 789127"/>
                <a:gd name="connsiteY39" fmla="*/ 106680 h 437308"/>
                <a:gd name="connsiteX40" fmla="*/ 126683 w 789127"/>
                <a:gd name="connsiteY40" fmla="*/ 0 h 437308"/>
                <a:gd name="connsiteX41" fmla="*/ 188595 w 789127"/>
                <a:gd name="connsiteY41" fmla="*/ 224790 h 437308"/>
                <a:gd name="connsiteX42" fmla="*/ 182880 w 789127"/>
                <a:gd name="connsiteY42" fmla="*/ 196215 h 437308"/>
                <a:gd name="connsiteX43" fmla="*/ 216218 w 789127"/>
                <a:gd name="connsiteY43" fmla="*/ 182880 h 437308"/>
                <a:gd name="connsiteX44" fmla="*/ 229553 w 789127"/>
                <a:gd name="connsiteY44" fmla="*/ 216218 h 437308"/>
                <a:gd name="connsiteX45" fmla="*/ 355283 w 789127"/>
                <a:gd name="connsiteY45" fmla="*/ 341948 h 437308"/>
                <a:gd name="connsiteX46" fmla="*/ 341948 w 789127"/>
                <a:gd name="connsiteY46" fmla="*/ 355283 h 437308"/>
                <a:gd name="connsiteX47" fmla="*/ 216218 w 789127"/>
                <a:gd name="connsiteY47" fmla="*/ 230505 h 437308"/>
                <a:gd name="connsiteX48" fmla="*/ 188595 w 789127"/>
                <a:gd name="connsiteY48" fmla="*/ 224790 h 437308"/>
                <a:gd name="connsiteX49" fmla="*/ 188595 w 789127"/>
                <a:gd name="connsiteY49" fmla="*/ 224790 h 437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89127" h="437308">
                  <a:moveTo>
                    <a:pt x="126683" y="0"/>
                  </a:moveTo>
                  <a:lnTo>
                    <a:pt x="0" y="126683"/>
                  </a:lnTo>
                  <a:cubicBezTo>
                    <a:pt x="95250" y="221933"/>
                    <a:pt x="107633" y="288608"/>
                    <a:pt x="107633" y="288608"/>
                  </a:cubicBezTo>
                  <a:cubicBezTo>
                    <a:pt x="185738" y="300990"/>
                    <a:pt x="260033" y="332423"/>
                    <a:pt x="324803" y="379095"/>
                  </a:cubicBezTo>
                  <a:lnTo>
                    <a:pt x="326708" y="377190"/>
                  </a:lnTo>
                  <a:cubicBezTo>
                    <a:pt x="330518" y="379095"/>
                    <a:pt x="334328" y="381000"/>
                    <a:pt x="338138" y="381000"/>
                  </a:cubicBezTo>
                  <a:cubicBezTo>
                    <a:pt x="394335" y="385763"/>
                    <a:pt x="452438" y="396240"/>
                    <a:pt x="453390" y="396240"/>
                  </a:cubicBezTo>
                  <a:cubicBezTo>
                    <a:pt x="459105" y="397193"/>
                    <a:pt x="464820" y="396240"/>
                    <a:pt x="469583" y="394335"/>
                  </a:cubicBezTo>
                  <a:cubicBezTo>
                    <a:pt x="483870" y="387668"/>
                    <a:pt x="490538" y="371475"/>
                    <a:pt x="484823" y="357188"/>
                  </a:cubicBezTo>
                  <a:cubicBezTo>
                    <a:pt x="481013" y="348615"/>
                    <a:pt x="478155" y="340043"/>
                    <a:pt x="476250" y="330518"/>
                  </a:cubicBezTo>
                  <a:cubicBezTo>
                    <a:pt x="502920" y="343853"/>
                    <a:pt x="527685" y="361950"/>
                    <a:pt x="549593" y="382905"/>
                  </a:cubicBezTo>
                  <a:cubicBezTo>
                    <a:pt x="558165" y="391478"/>
                    <a:pt x="570548" y="393383"/>
                    <a:pt x="581025" y="388620"/>
                  </a:cubicBezTo>
                  <a:cubicBezTo>
                    <a:pt x="595313" y="381953"/>
                    <a:pt x="601980" y="365760"/>
                    <a:pt x="595313" y="350520"/>
                  </a:cubicBezTo>
                  <a:cubicBezTo>
                    <a:pt x="592455" y="342900"/>
                    <a:pt x="589598" y="334328"/>
                    <a:pt x="588645" y="326708"/>
                  </a:cubicBezTo>
                  <a:cubicBezTo>
                    <a:pt x="606743" y="335280"/>
                    <a:pt x="645795" y="376238"/>
                    <a:pt x="676275" y="420053"/>
                  </a:cubicBezTo>
                  <a:cubicBezTo>
                    <a:pt x="678180" y="421958"/>
                    <a:pt x="679133" y="423863"/>
                    <a:pt x="679133" y="424815"/>
                  </a:cubicBezTo>
                  <a:cubicBezTo>
                    <a:pt x="687705" y="438150"/>
                    <a:pt x="705803" y="441008"/>
                    <a:pt x="719138" y="432435"/>
                  </a:cubicBezTo>
                  <a:cubicBezTo>
                    <a:pt x="732473" y="423863"/>
                    <a:pt x="735330" y="405765"/>
                    <a:pt x="726758" y="392430"/>
                  </a:cubicBezTo>
                  <a:cubicBezTo>
                    <a:pt x="725805" y="390525"/>
                    <a:pt x="723900" y="388620"/>
                    <a:pt x="722948" y="386715"/>
                  </a:cubicBezTo>
                  <a:cubicBezTo>
                    <a:pt x="691515" y="339090"/>
                    <a:pt x="655320" y="262890"/>
                    <a:pt x="665798" y="229553"/>
                  </a:cubicBezTo>
                  <a:cubicBezTo>
                    <a:pt x="667703" y="221933"/>
                    <a:pt x="674370" y="217170"/>
                    <a:pt x="681990" y="215265"/>
                  </a:cubicBezTo>
                  <a:cubicBezTo>
                    <a:pt x="691515" y="212408"/>
                    <a:pt x="701993" y="211455"/>
                    <a:pt x="712470" y="213360"/>
                  </a:cubicBezTo>
                  <a:cubicBezTo>
                    <a:pt x="725805" y="215265"/>
                    <a:pt x="738188" y="219075"/>
                    <a:pt x="750570" y="223838"/>
                  </a:cubicBezTo>
                  <a:cubicBezTo>
                    <a:pt x="750570" y="223838"/>
                    <a:pt x="751523" y="223838"/>
                    <a:pt x="751523" y="224790"/>
                  </a:cubicBezTo>
                  <a:cubicBezTo>
                    <a:pt x="766763" y="230505"/>
                    <a:pt x="782955" y="222885"/>
                    <a:pt x="787718" y="207645"/>
                  </a:cubicBezTo>
                  <a:cubicBezTo>
                    <a:pt x="792480" y="192405"/>
                    <a:pt x="784860" y="176213"/>
                    <a:pt x="769620" y="170498"/>
                  </a:cubicBezTo>
                  <a:cubicBezTo>
                    <a:pt x="753428" y="163830"/>
                    <a:pt x="736283" y="159068"/>
                    <a:pt x="718185" y="156210"/>
                  </a:cubicBezTo>
                  <a:cubicBezTo>
                    <a:pt x="699135" y="153353"/>
                    <a:pt x="680085" y="155258"/>
                    <a:pt x="661988" y="160973"/>
                  </a:cubicBezTo>
                  <a:cubicBezTo>
                    <a:pt x="637223" y="168593"/>
                    <a:pt x="618173" y="187643"/>
                    <a:pt x="610553" y="211455"/>
                  </a:cubicBezTo>
                  <a:cubicBezTo>
                    <a:pt x="604838" y="231458"/>
                    <a:pt x="604838" y="253365"/>
                    <a:pt x="609600" y="274320"/>
                  </a:cubicBezTo>
                  <a:cubicBezTo>
                    <a:pt x="599123" y="269558"/>
                    <a:pt x="586740" y="266700"/>
                    <a:pt x="575310" y="268605"/>
                  </a:cubicBezTo>
                  <a:cubicBezTo>
                    <a:pt x="560070" y="270510"/>
                    <a:pt x="545783" y="280035"/>
                    <a:pt x="538163" y="293370"/>
                  </a:cubicBezTo>
                  <a:cubicBezTo>
                    <a:pt x="537210" y="294323"/>
                    <a:pt x="536258" y="296228"/>
                    <a:pt x="536258" y="298133"/>
                  </a:cubicBezTo>
                  <a:cubicBezTo>
                    <a:pt x="512445" y="281940"/>
                    <a:pt x="484823" y="268605"/>
                    <a:pt x="459105" y="268605"/>
                  </a:cubicBezTo>
                  <a:lnTo>
                    <a:pt x="459105" y="268605"/>
                  </a:lnTo>
                  <a:cubicBezTo>
                    <a:pt x="445770" y="268605"/>
                    <a:pt x="432435" y="275273"/>
                    <a:pt x="424815" y="286703"/>
                  </a:cubicBezTo>
                  <a:cubicBezTo>
                    <a:pt x="417195" y="300990"/>
                    <a:pt x="414338" y="317183"/>
                    <a:pt x="418148" y="332423"/>
                  </a:cubicBezTo>
                  <a:cubicBezTo>
                    <a:pt x="405765" y="330518"/>
                    <a:pt x="391478" y="328613"/>
                    <a:pt x="377190" y="326708"/>
                  </a:cubicBezTo>
                  <a:lnTo>
                    <a:pt x="380048" y="323850"/>
                  </a:lnTo>
                  <a:cubicBezTo>
                    <a:pt x="333375" y="260033"/>
                    <a:pt x="301943" y="185738"/>
                    <a:pt x="289560" y="106680"/>
                  </a:cubicBezTo>
                  <a:cubicBezTo>
                    <a:pt x="287655" y="107633"/>
                    <a:pt x="221933" y="95250"/>
                    <a:pt x="126683" y="0"/>
                  </a:cubicBezTo>
                  <a:close/>
                  <a:moveTo>
                    <a:pt x="188595" y="224790"/>
                  </a:moveTo>
                  <a:cubicBezTo>
                    <a:pt x="180975" y="217170"/>
                    <a:pt x="179070" y="206693"/>
                    <a:pt x="182880" y="196215"/>
                  </a:cubicBezTo>
                  <a:cubicBezTo>
                    <a:pt x="188595" y="182880"/>
                    <a:pt x="203835" y="177165"/>
                    <a:pt x="216218" y="182880"/>
                  </a:cubicBezTo>
                  <a:cubicBezTo>
                    <a:pt x="229553" y="188595"/>
                    <a:pt x="235268" y="203835"/>
                    <a:pt x="229553" y="216218"/>
                  </a:cubicBezTo>
                  <a:lnTo>
                    <a:pt x="355283" y="341948"/>
                  </a:lnTo>
                  <a:lnTo>
                    <a:pt x="341948" y="355283"/>
                  </a:lnTo>
                  <a:lnTo>
                    <a:pt x="216218" y="230505"/>
                  </a:lnTo>
                  <a:cubicBezTo>
                    <a:pt x="206693" y="234315"/>
                    <a:pt x="196215" y="232410"/>
                    <a:pt x="188595" y="224790"/>
                  </a:cubicBezTo>
                  <a:lnTo>
                    <a:pt x="188595" y="22479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28" name="图形 63" descr="签名 纯色填充">
              <a:extLst>
                <a:ext uri="{FF2B5EF4-FFF2-40B4-BE49-F238E27FC236}">
                  <a16:creationId xmlns="" xmlns:a16="http://schemas.microsoft.com/office/drawing/2014/main" id="{8D92ABF8-D26B-4A51-B490-D5FF109EF0AD}"/>
                </a:ext>
              </a:extLst>
            </p:cNvPr>
            <p:cNvSpPr/>
            <p:nvPr/>
          </p:nvSpPr>
          <p:spPr>
            <a:xfrm>
              <a:off x="2501715" y="5297784"/>
              <a:ext cx="205740" cy="384810"/>
            </a:xfrm>
            <a:custGeom>
              <a:avLst/>
              <a:gdLst>
                <a:gd name="connsiteX0" fmla="*/ 0 w 205740"/>
                <a:gd name="connsiteY0" fmla="*/ 0 h 384810"/>
                <a:gd name="connsiteX1" fmla="*/ 0 w 205740"/>
                <a:gd name="connsiteY1" fmla="*/ 345758 h 384810"/>
                <a:gd name="connsiteX2" fmla="*/ 42863 w 205740"/>
                <a:gd name="connsiteY2" fmla="*/ 384810 h 384810"/>
                <a:gd name="connsiteX3" fmla="*/ 205740 w 205740"/>
                <a:gd name="connsiteY3" fmla="*/ 221933 h 384810"/>
                <a:gd name="connsiteX4" fmla="*/ 0 w 205740"/>
                <a:gd name="connsiteY4" fmla="*/ 0 h 384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40" h="384810">
                  <a:moveTo>
                    <a:pt x="0" y="0"/>
                  </a:moveTo>
                  <a:lnTo>
                    <a:pt x="0" y="345758"/>
                  </a:lnTo>
                  <a:cubicBezTo>
                    <a:pt x="26670" y="369570"/>
                    <a:pt x="42863" y="384810"/>
                    <a:pt x="42863" y="384810"/>
                  </a:cubicBezTo>
                  <a:lnTo>
                    <a:pt x="205740" y="221933"/>
                  </a:lnTo>
                  <a:cubicBezTo>
                    <a:pt x="205740" y="221933"/>
                    <a:pt x="113348" y="121920"/>
                    <a:pt x="0" y="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72" name="组合 271">
            <a:extLst>
              <a:ext uri="{FF2B5EF4-FFF2-40B4-BE49-F238E27FC236}">
                <a16:creationId xmlns="" xmlns:a16="http://schemas.microsoft.com/office/drawing/2014/main" id="{AC91C5A4-36E6-437D-94F6-8C540B08EB08}"/>
              </a:ext>
            </a:extLst>
          </p:cNvPr>
          <p:cNvGrpSpPr/>
          <p:nvPr/>
        </p:nvGrpSpPr>
        <p:grpSpPr>
          <a:xfrm>
            <a:off x="4118359" y="5373024"/>
            <a:ext cx="800099" cy="573788"/>
            <a:chOff x="4118359" y="5373024"/>
            <a:chExt cx="800099" cy="573788"/>
          </a:xfrm>
        </p:grpSpPr>
        <p:sp>
          <p:nvSpPr>
            <p:cNvPr id="229" name="图形 65" descr="目标受众 纯色填充">
              <a:extLst>
                <a:ext uri="{FF2B5EF4-FFF2-40B4-BE49-F238E27FC236}">
                  <a16:creationId xmlns="" xmlns:a16="http://schemas.microsoft.com/office/drawing/2014/main" id="{8CBACC39-D19D-4756-89C3-F5181DE76FFA}"/>
                </a:ext>
              </a:extLst>
            </p:cNvPr>
            <p:cNvSpPr/>
            <p:nvPr/>
          </p:nvSpPr>
          <p:spPr>
            <a:xfrm>
              <a:off x="4346959" y="5786416"/>
              <a:ext cx="342900" cy="120967"/>
            </a:xfrm>
            <a:custGeom>
              <a:avLst/>
              <a:gdLst>
                <a:gd name="connsiteX0" fmla="*/ 326708 w 342900"/>
                <a:gd name="connsiteY0" fmla="*/ 74295 h 120967"/>
                <a:gd name="connsiteX1" fmla="*/ 303848 w 342900"/>
                <a:gd name="connsiteY1" fmla="*/ 20003 h 120967"/>
                <a:gd name="connsiteX2" fmla="*/ 298133 w 342900"/>
                <a:gd name="connsiteY2" fmla="*/ 14288 h 120967"/>
                <a:gd name="connsiteX3" fmla="*/ 20002 w 342900"/>
                <a:gd name="connsiteY3" fmla="*/ 0 h 120967"/>
                <a:gd name="connsiteX4" fmla="*/ 17145 w 342900"/>
                <a:gd name="connsiteY4" fmla="*/ 1905 h 120967"/>
                <a:gd name="connsiteX5" fmla="*/ 0 w 342900"/>
                <a:gd name="connsiteY5" fmla="*/ 35243 h 120967"/>
                <a:gd name="connsiteX6" fmla="*/ 0 w 342900"/>
                <a:gd name="connsiteY6" fmla="*/ 120968 h 120967"/>
                <a:gd name="connsiteX7" fmla="*/ 342900 w 342900"/>
                <a:gd name="connsiteY7" fmla="*/ 120968 h 120967"/>
                <a:gd name="connsiteX8" fmla="*/ 342900 w 342900"/>
                <a:gd name="connsiteY8" fmla="*/ 90488 h 120967"/>
                <a:gd name="connsiteX9" fmla="*/ 326708 w 342900"/>
                <a:gd name="connsiteY9" fmla="*/ 74295 h 120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120967">
                  <a:moveTo>
                    <a:pt x="326708" y="74295"/>
                  </a:moveTo>
                  <a:cubicBezTo>
                    <a:pt x="312420" y="60007"/>
                    <a:pt x="303848" y="40005"/>
                    <a:pt x="303848" y="20003"/>
                  </a:cubicBezTo>
                  <a:lnTo>
                    <a:pt x="298133" y="14288"/>
                  </a:lnTo>
                  <a:cubicBezTo>
                    <a:pt x="211455" y="67628"/>
                    <a:pt x="100965" y="61913"/>
                    <a:pt x="20002" y="0"/>
                  </a:cubicBezTo>
                  <a:lnTo>
                    <a:pt x="17145" y="1905"/>
                  </a:lnTo>
                  <a:cubicBezTo>
                    <a:pt x="6668" y="9525"/>
                    <a:pt x="0" y="21907"/>
                    <a:pt x="0" y="35243"/>
                  </a:cubicBezTo>
                  <a:lnTo>
                    <a:pt x="0" y="120968"/>
                  </a:lnTo>
                  <a:lnTo>
                    <a:pt x="342900" y="120968"/>
                  </a:lnTo>
                  <a:lnTo>
                    <a:pt x="342900" y="90488"/>
                  </a:lnTo>
                  <a:lnTo>
                    <a:pt x="326708" y="7429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30" name="图形 65" descr="目标受众 纯色填充">
              <a:extLst>
                <a:ext uri="{FF2B5EF4-FFF2-40B4-BE49-F238E27FC236}">
                  <a16:creationId xmlns="" xmlns:a16="http://schemas.microsoft.com/office/drawing/2014/main" id="{8CBACC39-D19D-4756-89C3-F5181DE76FFA}"/>
                </a:ext>
              </a:extLst>
            </p:cNvPr>
            <p:cNvSpPr/>
            <p:nvPr/>
          </p:nvSpPr>
          <p:spPr>
            <a:xfrm>
              <a:off x="4696526" y="5408088"/>
              <a:ext cx="136393" cy="170683"/>
            </a:xfrm>
            <a:custGeom>
              <a:avLst/>
              <a:gdLst>
                <a:gd name="connsiteX0" fmla="*/ 64770 w 136393"/>
                <a:gd name="connsiteY0" fmla="*/ 170683 h 170683"/>
                <a:gd name="connsiteX1" fmla="*/ 135255 w 136393"/>
                <a:gd name="connsiteY1" fmla="*/ 71623 h 170683"/>
                <a:gd name="connsiteX2" fmla="*/ 36195 w 136393"/>
                <a:gd name="connsiteY2" fmla="*/ 1138 h 170683"/>
                <a:gd name="connsiteX3" fmla="*/ 0 w 136393"/>
                <a:gd name="connsiteY3" fmla="*/ 16378 h 170683"/>
                <a:gd name="connsiteX4" fmla="*/ 64770 w 136393"/>
                <a:gd name="connsiteY4" fmla="*/ 170683 h 170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393" h="170683">
                  <a:moveTo>
                    <a:pt x="64770" y="170683"/>
                  </a:moveTo>
                  <a:cubicBezTo>
                    <a:pt x="111443" y="163063"/>
                    <a:pt x="142875" y="118296"/>
                    <a:pt x="135255" y="71623"/>
                  </a:cubicBezTo>
                  <a:cubicBezTo>
                    <a:pt x="127635" y="24951"/>
                    <a:pt x="82868" y="-6482"/>
                    <a:pt x="36195" y="1138"/>
                  </a:cubicBezTo>
                  <a:cubicBezTo>
                    <a:pt x="22860" y="3043"/>
                    <a:pt x="10478" y="8758"/>
                    <a:pt x="0" y="16378"/>
                  </a:cubicBezTo>
                  <a:cubicBezTo>
                    <a:pt x="39053" y="58288"/>
                    <a:pt x="61913" y="112581"/>
                    <a:pt x="64770" y="170683"/>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31" name="图形 65" descr="目标受众 纯色填充">
              <a:extLst>
                <a:ext uri="{FF2B5EF4-FFF2-40B4-BE49-F238E27FC236}">
                  <a16:creationId xmlns="" xmlns:a16="http://schemas.microsoft.com/office/drawing/2014/main" id="{8CBACC39-D19D-4756-89C3-F5181DE76FFA}"/>
                </a:ext>
              </a:extLst>
            </p:cNvPr>
            <p:cNvSpPr/>
            <p:nvPr/>
          </p:nvSpPr>
          <p:spPr>
            <a:xfrm>
              <a:off x="4725101" y="5603536"/>
              <a:ext cx="193357" cy="170497"/>
            </a:xfrm>
            <a:custGeom>
              <a:avLst/>
              <a:gdLst>
                <a:gd name="connsiteX0" fmla="*/ 176213 w 193357"/>
                <a:gd name="connsiteY0" fmla="*/ 50483 h 170497"/>
                <a:gd name="connsiteX1" fmla="*/ 92393 w 193357"/>
                <a:gd name="connsiteY1" fmla="*/ 10478 h 170497"/>
                <a:gd name="connsiteX2" fmla="*/ 36195 w 193357"/>
                <a:gd name="connsiteY2" fmla="*/ 0 h 170497"/>
                <a:gd name="connsiteX3" fmla="*/ 0 w 193357"/>
                <a:gd name="connsiteY3" fmla="*/ 116205 h 170497"/>
                <a:gd name="connsiteX4" fmla="*/ 5715 w 193357"/>
                <a:gd name="connsiteY4" fmla="*/ 121920 h 170497"/>
                <a:gd name="connsiteX5" fmla="*/ 60008 w 193357"/>
                <a:gd name="connsiteY5" fmla="*/ 144780 h 170497"/>
                <a:gd name="connsiteX6" fmla="*/ 85725 w 193357"/>
                <a:gd name="connsiteY6" fmla="*/ 170498 h 170497"/>
                <a:gd name="connsiteX7" fmla="*/ 193358 w 193357"/>
                <a:gd name="connsiteY7" fmla="*/ 170498 h 170497"/>
                <a:gd name="connsiteX8" fmla="*/ 193358 w 193357"/>
                <a:gd name="connsiteY8" fmla="*/ 84773 h 170497"/>
                <a:gd name="connsiteX9" fmla="*/ 176213 w 193357"/>
                <a:gd name="connsiteY9" fmla="*/ 50483 h 170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357" h="170497">
                  <a:moveTo>
                    <a:pt x="176213" y="50483"/>
                  </a:moveTo>
                  <a:cubicBezTo>
                    <a:pt x="151448" y="31433"/>
                    <a:pt x="122873" y="17145"/>
                    <a:pt x="92393" y="10478"/>
                  </a:cubicBezTo>
                  <a:cubicBezTo>
                    <a:pt x="74295" y="4763"/>
                    <a:pt x="55245" y="1905"/>
                    <a:pt x="36195" y="0"/>
                  </a:cubicBezTo>
                  <a:cubicBezTo>
                    <a:pt x="34290" y="40958"/>
                    <a:pt x="21908" y="80963"/>
                    <a:pt x="0" y="116205"/>
                  </a:cubicBezTo>
                  <a:lnTo>
                    <a:pt x="5715" y="121920"/>
                  </a:lnTo>
                  <a:cubicBezTo>
                    <a:pt x="25718" y="121920"/>
                    <a:pt x="45720" y="130493"/>
                    <a:pt x="60008" y="144780"/>
                  </a:cubicBezTo>
                  <a:lnTo>
                    <a:pt x="85725" y="170498"/>
                  </a:lnTo>
                  <a:lnTo>
                    <a:pt x="193358" y="170498"/>
                  </a:lnTo>
                  <a:lnTo>
                    <a:pt x="193358" y="84773"/>
                  </a:lnTo>
                  <a:cubicBezTo>
                    <a:pt x="193358" y="71438"/>
                    <a:pt x="187643" y="58103"/>
                    <a:pt x="176213" y="50483"/>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32" name="图形 65" descr="目标受众 纯色填充">
              <a:extLst>
                <a:ext uri="{FF2B5EF4-FFF2-40B4-BE49-F238E27FC236}">
                  <a16:creationId xmlns="" xmlns:a16="http://schemas.microsoft.com/office/drawing/2014/main" id="{8CBACC39-D19D-4756-89C3-F5181DE76FFA}"/>
                </a:ext>
              </a:extLst>
            </p:cNvPr>
            <p:cNvSpPr/>
            <p:nvPr/>
          </p:nvSpPr>
          <p:spPr>
            <a:xfrm>
              <a:off x="4298381" y="5373024"/>
              <a:ext cx="573781" cy="573788"/>
            </a:xfrm>
            <a:custGeom>
              <a:avLst/>
              <a:gdLst>
                <a:gd name="connsiteX0" fmla="*/ 557213 w 573781"/>
                <a:gd name="connsiteY0" fmla="*/ 485782 h 573788"/>
                <a:gd name="connsiteX1" fmla="*/ 467678 w 573781"/>
                <a:gd name="connsiteY1" fmla="*/ 395294 h 573788"/>
                <a:gd name="connsiteX2" fmla="*/ 421957 w 573781"/>
                <a:gd name="connsiteY2" fmla="*/ 381959 h 573788"/>
                <a:gd name="connsiteX3" fmla="*/ 389573 w 573781"/>
                <a:gd name="connsiteY3" fmla="*/ 350527 h 573788"/>
                <a:gd name="connsiteX4" fmla="*/ 434340 w 573781"/>
                <a:gd name="connsiteY4" fmla="*/ 219082 h 573788"/>
                <a:gd name="connsiteX5" fmla="*/ 217170 w 573781"/>
                <a:gd name="connsiteY5" fmla="*/ 7 h 573788"/>
                <a:gd name="connsiteX6" fmla="*/ 0 w 573781"/>
                <a:gd name="connsiteY6" fmla="*/ 216224 h 573788"/>
                <a:gd name="connsiteX7" fmla="*/ 217170 w 573781"/>
                <a:gd name="connsiteY7" fmla="*/ 435299 h 573788"/>
                <a:gd name="connsiteX8" fmla="*/ 350520 w 573781"/>
                <a:gd name="connsiteY8" fmla="*/ 390532 h 573788"/>
                <a:gd name="connsiteX9" fmla="*/ 382905 w 573781"/>
                <a:gd name="connsiteY9" fmla="*/ 421964 h 573788"/>
                <a:gd name="connsiteX10" fmla="*/ 396240 w 573781"/>
                <a:gd name="connsiteY10" fmla="*/ 467684 h 573788"/>
                <a:gd name="connsiteX11" fmla="*/ 486728 w 573781"/>
                <a:gd name="connsiteY11" fmla="*/ 558172 h 573788"/>
                <a:gd name="connsiteX12" fmla="*/ 558165 w 573781"/>
                <a:gd name="connsiteY12" fmla="*/ 560077 h 573788"/>
                <a:gd name="connsiteX13" fmla="*/ 560070 w 573781"/>
                <a:gd name="connsiteY13" fmla="*/ 488639 h 573788"/>
                <a:gd name="connsiteX14" fmla="*/ 557213 w 573781"/>
                <a:gd name="connsiteY14" fmla="*/ 485782 h 573788"/>
                <a:gd name="connsiteX15" fmla="*/ 557213 w 573781"/>
                <a:gd name="connsiteY15" fmla="*/ 485782 h 573788"/>
                <a:gd name="connsiteX16" fmla="*/ 218123 w 573781"/>
                <a:gd name="connsiteY16" fmla="*/ 44774 h 573788"/>
                <a:gd name="connsiteX17" fmla="*/ 391478 w 573781"/>
                <a:gd name="connsiteY17" fmla="*/ 218129 h 573788"/>
                <a:gd name="connsiteX18" fmla="*/ 350520 w 573781"/>
                <a:gd name="connsiteY18" fmla="*/ 329572 h 573788"/>
                <a:gd name="connsiteX19" fmla="*/ 295275 w 573781"/>
                <a:gd name="connsiteY19" fmla="*/ 309569 h 573788"/>
                <a:gd name="connsiteX20" fmla="*/ 216217 w 573781"/>
                <a:gd name="connsiteY20" fmla="*/ 297187 h 573788"/>
                <a:gd name="connsiteX21" fmla="*/ 137160 w 573781"/>
                <a:gd name="connsiteY21" fmla="*/ 309569 h 573788"/>
                <a:gd name="connsiteX22" fmla="*/ 85725 w 573781"/>
                <a:gd name="connsiteY22" fmla="*/ 330524 h 573788"/>
                <a:gd name="connsiteX23" fmla="*/ 104775 w 573781"/>
                <a:gd name="connsiteY23" fmla="*/ 86684 h 573788"/>
                <a:gd name="connsiteX24" fmla="*/ 218123 w 573781"/>
                <a:gd name="connsiteY24" fmla="*/ 44774 h 57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3781" h="573788">
                  <a:moveTo>
                    <a:pt x="557213" y="485782"/>
                  </a:moveTo>
                  <a:lnTo>
                    <a:pt x="467678" y="395294"/>
                  </a:lnTo>
                  <a:cubicBezTo>
                    <a:pt x="455295" y="383864"/>
                    <a:pt x="439103" y="378149"/>
                    <a:pt x="421957" y="381959"/>
                  </a:cubicBezTo>
                  <a:lnTo>
                    <a:pt x="389573" y="350527"/>
                  </a:lnTo>
                  <a:cubicBezTo>
                    <a:pt x="419100" y="312427"/>
                    <a:pt x="434340" y="266707"/>
                    <a:pt x="434340" y="219082"/>
                  </a:cubicBezTo>
                  <a:cubicBezTo>
                    <a:pt x="435293" y="99067"/>
                    <a:pt x="338138" y="959"/>
                    <a:pt x="217170" y="7"/>
                  </a:cubicBezTo>
                  <a:cubicBezTo>
                    <a:pt x="96203" y="-946"/>
                    <a:pt x="0" y="96209"/>
                    <a:pt x="0" y="216224"/>
                  </a:cubicBezTo>
                  <a:cubicBezTo>
                    <a:pt x="0" y="336239"/>
                    <a:pt x="96203" y="434347"/>
                    <a:pt x="217170" y="435299"/>
                  </a:cubicBezTo>
                  <a:cubicBezTo>
                    <a:pt x="264795" y="435299"/>
                    <a:pt x="311468" y="420059"/>
                    <a:pt x="350520" y="390532"/>
                  </a:cubicBezTo>
                  <a:lnTo>
                    <a:pt x="382905" y="421964"/>
                  </a:lnTo>
                  <a:cubicBezTo>
                    <a:pt x="380048" y="438157"/>
                    <a:pt x="384810" y="455302"/>
                    <a:pt x="396240" y="467684"/>
                  </a:cubicBezTo>
                  <a:lnTo>
                    <a:pt x="486728" y="558172"/>
                  </a:lnTo>
                  <a:cubicBezTo>
                    <a:pt x="505778" y="578174"/>
                    <a:pt x="538163" y="579127"/>
                    <a:pt x="558165" y="560077"/>
                  </a:cubicBezTo>
                  <a:cubicBezTo>
                    <a:pt x="578168" y="541027"/>
                    <a:pt x="579120" y="508642"/>
                    <a:pt x="560070" y="488639"/>
                  </a:cubicBezTo>
                  <a:cubicBezTo>
                    <a:pt x="559118" y="487687"/>
                    <a:pt x="558165" y="486734"/>
                    <a:pt x="557213" y="485782"/>
                  </a:cubicBezTo>
                  <a:lnTo>
                    <a:pt x="557213" y="485782"/>
                  </a:lnTo>
                  <a:close/>
                  <a:moveTo>
                    <a:pt x="218123" y="44774"/>
                  </a:moveTo>
                  <a:cubicBezTo>
                    <a:pt x="314325" y="44774"/>
                    <a:pt x="391478" y="121927"/>
                    <a:pt x="391478" y="218129"/>
                  </a:cubicBezTo>
                  <a:cubicBezTo>
                    <a:pt x="391478" y="259087"/>
                    <a:pt x="377190" y="299092"/>
                    <a:pt x="350520" y="329572"/>
                  </a:cubicBezTo>
                  <a:cubicBezTo>
                    <a:pt x="332423" y="320999"/>
                    <a:pt x="314325" y="314332"/>
                    <a:pt x="295275" y="309569"/>
                  </a:cubicBezTo>
                  <a:cubicBezTo>
                    <a:pt x="269558" y="301949"/>
                    <a:pt x="242888" y="297187"/>
                    <a:pt x="216217" y="297187"/>
                  </a:cubicBezTo>
                  <a:cubicBezTo>
                    <a:pt x="189548" y="297187"/>
                    <a:pt x="162878" y="301949"/>
                    <a:pt x="137160" y="309569"/>
                  </a:cubicBezTo>
                  <a:cubicBezTo>
                    <a:pt x="119063" y="314332"/>
                    <a:pt x="101917" y="320999"/>
                    <a:pt x="85725" y="330524"/>
                  </a:cubicBezTo>
                  <a:cubicBezTo>
                    <a:pt x="23813" y="258134"/>
                    <a:pt x="32385" y="148597"/>
                    <a:pt x="104775" y="86684"/>
                  </a:cubicBezTo>
                  <a:cubicBezTo>
                    <a:pt x="136208" y="59062"/>
                    <a:pt x="176213" y="44774"/>
                    <a:pt x="218123" y="44774"/>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33" name="图形 65" descr="目标受众 纯色填充">
              <a:extLst>
                <a:ext uri="{FF2B5EF4-FFF2-40B4-BE49-F238E27FC236}">
                  <a16:creationId xmlns="" xmlns:a16="http://schemas.microsoft.com/office/drawing/2014/main" id="{8CBACC39-D19D-4756-89C3-F5181DE76FFA}"/>
                </a:ext>
              </a:extLst>
            </p:cNvPr>
            <p:cNvSpPr/>
            <p:nvPr/>
          </p:nvSpPr>
          <p:spPr>
            <a:xfrm>
              <a:off x="4418396" y="5456851"/>
              <a:ext cx="192405" cy="192405"/>
            </a:xfrm>
            <a:custGeom>
              <a:avLst/>
              <a:gdLst>
                <a:gd name="connsiteX0" fmla="*/ 192405 w 192405"/>
                <a:gd name="connsiteY0" fmla="*/ 96202 h 192405"/>
                <a:gd name="connsiteX1" fmla="*/ 96203 w 192405"/>
                <a:gd name="connsiteY1" fmla="*/ 192405 h 192405"/>
                <a:gd name="connsiteX2" fmla="*/ 0 w 192405"/>
                <a:gd name="connsiteY2" fmla="*/ 96202 h 192405"/>
                <a:gd name="connsiteX3" fmla="*/ 96203 w 192405"/>
                <a:gd name="connsiteY3" fmla="*/ 0 h 192405"/>
                <a:gd name="connsiteX4" fmla="*/ 192405 w 192405"/>
                <a:gd name="connsiteY4" fmla="*/ 96202 h 192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05" h="192405">
                  <a:moveTo>
                    <a:pt x="192405" y="96202"/>
                  </a:moveTo>
                  <a:cubicBezTo>
                    <a:pt x="192405" y="149334"/>
                    <a:pt x="149334" y="192405"/>
                    <a:pt x="96203" y="192405"/>
                  </a:cubicBezTo>
                  <a:cubicBezTo>
                    <a:pt x="43071" y="192405"/>
                    <a:pt x="0" y="149334"/>
                    <a:pt x="0" y="96202"/>
                  </a:cubicBezTo>
                  <a:cubicBezTo>
                    <a:pt x="0" y="43071"/>
                    <a:pt x="43071" y="0"/>
                    <a:pt x="96203" y="0"/>
                  </a:cubicBezTo>
                  <a:cubicBezTo>
                    <a:pt x="149334" y="0"/>
                    <a:pt x="192405" y="43071"/>
                    <a:pt x="192405" y="96202"/>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34" name="图形 65" descr="目标受众 纯色填充">
              <a:extLst>
                <a:ext uri="{FF2B5EF4-FFF2-40B4-BE49-F238E27FC236}">
                  <a16:creationId xmlns="" xmlns:a16="http://schemas.microsoft.com/office/drawing/2014/main" id="{8CBACC39-D19D-4756-89C3-F5181DE76FFA}"/>
                </a:ext>
              </a:extLst>
            </p:cNvPr>
            <p:cNvSpPr/>
            <p:nvPr/>
          </p:nvSpPr>
          <p:spPr>
            <a:xfrm>
              <a:off x="4118359" y="5603536"/>
              <a:ext cx="220027" cy="170497"/>
            </a:xfrm>
            <a:custGeom>
              <a:avLst/>
              <a:gdLst>
                <a:gd name="connsiteX0" fmla="*/ 152400 w 220027"/>
                <a:gd name="connsiteY0" fmla="*/ 0 h 170497"/>
                <a:gd name="connsiteX1" fmla="*/ 100965 w 220027"/>
                <a:gd name="connsiteY1" fmla="*/ 10478 h 170497"/>
                <a:gd name="connsiteX2" fmla="*/ 17145 w 220027"/>
                <a:gd name="connsiteY2" fmla="*/ 50483 h 170497"/>
                <a:gd name="connsiteX3" fmla="*/ 0 w 220027"/>
                <a:gd name="connsiteY3" fmla="*/ 84773 h 170497"/>
                <a:gd name="connsiteX4" fmla="*/ 0 w 220027"/>
                <a:gd name="connsiteY4" fmla="*/ 170498 h 170497"/>
                <a:gd name="connsiteX5" fmla="*/ 205740 w 220027"/>
                <a:gd name="connsiteY5" fmla="*/ 170498 h 170497"/>
                <a:gd name="connsiteX6" fmla="*/ 220028 w 220027"/>
                <a:gd name="connsiteY6" fmla="*/ 156210 h 170497"/>
                <a:gd name="connsiteX7" fmla="*/ 152400 w 220027"/>
                <a:gd name="connsiteY7" fmla="*/ 0 h 170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027" h="170497">
                  <a:moveTo>
                    <a:pt x="152400" y="0"/>
                  </a:moveTo>
                  <a:cubicBezTo>
                    <a:pt x="135255" y="1905"/>
                    <a:pt x="118110" y="4763"/>
                    <a:pt x="100965" y="10478"/>
                  </a:cubicBezTo>
                  <a:cubicBezTo>
                    <a:pt x="71438" y="19050"/>
                    <a:pt x="42863" y="33338"/>
                    <a:pt x="17145" y="50483"/>
                  </a:cubicBezTo>
                  <a:cubicBezTo>
                    <a:pt x="5715" y="58103"/>
                    <a:pt x="0" y="71438"/>
                    <a:pt x="0" y="84773"/>
                  </a:cubicBezTo>
                  <a:lnTo>
                    <a:pt x="0" y="170498"/>
                  </a:lnTo>
                  <a:lnTo>
                    <a:pt x="205740" y="170498"/>
                  </a:lnTo>
                  <a:cubicBezTo>
                    <a:pt x="209550" y="164783"/>
                    <a:pt x="214313" y="160020"/>
                    <a:pt x="220028" y="156210"/>
                  </a:cubicBezTo>
                  <a:cubicBezTo>
                    <a:pt x="179070" y="113348"/>
                    <a:pt x="155258" y="58103"/>
                    <a:pt x="152400" y="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35" name="图形 65" descr="目标受众 纯色填充">
              <a:extLst>
                <a:ext uri="{FF2B5EF4-FFF2-40B4-BE49-F238E27FC236}">
                  <a16:creationId xmlns="" xmlns:a16="http://schemas.microsoft.com/office/drawing/2014/main" id="{8CBACC39-D19D-4756-89C3-F5181DE76FFA}"/>
                </a:ext>
              </a:extLst>
            </p:cNvPr>
            <p:cNvSpPr/>
            <p:nvPr/>
          </p:nvSpPr>
          <p:spPr>
            <a:xfrm>
              <a:off x="4203637" y="5407827"/>
              <a:ext cx="133796" cy="169991"/>
            </a:xfrm>
            <a:custGeom>
              <a:avLst/>
              <a:gdLst>
                <a:gd name="connsiteX0" fmla="*/ 67122 w 133796"/>
                <a:gd name="connsiteY0" fmla="*/ 169992 h 169991"/>
                <a:gd name="connsiteX1" fmla="*/ 133797 w 133796"/>
                <a:gd name="connsiteY1" fmla="*/ 14734 h 169991"/>
                <a:gd name="connsiteX2" fmla="*/ 14734 w 133796"/>
                <a:gd name="connsiteY2" fmla="*/ 38547 h 169991"/>
                <a:gd name="connsiteX3" fmla="*/ 38547 w 133796"/>
                <a:gd name="connsiteY3" fmla="*/ 157609 h 169991"/>
                <a:gd name="connsiteX4" fmla="*/ 67122 w 133796"/>
                <a:gd name="connsiteY4" fmla="*/ 169992 h 169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796" h="169991">
                  <a:moveTo>
                    <a:pt x="67122" y="169992"/>
                  </a:moveTo>
                  <a:cubicBezTo>
                    <a:pt x="69979" y="111889"/>
                    <a:pt x="93792" y="57597"/>
                    <a:pt x="133797" y="14734"/>
                  </a:cubicBezTo>
                  <a:cubicBezTo>
                    <a:pt x="94744" y="-11936"/>
                    <a:pt x="41404" y="-1458"/>
                    <a:pt x="14734" y="38547"/>
                  </a:cubicBezTo>
                  <a:cubicBezTo>
                    <a:pt x="-11936" y="78552"/>
                    <a:pt x="-1458" y="130939"/>
                    <a:pt x="38547" y="157609"/>
                  </a:cubicBezTo>
                  <a:cubicBezTo>
                    <a:pt x="47119" y="163324"/>
                    <a:pt x="56644" y="167134"/>
                    <a:pt x="67122" y="169992"/>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73" name="组合 272">
            <a:extLst>
              <a:ext uri="{FF2B5EF4-FFF2-40B4-BE49-F238E27FC236}">
                <a16:creationId xmlns="" xmlns:a16="http://schemas.microsoft.com/office/drawing/2014/main" id="{C0C90B48-6D40-4300-8569-7853F66C6304}"/>
              </a:ext>
            </a:extLst>
          </p:cNvPr>
          <p:cNvGrpSpPr/>
          <p:nvPr/>
        </p:nvGrpSpPr>
        <p:grpSpPr>
          <a:xfrm>
            <a:off x="5772150" y="5335884"/>
            <a:ext cx="647700" cy="647700"/>
            <a:chOff x="5772150" y="5335884"/>
            <a:chExt cx="647700" cy="647700"/>
          </a:xfrm>
        </p:grpSpPr>
        <p:sp>
          <p:nvSpPr>
            <p:cNvPr id="236" name="图形 68" descr="甘特图 纯色填充">
              <a:extLst>
                <a:ext uri="{FF2B5EF4-FFF2-40B4-BE49-F238E27FC236}">
                  <a16:creationId xmlns="" xmlns:a16="http://schemas.microsoft.com/office/drawing/2014/main" id="{44ED3514-0A3D-4280-8906-07BD2F7D7CBF}"/>
                </a:ext>
              </a:extLst>
            </p:cNvPr>
            <p:cNvSpPr/>
            <p:nvPr/>
          </p:nvSpPr>
          <p:spPr>
            <a:xfrm>
              <a:off x="5772150" y="5335884"/>
              <a:ext cx="647700" cy="647700"/>
            </a:xfrm>
            <a:custGeom>
              <a:avLst/>
              <a:gdLst>
                <a:gd name="connsiteX0" fmla="*/ 57150 w 647700"/>
                <a:gd name="connsiteY0" fmla="*/ 0 h 647700"/>
                <a:gd name="connsiteX1" fmla="*/ 0 w 647700"/>
                <a:gd name="connsiteY1" fmla="*/ 0 h 647700"/>
                <a:gd name="connsiteX2" fmla="*/ 0 w 647700"/>
                <a:gd name="connsiteY2" fmla="*/ 647700 h 647700"/>
                <a:gd name="connsiteX3" fmla="*/ 647700 w 647700"/>
                <a:gd name="connsiteY3" fmla="*/ 647700 h 647700"/>
                <a:gd name="connsiteX4" fmla="*/ 647700 w 647700"/>
                <a:gd name="connsiteY4" fmla="*/ 590550 h 647700"/>
                <a:gd name="connsiteX5" fmla="*/ 57150 w 647700"/>
                <a:gd name="connsiteY5" fmla="*/ 590550 h 647700"/>
                <a:gd name="connsiteX6" fmla="*/ 57150 w 647700"/>
                <a:gd name="connsiteY6" fmla="*/ 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700" h="647700">
                  <a:moveTo>
                    <a:pt x="57150" y="0"/>
                  </a:moveTo>
                  <a:lnTo>
                    <a:pt x="0" y="0"/>
                  </a:lnTo>
                  <a:lnTo>
                    <a:pt x="0" y="647700"/>
                  </a:lnTo>
                  <a:lnTo>
                    <a:pt x="647700" y="647700"/>
                  </a:lnTo>
                  <a:lnTo>
                    <a:pt x="647700" y="590550"/>
                  </a:lnTo>
                  <a:lnTo>
                    <a:pt x="57150" y="590550"/>
                  </a:lnTo>
                  <a:lnTo>
                    <a:pt x="57150"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37" name="图形 68" descr="甘特图 纯色填充">
              <a:extLst>
                <a:ext uri="{FF2B5EF4-FFF2-40B4-BE49-F238E27FC236}">
                  <a16:creationId xmlns="" xmlns:a16="http://schemas.microsoft.com/office/drawing/2014/main" id="{44ED3514-0A3D-4280-8906-07BD2F7D7CBF}"/>
                </a:ext>
              </a:extLst>
            </p:cNvPr>
            <p:cNvSpPr/>
            <p:nvPr/>
          </p:nvSpPr>
          <p:spPr>
            <a:xfrm>
              <a:off x="6315075" y="5812134"/>
              <a:ext cx="85725" cy="57150"/>
            </a:xfrm>
            <a:custGeom>
              <a:avLst/>
              <a:gdLst>
                <a:gd name="connsiteX0" fmla="*/ 0 w 85725"/>
                <a:gd name="connsiteY0" fmla="*/ 0 h 57150"/>
                <a:gd name="connsiteX1" fmla="*/ 85725 w 85725"/>
                <a:gd name="connsiteY1" fmla="*/ 0 h 57150"/>
                <a:gd name="connsiteX2" fmla="*/ 85725 w 85725"/>
                <a:gd name="connsiteY2" fmla="*/ 57150 h 57150"/>
                <a:gd name="connsiteX3" fmla="*/ 0 w 85725"/>
                <a:gd name="connsiteY3" fmla="*/ 57150 h 57150"/>
              </a:gdLst>
              <a:ahLst/>
              <a:cxnLst>
                <a:cxn ang="0">
                  <a:pos x="connsiteX0" y="connsiteY0"/>
                </a:cxn>
                <a:cxn ang="0">
                  <a:pos x="connsiteX1" y="connsiteY1"/>
                </a:cxn>
                <a:cxn ang="0">
                  <a:pos x="connsiteX2" y="connsiteY2"/>
                </a:cxn>
                <a:cxn ang="0">
                  <a:pos x="connsiteX3" y="connsiteY3"/>
                </a:cxn>
              </a:cxnLst>
              <a:rect l="l" t="t" r="r" b="b"/>
              <a:pathLst>
                <a:path w="85725" h="57150">
                  <a:moveTo>
                    <a:pt x="0" y="0"/>
                  </a:moveTo>
                  <a:lnTo>
                    <a:pt x="85725" y="0"/>
                  </a:lnTo>
                  <a:lnTo>
                    <a:pt x="85725" y="57150"/>
                  </a:lnTo>
                  <a:lnTo>
                    <a:pt x="0" y="571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38" name="图形 68" descr="甘特图 纯色填充">
              <a:extLst>
                <a:ext uri="{FF2B5EF4-FFF2-40B4-BE49-F238E27FC236}">
                  <a16:creationId xmlns="" xmlns:a16="http://schemas.microsoft.com/office/drawing/2014/main" id="{44ED3514-0A3D-4280-8906-07BD2F7D7CBF}"/>
                </a:ext>
              </a:extLst>
            </p:cNvPr>
            <p:cNvSpPr/>
            <p:nvPr/>
          </p:nvSpPr>
          <p:spPr>
            <a:xfrm>
              <a:off x="6238875" y="5716884"/>
              <a:ext cx="95250" cy="57150"/>
            </a:xfrm>
            <a:custGeom>
              <a:avLst/>
              <a:gdLst>
                <a:gd name="connsiteX0" fmla="*/ 0 w 95250"/>
                <a:gd name="connsiteY0" fmla="*/ 0 h 57150"/>
                <a:gd name="connsiteX1" fmla="*/ 95250 w 95250"/>
                <a:gd name="connsiteY1" fmla="*/ 0 h 57150"/>
                <a:gd name="connsiteX2" fmla="*/ 95250 w 95250"/>
                <a:gd name="connsiteY2" fmla="*/ 57150 h 57150"/>
                <a:gd name="connsiteX3" fmla="*/ 0 w 95250"/>
                <a:gd name="connsiteY3" fmla="*/ 57150 h 57150"/>
              </a:gdLst>
              <a:ahLst/>
              <a:cxnLst>
                <a:cxn ang="0">
                  <a:pos x="connsiteX0" y="connsiteY0"/>
                </a:cxn>
                <a:cxn ang="0">
                  <a:pos x="connsiteX1" y="connsiteY1"/>
                </a:cxn>
                <a:cxn ang="0">
                  <a:pos x="connsiteX2" y="connsiteY2"/>
                </a:cxn>
                <a:cxn ang="0">
                  <a:pos x="connsiteX3" y="connsiteY3"/>
                </a:cxn>
              </a:cxnLst>
              <a:rect l="l" t="t" r="r" b="b"/>
              <a:pathLst>
                <a:path w="95250" h="57150">
                  <a:moveTo>
                    <a:pt x="0" y="0"/>
                  </a:moveTo>
                  <a:lnTo>
                    <a:pt x="95250" y="0"/>
                  </a:lnTo>
                  <a:lnTo>
                    <a:pt x="95250" y="57150"/>
                  </a:lnTo>
                  <a:lnTo>
                    <a:pt x="0" y="571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39" name="图形 68" descr="甘特图 纯色填充">
              <a:extLst>
                <a:ext uri="{FF2B5EF4-FFF2-40B4-BE49-F238E27FC236}">
                  <a16:creationId xmlns="" xmlns:a16="http://schemas.microsoft.com/office/drawing/2014/main" id="{44ED3514-0A3D-4280-8906-07BD2F7D7CBF}"/>
                </a:ext>
              </a:extLst>
            </p:cNvPr>
            <p:cNvSpPr/>
            <p:nvPr/>
          </p:nvSpPr>
          <p:spPr>
            <a:xfrm>
              <a:off x="6096000" y="5621634"/>
              <a:ext cx="190500" cy="57150"/>
            </a:xfrm>
            <a:custGeom>
              <a:avLst/>
              <a:gdLst>
                <a:gd name="connsiteX0" fmla="*/ 0 w 190500"/>
                <a:gd name="connsiteY0" fmla="*/ 0 h 57150"/>
                <a:gd name="connsiteX1" fmla="*/ 190500 w 190500"/>
                <a:gd name="connsiteY1" fmla="*/ 0 h 57150"/>
                <a:gd name="connsiteX2" fmla="*/ 190500 w 190500"/>
                <a:gd name="connsiteY2" fmla="*/ 57150 h 57150"/>
                <a:gd name="connsiteX3" fmla="*/ 0 w 190500"/>
                <a:gd name="connsiteY3" fmla="*/ 57150 h 57150"/>
              </a:gdLst>
              <a:ahLst/>
              <a:cxnLst>
                <a:cxn ang="0">
                  <a:pos x="connsiteX0" y="connsiteY0"/>
                </a:cxn>
                <a:cxn ang="0">
                  <a:pos x="connsiteX1" y="connsiteY1"/>
                </a:cxn>
                <a:cxn ang="0">
                  <a:pos x="connsiteX2" y="connsiteY2"/>
                </a:cxn>
                <a:cxn ang="0">
                  <a:pos x="connsiteX3" y="connsiteY3"/>
                </a:cxn>
              </a:cxnLst>
              <a:rect l="l" t="t" r="r" b="b"/>
              <a:pathLst>
                <a:path w="190500" h="57150">
                  <a:moveTo>
                    <a:pt x="0" y="0"/>
                  </a:moveTo>
                  <a:lnTo>
                    <a:pt x="190500" y="0"/>
                  </a:lnTo>
                  <a:lnTo>
                    <a:pt x="190500" y="57150"/>
                  </a:lnTo>
                  <a:lnTo>
                    <a:pt x="0" y="571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40" name="图形 68" descr="甘特图 纯色填充">
              <a:extLst>
                <a:ext uri="{FF2B5EF4-FFF2-40B4-BE49-F238E27FC236}">
                  <a16:creationId xmlns="" xmlns:a16="http://schemas.microsoft.com/office/drawing/2014/main" id="{44ED3514-0A3D-4280-8906-07BD2F7D7CBF}"/>
                </a:ext>
              </a:extLst>
            </p:cNvPr>
            <p:cNvSpPr/>
            <p:nvPr/>
          </p:nvSpPr>
          <p:spPr>
            <a:xfrm>
              <a:off x="5991225" y="5526384"/>
              <a:ext cx="323850" cy="57150"/>
            </a:xfrm>
            <a:custGeom>
              <a:avLst/>
              <a:gdLst>
                <a:gd name="connsiteX0" fmla="*/ 0 w 323850"/>
                <a:gd name="connsiteY0" fmla="*/ 0 h 57150"/>
                <a:gd name="connsiteX1" fmla="*/ 323850 w 323850"/>
                <a:gd name="connsiteY1" fmla="*/ 0 h 57150"/>
                <a:gd name="connsiteX2" fmla="*/ 323850 w 323850"/>
                <a:gd name="connsiteY2" fmla="*/ 57150 h 57150"/>
                <a:gd name="connsiteX3" fmla="*/ 0 w 323850"/>
                <a:gd name="connsiteY3" fmla="*/ 57150 h 57150"/>
              </a:gdLst>
              <a:ahLst/>
              <a:cxnLst>
                <a:cxn ang="0">
                  <a:pos x="connsiteX0" y="connsiteY0"/>
                </a:cxn>
                <a:cxn ang="0">
                  <a:pos x="connsiteX1" y="connsiteY1"/>
                </a:cxn>
                <a:cxn ang="0">
                  <a:pos x="connsiteX2" y="connsiteY2"/>
                </a:cxn>
                <a:cxn ang="0">
                  <a:pos x="connsiteX3" y="connsiteY3"/>
                </a:cxn>
              </a:cxnLst>
              <a:rect l="l" t="t" r="r" b="b"/>
              <a:pathLst>
                <a:path w="323850" h="57150">
                  <a:moveTo>
                    <a:pt x="0" y="0"/>
                  </a:moveTo>
                  <a:lnTo>
                    <a:pt x="323850" y="0"/>
                  </a:lnTo>
                  <a:lnTo>
                    <a:pt x="323850" y="57150"/>
                  </a:lnTo>
                  <a:lnTo>
                    <a:pt x="0" y="571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41" name="图形 68" descr="甘特图 纯色填充">
              <a:extLst>
                <a:ext uri="{FF2B5EF4-FFF2-40B4-BE49-F238E27FC236}">
                  <a16:creationId xmlns="" xmlns:a16="http://schemas.microsoft.com/office/drawing/2014/main" id="{44ED3514-0A3D-4280-8906-07BD2F7D7CBF}"/>
                </a:ext>
              </a:extLst>
            </p:cNvPr>
            <p:cNvSpPr/>
            <p:nvPr/>
          </p:nvSpPr>
          <p:spPr>
            <a:xfrm>
              <a:off x="5886450" y="5431134"/>
              <a:ext cx="190500" cy="57150"/>
            </a:xfrm>
            <a:custGeom>
              <a:avLst/>
              <a:gdLst>
                <a:gd name="connsiteX0" fmla="*/ 0 w 190500"/>
                <a:gd name="connsiteY0" fmla="*/ 0 h 57150"/>
                <a:gd name="connsiteX1" fmla="*/ 190500 w 190500"/>
                <a:gd name="connsiteY1" fmla="*/ 0 h 57150"/>
                <a:gd name="connsiteX2" fmla="*/ 190500 w 190500"/>
                <a:gd name="connsiteY2" fmla="*/ 57150 h 57150"/>
                <a:gd name="connsiteX3" fmla="*/ 0 w 190500"/>
                <a:gd name="connsiteY3" fmla="*/ 57150 h 57150"/>
              </a:gdLst>
              <a:ahLst/>
              <a:cxnLst>
                <a:cxn ang="0">
                  <a:pos x="connsiteX0" y="connsiteY0"/>
                </a:cxn>
                <a:cxn ang="0">
                  <a:pos x="connsiteX1" y="connsiteY1"/>
                </a:cxn>
                <a:cxn ang="0">
                  <a:pos x="connsiteX2" y="connsiteY2"/>
                </a:cxn>
                <a:cxn ang="0">
                  <a:pos x="connsiteX3" y="connsiteY3"/>
                </a:cxn>
              </a:cxnLst>
              <a:rect l="l" t="t" r="r" b="b"/>
              <a:pathLst>
                <a:path w="190500" h="57150">
                  <a:moveTo>
                    <a:pt x="0" y="0"/>
                  </a:moveTo>
                  <a:lnTo>
                    <a:pt x="190500" y="0"/>
                  </a:lnTo>
                  <a:lnTo>
                    <a:pt x="190500" y="57150"/>
                  </a:lnTo>
                  <a:lnTo>
                    <a:pt x="0" y="571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74" name="组合 273">
            <a:extLst>
              <a:ext uri="{FF2B5EF4-FFF2-40B4-BE49-F238E27FC236}">
                <a16:creationId xmlns="" xmlns:a16="http://schemas.microsoft.com/office/drawing/2014/main" id="{5805E458-285C-4661-A8B3-A220C003C6D2}"/>
              </a:ext>
            </a:extLst>
          </p:cNvPr>
          <p:cNvGrpSpPr/>
          <p:nvPr/>
        </p:nvGrpSpPr>
        <p:grpSpPr>
          <a:xfrm>
            <a:off x="7349741" y="5335884"/>
            <a:ext cx="647700" cy="647700"/>
            <a:chOff x="7349741" y="5335884"/>
            <a:chExt cx="647700" cy="647700"/>
          </a:xfrm>
        </p:grpSpPr>
        <p:sp>
          <p:nvSpPr>
            <p:cNvPr id="242" name="图形 70" descr="甘特图 纯色填充">
              <a:extLst>
                <a:ext uri="{FF2B5EF4-FFF2-40B4-BE49-F238E27FC236}">
                  <a16:creationId xmlns="" xmlns:a16="http://schemas.microsoft.com/office/drawing/2014/main" id="{18137A05-FDFC-45A8-B17A-0FA46F39E1A2}"/>
                </a:ext>
              </a:extLst>
            </p:cNvPr>
            <p:cNvSpPr/>
            <p:nvPr/>
          </p:nvSpPr>
          <p:spPr>
            <a:xfrm>
              <a:off x="7349741" y="5335884"/>
              <a:ext cx="647700" cy="647700"/>
            </a:xfrm>
            <a:custGeom>
              <a:avLst/>
              <a:gdLst>
                <a:gd name="connsiteX0" fmla="*/ 590550 w 647700"/>
                <a:gd name="connsiteY0" fmla="*/ 590550 h 647700"/>
                <a:gd name="connsiteX1" fmla="*/ 0 w 647700"/>
                <a:gd name="connsiteY1" fmla="*/ 590550 h 647700"/>
                <a:gd name="connsiteX2" fmla="*/ 0 w 647700"/>
                <a:gd name="connsiteY2" fmla="*/ 647700 h 647700"/>
                <a:gd name="connsiteX3" fmla="*/ 647700 w 647700"/>
                <a:gd name="connsiteY3" fmla="*/ 647700 h 647700"/>
                <a:gd name="connsiteX4" fmla="*/ 647700 w 647700"/>
                <a:gd name="connsiteY4" fmla="*/ 0 h 647700"/>
                <a:gd name="connsiteX5" fmla="*/ 590550 w 647700"/>
                <a:gd name="connsiteY5" fmla="*/ 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700" h="647700">
                  <a:moveTo>
                    <a:pt x="590550" y="590550"/>
                  </a:moveTo>
                  <a:lnTo>
                    <a:pt x="0" y="590550"/>
                  </a:lnTo>
                  <a:lnTo>
                    <a:pt x="0" y="647700"/>
                  </a:lnTo>
                  <a:lnTo>
                    <a:pt x="647700" y="647700"/>
                  </a:lnTo>
                  <a:lnTo>
                    <a:pt x="647700" y="0"/>
                  </a:lnTo>
                  <a:lnTo>
                    <a:pt x="590550"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43" name="图形 70" descr="甘特图 纯色填充">
              <a:extLst>
                <a:ext uri="{FF2B5EF4-FFF2-40B4-BE49-F238E27FC236}">
                  <a16:creationId xmlns="" xmlns:a16="http://schemas.microsoft.com/office/drawing/2014/main" id="{18137A05-FDFC-45A8-B17A-0FA46F39E1A2}"/>
                </a:ext>
              </a:extLst>
            </p:cNvPr>
            <p:cNvSpPr/>
            <p:nvPr/>
          </p:nvSpPr>
          <p:spPr>
            <a:xfrm>
              <a:off x="7368791" y="5812134"/>
              <a:ext cx="85725" cy="57150"/>
            </a:xfrm>
            <a:custGeom>
              <a:avLst/>
              <a:gdLst>
                <a:gd name="connsiteX0" fmla="*/ 0 w 85725"/>
                <a:gd name="connsiteY0" fmla="*/ 0 h 57150"/>
                <a:gd name="connsiteX1" fmla="*/ 85725 w 85725"/>
                <a:gd name="connsiteY1" fmla="*/ 0 h 57150"/>
                <a:gd name="connsiteX2" fmla="*/ 85725 w 85725"/>
                <a:gd name="connsiteY2" fmla="*/ 57150 h 57150"/>
                <a:gd name="connsiteX3" fmla="*/ 0 w 85725"/>
                <a:gd name="connsiteY3" fmla="*/ 57150 h 57150"/>
              </a:gdLst>
              <a:ahLst/>
              <a:cxnLst>
                <a:cxn ang="0">
                  <a:pos x="connsiteX0" y="connsiteY0"/>
                </a:cxn>
                <a:cxn ang="0">
                  <a:pos x="connsiteX1" y="connsiteY1"/>
                </a:cxn>
                <a:cxn ang="0">
                  <a:pos x="connsiteX2" y="connsiteY2"/>
                </a:cxn>
                <a:cxn ang="0">
                  <a:pos x="connsiteX3" y="connsiteY3"/>
                </a:cxn>
              </a:cxnLst>
              <a:rect l="l" t="t" r="r" b="b"/>
              <a:pathLst>
                <a:path w="85725" h="57150">
                  <a:moveTo>
                    <a:pt x="0" y="0"/>
                  </a:moveTo>
                  <a:lnTo>
                    <a:pt x="85725" y="0"/>
                  </a:lnTo>
                  <a:lnTo>
                    <a:pt x="85725" y="57150"/>
                  </a:lnTo>
                  <a:lnTo>
                    <a:pt x="0" y="571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44" name="图形 70" descr="甘特图 纯色填充">
              <a:extLst>
                <a:ext uri="{FF2B5EF4-FFF2-40B4-BE49-F238E27FC236}">
                  <a16:creationId xmlns="" xmlns:a16="http://schemas.microsoft.com/office/drawing/2014/main" id="{18137A05-FDFC-45A8-B17A-0FA46F39E1A2}"/>
                </a:ext>
              </a:extLst>
            </p:cNvPr>
            <p:cNvSpPr/>
            <p:nvPr/>
          </p:nvSpPr>
          <p:spPr>
            <a:xfrm>
              <a:off x="7435466" y="5716884"/>
              <a:ext cx="95250" cy="57150"/>
            </a:xfrm>
            <a:custGeom>
              <a:avLst/>
              <a:gdLst>
                <a:gd name="connsiteX0" fmla="*/ 0 w 95250"/>
                <a:gd name="connsiteY0" fmla="*/ 0 h 57150"/>
                <a:gd name="connsiteX1" fmla="*/ 95250 w 95250"/>
                <a:gd name="connsiteY1" fmla="*/ 0 h 57150"/>
                <a:gd name="connsiteX2" fmla="*/ 95250 w 95250"/>
                <a:gd name="connsiteY2" fmla="*/ 57150 h 57150"/>
                <a:gd name="connsiteX3" fmla="*/ 0 w 95250"/>
                <a:gd name="connsiteY3" fmla="*/ 57150 h 57150"/>
              </a:gdLst>
              <a:ahLst/>
              <a:cxnLst>
                <a:cxn ang="0">
                  <a:pos x="connsiteX0" y="connsiteY0"/>
                </a:cxn>
                <a:cxn ang="0">
                  <a:pos x="connsiteX1" y="connsiteY1"/>
                </a:cxn>
                <a:cxn ang="0">
                  <a:pos x="connsiteX2" y="connsiteY2"/>
                </a:cxn>
                <a:cxn ang="0">
                  <a:pos x="connsiteX3" y="connsiteY3"/>
                </a:cxn>
              </a:cxnLst>
              <a:rect l="l" t="t" r="r" b="b"/>
              <a:pathLst>
                <a:path w="95250" h="57150">
                  <a:moveTo>
                    <a:pt x="0" y="0"/>
                  </a:moveTo>
                  <a:lnTo>
                    <a:pt x="95250" y="0"/>
                  </a:lnTo>
                  <a:lnTo>
                    <a:pt x="95250" y="57150"/>
                  </a:lnTo>
                  <a:lnTo>
                    <a:pt x="0" y="571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45" name="图形 70" descr="甘特图 纯色填充">
              <a:extLst>
                <a:ext uri="{FF2B5EF4-FFF2-40B4-BE49-F238E27FC236}">
                  <a16:creationId xmlns="" xmlns:a16="http://schemas.microsoft.com/office/drawing/2014/main" id="{18137A05-FDFC-45A8-B17A-0FA46F39E1A2}"/>
                </a:ext>
              </a:extLst>
            </p:cNvPr>
            <p:cNvSpPr/>
            <p:nvPr/>
          </p:nvSpPr>
          <p:spPr>
            <a:xfrm>
              <a:off x="7483091" y="5621634"/>
              <a:ext cx="190500" cy="57150"/>
            </a:xfrm>
            <a:custGeom>
              <a:avLst/>
              <a:gdLst>
                <a:gd name="connsiteX0" fmla="*/ 0 w 190500"/>
                <a:gd name="connsiteY0" fmla="*/ 0 h 57150"/>
                <a:gd name="connsiteX1" fmla="*/ 190500 w 190500"/>
                <a:gd name="connsiteY1" fmla="*/ 0 h 57150"/>
                <a:gd name="connsiteX2" fmla="*/ 190500 w 190500"/>
                <a:gd name="connsiteY2" fmla="*/ 57150 h 57150"/>
                <a:gd name="connsiteX3" fmla="*/ 0 w 190500"/>
                <a:gd name="connsiteY3" fmla="*/ 57150 h 57150"/>
              </a:gdLst>
              <a:ahLst/>
              <a:cxnLst>
                <a:cxn ang="0">
                  <a:pos x="connsiteX0" y="connsiteY0"/>
                </a:cxn>
                <a:cxn ang="0">
                  <a:pos x="connsiteX1" y="connsiteY1"/>
                </a:cxn>
                <a:cxn ang="0">
                  <a:pos x="connsiteX2" y="connsiteY2"/>
                </a:cxn>
                <a:cxn ang="0">
                  <a:pos x="connsiteX3" y="connsiteY3"/>
                </a:cxn>
              </a:cxnLst>
              <a:rect l="l" t="t" r="r" b="b"/>
              <a:pathLst>
                <a:path w="190500" h="57150">
                  <a:moveTo>
                    <a:pt x="0" y="0"/>
                  </a:moveTo>
                  <a:lnTo>
                    <a:pt x="190500" y="0"/>
                  </a:lnTo>
                  <a:lnTo>
                    <a:pt x="190500" y="57150"/>
                  </a:lnTo>
                  <a:lnTo>
                    <a:pt x="0" y="571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46" name="图形 70" descr="甘特图 纯色填充">
              <a:extLst>
                <a:ext uri="{FF2B5EF4-FFF2-40B4-BE49-F238E27FC236}">
                  <a16:creationId xmlns="" xmlns:a16="http://schemas.microsoft.com/office/drawing/2014/main" id="{18137A05-FDFC-45A8-B17A-0FA46F39E1A2}"/>
                </a:ext>
              </a:extLst>
            </p:cNvPr>
            <p:cNvSpPr/>
            <p:nvPr/>
          </p:nvSpPr>
          <p:spPr>
            <a:xfrm>
              <a:off x="7454516" y="5526384"/>
              <a:ext cx="323850" cy="57150"/>
            </a:xfrm>
            <a:custGeom>
              <a:avLst/>
              <a:gdLst>
                <a:gd name="connsiteX0" fmla="*/ 0 w 323850"/>
                <a:gd name="connsiteY0" fmla="*/ 0 h 57150"/>
                <a:gd name="connsiteX1" fmla="*/ 323850 w 323850"/>
                <a:gd name="connsiteY1" fmla="*/ 0 h 57150"/>
                <a:gd name="connsiteX2" fmla="*/ 323850 w 323850"/>
                <a:gd name="connsiteY2" fmla="*/ 57150 h 57150"/>
                <a:gd name="connsiteX3" fmla="*/ 0 w 323850"/>
                <a:gd name="connsiteY3" fmla="*/ 57150 h 57150"/>
              </a:gdLst>
              <a:ahLst/>
              <a:cxnLst>
                <a:cxn ang="0">
                  <a:pos x="connsiteX0" y="connsiteY0"/>
                </a:cxn>
                <a:cxn ang="0">
                  <a:pos x="connsiteX1" y="connsiteY1"/>
                </a:cxn>
                <a:cxn ang="0">
                  <a:pos x="connsiteX2" y="connsiteY2"/>
                </a:cxn>
                <a:cxn ang="0">
                  <a:pos x="connsiteX3" y="connsiteY3"/>
                </a:cxn>
              </a:cxnLst>
              <a:rect l="l" t="t" r="r" b="b"/>
              <a:pathLst>
                <a:path w="323850" h="57150">
                  <a:moveTo>
                    <a:pt x="0" y="0"/>
                  </a:moveTo>
                  <a:lnTo>
                    <a:pt x="323850" y="0"/>
                  </a:lnTo>
                  <a:lnTo>
                    <a:pt x="323850" y="57150"/>
                  </a:lnTo>
                  <a:lnTo>
                    <a:pt x="0" y="571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47" name="图形 70" descr="甘特图 纯色填充">
              <a:extLst>
                <a:ext uri="{FF2B5EF4-FFF2-40B4-BE49-F238E27FC236}">
                  <a16:creationId xmlns="" xmlns:a16="http://schemas.microsoft.com/office/drawing/2014/main" id="{18137A05-FDFC-45A8-B17A-0FA46F39E1A2}"/>
                </a:ext>
              </a:extLst>
            </p:cNvPr>
            <p:cNvSpPr/>
            <p:nvPr/>
          </p:nvSpPr>
          <p:spPr>
            <a:xfrm>
              <a:off x="7692641" y="5431134"/>
              <a:ext cx="190500" cy="57150"/>
            </a:xfrm>
            <a:custGeom>
              <a:avLst/>
              <a:gdLst>
                <a:gd name="connsiteX0" fmla="*/ 0 w 190500"/>
                <a:gd name="connsiteY0" fmla="*/ 0 h 57150"/>
                <a:gd name="connsiteX1" fmla="*/ 190500 w 190500"/>
                <a:gd name="connsiteY1" fmla="*/ 0 h 57150"/>
                <a:gd name="connsiteX2" fmla="*/ 190500 w 190500"/>
                <a:gd name="connsiteY2" fmla="*/ 57150 h 57150"/>
                <a:gd name="connsiteX3" fmla="*/ 0 w 190500"/>
                <a:gd name="connsiteY3" fmla="*/ 57150 h 57150"/>
              </a:gdLst>
              <a:ahLst/>
              <a:cxnLst>
                <a:cxn ang="0">
                  <a:pos x="connsiteX0" y="connsiteY0"/>
                </a:cxn>
                <a:cxn ang="0">
                  <a:pos x="connsiteX1" y="connsiteY1"/>
                </a:cxn>
                <a:cxn ang="0">
                  <a:pos x="connsiteX2" y="connsiteY2"/>
                </a:cxn>
                <a:cxn ang="0">
                  <a:pos x="connsiteX3" y="connsiteY3"/>
                </a:cxn>
              </a:cxnLst>
              <a:rect l="l" t="t" r="r" b="b"/>
              <a:pathLst>
                <a:path w="190500" h="57150">
                  <a:moveTo>
                    <a:pt x="0" y="0"/>
                  </a:moveTo>
                  <a:lnTo>
                    <a:pt x="190500" y="0"/>
                  </a:lnTo>
                  <a:lnTo>
                    <a:pt x="190500" y="57150"/>
                  </a:lnTo>
                  <a:lnTo>
                    <a:pt x="0" y="571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248" name="图形 72" descr="用户网络 纯色填充">
            <a:extLst>
              <a:ext uri="{FF2B5EF4-FFF2-40B4-BE49-F238E27FC236}">
                <a16:creationId xmlns="" xmlns:a16="http://schemas.microsoft.com/office/drawing/2014/main" id="{E620301D-B921-49FE-BC7E-AB4786972E2B}"/>
              </a:ext>
            </a:extLst>
          </p:cNvPr>
          <p:cNvSpPr/>
          <p:nvPr/>
        </p:nvSpPr>
        <p:spPr>
          <a:xfrm>
            <a:off x="10469015" y="5316377"/>
            <a:ext cx="721489" cy="673679"/>
          </a:xfrm>
          <a:custGeom>
            <a:avLst/>
            <a:gdLst>
              <a:gd name="connsiteX0" fmla="*/ 715898 w 721489"/>
              <a:gd name="connsiteY0" fmla="*/ 235724 h 673679"/>
              <a:gd name="connsiteX1" fmla="*/ 615345 w 721489"/>
              <a:gd name="connsiteY1" fmla="*/ 195134 h 673679"/>
              <a:gd name="connsiteX2" fmla="*/ 569309 w 721489"/>
              <a:gd name="connsiteY2" fmla="*/ 275729 h 673679"/>
              <a:gd name="connsiteX3" fmla="*/ 467010 w 721489"/>
              <a:gd name="connsiteY3" fmla="*/ 318496 h 673679"/>
              <a:gd name="connsiteX4" fmla="*/ 382523 w 721489"/>
              <a:gd name="connsiteY4" fmla="*/ 259822 h 673679"/>
              <a:gd name="connsiteX5" fmla="*/ 382523 w 721489"/>
              <a:gd name="connsiteY5" fmla="*/ 149999 h 673679"/>
              <a:gd name="connsiteX6" fmla="*/ 437254 w 721489"/>
              <a:gd name="connsiteY6" fmla="*/ 57168 h 673679"/>
              <a:gd name="connsiteX7" fmla="*/ 344423 w 721489"/>
              <a:gd name="connsiteY7" fmla="*/ 2438 h 673679"/>
              <a:gd name="connsiteX8" fmla="*/ 289693 w 721489"/>
              <a:gd name="connsiteY8" fmla="*/ 95268 h 673679"/>
              <a:gd name="connsiteX9" fmla="*/ 344423 w 721489"/>
              <a:gd name="connsiteY9" fmla="*/ 149999 h 673679"/>
              <a:gd name="connsiteX10" fmla="*/ 344423 w 721489"/>
              <a:gd name="connsiteY10" fmla="*/ 259727 h 673679"/>
              <a:gd name="connsiteX11" fmla="*/ 260413 w 721489"/>
              <a:gd name="connsiteY11" fmla="*/ 317734 h 673679"/>
              <a:gd name="connsiteX12" fmla="*/ 157733 w 721489"/>
              <a:gd name="connsiteY12" fmla="*/ 274776 h 673679"/>
              <a:gd name="connsiteX13" fmla="*/ 94130 w 721489"/>
              <a:gd name="connsiteY13" fmla="*/ 182008 h 673679"/>
              <a:gd name="connsiteX14" fmla="*/ 1362 w 721489"/>
              <a:gd name="connsiteY14" fmla="*/ 245612 h 673679"/>
              <a:gd name="connsiteX15" fmla="*/ 64966 w 721489"/>
              <a:gd name="connsiteY15" fmla="*/ 338379 h 673679"/>
              <a:gd name="connsiteX16" fmla="*/ 141541 w 721489"/>
              <a:gd name="connsiteY16" fmla="*/ 310019 h 673679"/>
              <a:gd name="connsiteX17" fmla="*/ 246792 w 721489"/>
              <a:gd name="connsiteY17" fmla="*/ 352881 h 673679"/>
              <a:gd name="connsiteX18" fmla="*/ 268128 w 721489"/>
              <a:gd name="connsiteY18" fmla="*/ 448131 h 673679"/>
              <a:gd name="connsiteX19" fmla="*/ 186308 w 721489"/>
              <a:gd name="connsiteY19" fmla="*/ 530999 h 673679"/>
              <a:gd name="connsiteX20" fmla="*/ 81897 w 721489"/>
              <a:gd name="connsiteY20" fmla="*/ 557669 h 673679"/>
              <a:gd name="connsiteX21" fmla="*/ 108567 w 721489"/>
              <a:gd name="connsiteY21" fmla="*/ 662080 h 673679"/>
              <a:gd name="connsiteX22" fmla="*/ 212978 w 721489"/>
              <a:gd name="connsiteY22" fmla="*/ 635410 h 673679"/>
              <a:gd name="connsiteX23" fmla="*/ 212978 w 721489"/>
              <a:gd name="connsiteY23" fmla="*/ 557669 h 673679"/>
              <a:gd name="connsiteX24" fmla="*/ 295655 w 721489"/>
              <a:gd name="connsiteY24" fmla="*/ 474992 h 673679"/>
              <a:gd name="connsiteX25" fmla="*/ 431291 w 721489"/>
              <a:gd name="connsiteY25" fmla="*/ 474992 h 673679"/>
              <a:gd name="connsiteX26" fmla="*/ 513968 w 721489"/>
              <a:gd name="connsiteY26" fmla="*/ 557669 h 673679"/>
              <a:gd name="connsiteX27" fmla="*/ 525398 w 721489"/>
              <a:gd name="connsiteY27" fmla="*/ 651014 h 673679"/>
              <a:gd name="connsiteX28" fmla="*/ 633160 w 721489"/>
              <a:gd name="connsiteY28" fmla="*/ 651705 h 673679"/>
              <a:gd name="connsiteX29" fmla="*/ 633851 w 721489"/>
              <a:gd name="connsiteY29" fmla="*/ 543945 h 673679"/>
              <a:gd name="connsiteX30" fmla="*/ 540734 w 721489"/>
              <a:gd name="connsiteY30" fmla="*/ 531951 h 673679"/>
              <a:gd name="connsiteX31" fmla="*/ 458438 w 721489"/>
              <a:gd name="connsiteY31" fmla="*/ 448798 h 673679"/>
              <a:gd name="connsiteX32" fmla="*/ 482536 w 721489"/>
              <a:gd name="connsiteY32" fmla="*/ 377170 h 673679"/>
              <a:gd name="connsiteX33" fmla="*/ 480250 w 721489"/>
              <a:gd name="connsiteY33" fmla="*/ 354024 h 673679"/>
              <a:gd name="connsiteX34" fmla="*/ 585025 w 721489"/>
              <a:gd name="connsiteY34" fmla="*/ 310971 h 673679"/>
              <a:gd name="connsiteX35" fmla="*/ 674560 w 721489"/>
              <a:gd name="connsiteY35" fmla="*/ 335736 h 673679"/>
              <a:gd name="connsiteX36" fmla="*/ 715898 w 721489"/>
              <a:gd name="connsiteY36" fmla="*/ 235724 h 673679"/>
              <a:gd name="connsiteX37" fmla="*/ 364045 w 721489"/>
              <a:gd name="connsiteY37" fmla="*/ 305256 h 673679"/>
              <a:gd name="connsiteX38" fmla="*/ 397382 w 721489"/>
              <a:gd name="connsiteY38" fmla="*/ 338594 h 673679"/>
              <a:gd name="connsiteX39" fmla="*/ 364045 w 721489"/>
              <a:gd name="connsiteY39" fmla="*/ 371931 h 673679"/>
              <a:gd name="connsiteX40" fmla="*/ 330707 w 721489"/>
              <a:gd name="connsiteY40" fmla="*/ 338594 h 673679"/>
              <a:gd name="connsiteX41" fmla="*/ 364045 w 721489"/>
              <a:gd name="connsiteY41" fmla="*/ 305256 h 673679"/>
              <a:gd name="connsiteX42" fmla="*/ 430720 w 721489"/>
              <a:gd name="connsiteY42" fmla="*/ 438606 h 673679"/>
              <a:gd name="connsiteX43" fmla="*/ 297370 w 721489"/>
              <a:gd name="connsiteY43" fmla="*/ 438606 h 673679"/>
              <a:gd name="connsiteX44" fmla="*/ 297370 w 721489"/>
              <a:gd name="connsiteY44" fmla="*/ 412698 h 673679"/>
              <a:gd name="connsiteX45" fmla="*/ 304037 w 721489"/>
              <a:gd name="connsiteY45" fmla="*/ 399363 h 673679"/>
              <a:gd name="connsiteX46" fmla="*/ 336613 w 721489"/>
              <a:gd name="connsiteY46" fmla="*/ 383456 h 673679"/>
              <a:gd name="connsiteX47" fmla="*/ 364140 w 721489"/>
              <a:gd name="connsiteY47" fmla="*/ 379361 h 673679"/>
              <a:gd name="connsiteX48" fmla="*/ 391667 w 721489"/>
              <a:gd name="connsiteY48" fmla="*/ 383456 h 673679"/>
              <a:gd name="connsiteX49" fmla="*/ 424243 w 721489"/>
              <a:gd name="connsiteY49" fmla="*/ 399363 h 673679"/>
              <a:gd name="connsiteX50" fmla="*/ 430910 w 721489"/>
              <a:gd name="connsiteY50" fmla="*/ 412698 h 673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21489" h="673679">
                <a:moveTo>
                  <a:pt x="715898" y="235724"/>
                </a:moveTo>
                <a:cubicBezTo>
                  <a:pt x="699340" y="196748"/>
                  <a:pt x="654320" y="178575"/>
                  <a:pt x="615345" y="195134"/>
                </a:cubicBezTo>
                <a:cubicBezTo>
                  <a:pt x="583636" y="208606"/>
                  <a:pt x="564805" y="241572"/>
                  <a:pt x="569309" y="275729"/>
                </a:cubicBezTo>
                <a:lnTo>
                  <a:pt x="467010" y="318496"/>
                </a:lnTo>
                <a:cubicBezTo>
                  <a:pt x="449206" y="287135"/>
                  <a:pt x="418128" y="265552"/>
                  <a:pt x="382523" y="259822"/>
                </a:cubicBezTo>
                <a:lnTo>
                  <a:pt x="382523" y="149999"/>
                </a:lnTo>
                <a:cubicBezTo>
                  <a:pt x="423271" y="139477"/>
                  <a:pt x="447774" y="97916"/>
                  <a:pt x="437254" y="57168"/>
                </a:cubicBezTo>
                <a:cubicBezTo>
                  <a:pt x="426733" y="16421"/>
                  <a:pt x="385171" y="-8083"/>
                  <a:pt x="344423" y="2438"/>
                </a:cubicBezTo>
                <a:cubicBezTo>
                  <a:pt x="303675" y="12959"/>
                  <a:pt x="279172" y="54521"/>
                  <a:pt x="289693" y="95268"/>
                </a:cubicBezTo>
                <a:cubicBezTo>
                  <a:pt x="296623" y="122108"/>
                  <a:pt x="317583" y="143068"/>
                  <a:pt x="344423" y="149999"/>
                </a:cubicBezTo>
                <a:lnTo>
                  <a:pt x="344423" y="259727"/>
                </a:lnTo>
                <a:cubicBezTo>
                  <a:pt x="309120" y="265441"/>
                  <a:pt x="278265" y="286745"/>
                  <a:pt x="260413" y="317734"/>
                </a:cubicBezTo>
                <a:lnTo>
                  <a:pt x="157733" y="274776"/>
                </a:lnTo>
                <a:cubicBezTo>
                  <a:pt x="165787" y="231595"/>
                  <a:pt x="137311" y="190062"/>
                  <a:pt x="94130" y="182008"/>
                </a:cubicBezTo>
                <a:cubicBezTo>
                  <a:pt x="50949" y="173955"/>
                  <a:pt x="9416" y="202432"/>
                  <a:pt x="1362" y="245612"/>
                </a:cubicBezTo>
                <a:cubicBezTo>
                  <a:pt x="-6691" y="288793"/>
                  <a:pt x="21785" y="330326"/>
                  <a:pt x="64966" y="338379"/>
                </a:cubicBezTo>
                <a:cubicBezTo>
                  <a:pt x="93766" y="343751"/>
                  <a:pt x="123187" y="332854"/>
                  <a:pt x="141541" y="310019"/>
                </a:cubicBezTo>
                <a:lnTo>
                  <a:pt x="246792" y="352881"/>
                </a:lnTo>
                <a:cubicBezTo>
                  <a:pt x="239889" y="386221"/>
                  <a:pt x="247662" y="420921"/>
                  <a:pt x="268128" y="448131"/>
                </a:cubicBezTo>
                <a:lnTo>
                  <a:pt x="186308" y="530999"/>
                </a:lnTo>
                <a:cubicBezTo>
                  <a:pt x="150112" y="509531"/>
                  <a:pt x="103366" y="521472"/>
                  <a:pt x="81897" y="557669"/>
                </a:cubicBezTo>
                <a:cubicBezTo>
                  <a:pt x="60430" y="593866"/>
                  <a:pt x="72370" y="640611"/>
                  <a:pt x="108567" y="662080"/>
                </a:cubicBezTo>
                <a:cubicBezTo>
                  <a:pt x="144765" y="683547"/>
                  <a:pt x="191511" y="671607"/>
                  <a:pt x="212978" y="635410"/>
                </a:cubicBezTo>
                <a:cubicBezTo>
                  <a:pt x="227192" y="611445"/>
                  <a:pt x="227192" y="581633"/>
                  <a:pt x="212978" y="557669"/>
                </a:cubicBezTo>
                <a:lnTo>
                  <a:pt x="295655" y="474992"/>
                </a:lnTo>
                <a:cubicBezTo>
                  <a:pt x="336431" y="503317"/>
                  <a:pt x="390516" y="503317"/>
                  <a:pt x="431291" y="474992"/>
                </a:cubicBezTo>
                <a:lnTo>
                  <a:pt x="513968" y="557669"/>
                </a:lnTo>
                <a:cubicBezTo>
                  <a:pt x="496487" y="587841"/>
                  <a:pt x="501153" y="625950"/>
                  <a:pt x="525398" y="651014"/>
                </a:cubicBezTo>
                <a:cubicBezTo>
                  <a:pt x="554965" y="680962"/>
                  <a:pt x="603211" y="681272"/>
                  <a:pt x="633160" y="651705"/>
                </a:cubicBezTo>
                <a:cubicBezTo>
                  <a:pt x="663108" y="622140"/>
                  <a:pt x="663418" y="573893"/>
                  <a:pt x="633851" y="543945"/>
                </a:cubicBezTo>
                <a:cubicBezTo>
                  <a:pt x="609254" y="519028"/>
                  <a:pt x="570842" y="514081"/>
                  <a:pt x="540734" y="531951"/>
                </a:cubicBezTo>
                <a:lnTo>
                  <a:pt x="458438" y="448798"/>
                </a:lnTo>
                <a:cubicBezTo>
                  <a:pt x="474080" y="428195"/>
                  <a:pt x="482544" y="403037"/>
                  <a:pt x="482536" y="377170"/>
                </a:cubicBezTo>
                <a:cubicBezTo>
                  <a:pt x="482549" y="369397"/>
                  <a:pt x="481783" y="361643"/>
                  <a:pt x="480250" y="354024"/>
                </a:cubicBezTo>
                <a:lnTo>
                  <a:pt x="585025" y="310971"/>
                </a:lnTo>
                <a:cubicBezTo>
                  <a:pt x="605806" y="338567"/>
                  <a:pt x="642552" y="348731"/>
                  <a:pt x="674560" y="335736"/>
                </a:cubicBezTo>
                <a:cubicBezTo>
                  <a:pt x="713212" y="319156"/>
                  <a:pt x="731565" y="274755"/>
                  <a:pt x="715898" y="235724"/>
                </a:cubicBezTo>
                <a:close/>
                <a:moveTo>
                  <a:pt x="364045" y="305256"/>
                </a:moveTo>
                <a:cubicBezTo>
                  <a:pt x="382457" y="305256"/>
                  <a:pt x="397382" y="320182"/>
                  <a:pt x="397382" y="338594"/>
                </a:cubicBezTo>
                <a:cubicBezTo>
                  <a:pt x="397382" y="357005"/>
                  <a:pt x="382457" y="371931"/>
                  <a:pt x="364045" y="371931"/>
                </a:cubicBezTo>
                <a:cubicBezTo>
                  <a:pt x="345633" y="371931"/>
                  <a:pt x="330707" y="357005"/>
                  <a:pt x="330707" y="338594"/>
                </a:cubicBezTo>
                <a:cubicBezTo>
                  <a:pt x="330707" y="320182"/>
                  <a:pt x="345633" y="305256"/>
                  <a:pt x="364045" y="305256"/>
                </a:cubicBezTo>
                <a:close/>
                <a:moveTo>
                  <a:pt x="430720" y="438606"/>
                </a:moveTo>
                <a:lnTo>
                  <a:pt x="297370" y="438606"/>
                </a:lnTo>
                <a:lnTo>
                  <a:pt x="297370" y="412698"/>
                </a:lnTo>
                <a:cubicBezTo>
                  <a:pt x="297497" y="407482"/>
                  <a:pt x="299941" y="402594"/>
                  <a:pt x="304037" y="399363"/>
                </a:cubicBezTo>
                <a:cubicBezTo>
                  <a:pt x="313922" y="392263"/>
                  <a:pt x="324936" y="386885"/>
                  <a:pt x="336613" y="383456"/>
                </a:cubicBezTo>
                <a:cubicBezTo>
                  <a:pt x="345568" y="380886"/>
                  <a:pt x="354824" y="379508"/>
                  <a:pt x="364140" y="379361"/>
                </a:cubicBezTo>
                <a:cubicBezTo>
                  <a:pt x="373465" y="379388"/>
                  <a:pt x="382738" y="380768"/>
                  <a:pt x="391667" y="383456"/>
                </a:cubicBezTo>
                <a:cubicBezTo>
                  <a:pt x="403481" y="386524"/>
                  <a:pt x="414559" y="391934"/>
                  <a:pt x="424243" y="399363"/>
                </a:cubicBezTo>
                <a:cubicBezTo>
                  <a:pt x="428340" y="402594"/>
                  <a:pt x="430784" y="407482"/>
                  <a:pt x="430910" y="412698"/>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nvGrpSpPr>
          <p:cNvPr id="275" name="组合 274">
            <a:extLst>
              <a:ext uri="{FF2B5EF4-FFF2-40B4-BE49-F238E27FC236}">
                <a16:creationId xmlns="" xmlns:a16="http://schemas.microsoft.com/office/drawing/2014/main" id="{AFB44BCA-4D26-4F78-B736-7DA99716029D}"/>
              </a:ext>
            </a:extLst>
          </p:cNvPr>
          <p:cNvGrpSpPr/>
          <p:nvPr/>
        </p:nvGrpSpPr>
        <p:grpSpPr>
          <a:xfrm>
            <a:off x="8927332" y="5330359"/>
            <a:ext cx="647604" cy="663321"/>
            <a:chOff x="8927332" y="5330359"/>
            <a:chExt cx="647604" cy="663321"/>
          </a:xfrm>
        </p:grpSpPr>
        <p:sp>
          <p:nvSpPr>
            <p:cNvPr id="249" name="图形 74" descr="工作流 纯色填充">
              <a:extLst>
                <a:ext uri="{FF2B5EF4-FFF2-40B4-BE49-F238E27FC236}">
                  <a16:creationId xmlns="" xmlns:a16="http://schemas.microsoft.com/office/drawing/2014/main" id="{F8812543-76EC-48DA-BAAC-2F7A2627750D}"/>
                </a:ext>
              </a:extLst>
            </p:cNvPr>
            <p:cNvSpPr/>
            <p:nvPr/>
          </p:nvSpPr>
          <p:spPr>
            <a:xfrm>
              <a:off x="8936761" y="5803180"/>
              <a:ext cx="190499" cy="190500"/>
            </a:xfrm>
            <a:custGeom>
              <a:avLst/>
              <a:gdLst>
                <a:gd name="connsiteX0" fmla="*/ 190500 w 190499"/>
                <a:gd name="connsiteY0" fmla="*/ 95250 h 190500"/>
                <a:gd name="connsiteX1" fmla="*/ 95250 w 190499"/>
                <a:gd name="connsiteY1" fmla="*/ 190500 h 190500"/>
                <a:gd name="connsiteX2" fmla="*/ 0 w 190499"/>
                <a:gd name="connsiteY2" fmla="*/ 95250 h 190500"/>
                <a:gd name="connsiteX3" fmla="*/ 95250 w 190499"/>
                <a:gd name="connsiteY3" fmla="*/ 0 h 190500"/>
                <a:gd name="connsiteX4" fmla="*/ 190500 w 190499"/>
                <a:gd name="connsiteY4" fmla="*/ 95250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499" h="190500">
                  <a:moveTo>
                    <a:pt x="190500" y="95250"/>
                  </a:moveTo>
                  <a:cubicBezTo>
                    <a:pt x="190500" y="147855"/>
                    <a:pt x="147855" y="190500"/>
                    <a:pt x="95250" y="190500"/>
                  </a:cubicBezTo>
                  <a:cubicBezTo>
                    <a:pt x="42645" y="190500"/>
                    <a:pt x="0" y="147855"/>
                    <a:pt x="0" y="95250"/>
                  </a:cubicBezTo>
                  <a:cubicBezTo>
                    <a:pt x="0" y="42645"/>
                    <a:pt x="42645" y="0"/>
                    <a:pt x="95250" y="0"/>
                  </a:cubicBezTo>
                  <a:cubicBezTo>
                    <a:pt x="147855" y="0"/>
                    <a:pt x="190500" y="42645"/>
                    <a:pt x="190500" y="9525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50" name="图形 74" descr="工作流 纯色填充">
              <a:extLst>
                <a:ext uri="{FF2B5EF4-FFF2-40B4-BE49-F238E27FC236}">
                  <a16:creationId xmlns="" xmlns:a16="http://schemas.microsoft.com/office/drawing/2014/main" id="{F8812543-76EC-48DA-BAAC-2F7A2627750D}"/>
                </a:ext>
              </a:extLst>
            </p:cNvPr>
            <p:cNvSpPr/>
            <p:nvPr/>
          </p:nvSpPr>
          <p:spPr>
            <a:xfrm>
              <a:off x="9384436" y="5336455"/>
              <a:ext cx="190500" cy="190500"/>
            </a:xfrm>
            <a:custGeom>
              <a:avLst/>
              <a:gdLst>
                <a:gd name="connsiteX0" fmla="*/ 190500 w 190500"/>
                <a:gd name="connsiteY0" fmla="*/ 95250 h 190500"/>
                <a:gd name="connsiteX1" fmla="*/ 95250 w 190500"/>
                <a:gd name="connsiteY1" fmla="*/ 190500 h 190500"/>
                <a:gd name="connsiteX2" fmla="*/ 0 w 190500"/>
                <a:gd name="connsiteY2" fmla="*/ 95250 h 190500"/>
                <a:gd name="connsiteX3" fmla="*/ 95250 w 190500"/>
                <a:gd name="connsiteY3" fmla="*/ 0 h 190500"/>
                <a:gd name="connsiteX4" fmla="*/ 190500 w 190500"/>
                <a:gd name="connsiteY4" fmla="*/ 95250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 h="190500">
                  <a:moveTo>
                    <a:pt x="190500" y="95250"/>
                  </a:moveTo>
                  <a:cubicBezTo>
                    <a:pt x="190500" y="147855"/>
                    <a:pt x="147855" y="190500"/>
                    <a:pt x="95250" y="190500"/>
                  </a:cubicBezTo>
                  <a:cubicBezTo>
                    <a:pt x="42645" y="190500"/>
                    <a:pt x="0" y="147855"/>
                    <a:pt x="0" y="95250"/>
                  </a:cubicBezTo>
                  <a:cubicBezTo>
                    <a:pt x="0" y="42645"/>
                    <a:pt x="42645" y="0"/>
                    <a:pt x="95250" y="0"/>
                  </a:cubicBezTo>
                  <a:cubicBezTo>
                    <a:pt x="147855" y="0"/>
                    <a:pt x="190500" y="42645"/>
                    <a:pt x="190500" y="9525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51" name="图形 74" descr="工作流 纯色填充">
              <a:extLst>
                <a:ext uri="{FF2B5EF4-FFF2-40B4-BE49-F238E27FC236}">
                  <a16:creationId xmlns="" xmlns:a16="http://schemas.microsoft.com/office/drawing/2014/main" id="{F8812543-76EC-48DA-BAAC-2F7A2627750D}"/>
                </a:ext>
              </a:extLst>
            </p:cNvPr>
            <p:cNvSpPr/>
            <p:nvPr/>
          </p:nvSpPr>
          <p:spPr>
            <a:xfrm>
              <a:off x="8927332" y="5330359"/>
              <a:ext cx="209359" cy="205930"/>
            </a:xfrm>
            <a:custGeom>
              <a:avLst/>
              <a:gdLst>
                <a:gd name="connsiteX0" fmla="*/ 0 w 209359"/>
                <a:gd name="connsiteY0" fmla="*/ 101251 h 205930"/>
                <a:gd name="connsiteX1" fmla="*/ 104680 w 209359"/>
                <a:gd name="connsiteY1" fmla="*/ 0 h 205930"/>
                <a:gd name="connsiteX2" fmla="*/ 209360 w 209359"/>
                <a:gd name="connsiteY2" fmla="*/ 101251 h 205930"/>
                <a:gd name="connsiteX3" fmla="*/ 104680 w 209359"/>
                <a:gd name="connsiteY3" fmla="*/ 205931 h 205930"/>
                <a:gd name="connsiteX4" fmla="*/ 0 w 209359"/>
                <a:gd name="connsiteY4" fmla="*/ 101251 h 205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359" h="205930">
                  <a:moveTo>
                    <a:pt x="0" y="101251"/>
                  </a:moveTo>
                  <a:lnTo>
                    <a:pt x="104680" y="0"/>
                  </a:lnTo>
                  <a:lnTo>
                    <a:pt x="209360" y="101251"/>
                  </a:lnTo>
                  <a:lnTo>
                    <a:pt x="104680" y="205931"/>
                  </a:lnTo>
                  <a:lnTo>
                    <a:pt x="0" y="101251"/>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52" name="图形 74" descr="工作流 纯色填充">
              <a:extLst>
                <a:ext uri="{FF2B5EF4-FFF2-40B4-BE49-F238E27FC236}">
                  <a16:creationId xmlns="" xmlns:a16="http://schemas.microsoft.com/office/drawing/2014/main" id="{F8812543-76EC-48DA-BAAC-2F7A2627750D}"/>
                </a:ext>
              </a:extLst>
            </p:cNvPr>
            <p:cNvSpPr/>
            <p:nvPr/>
          </p:nvSpPr>
          <p:spPr>
            <a:xfrm>
              <a:off x="9384436" y="5802609"/>
              <a:ext cx="190500" cy="190500"/>
            </a:xfrm>
            <a:custGeom>
              <a:avLst/>
              <a:gdLst>
                <a:gd name="connsiteX0" fmla="*/ 0 w 190500"/>
                <a:gd name="connsiteY0" fmla="*/ 0 h 190500"/>
                <a:gd name="connsiteX1" fmla="*/ 190500 w 190500"/>
                <a:gd name="connsiteY1" fmla="*/ 0 h 190500"/>
                <a:gd name="connsiteX2" fmla="*/ 190500 w 190500"/>
                <a:gd name="connsiteY2" fmla="*/ 190500 h 190500"/>
                <a:gd name="connsiteX3" fmla="*/ 0 w 190500"/>
                <a:gd name="connsiteY3" fmla="*/ 190500 h 190500"/>
              </a:gdLst>
              <a:ahLst/>
              <a:cxnLst>
                <a:cxn ang="0">
                  <a:pos x="connsiteX0" y="connsiteY0"/>
                </a:cxn>
                <a:cxn ang="0">
                  <a:pos x="connsiteX1" y="connsiteY1"/>
                </a:cxn>
                <a:cxn ang="0">
                  <a:pos x="connsiteX2" y="connsiteY2"/>
                </a:cxn>
                <a:cxn ang="0">
                  <a:pos x="connsiteX3" y="connsiteY3"/>
                </a:cxn>
              </a:cxnLst>
              <a:rect l="l" t="t" r="r" b="b"/>
              <a:pathLst>
                <a:path w="190500" h="190500">
                  <a:moveTo>
                    <a:pt x="0" y="0"/>
                  </a:moveTo>
                  <a:lnTo>
                    <a:pt x="190500" y="0"/>
                  </a:lnTo>
                  <a:lnTo>
                    <a:pt x="190500" y="190500"/>
                  </a:lnTo>
                  <a:lnTo>
                    <a:pt x="0" y="1905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53" name="图形 74" descr="工作流 纯色填充">
              <a:extLst>
                <a:ext uri="{FF2B5EF4-FFF2-40B4-BE49-F238E27FC236}">
                  <a16:creationId xmlns="" xmlns:a16="http://schemas.microsoft.com/office/drawing/2014/main" id="{F8812543-76EC-48DA-BAAC-2F7A2627750D}"/>
                </a:ext>
              </a:extLst>
            </p:cNvPr>
            <p:cNvSpPr/>
            <p:nvPr/>
          </p:nvSpPr>
          <p:spPr>
            <a:xfrm>
              <a:off x="9166599" y="5831816"/>
              <a:ext cx="201168" cy="132760"/>
            </a:xfrm>
            <a:custGeom>
              <a:avLst/>
              <a:gdLst>
                <a:gd name="connsiteX0" fmla="*/ 0 w 201168"/>
                <a:gd name="connsiteY0" fmla="*/ 85759 h 132760"/>
                <a:gd name="connsiteX1" fmla="*/ 141732 w 201168"/>
                <a:gd name="connsiteY1" fmla="*/ 85759 h 132760"/>
                <a:gd name="connsiteX2" fmla="*/ 122682 w 201168"/>
                <a:gd name="connsiteY2" fmla="*/ 104809 h 132760"/>
                <a:gd name="connsiteX3" fmla="*/ 122682 w 201168"/>
                <a:gd name="connsiteY3" fmla="*/ 104809 h 132760"/>
                <a:gd name="connsiteX4" fmla="*/ 123979 w 201168"/>
                <a:gd name="connsiteY4" fmla="*/ 128482 h 132760"/>
                <a:gd name="connsiteX5" fmla="*/ 146304 w 201168"/>
                <a:gd name="connsiteY5" fmla="*/ 128526 h 132760"/>
                <a:gd name="connsiteX6" fmla="*/ 196310 w 201168"/>
                <a:gd name="connsiteY6" fmla="*/ 78520 h 132760"/>
                <a:gd name="connsiteX7" fmla="*/ 201168 w 201168"/>
                <a:gd name="connsiteY7" fmla="*/ 66709 h 132760"/>
                <a:gd name="connsiteX8" fmla="*/ 196310 w 201168"/>
                <a:gd name="connsiteY8" fmla="*/ 54898 h 132760"/>
                <a:gd name="connsiteX9" fmla="*/ 146304 w 201168"/>
                <a:gd name="connsiteY9" fmla="*/ 4892 h 132760"/>
                <a:gd name="connsiteX10" fmla="*/ 122682 w 201168"/>
                <a:gd name="connsiteY10" fmla="*/ 4892 h 132760"/>
                <a:gd name="connsiteX11" fmla="*/ 122682 w 201168"/>
                <a:gd name="connsiteY11" fmla="*/ 28514 h 132760"/>
                <a:gd name="connsiteX12" fmla="*/ 141732 w 201168"/>
                <a:gd name="connsiteY12" fmla="*/ 47564 h 132760"/>
                <a:gd name="connsiteX13" fmla="*/ 0 w 201168"/>
                <a:gd name="connsiteY13" fmla="*/ 47564 h 132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1168" h="132760">
                  <a:moveTo>
                    <a:pt x="0" y="85759"/>
                  </a:moveTo>
                  <a:lnTo>
                    <a:pt x="141732" y="85759"/>
                  </a:lnTo>
                  <a:lnTo>
                    <a:pt x="122682" y="104809"/>
                  </a:lnTo>
                  <a:lnTo>
                    <a:pt x="122682" y="104809"/>
                  </a:lnTo>
                  <a:cubicBezTo>
                    <a:pt x="116503" y="111704"/>
                    <a:pt x="117084" y="122303"/>
                    <a:pt x="123979" y="128482"/>
                  </a:cubicBezTo>
                  <a:cubicBezTo>
                    <a:pt x="130328" y="134170"/>
                    <a:pt x="139934" y="134189"/>
                    <a:pt x="146304" y="128526"/>
                  </a:cubicBezTo>
                  <a:lnTo>
                    <a:pt x="196310" y="78520"/>
                  </a:lnTo>
                  <a:cubicBezTo>
                    <a:pt x="199424" y="75378"/>
                    <a:pt x="201171" y="71133"/>
                    <a:pt x="201168" y="66709"/>
                  </a:cubicBezTo>
                  <a:cubicBezTo>
                    <a:pt x="201130" y="62293"/>
                    <a:pt x="199390" y="58062"/>
                    <a:pt x="196310" y="54898"/>
                  </a:cubicBezTo>
                  <a:lnTo>
                    <a:pt x="146304" y="4892"/>
                  </a:lnTo>
                  <a:cubicBezTo>
                    <a:pt x="139781" y="-1631"/>
                    <a:pt x="129205" y="-1631"/>
                    <a:pt x="122682" y="4892"/>
                  </a:cubicBezTo>
                  <a:cubicBezTo>
                    <a:pt x="116159" y="11415"/>
                    <a:pt x="116159" y="21991"/>
                    <a:pt x="122682" y="28514"/>
                  </a:cubicBezTo>
                  <a:lnTo>
                    <a:pt x="141732" y="47564"/>
                  </a:lnTo>
                  <a:lnTo>
                    <a:pt x="0" y="47564"/>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54" name="图形 74" descr="工作流 纯色填充">
              <a:extLst>
                <a:ext uri="{FF2B5EF4-FFF2-40B4-BE49-F238E27FC236}">
                  <a16:creationId xmlns="" xmlns:a16="http://schemas.microsoft.com/office/drawing/2014/main" id="{F8812543-76EC-48DA-BAAC-2F7A2627750D}"/>
                </a:ext>
              </a:extLst>
            </p:cNvPr>
            <p:cNvSpPr/>
            <p:nvPr/>
          </p:nvSpPr>
          <p:spPr>
            <a:xfrm>
              <a:off x="9155255" y="5364553"/>
              <a:ext cx="191176" cy="133290"/>
            </a:xfrm>
            <a:custGeom>
              <a:avLst/>
              <a:gdLst>
                <a:gd name="connsiteX0" fmla="*/ 4867 w 191176"/>
                <a:gd name="connsiteY0" fmla="*/ 78487 h 133290"/>
                <a:gd name="connsiteX1" fmla="*/ 54873 w 191176"/>
                <a:gd name="connsiteY1" fmla="*/ 128493 h 133290"/>
                <a:gd name="connsiteX2" fmla="*/ 78495 w 191176"/>
                <a:gd name="connsiteY2" fmla="*/ 128303 h 133290"/>
                <a:gd name="connsiteX3" fmla="*/ 78305 w 191176"/>
                <a:gd name="connsiteY3" fmla="*/ 104681 h 133290"/>
                <a:gd name="connsiteX4" fmla="*/ 59255 w 191176"/>
                <a:gd name="connsiteY4" fmla="*/ 85631 h 133290"/>
                <a:gd name="connsiteX5" fmla="*/ 191176 w 191176"/>
                <a:gd name="connsiteY5" fmla="*/ 85631 h 133290"/>
                <a:gd name="connsiteX6" fmla="*/ 191176 w 191176"/>
                <a:gd name="connsiteY6" fmla="*/ 47531 h 133290"/>
                <a:gd name="connsiteX7" fmla="*/ 59350 w 191176"/>
                <a:gd name="connsiteY7" fmla="*/ 47531 h 133290"/>
                <a:gd name="connsiteX8" fmla="*/ 78400 w 191176"/>
                <a:gd name="connsiteY8" fmla="*/ 28481 h 133290"/>
                <a:gd name="connsiteX9" fmla="*/ 78448 w 191176"/>
                <a:gd name="connsiteY9" fmla="*/ 4906 h 133290"/>
                <a:gd name="connsiteX10" fmla="*/ 54873 w 191176"/>
                <a:gd name="connsiteY10" fmla="*/ 4859 h 133290"/>
                <a:gd name="connsiteX11" fmla="*/ 4867 w 191176"/>
                <a:gd name="connsiteY11" fmla="*/ 54865 h 133290"/>
                <a:gd name="connsiteX12" fmla="*/ 4867 w 191176"/>
                <a:gd name="connsiteY12" fmla="*/ 78487 h 13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1176" h="133290">
                  <a:moveTo>
                    <a:pt x="4867" y="78487"/>
                  </a:moveTo>
                  <a:lnTo>
                    <a:pt x="54873" y="128493"/>
                  </a:lnTo>
                  <a:cubicBezTo>
                    <a:pt x="61449" y="134963"/>
                    <a:pt x="72025" y="134879"/>
                    <a:pt x="78495" y="128303"/>
                  </a:cubicBezTo>
                  <a:cubicBezTo>
                    <a:pt x="84966" y="121727"/>
                    <a:pt x="84881" y="111151"/>
                    <a:pt x="78305" y="104681"/>
                  </a:cubicBezTo>
                  <a:lnTo>
                    <a:pt x="59255" y="85631"/>
                  </a:lnTo>
                  <a:lnTo>
                    <a:pt x="191176" y="85631"/>
                  </a:lnTo>
                  <a:lnTo>
                    <a:pt x="191176" y="47531"/>
                  </a:lnTo>
                  <a:lnTo>
                    <a:pt x="59350" y="47531"/>
                  </a:lnTo>
                  <a:lnTo>
                    <a:pt x="78400" y="28481"/>
                  </a:lnTo>
                  <a:cubicBezTo>
                    <a:pt x="84923" y="21984"/>
                    <a:pt x="84945" y="11429"/>
                    <a:pt x="78448" y="4906"/>
                  </a:cubicBezTo>
                  <a:cubicBezTo>
                    <a:pt x="71951" y="-1616"/>
                    <a:pt x="61396" y="-1638"/>
                    <a:pt x="54873" y="4859"/>
                  </a:cubicBezTo>
                  <a:lnTo>
                    <a:pt x="4867" y="54865"/>
                  </a:lnTo>
                  <a:cubicBezTo>
                    <a:pt x="-1622" y="61402"/>
                    <a:pt x="-1622" y="71950"/>
                    <a:pt x="4867" y="78487"/>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55" name="图形 74" descr="工作流 纯色填充">
              <a:extLst>
                <a:ext uri="{FF2B5EF4-FFF2-40B4-BE49-F238E27FC236}">
                  <a16:creationId xmlns="" xmlns:a16="http://schemas.microsoft.com/office/drawing/2014/main" id="{F8812543-76EC-48DA-BAAC-2F7A2627750D}"/>
                </a:ext>
              </a:extLst>
            </p:cNvPr>
            <p:cNvSpPr/>
            <p:nvPr/>
          </p:nvSpPr>
          <p:spPr>
            <a:xfrm>
              <a:off x="8964898" y="5574009"/>
              <a:ext cx="132049" cy="210702"/>
            </a:xfrm>
            <a:custGeom>
              <a:avLst/>
              <a:gdLst>
                <a:gd name="connsiteX0" fmla="*/ 4915 w 132049"/>
                <a:gd name="connsiteY0" fmla="*/ 132112 h 210702"/>
                <a:gd name="connsiteX1" fmla="*/ 4905 w 132049"/>
                <a:gd name="connsiteY1" fmla="*/ 155819 h 210702"/>
                <a:gd name="connsiteX2" fmla="*/ 4915 w 132049"/>
                <a:gd name="connsiteY2" fmla="*/ 155829 h 210702"/>
                <a:gd name="connsiteX3" fmla="*/ 54921 w 132049"/>
                <a:gd name="connsiteY3" fmla="*/ 205835 h 210702"/>
                <a:gd name="connsiteX4" fmla="*/ 78543 w 132049"/>
                <a:gd name="connsiteY4" fmla="*/ 205835 h 210702"/>
                <a:gd name="connsiteX5" fmla="*/ 128454 w 132049"/>
                <a:gd name="connsiteY5" fmla="*/ 155829 h 210702"/>
                <a:gd name="connsiteX6" fmla="*/ 125720 w 132049"/>
                <a:gd name="connsiteY6" fmla="*/ 132415 h 210702"/>
                <a:gd name="connsiteX7" fmla="*/ 105308 w 132049"/>
                <a:gd name="connsiteY7" fmla="*/ 132207 h 210702"/>
                <a:gd name="connsiteX8" fmla="*/ 86258 w 132049"/>
                <a:gd name="connsiteY8" fmla="*/ 151257 h 210702"/>
                <a:gd name="connsiteX9" fmla="*/ 86258 w 132049"/>
                <a:gd name="connsiteY9" fmla="*/ 0 h 210702"/>
                <a:gd name="connsiteX10" fmla="*/ 48158 w 132049"/>
                <a:gd name="connsiteY10" fmla="*/ 0 h 210702"/>
                <a:gd name="connsiteX11" fmla="*/ 48158 w 132049"/>
                <a:gd name="connsiteY11" fmla="*/ 151067 h 210702"/>
                <a:gd name="connsiteX12" fmla="*/ 29108 w 132049"/>
                <a:gd name="connsiteY12" fmla="*/ 132017 h 210702"/>
                <a:gd name="connsiteX13" fmla="*/ 5486 w 132049"/>
                <a:gd name="connsiteY13" fmla="*/ 132017 h 210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2049" h="210702">
                  <a:moveTo>
                    <a:pt x="4915" y="132112"/>
                  </a:moveTo>
                  <a:cubicBezTo>
                    <a:pt x="-1635" y="138655"/>
                    <a:pt x="-1639" y="149270"/>
                    <a:pt x="4905" y="155819"/>
                  </a:cubicBezTo>
                  <a:cubicBezTo>
                    <a:pt x="4908" y="155822"/>
                    <a:pt x="4912" y="155826"/>
                    <a:pt x="4915" y="155829"/>
                  </a:cubicBezTo>
                  <a:lnTo>
                    <a:pt x="54921" y="205835"/>
                  </a:lnTo>
                  <a:cubicBezTo>
                    <a:pt x="61458" y="212325"/>
                    <a:pt x="72006" y="212325"/>
                    <a:pt x="78543" y="205835"/>
                  </a:cubicBezTo>
                  <a:lnTo>
                    <a:pt x="128454" y="155829"/>
                  </a:lnTo>
                  <a:cubicBezTo>
                    <a:pt x="134165" y="148608"/>
                    <a:pt x="132941" y="138126"/>
                    <a:pt x="125720" y="132415"/>
                  </a:cubicBezTo>
                  <a:cubicBezTo>
                    <a:pt x="119760" y="127701"/>
                    <a:pt x="111364" y="127615"/>
                    <a:pt x="105308" y="132207"/>
                  </a:cubicBezTo>
                  <a:lnTo>
                    <a:pt x="86258" y="151257"/>
                  </a:lnTo>
                  <a:lnTo>
                    <a:pt x="86258" y="0"/>
                  </a:lnTo>
                  <a:lnTo>
                    <a:pt x="48158" y="0"/>
                  </a:lnTo>
                  <a:lnTo>
                    <a:pt x="48158" y="151067"/>
                  </a:lnTo>
                  <a:lnTo>
                    <a:pt x="29108" y="132017"/>
                  </a:lnTo>
                  <a:cubicBezTo>
                    <a:pt x="22571" y="125527"/>
                    <a:pt x="12023" y="125527"/>
                    <a:pt x="5486" y="132017"/>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Tree>
    <p:extLst>
      <p:ext uri="{BB962C8B-B14F-4D97-AF65-F5344CB8AC3E}">
        <p14:creationId xmlns:p14="http://schemas.microsoft.com/office/powerpoint/2010/main" val="22399215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8" name="组合 277">
            <a:extLst>
              <a:ext uri="{FF2B5EF4-FFF2-40B4-BE49-F238E27FC236}">
                <a16:creationId xmlns="" xmlns:a16="http://schemas.microsoft.com/office/drawing/2014/main" id="{54408CEB-F92B-43ED-85D5-1783BCA40CF3}"/>
              </a:ext>
            </a:extLst>
          </p:cNvPr>
          <p:cNvGrpSpPr/>
          <p:nvPr/>
        </p:nvGrpSpPr>
        <p:grpSpPr>
          <a:xfrm>
            <a:off x="994409" y="954317"/>
            <a:ext cx="876301" cy="572099"/>
            <a:chOff x="994409" y="954317"/>
            <a:chExt cx="876301" cy="572099"/>
          </a:xfrm>
        </p:grpSpPr>
        <p:sp>
          <p:nvSpPr>
            <p:cNvPr id="73" name="图形 2" descr="3D 眼镜 纯色填充">
              <a:extLst>
                <a:ext uri="{FF2B5EF4-FFF2-40B4-BE49-F238E27FC236}">
                  <a16:creationId xmlns="" xmlns:a16="http://schemas.microsoft.com/office/drawing/2014/main" id="{9F3849C2-F62A-4140-9B7B-0A846CD25A42}"/>
                </a:ext>
              </a:extLst>
            </p:cNvPr>
            <p:cNvSpPr/>
            <p:nvPr/>
          </p:nvSpPr>
          <p:spPr>
            <a:xfrm>
              <a:off x="1065390" y="1178361"/>
              <a:ext cx="123053" cy="161019"/>
            </a:xfrm>
            <a:custGeom>
              <a:avLst/>
              <a:gdLst>
                <a:gd name="connsiteX0" fmla="*/ 20669 w 123053"/>
                <a:gd name="connsiteY0" fmla="*/ 125925 h 161019"/>
                <a:gd name="connsiteX1" fmla="*/ 102165 w 123053"/>
                <a:gd name="connsiteY1" fmla="*/ 159901 h 161019"/>
                <a:gd name="connsiteX2" fmla="*/ 122949 w 123053"/>
                <a:gd name="connsiteY2" fmla="*/ 135583 h 161019"/>
                <a:gd name="connsiteX3" fmla="*/ 123054 w 123053"/>
                <a:gd name="connsiteY3" fmla="*/ 76624 h 161019"/>
                <a:gd name="connsiteX4" fmla="*/ 102384 w 123053"/>
                <a:gd name="connsiteY4" fmla="*/ 35047 h 161019"/>
                <a:gd name="connsiteX5" fmla="*/ 20888 w 123053"/>
                <a:gd name="connsiteY5" fmla="*/ 1119 h 161019"/>
                <a:gd name="connsiteX6" fmla="*/ 105 w 123053"/>
                <a:gd name="connsiteY6" fmla="*/ 25436 h 161019"/>
                <a:gd name="connsiteX7" fmla="*/ 0 w 123053"/>
                <a:gd name="connsiteY7" fmla="*/ 84396 h 161019"/>
                <a:gd name="connsiteX8" fmla="*/ 20669 w 123053"/>
                <a:gd name="connsiteY8" fmla="*/ 125925 h 161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053" h="161019">
                  <a:moveTo>
                    <a:pt x="20669" y="125925"/>
                  </a:moveTo>
                  <a:lnTo>
                    <a:pt x="102165" y="159901"/>
                  </a:lnTo>
                  <a:cubicBezTo>
                    <a:pt x="113595" y="164663"/>
                    <a:pt x="122911" y="153786"/>
                    <a:pt x="122949" y="135583"/>
                  </a:cubicBezTo>
                  <a:lnTo>
                    <a:pt x="123054" y="76624"/>
                  </a:lnTo>
                  <a:cubicBezTo>
                    <a:pt x="123054" y="58431"/>
                    <a:pt x="113833" y="39810"/>
                    <a:pt x="102384" y="35047"/>
                  </a:cubicBezTo>
                  <a:lnTo>
                    <a:pt x="20888" y="1119"/>
                  </a:lnTo>
                  <a:cubicBezTo>
                    <a:pt x="9458" y="-3644"/>
                    <a:pt x="133" y="7234"/>
                    <a:pt x="105" y="25436"/>
                  </a:cubicBezTo>
                  <a:lnTo>
                    <a:pt x="0" y="84396"/>
                  </a:lnTo>
                  <a:cubicBezTo>
                    <a:pt x="-29" y="102541"/>
                    <a:pt x="9220" y="121163"/>
                    <a:pt x="20669" y="125925"/>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74" name="图形 2" descr="3D 眼镜 纯色填充">
              <a:extLst>
                <a:ext uri="{FF2B5EF4-FFF2-40B4-BE49-F238E27FC236}">
                  <a16:creationId xmlns="" xmlns:a16="http://schemas.microsoft.com/office/drawing/2014/main" id="{9F3849C2-F62A-4140-9B7B-0A846CD25A42}"/>
                </a:ext>
              </a:extLst>
            </p:cNvPr>
            <p:cNvSpPr/>
            <p:nvPr/>
          </p:nvSpPr>
          <p:spPr>
            <a:xfrm>
              <a:off x="1305153" y="1278140"/>
              <a:ext cx="123053" cy="161029"/>
            </a:xfrm>
            <a:custGeom>
              <a:avLst/>
              <a:gdLst>
                <a:gd name="connsiteX0" fmla="*/ 20669 w 123053"/>
                <a:gd name="connsiteY0" fmla="*/ 125978 h 161029"/>
                <a:gd name="connsiteX1" fmla="*/ 102165 w 123053"/>
                <a:gd name="connsiteY1" fmla="*/ 159906 h 161029"/>
                <a:gd name="connsiteX2" fmla="*/ 107433 w 123053"/>
                <a:gd name="connsiteY2" fmla="*/ 161030 h 161029"/>
                <a:gd name="connsiteX3" fmla="*/ 122949 w 123053"/>
                <a:gd name="connsiteY3" fmla="*/ 135588 h 161029"/>
                <a:gd name="connsiteX4" fmla="*/ 123054 w 123053"/>
                <a:gd name="connsiteY4" fmla="*/ 76629 h 161029"/>
                <a:gd name="connsiteX5" fmla="*/ 102384 w 123053"/>
                <a:gd name="connsiteY5" fmla="*/ 35052 h 161029"/>
                <a:gd name="connsiteX6" fmla="*/ 20898 w 123053"/>
                <a:gd name="connsiteY6" fmla="*/ 1124 h 161029"/>
                <a:gd name="connsiteX7" fmla="*/ 15631 w 123053"/>
                <a:gd name="connsiteY7" fmla="*/ 0 h 161029"/>
                <a:gd name="connsiteX8" fmla="*/ 105 w 123053"/>
                <a:gd name="connsiteY8" fmla="*/ 25441 h 161029"/>
                <a:gd name="connsiteX9" fmla="*/ 0 w 123053"/>
                <a:gd name="connsiteY9" fmla="*/ 84401 h 161029"/>
                <a:gd name="connsiteX10" fmla="*/ 20669 w 123053"/>
                <a:gd name="connsiteY10" fmla="*/ 125978 h 161029"/>
                <a:gd name="connsiteX11" fmla="*/ 38167 w 123053"/>
                <a:gd name="connsiteY11" fmla="*/ 49587 h 161029"/>
                <a:gd name="connsiteX12" fmla="*/ 83182 w 123053"/>
                <a:gd name="connsiteY12" fmla="*/ 68323 h 161029"/>
                <a:gd name="connsiteX13" fmla="*/ 84954 w 123053"/>
                <a:gd name="connsiteY13" fmla="*/ 76562 h 161029"/>
                <a:gd name="connsiteX14" fmla="*/ 84896 w 123053"/>
                <a:gd name="connsiteY14" fmla="*/ 111452 h 161029"/>
                <a:gd name="connsiteX15" fmla="*/ 39881 w 123053"/>
                <a:gd name="connsiteY15" fmla="*/ 92707 h 161029"/>
                <a:gd name="connsiteX16" fmla="*/ 38100 w 123053"/>
                <a:gd name="connsiteY16" fmla="*/ 84468 h 161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3053" h="161029">
                  <a:moveTo>
                    <a:pt x="20669" y="125978"/>
                  </a:moveTo>
                  <a:lnTo>
                    <a:pt x="102165" y="159906"/>
                  </a:lnTo>
                  <a:cubicBezTo>
                    <a:pt x="103828" y="160628"/>
                    <a:pt x="105619" y="161010"/>
                    <a:pt x="107433" y="161030"/>
                  </a:cubicBezTo>
                  <a:cubicBezTo>
                    <a:pt x="116338" y="161030"/>
                    <a:pt x="122920" y="150895"/>
                    <a:pt x="122949" y="135588"/>
                  </a:cubicBezTo>
                  <a:lnTo>
                    <a:pt x="123054" y="76629"/>
                  </a:lnTo>
                  <a:cubicBezTo>
                    <a:pt x="123054" y="58436"/>
                    <a:pt x="113833" y="39815"/>
                    <a:pt x="102384" y="35052"/>
                  </a:cubicBezTo>
                  <a:lnTo>
                    <a:pt x="20898" y="1124"/>
                  </a:lnTo>
                  <a:cubicBezTo>
                    <a:pt x="19235" y="403"/>
                    <a:pt x="17443" y="21"/>
                    <a:pt x="15631" y="0"/>
                  </a:cubicBezTo>
                  <a:cubicBezTo>
                    <a:pt x="6725" y="0"/>
                    <a:pt x="133" y="10135"/>
                    <a:pt x="105" y="25441"/>
                  </a:cubicBezTo>
                  <a:lnTo>
                    <a:pt x="0" y="84401"/>
                  </a:lnTo>
                  <a:cubicBezTo>
                    <a:pt x="-29" y="102594"/>
                    <a:pt x="9220" y="121215"/>
                    <a:pt x="20669" y="125978"/>
                  </a:cubicBezTo>
                  <a:close/>
                  <a:moveTo>
                    <a:pt x="38167" y="49587"/>
                  </a:moveTo>
                  <a:lnTo>
                    <a:pt x="83182" y="68323"/>
                  </a:lnTo>
                  <a:cubicBezTo>
                    <a:pt x="84311" y="70925"/>
                    <a:pt x="84913" y="73725"/>
                    <a:pt x="84954" y="76562"/>
                  </a:cubicBezTo>
                  <a:lnTo>
                    <a:pt x="84896" y="111452"/>
                  </a:lnTo>
                  <a:lnTo>
                    <a:pt x="39881" y="92707"/>
                  </a:lnTo>
                  <a:cubicBezTo>
                    <a:pt x="38747" y="90106"/>
                    <a:pt x="38141" y="87305"/>
                    <a:pt x="38100" y="84468"/>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75" name="图形 2" descr="3D 眼镜 纯色填充">
              <a:extLst>
                <a:ext uri="{FF2B5EF4-FFF2-40B4-BE49-F238E27FC236}">
                  <a16:creationId xmlns="" xmlns:a16="http://schemas.microsoft.com/office/drawing/2014/main" id="{9F3849C2-F62A-4140-9B7B-0A846CD25A42}"/>
                </a:ext>
              </a:extLst>
            </p:cNvPr>
            <p:cNvSpPr/>
            <p:nvPr/>
          </p:nvSpPr>
          <p:spPr>
            <a:xfrm>
              <a:off x="994409" y="954317"/>
              <a:ext cx="876301" cy="572099"/>
            </a:xfrm>
            <a:custGeom>
              <a:avLst/>
              <a:gdLst>
                <a:gd name="connsiteX0" fmla="*/ 12002 w 876301"/>
                <a:gd name="connsiteY0" fmla="*/ 119826 h 572099"/>
                <a:gd name="connsiteX1" fmla="*/ 8877 w 876301"/>
                <a:gd name="connsiteY1" fmla="*/ 121389 h 572099"/>
                <a:gd name="connsiteX2" fmla="*/ 381 w 876301"/>
                <a:gd name="connsiteY2" fmla="*/ 137248 h 572099"/>
                <a:gd name="connsiteX3" fmla="*/ 0 w 876301"/>
                <a:gd name="connsiteY3" fmla="*/ 351379 h 572099"/>
                <a:gd name="connsiteX4" fmla="*/ 11725 w 876301"/>
                <a:gd name="connsiteY4" fmla="*/ 369000 h 572099"/>
                <a:gd name="connsiteX5" fmla="*/ 31071 w 876301"/>
                <a:gd name="connsiteY5" fmla="*/ 377049 h 572099"/>
                <a:gd name="connsiteX6" fmla="*/ 43396 w 876301"/>
                <a:gd name="connsiteY6" fmla="*/ 401814 h 572099"/>
                <a:gd name="connsiteX7" fmla="*/ 53140 w 876301"/>
                <a:gd name="connsiteY7" fmla="*/ 410920 h 572099"/>
                <a:gd name="connsiteX8" fmla="*/ 174927 w 876301"/>
                <a:gd name="connsiteY8" fmla="*/ 461631 h 572099"/>
                <a:gd name="connsiteX9" fmla="*/ 235658 w 876301"/>
                <a:gd name="connsiteY9" fmla="*/ 437819 h 572099"/>
                <a:gd name="connsiteX10" fmla="*/ 248860 w 876301"/>
                <a:gd name="connsiteY10" fmla="*/ 413111 h 572099"/>
                <a:gd name="connsiteX11" fmla="*/ 251231 w 876301"/>
                <a:gd name="connsiteY11" fmla="*/ 418292 h 572099"/>
                <a:gd name="connsiteX12" fmla="*/ 267719 w 876301"/>
                <a:gd name="connsiteY12" fmla="*/ 463203 h 572099"/>
                <a:gd name="connsiteX13" fmla="*/ 314782 w 876301"/>
                <a:gd name="connsiteY13" fmla="*/ 519886 h 572099"/>
                <a:gd name="connsiteX14" fmla="*/ 436578 w 876301"/>
                <a:gd name="connsiteY14" fmla="*/ 570635 h 572099"/>
                <a:gd name="connsiteX15" fmla="*/ 458381 w 876301"/>
                <a:gd name="connsiteY15" fmla="*/ 565425 h 572099"/>
                <a:gd name="connsiteX16" fmla="*/ 467525 w 876301"/>
                <a:gd name="connsiteY16" fmla="*/ 554728 h 572099"/>
                <a:gd name="connsiteX17" fmla="*/ 483565 w 876301"/>
                <a:gd name="connsiteY17" fmla="*/ 556271 h 572099"/>
                <a:gd name="connsiteX18" fmla="*/ 485775 w 876301"/>
                <a:gd name="connsiteY18" fmla="*/ 556348 h 572099"/>
                <a:gd name="connsiteX19" fmla="*/ 488023 w 876301"/>
                <a:gd name="connsiteY19" fmla="*/ 556129 h 572099"/>
                <a:gd name="connsiteX20" fmla="*/ 492947 w 876301"/>
                <a:gd name="connsiteY20" fmla="*/ 554947 h 572099"/>
                <a:gd name="connsiteX21" fmla="*/ 616772 w 876301"/>
                <a:gd name="connsiteY21" fmla="*/ 504598 h 572099"/>
                <a:gd name="connsiteX22" fmla="*/ 628202 w 876301"/>
                <a:gd name="connsiteY22" fmla="*/ 491139 h 572099"/>
                <a:gd name="connsiteX23" fmla="*/ 656987 w 876301"/>
                <a:gd name="connsiteY23" fmla="*/ 363333 h 572099"/>
                <a:gd name="connsiteX24" fmla="*/ 761324 w 876301"/>
                <a:gd name="connsiteY24" fmla="*/ 320128 h 572099"/>
                <a:gd name="connsiteX25" fmla="*/ 764477 w 876301"/>
                <a:gd name="connsiteY25" fmla="*/ 320442 h 572099"/>
                <a:gd name="connsiteX26" fmla="*/ 765972 w 876301"/>
                <a:gd name="connsiteY26" fmla="*/ 323233 h 572099"/>
                <a:gd name="connsiteX27" fmla="*/ 765972 w 876301"/>
                <a:gd name="connsiteY27" fmla="*/ 330015 h 572099"/>
                <a:gd name="connsiteX28" fmla="*/ 763638 w 876301"/>
                <a:gd name="connsiteY28" fmla="*/ 333205 h 572099"/>
                <a:gd name="connsiteX29" fmla="*/ 735063 w 876301"/>
                <a:gd name="connsiteY29" fmla="*/ 372639 h 572099"/>
                <a:gd name="connsiteX30" fmla="*/ 735063 w 876301"/>
                <a:gd name="connsiteY30" fmla="*/ 382888 h 572099"/>
                <a:gd name="connsiteX31" fmla="*/ 776579 w 876301"/>
                <a:gd name="connsiteY31" fmla="*/ 424278 h 572099"/>
                <a:gd name="connsiteX32" fmla="*/ 791528 w 876301"/>
                <a:gd name="connsiteY32" fmla="*/ 421464 h 572099"/>
                <a:gd name="connsiteX33" fmla="*/ 800767 w 876301"/>
                <a:gd name="connsiteY33" fmla="*/ 417864 h 572099"/>
                <a:gd name="connsiteX34" fmla="*/ 876300 w 876301"/>
                <a:gd name="connsiteY34" fmla="*/ 307317 h 572099"/>
                <a:gd name="connsiteX35" fmla="*/ 876300 w 876301"/>
                <a:gd name="connsiteY35" fmla="*/ 285628 h 572099"/>
                <a:gd name="connsiteX36" fmla="*/ 790678 w 876301"/>
                <a:gd name="connsiteY36" fmla="*/ 200029 h 572099"/>
                <a:gd name="connsiteX37" fmla="*/ 759038 w 876301"/>
                <a:gd name="connsiteY37" fmla="*/ 206094 h 572099"/>
                <a:gd name="connsiteX38" fmla="*/ 490776 w 876301"/>
                <a:gd name="connsiteY38" fmla="*/ 312870 h 572099"/>
                <a:gd name="connsiteX39" fmla="*/ 184071 w 876301"/>
                <a:gd name="connsiteY39" fmla="*/ 185168 h 572099"/>
                <a:gd name="connsiteX40" fmla="*/ 189786 w 876301"/>
                <a:gd name="connsiteY40" fmla="*/ 163480 h 572099"/>
                <a:gd name="connsiteX41" fmla="*/ 294561 w 876301"/>
                <a:gd name="connsiteY41" fmla="*/ 120065 h 572099"/>
                <a:gd name="connsiteX42" fmla="*/ 298954 w 876301"/>
                <a:gd name="connsiteY42" fmla="*/ 121886 h 572099"/>
                <a:gd name="connsiteX43" fmla="*/ 299209 w 876301"/>
                <a:gd name="connsiteY43" fmla="*/ 123170 h 572099"/>
                <a:gd name="connsiteX44" fmla="*/ 299209 w 876301"/>
                <a:gd name="connsiteY44" fmla="*/ 129952 h 572099"/>
                <a:gd name="connsiteX45" fmla="*/ 296875 w 876301"/>
                <a:gd name="connsiteY45" fmla="*/ 133142 h 572099"/>
                <a:gd name="connsiteX46" fmla="*/ 268300 w 876301"/>
                <a:gd name="connsiteY46" fmla="*/ 172576 h 572099"/>
                <a:gd name="connsiteX47" fmla="*/ 268300 w 876301"/>
                <a:gd name="connsiteY47" fmla="*/ 182825 h 572099"/>
                <a:gd name="connsiteX48" fmla="*/ 309716 w 876301"/>
                <a:gd name="connsiteY48" fmla="*/ 224277 h 572099"/>
                <a:gd name="connsiteX49" fmla="*/ 324803 w 876301"/>
                <a:gd name="connsiteY49" fmla="*/ 221439 h 572099"/>
                <a:gd name="connsiteX50" fmla="*/ 334042 w 876301"/>
                <a:gd name="connsiteY50" fmla="*/ 217839 h 572099"/>
                <a:gd name="connsiteX51" fmla="*/ 409575 w 876301"/>
                <a:gd name="connsiteY51" fmla="*/ 107292 h 572099"/>
                <a:gd name="connsiteX52" fmla="*/ 409575 w 876301"/>
                <a:gd name="connsiteY52" fmla="*/ 85603 h 572099"/>
                <a:gd name="connsiteX53" fmla="*/ 323957 w 876301"/>
                <a:gd name="connsiteY53" fmla="*/ 0 h 572099"/>
                <a:gd name="connsiteX54" fmla="*/ 292208 w 876301"/>
                <a:gd name="connsiteY54" fmla="*/ 6107 h 572099"/>
                <a:gd name="connsiteX55" fmla="*/ 306400 w 876301"/>
                <a:gd name="connsiteY55" fmla="*/ 41474 h 572099"/>
                <a:gd name="connsiteX56" fmla="*/ 368105 w 876301"/>
                <a:gd name="connsiteY56" fmla="*/ 68031 h 572099"/>
                <a:gd name="connsiteX57" fmla="*/ 371475 w 876301"/>
                <a:gd name="connsiteY57" fmla="*/ 85603 h 572099"/>
                <a:gd name="connsiteX58" fmla="*/ 371475 w 876301"/>
                <a:gd name="connsiteY58" fmla="*/ 107292 h 572099"/>
                <a:gd name="connsiteX59" fmla="*/ 320211 w 876301"/>
                <a:gd name="connsiteY59" fmla="*/ 182349 h 572099"/>
                <a:gd name="connsiteX60" fmla="*/ 310963 w 876301"/>
                <a:gd name="connsiteY60" fmla="*/ 185949 h 572099"/>
                <a:gd name="connsiteX61" fmla="*/ 306625 w 876301"/>
                <a:gd name="connsiteY61" fmla="*/ 184069 h 572099"/>
                <a:gd name="connsiteX62" fmla="*/ 306391 w 876301"/>
                <a:gd name="connsiteY62" fmla="*/ 182825 h 572099"/>
                <a:gd name="connsiteX63" fmla="*/ 306391 w 876301"/>
                <a:gd name="connsiteY63" fmla="*/ 172576 h 572099"/>
                <a:gd name="connsiteX64" fmla="*/ 308705 w 876301"/>
                <a:gd name="connsiteY64" fmla="*/ 169385 h 572099"/>
                <a:gd name="connsiteX65" fmla="*/ 337347 w 876301"/>
                <a:gd name="connsiteY65" fmla="*/ 129952 h 572099"/>
                <a:gd name="connsiteX66" fmla="*/ 337347 w 876301"/>
                <a:gd name="connsiteY66" fmla="*/ 123170 h 572099"/>
                <a:gd name="connsiteX67" fmla="*/ 295905 w 876301"/>
                <a:gd name="connsiteY67" fmla="*/ 81706 h 572099"/>
                <a:gd name="connsiteX68" fmla="*/ 280035 w 876301"/>
                <a:gd name="connsiteY68" fmla="*/ 84860 h 572099"/>
                <a:gd name="connsiteX69" fmla="*/ 166535 w 876301"/>
                <a:gd name="connsiteY69" fmla="*/ 131895 h 572099"/>
                <a:gd name="connsiteX70" fmla="*/ 155419 w 876301"/>
                <a:gd name="connsiteY70" fmla="*/ 144610 h 572099"/>
                <a:gd name="connsiteX71" fmla="*/ 148590 w 876301"/>
                <a:gd name="connsiteY71" fmla="*/ 170395 h 572099"/>
                <a:gd name="connsiteX72" fmla="*/ 69399 w 876301"/>
                <a:gd name="connsiteY72" fmla="*/ 137419 h 572099"/>
                <a:gd name="connsiteX73" fmla="*/ 466382 w 876301"/>
                <a:gd name="connsiteY73" fmla="*/ 516343 h 572099"/>
                <a:gd name="connsiteX74" fmla="*/ 461315 w 876301"/>
                <a:gd name="connsiteY74" fmla="*/ 515857 h 572099"/>
                <a:gd name="connsiteX75" fmla="*/ 444999 w 876301"/>
                <a:gd name="connsiteY75" fmla="*/ 522439 h 572099"/>
                <a:gd name="connsiteX76" fmla="*/ 438426 w 876301"/>
                <a:gd name="connsiteY76" fmla="*/ 530144 h 572099"/>
                <a:gd name="connsiteX77" fmla="*/ 329422 w 876301"/>
                <a:gd name="connsiteY77" fmla="*/ 484739 h 572099"/>
                <a:gd name="connsiteX78" fmla="*/ 303486 w 876301"/>
                <a:gd name="connsiteY78" fmla="*/ 450096 h 572099"/>
                <a:gd name="connsiteX79" fmla="*/ 286998 w 876301"/>
                <a:gd name="connsiteY79" fmla="*/ 405186 h 572099"/>
                <a:gd name="connsiteX80" fmla="*/ 249231 w 876301"/>
                <a:gd name="connsiteY80" fmla="*/ 370658 h 572099"/>
                <a:gd name="connsiteX81" fmla="*/ 247059 w 876301"/>
                <a:gd name="connsiteY81" fmla="*/ 370582 h 572099"/>
                <a:gd name="connsiteX82" fmla="*/ 218675 w 876301"/>
                <a:gd name="connsiteY82" fmla="*/ 388774 h 572099"/>
                <a:gd name="connsiteX83" fmla="*/ 202054 w 876301"/>
                <a:gd name="connsiteY83" fmla="*/ 419893 h 572099"/>
                <a:gd name="connsiteX84" fmla="*/ 189576 w 876301"/>
                <a:gd name="connsiteY84" fmla="*/ 426560 h 572099"/>
                <a:gd name="connsiteX85" fmla="*/ 74324 w 876301"/>
                <a:gd name="connsiteY85" fmla="*/ 378583 h 572099"/>
                <a:gd name="connsiteX86" fmla="*/ 62017 w 876301"/>
                <a:gd name="connsiteY86" fmla="*/ 353722 h 572099"/>
                <a:gd name="connsiteX87" fmla="*/ 52283 w 876301"/>
                <a:gd name="connsiteY87" fmla="*/ 344616 h 572099"/>
                <a:gd name="connsiteX88" fmla="*/ 38100 w 876301"/>
                <a:gd name="connsiteY88" fmla="*/ 338720 h 572099"/>
                <a:gd name="connsiteX89" fmla="*/ 38433 w 876301"/>
                <a:gd name="connsiteY89" fmla="*/ 165823 h 572099"/>
                <a:gd name="connsiteX90" fmla="*/ 466725 w 876301"/>
                <a:gd name="connsiteY90" fmla="*/ 344112 h 572099"/>
                <a:gd name="connsiteX91" fmla="*/ 838200 w 876301"/>
                <a:gd name="connsiteY91" fmla="*/ 307317 h 572099"/>
                <a:gd name="connsiteX92" fmla="*/ 786936 w 876301"/>
                <a:gd name="connsiteY92" fmla="*/ 382374 h 572099"/>
                <a:gd name="connsiteX93" fmla="*/ 777688 w 876301"/>
                <a:gd name="connsiteY93" fmla="*/ 385974 h 572099"/>
                <a:gd name="connsiteX94" fmla="*/ 773350 w 876301"/>
                <a:gd name="connsiteY94" fmla="*/ 384094 h 572099"/>
                <a:gd name="connsiteX95" fmla="*/ 773116 w 876301"/>
                <a:gd name="connsiteY95" fmla="*/ 382850 h 572099"/>
                <a:gd name="connsiteX96" fmla="*/ 773116 w 876301"/>
                <a:gd name="connsiteY96" fmla="*/ 372601 h 572099"/>
                <a:gd name="connsiteX97" fmla="*/ 775430 w 876301"/>
                <a:gd name="connsiteY97" fmla="*/ 369410 h 572099"/>
                <a:gd name="connsiteX98" fmla="*/ 804072 w 876301"/>
                <a:gd name="connsiteY98" fmla="*/ 329977 h 572099"/>
                <a:gd name="connsiteX99" fmla="*/ 804072 w 876301"/>
                <a:gd name="connsiteY99" fmla="*/ 323195 h 572099"/>
                <a:gd name="connsiteX100" fmla="*/ 762630 w 876301"/>
                <a:gd name="connsiteY100" fmla="*/ 281731 h 572099"/>
                <a:gd name="connsiteX101" fmla="*/ 746760 w 876301"/>
                <a:gd name="connsiteY101" fmla="*/ 284885 h 572099"/>
                <a:gd name="connsiteX102" fmla="*/ 633260 w 876301"/>
                <a:gd name="connsiteY102" fmla="*/ 331920 h 572099"/>
                <a:gd name="connsiteX103" fmla="*/ 621983 w 876301"/>
                <a:gd name="connsiteY103" fmla="*/ 345331 h 572099"/>
                <a:gd name="connsiteX104" fmla="*/ 593198 w 876301"/>
                <a:gd name="connsiteY104" fmla="*/ 473052 h 572099"/>
                <a:gd name="connsiteX105" fmla="*/ 504825 w 876301"/>
                <a:gd name="connsiteY105" fmla="*/ 508989 h 572099"/>
                <a:gd name="connsiteX106" fmla="*/ 504825 w 876301"/>
                <a:gd name="connsiteY106" fmla="*/ 348284 h 572099"/>
                <a:gd name="connsiteX107" fmla="*/ 773125 w 876301"/>
                <a:gd name="connsiteY107" fmla="*/ 241499 h 572099"/>
                <a:gd name="connsiteX108" fmla="*/ 834830 w 876301"/>
                <a:gd name="connsiteY108" fmla="*/ 268056 h 572099"/>
                <a:gd name="connsiteX109" fmla="*/ 838200 w 876301"/>
                <a:gd name="connsiteY109" fmla="*/ 285628 h 572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876301" h="572099">
                  <a:moveTo>
                    <a:pt x="12002" y="119826"/>
                  </a:moveTo>
                  <a:cubicBezTo>
                    <a:pt x="10914" y="120248"/>
                    <a:pt x="9868" y="120772"/>
                    <a:pt x="8877" y="121389"/>
                  </a:cubicBezTo>
                  <a:cubicBezTo>
                    <a:pt x="3570" y="124920"/>
                    <a:pt x="381" y="130873"/>
                    <a:pt x="381" y="137248"/>
                  </a:cubicBezTo>
                  <a:lnTo>
                    <a:pt x="0" y="351379"/>
                  </a:lnTo>
                  <a:cubicBezTo>
                    <a:pt x="-14" y="359084"/>
                    <a:pt x="4613" y="366038"/>
                    <a:pt x="11725" y="369000"/>
                  </a:cubicBezTo>
                  <a:lnTo>
                    <a:pt x="31071" y="377049"/>
                  </a:lnTo>
                  <a:lnTo>
                    <a:pt x="43396" y="401814"/>
                  </a:lnTo>
                  <a:cubicBezTo>
                    <a:pt x="45441" y="405924"/>
                    <a:pt x="48901" y="409158"/>
                    <a:pt x="53140" y="410920"/>
                  </a:cubicBezTo>
                  <a:lnTo>
                    <a:pt x="174927" y="461631"/>
                  </a:lnTo>
                  <a:cubicBezTo>
                    <a:pt x="198787" y="471585"/>
                    <a:pt x="222618" y="462203"/>
                    <a:pt x="235658" y="437819"/>
                  </a:cubicBezTo>
                  <a:lnTo>
                    <a:pt x="248860" y="413111"/>
                  </a:lnTo>
                  <a:cubicBezTo>
                    <a:pt x="249793" y="414769"/>
                    <a:pt x="250587" y="416503"/>
                    <a:pt x="251231" y="418292"/>
                  </a:cubicBezTo>
                  <a:lnTo>
                    <a:pt x="267719" y="463203"/>
                  </a:lnTo>
                  <a:cubicBezTo>
                    <a:pt x="277940" y="491025"/>
                    <a:pt x="295094" y="511685"/>
                    <a:pt x="314782" y="519886"/>
                  </a:cubicBezTo>
                  <a:lnTo>
                    <a:pt x="436578" y="570635"/>
                  </a:lnTo>
                  <a:cubicBezTo>
                    <a:pt x="444207" y="573811"/>
                    <a:pt x="453013" y="571707"/>
                    <a:pt x="458381" y="565425"/>
                  </a:cubicBezTo>
                  <a:lnTo>
                    <a:pt x="467525" y="554728"/>
                  </a:lnTo>
                  <a:lnTo>
                    <a:pt x="483565" y="556271"/>
                  </a:lnTo>
                  <a:lnTo>
                    <a:pt x="485775" y="556348"/>
                  </a:lnTo>
                  <a:lnTo>
                    <a:pt x="488023" y="556129"/>
                  </a:lnTo>
                  <a:cubicBezTo>
                    <a:pt x="489710" y="555957"/>
                    <a:pt x="491366" y="555560"/>
                    <a:pt x="492947" y="554947"/>
                  </a:cubicBezTo>
                  <a:lnTo>
                    <a:pt x="616772" y="504598"/>
                  </a:lnTo>
                  <a:cubicBezTo>
                    <a:pt x="622557" y="502255"/>
                    <a:pt x="626827" y="497227"/>
                    <a:pt x="628202" y="491139"/>
                  </a:cubicBezTo>
                  <a:lnTo>
                    <a:pt x="656987" y="363333"/>
                  </a:lnTo>
                  <a:lnTo>
                    <a:pt x="761324" y="320128"/>
                  </a:lnTo>
                  <a:cubicBezTo>
                    <a:pt x="762357" y="319672"/>
                    <a:pt x="763554" y="319791"/>
                    <a:pt x="764477" y="320442"/>
                  </a:cubicBezTo>
                  <a:cubicBezTo>
                    <a:pt x="765436" y="321040"/>
                    <a:pt x="766004" y="322103"/>
                    <a:pt x="765972" y="323233"/>
                  </a:cubicBezTo>
                  <a:lnTo>
                    <a:pt x="765972" y="330015"/>
                  </a:lnTo>
                  <a:cubicBezTo>
                    <a:pt x="765974" y="331474"/>
                    <a:pt x="765029" y="332764"/>
                    <a:pt x="763638" y="333205"/>
                  </a:cubicBezTo>
                  <a:cubicBezTo>
                    <a:pt x="746568" y="338760"/>
                    <a:pt x="735025" y="354687"/>
                    <a:pt x="735063" y="372639"/>
                  </a:cubicBezTo>
                  <a:lnTo>
                    <a:pt x="735063" y="382888"/>
                  </a:lnTo>
                  <a:cubicBezTo>
                    <a:pt x="735099" y="405781"/>
                    <a:pt x="753686" y="424312"/>
                    <a:pt x="776579" y="424278"/>
                  </a:cubicBezTo>
                  <a:cubicBezTo>
                    <a:pt x="781693" y="424270"/>
                    <a:pt x="786761" y="423316"/>
                    <a:pt x="791528" y="421464"/>
                  </a:cubicBezTo>
                  <a:lnTo>
                    <a:pt x="800767" y="417864"/>
                  </a:lnTo>
                  <a:cubicBezTo>
                    <a:pt x="846444" y="400258"/>
                    <a:pt x="876500" y="356269"/>
                    <a:pt x="876300" y="307317"/>
                  </a:cubicBezTo>
                  <a:lnTo>
                    <a:pt x="876300" y="285628"/>
                  </a:lnTo>
                  <a:cubicBezTo>
                    <a:pt x="876294" y="238347"/>
                    <a:pt x="837960" y="200022"/>
                    <a:pt x="790678" y="200029"/>
                  </a:cubicBezTo>
                  <a:cubicBezTo>
                    <a:pt x="779842" y="200030"/>
                    <a:pt x="769106" y="202088"/>
                    <a:pt x="759038" y="206094"/>
                  </a:cubicBezTo>
                  <a:lnTo>
                    <a:pt x="490776" y="312870"/>
                  </a:lnTo>
                  <a:lnTo>
                    <a:pt x="184071" y="185168"/>
                  </a:lnTo>
                  <a:lnTo>
                    <a:pt x="189786" y="163480"/>
                  </a:lnTo>
                  <a:lnTo>
                    <a:pt x="294561" y="120065"/>
                  </a:lnTo>
                  <a:cubicBezTo>
                    <a:pt x="296276" y="119354"/>
                    <a:pt x="298243" y="120169"/>
                    <a:pt x="298954" y="121886"/>
                  </a:cubicBezTo>
                  <a:cubicBezTo>
                    <a:pt x="299122" y="122292"/>
                    <a:pt x="299209" y="122729"/>
                    <a:pt x="299209" y="123170"/>
                  </a:cubicBezTo>
                  <a:lnTo>
                    <a:pt x="299209" y="129952"/>
                  </a:lnTo>
                  <a:cubicBezTo>
                    <a:pt x="299211" y="131411"/>
                    <a:pt x="298266" y="132701"/>
                    <a:pt x="296875" y="133142"/>
                  </a:cubicBezTo>
                  <a:cubicBezTo>
                    <a:pt x="279805" y="138696"/>
                    <a:pt x="268262" y="154624"/>
                    <a:pt x="268300" y="172576"/>
                  </a:cubicBezTo>
                  <a:lnTo>
                    <a:pt x="268300" y="182825"/>
                  </a:lnTo>
                  <a:cubicBezTo>
                    <a:pt x="268291" y="205708"/>
                    <a:pt x="286833" y="224266"/>
                    <a:pt x="309716" y="224277"/>
                  </a:cubicBezTo>
                  <a:cubicBezTo>
                    <a:pt x="314877" y="224279"/>
                    <a:pt x="319994" y="223316"/>
                    <a:pt x="324803" y="221439"/>
                  </a:cubicBezTo>
                  <a:lnTo>
                    <a:pt x="334042" y="217839"/>
                  </a:lnTo>
                  <a:cubicBezTo>
                    <a:pt x="379719" y="200233"/>
                    <a:pt x="409775" y="156244"/>
                    <a:pt x="409575" y="107292"/>
                  </a:cubicBezTo>
                  <a:lnTo>
                    <a:pt x="409575" y="85603"/>
                  </a:lnTo>
                  <a:cubicBezTo>
                    <a:pt x="409571" y="38322"/>
                    <a:pt x="371239" y="-5"/>
                    <a:pt x="323957" y="0"/>
                  </a:cubicBezTo>
                  <a:cubicBezTo>
                    <a:pt x="313082" y="1"/>
                    <a:pt x="302307" y="2074"/>
                    <a:pt x="292208" y="6107"/>
                  </a:cubicBezTo>
                  <a:close/>
                  <a:moveTo>
                    <a:pt x="306400" y="41474"/>
                  </a:moveTo>
                  <a:cubicBezTo>
                    <a:pt x="330773" y="31768"/>
                    <a:pt x="358399" y="43658"/>
                    <a:pt x="368105" y="68031"/>
                  </a:cubicBezTo>
                  <a:cubicBezTo>
                    <a:pt x="370331" y="73622"/>
                    <a:pt x="371475" y="79585"/>
                    <a:pt x="371475" y="85603"/>
                  </a:cubicBezTo>
                  <a:lnTo>
                    <a:pt x="371475" y="107292"/>
                  </a:lnTo>
                  <a:cubicBezTo>
                    <a:pt x="371612" y="140522"/>
                    <a:pt x="351215" y="170386"/>
                    <a:pt x="320211" y="182349"/>
                  </a:cubicBezTo>
                  <a:lnTo>
                    <a:pt x="310963" y="185949"/>
                  </a:lnTo>
                  <a:cubicBezTo>
                    <a:pt x="309245" y="186627"/>
                    <a:pt x="307303" y="185786"/>
                    <a:pt x="306625" y="184069"/>
                  </a:cubicBezTo>
                  <a:cubicBezTo>
                    <a:pt x="306468" y="183672"/>
                    <a:pt x="306389" y="183251"/>
                    <a:pt x="306391" y="182825"/>
                  </a:cubicBezTo>
                  <a:lnTo>
                    <a:pt x="306391" y="172576"/>
                  </a:lnTo>
                  <a:cubicBezTo>
                    <a:pt x="306387" y="171122"/>
                    <a:pt x="307322" y="169833"/>
                    <a:pt x="308705" y="169385"/>
                  </a:cubicBezTo>
                  <a:cubicBezTo>
                    <a:pt x="325803" y="163855"/>
                    <a:pt x="337376" y="147920"/>
                    <a:pt x="337347" y="129952"/>
                  </a:cubicBezTo>
                  <a:lnTo>
                    <a:pt x="337347" y="123170"/>
                  </a:lnTo>
                  <a:cubicBezTo>
                    <a:pt x="337353" y="100276"/>
                    <a:pt x="318798" y="81712"/>
                    <a:pt x="295905" y="81706"/>
                  </a:cubicBezTo>
                  <a:cubicBezTo>
                    <a:pt x="290459" y="81705"/>
                    <a:pt x="285066" y="82777"/>
                    <a:pt x="280035" y="84860"/>
                  </a:cubicBezTo>
                  <a:lnTo>
                    <a:pt x="166535" y="131895"/>
                  </a:lnTo>
                  <a:cubicBezTo>
                    <a:pt x="161051" y="134169"/>
                    <a:pt x="156941" y="138872"/>
                    <a:pt x="155419" y="144610"/>
                  </a:cubicBezTo>
                  <a:lnTo>
                    <a:pt x="148590" y="170395"/>
                  </a:lnTo>
                  <a:lnTo>
                    <a:pt x="69399" y="137419"/>
                  </a:lnTo>
                  <a:close/>
                  <a:moveTo>
                    <a:pt x="466382" y="516343"/>
                  </a:moveTo>
                  <a:lnTo>
                    <a:pt x="461315" y="515857"/>
                  </a:lnTo>
                  <a:cubicBezTo>
                    <a:pt x="455128" y="515258"/>
                    <a:pt x="449038" y="517714"/>
                    <a:pt x="444999" y="522439"/>
                  </a:cubicBezTo>
                  <a:lnTo>
                    <a:pt x="438426" y="530144"/>
                  </a:lnTo>
                  <a:lnTo>
                    <a:pt x="329422" y="484739"/>
                  </a:lnTo>
                  <a:cubicBezTo>
                    <a:pt x="322231" y="481738"/>
                    <a:pt x="311115" y="470870"/>
                    <a:pt x="303486" y="450096"/>
                  </a:cubicBezTo>
                  <a:lnTo>
                    <a:pt x="286998" y="405186"/>
                  </a:lnTo>
                  <a:cubicBezTo>
                    <a:pt x="279587" y="384993"/>
                    <a:pt x="265090" y="371763"/>
                    <a:pt x="249231" y="370658"/>
                  </a:cubicBezTo>
                  <a:cubicBezTo>
                    <a:pt x="248498" y="370610"/>
                    <a:pt x="247783" y="370582"/>
                    <a:pt x="247059" y="370582"/>
                  </a:cubicBezTo>
                  <a:cubicBezTo>
                    <a:pt x="234924" y="370804"/>
                    <a:pt x="223946" y="377841"/>
                    <a:pt x="218675" y="388774"/>
                  </a:cubicBezTo>
                  <a:lnTo>
                    <a:pt x="202054" y="419893"/>
                  </a:lnTo>
                  <a:cubicBezTo>
                    <a:pt x="196891" y="429551"/>
                    <a:pt x="192310" y="427646"/>
                    <a:pt x="189576" y="426560"/>
                  </a:cubicBezTo>
                  <a:lnTo>
                    <a:pt x="74324" y="378583"/>
                  </a:lnTo>
                  <a:lnTo>
                    <a:pt x="62017" y="353722"/>
                  </a:lnTo>
                  <a:cubicBezTo>
                    <a:pt x="59979" y="349610"/>
                    <a:pt x="56521" y="346376"/>
                    <a:pt x="52283" y="344616"/>
                  </a:cubicBezTo>
                  <a:lnTo>
                    <a:pt x="38100" y="338720"/>
                  </a:lnTo>
                  <a:lnTo>
                    <a:pt x="38433" y="165823"/>
                  </a:lnTo>
                  <a:lnTo>
                    <a:pt x="466725" y="344112"/>
                  </a:lnTo>
                  <a:close/>
                  <a:moveTo>
                    <a:pt x="838200" y="307317"/>
                  </a:moveTo>
                  <a:cubicBezTo>
                    <a:pt x="838337" y="340547"/>
                    <a:pt x="817940" y="370411"/>
                    <a:pt x="786936" y="382374"/>
                  </a:cubicBezTo>
                  <a:lnTo>
                    <a:pt x="777688" y="385974"/>
                  </a:lnTo>
                  <a:cubicBezTo>
                    <a:pt x="775970" y="386652"/>
                    <a:pt x="774028" y="385811"/>
                    <a:pt x="773350" y="384094"/>
                  </a:cubicBezTo>
                  <a:cubicBezTo>
                    <a:pt x="773193" y="383698"/>
                    <a:pt x="773114" y="383276"/>
                    <a:pt x="773116" y="382850"/>
                  </a:cubicBezTo>
                  <a:lnTo>
                    <a:pt x="773116" y="372601"/>
                  </a:lnTo>
                  <a:cubicBezTo>
                    <a:pt x="773111" y="371147"/>
                    <a:pt x="774047" y="369858"/>
                    <a:pt x="775430" y="369410"/>
                  </a:cubicBezTo>
                  <a:cubicBezTo>
                    <a:pt x="792528" y="363880"/>
                    <a:pt x="804101" y="347945"/>
                    <a:pt x="804072" y="329977"/>
                  </a:cubicBezTo>
                  <a:lnTo>
                    <a:pt x="804072" y="323195"/>
                  </a:lnTo>
                  <a:cubicBezTo>
                    <a:pt x="804078" y="300301"/>
                    <a:pt x="785523" y="281737"/>
                    <a:pt x="762630" y="281731"/>
                  </a:cubicBezTo>
                  <a:cubicBezTo>
                    <a:pt x="757184" y="281730"/>
                    <a:pt x="751791" y="282802"/>
                    <a:pt x="746760" y="284885"/>
                  </a:cubicBezTo>
                  <a:lnTo>
                    <a:pt x="633260" y="331920"/>
                  </a:lnTo>
                  <a:cubicBezTo>
                    <a:pt x="627546" y="334293"/>
                    <a:pt x="623341" y="339294"/>
                    <a:pt x="621983" y="345331"/>
                  </a:cubicBezTo>
                  <a:lnTo>
                    <a:pt x="593198" y="473052"/>
                  </a:lnTo>
                  <a:lnTo>
                    <a:pt x="504825" y="508989"/>
                  </a:lnTo>
                  <a:lnTo>
                    <a:pt x="504825" y="348284"/>
                  </a:lnTo>
                  <a:lnTo>
                    <a:pt x="773125" y="241499"/>
                  </a:lnTo>
                  <a:cubicBezTo>
                    <a:pt x="797498" y="231793"/>
                    <a:pt x="825124" y="243683"/>
                    <a:pt x="834830" y="268056"/>
                  </a:cubicBezTo>
                  <a:cubicBezTo>
                    <a:pt x="837056" y="273647"/>
                    <a:pt x="838200" y="279610"/>
                    <a:pt x="838200" y="285628"/>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86" name="组合 285">
            <a:extLst>
              <a:ext uri="{FF2B5EF4-FFF2-40B4-BE49-F238E27FC236}">
                <a16:creationId xmlns="" xmlns:a16="http://schemas.microsoft.com/office/drawing/2014/main" id="{C92DBE34-5F40-49D9-8FD7-D60F85718FE9}"/>
              </a:ext>
            </a:extLst>
          </p:cNvPr>
          <p:cNvGrpSpPr/>
          <p:nvPr/>
        </p:nvGrpSpPr>
        <p:grpSpPr>
          <a:xfrm>
            <a:off x="2625144" y="872489"/>
            <a:ext cx="723905" cy="723900"/>
            <a:chOff x="2625144" y="872489"/>
            <a:chExt cx="723905" cy="723900"/>
          </a:xfrm>
        </p:grpSpPr>
        <p:sp>
          <p:nvSpPr>
            <p:cNvPr id="76" name="图形 4" descr="光圈 纯色填充">
              <a:extLst>
                <a:ext uri="{FF2B5EF4-FFF2-40B4-BE49-F238E27FC236}">
                  <a16:creationId xmlns="" xmlns:a16="http://schemas.microsoft.com/office/drawing/2014/main" id="{556020B7-A552-4549-AAF6-1142FC687946}"/>
                </a:ext>
              </a:extLst>
            </p:cNvPr>
            <p:cNvSpPr/>
            <p:nvPr/>
          </p:nvSpPr>
          <p:spPr>
            <a:xfrm>
              <a:off x="2654484" y="882015"/>
              <a:ext cx="371389" cy="209550"/>
            </a:xfrm>
            <a:custGeom>
              <a:avLst/>
              <a:gdLst>
                <a:gd name="connsiteX0" fmla="*/ 250127 w 371389"/>
                <a:gd name="connsiteY0" fmla="*/ 209550 h 209550"/>
                <a:gd name="connsiteX1" fmla="*/ 371389 w 371389"/>
                <a:gd name="connsiteY1" fmla="*/ 209550 h 209550"/>
                <a:gd name="connsiteX2" fmla="*/ 250422 w 371389"/>
                <a:gd name="connsiteY2" fmla="*/ 0 h 209550"/>
                <a:gd name="connsiteX3" fmla="*/ 0 w 371389"/>
                <a:gd name="connsiteY3" fmla="*/ 209550 h 209550"/>
              </a:gdLst>
              <a:ahLst/>
              <a:cxnLst>
                <a:cxn ang="0">
                  <a:pos x="connsiteX0" y="connsiteY0"/>
                </a:cxn>
                <a:cxn ang="0">
                  <a:pos x="connsiteX1" y="connsiteY1"/>
                </a:cxn>
                <a:cxn ang="0">
                  <a:pos x="connsiteX2" y="connsiteY2"/>
                </a:cxn>
                <a:cxn ang="0">
                  <a:pos x="connsiteX3" y="connsiteY3"/>
                </a:cxn>
              </a:cxnLst>
              <a:rect l="l" t="t" r="r" b="b"/>
              <a:pathLst>
                <a:path w="371389" h="209550">
                  <a:moveTo>
                    <a:pt x="250127" y="209550"/>
                  </a:moveTo>
                  <a:lnTo>
                    <a:pt x="371389" y="209550"/>
                  </a:lnTo>
                  <a:lnTo>
                    <a:pt x="250422" y="0"/>
                  </a:lnTo>
                  <a:cubicBezTo>
                    <a:pt x="138440" y="26185"/>
                    <a:pt x="45520" y="103941"/>
                    <a:pt x="0" y="20955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77" name="图形 4" descr="光圈 纯色填充">
              <a:extLst>
                <a:ext uri="{FF2B5EF4-FFF2-40B4-BE49-F238E27FC236}">
                  <a16:creationId xmlns="" xmlns:a16="http://schemas.microsoft.com/office/drawing/2014/main" id="{556020B7-A552-4549-AAF6-1142FC687946}"/>
                </a:ext>
              </a:extLst>
            </p:cNvPr>
            <p:cNvSpPr/>
            <p:nvPr/>
          </p:nvSpPr>
          <p:spPr>
            <a:xfrm>
              <a:off x="2944853" y="872489"/>
              <a:ext cx="306981" cy="324926"/>
            </a:xfrm>
            <a:custGeom>
              <a:avLst/>
              <a:gdLst>
                <a:gd name="connsiteX0" fmla="*/ 163516 w 306981"/>
                <a:gd name="connsiteY0" fmla="*/ 285750 h 324926"/>
                <a:gd name="connsiteX1" fmla="*/ 163297 w 306981"/>
                <a:gd name="connsiteY1" fmla="*/ 285874 h 324926"/>
                <a:gd name="connsiteX2" fmla="*/ 185852 w 306981"/>
                <a:gd name="connsiteY2" fmla="*/ 324926 h 324926"/>
                <a:gd name="connsiteX3" fmla="*/ 306981 w 306981"/>
                <a:gd name="connsiteY3" fmla="*/ 115253 h 324926"/>
                <a:gd name="connsiteX4" fmla="*/ 42243 w 306981"/>
                <a:gd name="connsiteY4" fmla="*/ 0 h 324926"/>
                <a:gd name="connsiteX5" fmla="*/ 0 w 306981"/>
                <a:gd name="connsiteY5" fmla="*/ 2534 h 32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981" h="324926">
                  <a:moveTo>
                    <a:pt x="163516" y="285750"/>
                  </a:moveTo>
                  <a:lnTo>
                    <a:pt x="163297" y="285874"/>
                  </a:lnTo>
                  <a:lnTo>
                    <a:pt x="185852" y="324926"/>
                  </a:lnTo>
                  <a:lnTo>
                    <a:pt x="306981" y="115253"/>
                  </a:lnTo>
                  <a:cubicBezTo>
                    <a:pt x="238618" y="41669"/>
                    <a:pt x="142683" y="-97"/>
                    <a:pt x="42243" y="0"/>
                  </a:cubicBezTo>
                  <a:cubicBezTo>
                    <a:pt x="28125" y="29"/>
                    <a:pt x="14021" y="876"/>
                    <a:pt x="0" y="2534"/>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78" name="图形 4" descr="光圈 纯色填充">
              <a:extLst>
                <a:ext uri="{FF2B5EF4-FFF2-40B4-BE49-F238E27FC236}">
                  <a16:creationId xmlns="" xmlns:a16="http://schemas.microsoft.com/office/drawing/2014/main" id="{556020B7-A552-4549-AAF6-1142FC687946}"/>
                </a:ext>
              </a:extLst>
            </p:cNvPr>
            <p:cNvSpPr/>
            <p:nvPr/>
          </p:nvSpPr>
          <p:spPr>
            <a:xfrm>
              <a:off x="3092843" y="1018832"/>
              <a:ext cx="256206" cy="320382"/>
            </a:xfrm>
            <a:custGeom>
              <a:avLst/>
              <a:gdLst>
                <a:gd name="connsiteX0" fmla="*/ 0 w 256206"/>
                <a:gd name="connsiteY0" fmla="*/ 320383 h 320382"/>
                <a:gd name="connsiteX1" fmla="*/ 240744 w 256206"/>
                <a:gd name="connsiteY1" fmla="*/ 320383 h 320382"/>
                <a:gd name="connsiteX2" fmla="*/ 184975 w 256206"/>
                <a:gd name="connsiteY2" fmla="*/ 0 h 320382"/>
              </a:gdLst>
              <a:ahLst/>
              <a:cxnLst>
                <a:cxn ang="0">
                  <a:pos x="connsiteX0" y="connsiteY0"/>
                </a:cxn>
                <a:cxn ang="0">
                  <a:pos x="connsiteX1" y="connsiteY1"/>
                </a:cxn>
                <a:cxn ang="0">
                  <a:pos x="connsiteX2" y="connsiteY2"/>
                </a:cxn>
              </a:cxnLst>
              <a:rect l="l" t="t" r="r" b="b"/>
              <a:pathLst>
                <a:path w="256206" h="320382">
                  <a:moveTo>
                    <a:pt x="0" y="320383"/>
                  </a:moveTo>
                  <a:lnTo>
                    <a:pt x="240744" y="320383"/>
                  </a:lnTo>
                  <a:cubicBezTo>
                    <a:pt x="273837" y="210777"/>
                    <a:pt x="253157" y="91977"/>
                    <a:pt x="184975" y="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79" name="图形 4" descr="光圈 纯色填充">
              <a:extLst>
                <a:ext uri="{FF2B5EF4-FFF2-40B4-BE49-F238E27FC236}">
                  <a16:creationId xmlns="" xmlns:a16="http://schemas.microsoft.com/office/drawing/2014/main" id="{556020B7-A552-4549-AAF6-1142FC687946}"/>
                </a:ext>
              </a:extLst>
            </p:cNvPr>
            <p:cNvSpPr/>
            <p:nvPr/>
          </p:nvSpPr>
          <p:spPr>
            <a:xfrm>
              <a:off x="2948320" y="1377315"/>
              <a:ext cx="371379" cy="209550"/>
            </a:xfrm>
            <a:custGeom>
              <a:avLst/>
              <a:gdLst>
                <a:gd name="connsiteX0" fmla="*/ 121263 w 371379"/>
                <a:gd name="connsiteY0" fmla="*/ 0 h 209550"/>
                <a:gd name="connsiteX1" fmla="*/ 0 w 371379"/>
                <a:gd name="connsiteY1" fmla="*/ 0 h 209550"/>
                <a:gd name="connsiteX2" fmla="*/ 120967 w 371379"/>
                <a:gd name="connsiteY2" fmla="*/ 209550 h 209550"/>
                <a:gd name="connsiteX3" fmla="*/ 371380 w 371379"/>
                <a:gd name="connsiteY3" fmla="*/ 0 h 209550"/>
              </a:gdLst>
              <a:ahLst/>
              <a:cxnLst>
                <a:cxn ang="0">
                  <a:pos x="connsiteX0" y="connsiteY0"/>
                </a:cxn>
                <a:cxn ang="0">
                  <a:pos x="connsiteX1" y="connsiteY1"/>
                </a:cxn>
                <a:cxn ang="0">
                  <a:pos x="connsiteX2" y="connsiteY2"/>
                </a:cxn>
                <a:cxn ang="0">
                  <a:pos x="connsiteX3" y="connsiteY3"/>
                </a:cxn>
              </a:cxnLst>
              <a:rect l="l" t="t" r="r" b="b"/>
              <a:pathLst>
                <a:path w="371379" h="209550">
                  <a:moveTo>
                    <a:pt x="121263" y="0"/>
                  </a:moveTo>
                  <a:lnTo>
                    <a:pt x="0" y="0"/>
                  </a:lnTo>
                  <a:lnTo>
                    <a:pt x="120967" y="209550"/>
                  </a:lnTo>
                  <a:cubicBezTo>
                    <a:pt x="232947" y="183366"/>
                    <a:pt x="325865" y="105610"/>
                    <a:pt x="371380" y="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0" name="图形 4" descr="光圈 纯色填充">
              <a:extLst>
                <a:ext uri="{FF2B5EF4-FFF2-40B4-BE49-F238E27FC236}">
                  <a16:creationId xmlns="" xmlns:a16="http://schemas.microsoft.com/office/drawing/2014/main" id="{556020B7-A552-4549-AAF6-1142FC687946}"/>
                </a:ext>
              </a:extLst>
            </p:cNvPr>
            <p:cNvSpPr/>
            <p:nvPr/>
          </p:nvSpPr>
          <p:spPr>
            <a:xfrm>
              <a:off x="2722245" y="1271196"/>
              <a:ext cx="307095" cy="325193"/>
            </a:xfrm>
            <a:custGeom>
              <a:avLst/>
              <a:gdLst>
                <a:gd name="connsiteX0" fmla="*/ 143570 w 307095"/>
                <a:gd name="connsiteY0" fmla="*/ 39443 h 325193"/>
                <a:gd name="connsiteX1" fmla="*/ 143799 w 307095"/>
                <a:gd name="connsiteY1" fmla="*/ 39319 h 325193"/>
                <a:gd name="connsiteX2" fmla="*/ 121091 w 307095"/>
                <a:gd name="connsiteY2" fmla="*/ 0 h 325193"/>
                <a:gd name="connsiteX3" fmla="*/ 0 w 307095"/>
                <a:gd name="connsiteY3" fmla="*/ 209798 h 325193"/>
                <a:gd name="connsiteX4" fmla="*/ 264852 w 307095"/>
                <a:gd name="connsiteY4" fmla="*/ 325193 h 325193"/>
                <a:gd name="connsiteX5" fmla="*/ 307096 w 307095"/>
                <a:gd name="connsiteY5" fmla="*/ 322659 h 325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7095" h="325193">
                  <a:moveTo>
                    <a:pt x="143570" y="39443"/>
                  </a:moveTo>
                  <a:lnTo>
                    <a:pt x="143799" y="39319"/>
                  </a:lnTo>
                  <a:lnTo>
                    <a:pt x="121091" y="0"/>
                  </a:lnTo>
                  <a:lnTo>
                    <a:pt x="0" y="209798"/>
                  </a:lnTo>
                  <a:cubicBezTo>
                    <a:pt x="68364" y="283466"/>
                    <a:pt x="164351" y="325287"/>
                    <a:pt x="264852" y="325193"/>
                  </a:cubicBezTo>
                  <a:cubicBezTo>
                    <a:pt x="278970" y="325164"/>
                    <a:pt x="293075" y="324318"/>
                    <a:pt x="307096" y="322659"/>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1" name="图形 4" descr="光圈 纯色填充">
              <a:extLst>
                <a:ext uri="{FF2B5EF4-FFF2-40B4-BE49-F238E27FC236}">
                  <a16:creationId xmlns="" xmlns:a16="http://schemas.microsoft.com/office/drawing/2014/main" id="{556020B7-A552-4549-AAF6-1142FC687946}"/>
                </a:ext>
              </a:extLst>
            </p:cNvPr>
            <p:cNvSpPr/>
            <p:nvPr/>
          </p:nvSpPr>
          <p:spPr>
            <a:xfrm>
              <a:off x="2625144" y="1129665"/>
              <a:ext cx="255911" cy="320154"/>
            </a:xfrm>
            <a:custGeom>
              <a:avLst/>
              <a:gdLst>
                <a:gd name="connsiteX0" fmla="*/ 255911 w 255911"/>
                <a:gd name="connsiteY0" fmla="*/ 0 h 320154"/>
                <a:gd name="connsiteX1" fmla="*/ 15462 w 255911"/>
                <a:gd name="connsiteY1" fmla="*/ 0 h 320154"/>
                <a:gd name="connsiteX2" fmla="*/ 71069 w 255911"/>
                <a:gd name="connsiteY2" fmla="*/ 320154 h 320154"/>
              </a:gdLst>
              <a:ahLst/>
              <a:cxnLst>
                <a:cxn ang="0">
                  <a:pos x="connsiteX0" y="connsiteY0"/>
                </a:cxn>
                <a:cxn ang="0">
                  <a:pos x="connsiteX1" y="connsiteY1"/>
                </a:cxn>
                <a:cxn ang="0">
                  <a:pos x="connsiteX2" y="connsiteY2"/>
                </a:cxn>
              </a:cxnLst>
              <a:rect l="l" t="t" r="r" b="b"/>
              <a:pathLst>
                <a:path w="255911" h="320154">
                  <a:moveTo>
                    <a:pt x="255911" y="0"/>
                  </a:moveTo>
                  <a:lnTo>
                    <a:pt x="15462" y="0"/>
                  </a:lnTo>
                  <a:cubicBezTo>
                    <a:pt x="-17603" y="109511"/>
                    <a:pt x="3013" y="228207"/>
                    <a:pt x="71069" y="320154"/>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87" name="组合 286">
            <a:extLst>
              <a:ext uri="{FF2B5EF4-FFF2-40B4-BE49-F238E27FC236}">
                <a16:creationId xmlns="" xmlns:a16="http://schemas.microsoft.com/office/drawing/2014/main" id="{FBCD012E-88A1-4DA6-B102-670B0C3AD932}"/>
              </a:ext>
            </a:extLst>
          </p:cNvPr>
          <p:cNvGrpSpPr/>
          <p:nvPr/>
        </p:nvGrpSpPr>
        <p:grpSpPr>
          <a:xfrm>
            <a:off x="4150995" y="843915"/>
            <a:ext cx="781050" cy="771524"/>
            <a:chOff x="4150995" y="843915"/>
            <a:chExt cx="781050" cy="771524"/>
          </a:xfrm>
        </p:grpSpPr>
        <p:sp>
          <p:nvSpPr>
            <p:cNvPr id="82" name="图形 6" descr="区块链 纯色填充">
              <a:extLst>
                <a:ext uri="{FF2B5EF4-FFF2-40B4-BE49-F238E27FC236}">
                  <a16:creationId xmlns="" xmlns:a16="http://schemas.microsoft.com/office/drawing/2014/main" id="{2C8302D8-048A-4774-9ACF-105AE95230C3}"/>
                </a:ext>
              </a:extLst>
            </p:cNvPr>
            <p:cNvSpPr/>
            <p:nvPr/>
          </p:nvSpPr>
          <p:spPr>
            <a:xfrm>
              <a:off x="4150995" y="1365637"/>
              <a:ext cx="143160" cy="249802"/>
            </a:xfrm>
            <a:custGeom>
              <a:avLst/>
              <a:gdLst>
                <a:gd name="connsiteX0" fmla="*/ 0 w 143160"/>
                <a:gd name="connsiteY0" fmla="*/ 15250 h 249802"/>
                <a:gd name="connsiteX1" fmla="*/ 0 w 143160"/>
                <a:gd name="connsiteY1" fmla="*/ 163030 h 249802"/>
                <a:gd name="connsiteX2" fmla="*/ 143161 w 143160"/>
                <a:gd name="connsiteY2" fmla="*/ 249803 h 249802"/>
                <a:gd name="connsiteX3" fmla="*/ 143161 w 143160"/>
                <a:gd name="connsiteY3" fmla="*/ 86735 h 249802"/>
                <a:gd name="connsiteX4" fmla="*/ 0 w 143160"/>
                <a:gd name="connsiteY4" fmla="*/ 0 h 249802"/>
                <a:gd name="connsiteX5" fmla="*/ 0 w 143160"/>
                <a:gd name="connsiteY5" fmla="*/ 15250 h 249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160" h="249802">
                  <a:moveTo>
                    <a:pt x="0" y="15250"/>
                  </a:moveTo>
                  <a:lnTo>
                    <a:pt x="0" y="163030"/>
                  </a:lnTo>
                  <a:lnTo>
                    <a:pt x="143161" y="249803"/>
                  </a:lnTo>
                  <a:lnTo>
                    <a:pt x="143161" y="86735"/>
                  </a:lnTo>
                  <a:lnTo>
                    <a:pt x="0" y="0"/>
                  </a:lnTo>
                  <a:lnTo>
                    <a:pt x="0" y="152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3" name="图形 6" descr="区块链 纯色填充">
              <a:extLst>
                <a:ext uri="{FF2B5EF4-FFF2-40B4-BE49-F238E27FC236}">
                  <a16:creationId xmlns="" xmlns:a16="http://schemas.microsoft.com/office/drawing/2014/main" id="{2C8302D8-048A-4774-9ACF-105AE95230C3}"/>
                </a:ext>
              </a:extLst>
            </p:cNvPr>
            <p:cNvSpPr/>
            <p:nvPr/>
          </p:nvSpPr>
          <p:spPr>
            <a:xfrm>
              <a:off x="4788884" y="1365551"/>
              <a:ext cx="143160" cy="249888"/>
            </a:xfrm>
            <a:custGeom>
              <a:avLst/>
              <a:gdLst>
                <a:gd name="connsiteX0" fmla="*/ 0 w 143160"/>
                <a:gd name="connsiteY0" fmla="*/ 249888 h 249888"/>
                <a:gd name="connsiteX1" fmla="*/ 143161 w 143160"/>
                <a:gd name="connsiteY1" fmla="*/ 163116 h 249888"/>
                <a:gd name="connsiteX2" fmla="*/ 143161 w 143160"/>
                <a:gd name="connsiteY2" fmla="*/ 0 h 249888"/>
                <a:gd name="connsiteX3" fmla="*/ 0 w 143160"/>
                <a:gd name="connsiteY3" fmla="*/ 86725 h 249888"/>
                <a:gd name="connsiteX4" fmla="*/ 0 w 143160"/>
                <a:gd name="connsiteY4" fmla="*/ 249888 h 249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160" h="249888">
                  <a:moveTo>
                    <a:pt x="0" y="249888"/>
                  </a:moveTo>
                  <a:lnTo>
                    <a:pt x="143161" y="163116"/>
                  </a:lnTo>
                  <a:lnTo>
                    <a:pt x="143161" y="0"/>
                  </a:lnTo>
                  <a:lnTo>
                    <a:pt x="0" y="86725"/>
                  </a:lnTo>
                  <a:lnTo>
                    <a:pt x="0" y="249888"/>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4" name="图形 6" descr="区块链 纯色填充">
              <a:extLst>
                <a:ext uri="{FF2B5EF4-FFF2-40B4-BE49-F238E27FC236}">
                  <a16:creationId xmlns="" xmlns:a16="http://schemas.microsoft.com/office/drawing/2014/main" id="{2C8302D8-048A-4774-9ACF-105AE95230C3}"/>
                </a:ext>
              </a:extLst>
            </p:cNvPr>
            <p:cNvSpPr/>
            <p:nvPr/>
          </p:nvSpPr>
          <p:spPr>
            <a:xfrm>
              <a:off x="4389120" y="957986"/>
              <a:ext cx="143160" cy="249783"/>
            </a:xfrm>
            <a:custGeom>
              <a:avLst/>
              <a:gdLst>
                <a:gd name="connsiteX0" fmla="*/ 39653 w 143160"/>
                <a:gd name="connsiteY0" fmla="*/ 99203 h 249783"/>
                <a:gd name="connsiteX1" fmla="*/ 56074 w 143160"/>
                <a:gd name="connsiteY1" fmla="*/ 95479 h 249783"/>
                <a:gd name="connsiteX2" fmla="*/ 94184 w 143160"/>
                <a:gd name="connsiteY2" fmla="*/ 133568 h 249783"/>
                <a:gd name="connsiteX3" fmla="*/ 72514 w 143160"/>
                <a:gd name="connsiteY3" fmla="*/ 167954 h 249783"/>
                <a:gd name="connsiteX4" fmla="*/ 36509 w 143160"/>
                <a:gd name="connsiteY4" fmla="*/ 185156 h 249783"/>
                <a:gd name="connsiteX5" fmla="*/ 143161 w 143160"/>
                <a:gd name="connsiteY5" fmla="*/ 249784 h 249783"/>
                <a:gd name="connsiteX6" fmla="*/ 143161 w 143160"/>
                <a:gd name="connsiteY6" fmla="*/ 86725 h 249783"/>
                <a:gd name="connsiteX7" fmla="*/ 0 w 143160"/>
                <a:gd name="connsiteY7" fmla="*/ 0 h 249783"/>
                <a:gd name="connsiteX8" fmla="*/ 0 w 143160"/>
                <a:gd name="connsiteY8" fmla="*/ 118110 h 249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160" h="249783">
                  <a:moveTo>
                    <a:pt x="39653" y="99203"/>
                  </a:moveTo>
                  <a:cubicBezTo>
                    <a:pt x="44775" y="96738"/>
                    <a:pt x="50389" y="95464"/>
                    <a:pt x="56074" y="95479"/>
                  </a:cubicBezTo>
                  <a:cubicBezTo>
                    <a:pt x="77115" y="95473"/>
                    <a:pt x="94178" y="112525"/>
                    <a:pt x="94184" y="133568"/>
                  </a:cubicBezTo>
                  <a:cubicBezTo>
                    <a:pt x="94189" y="148248"/>
                    <a:pt x="85758" y="161624"/>
                    <a:pt x="72514" y="167954"/>
                  </a:cubicBezTo>
                  <a:lnTo>
                    <a:pt x="36509" y="185156"/>
                  </a:lnTo>
                  <a:lnTo>
                    <a:pt x="143161" y="249784"/>
                  </a:lnTo>
                  <a:lnTo>
                    <a:pt x="143161" y="86725"/>
                  </a:lnTo>
                  <a:lnTo>
                    <a:pt x="0" y="0"/>
                  </a:lnTo>
                  <a:lnTo>
                    <a:pt x="0" y="11811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5" name="图形 6" descr="区块链 纯色填充">
              <a:extLst>
                <a:ext uri="{FF2B5EF4-FFF2-40B4-BE49-F238E27FC236}">
                  <a16:creationId xmlns="" xmlns:a16="http://schemas.microsoft.com/office/drawing/2014/main" id="{2C8302D8-048A-4774-9ACF-105AE95230C3}"/>
                </a:ext>
              </a:extLst>
            </p:cNvPr>
            <p:cNvSpPr/>
            <p:nvPr/>
          </p:nvSpPr>
          <p:spPr>
            <a:xfrm>
              <a:off x="4550759" y="957891"/>
              <a:ext cx="143160" cy="249878"/>
            </a:xfrm>
            <a:custGeom>
              <a:avLst/>
              <a:gdLst>
                <a:gd name="connsiteX0" fmla="*/ 0 w 143160"/>
                <a:gd name="connsiteY0" fmla="*/ 86725 h 249878"/>
                <a:gd name="connsiteX1" fmla="*/ 0 w 143160"/>
                <a:gd name="connsiteY1" fmla="*/ 249879 h 249878"/>
                <a:gd name="connsiteX2" fmla="*/ 106680 w 143160"/>
                <a:gd name="connsiteY2" fmla="*/ 185242 h 249878"/>
                <a:gd name="connsiteX3" fmla="*/ 70685 w 143160"/>
                <a:gd name="connsiteY3" fmla="*/ 168040 h 249878"/>
                <a:gd name="connsiteX4" fmla="*/ 52768 w 143160"/>
                <a:gd name="connsiteY4" fmla="*/ 117225 h 249878"/>
                <a:gd name="connsiteX5" fmla="*/ 87087 w 143160"/>
                <a:gd name="connsiteY5" fmla="*/ 95574 h 249878"/>
                <a:gd name="connsiteX6" fmla="*/ 103518 w 143160"/>
                <a:gd name="connsiteY6" fmla="*/ 99317 h 249878"/>
                <a:gd name="connsiteX7" fmla="*/ 143161 w 143160"/>
                <a:gd name="connsiteY7" fmla="*/ 118243 h 249878"/>
                <a:gd name="connsiteX8" fmla="*/ 143161 w 143160"/>
                <a:gd name="connsiteY8" fmla="*/ 0 h 249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160" h="249878">
                  <a:moveTo>
                    <a:pt x="0" y="86725"/>
                  </a:moveTo>
                  <a:lnTo>
                    <a:pt x="0" y="249879"/>
                  </a:lnTo>
                  <a:lnTo>
                    <a:pt x="106680" y="185242"/>
                  </a:lnTo>
                  <a:lnTo>
                    <a:pt x="70685" y="168040"/>
                  </a:lnTo>
                  <a:cubicBezTo>
                    <a:pt x="51705" y="158955"/>
                    <a:pt x="43684" y="136205"/>
                    <a:pt x="52768" y="117225"/>
                  </a:cubicBezTo>
                  <a:cubicBezTo>
                    <a:pt x="59093" y="104009"/>
                    <a:pt x="72436" y="95592"/>
                    <a:pt x="87087" y="95574"/>
                  </a:cubicBezTo>
                  <a:cubicBezTo>
                    <a:pt x="92776" y="95565"/>
                    <a:pt x="98393" y="96845"/>
                    <a:pt x="103518" y="99317"/>
                  </a:cubicBezTo>
                  <a:lnTo>
                    <a:pt x="143161" y="118243"/>
                  </a:lnTo>
                  <a:lnTo>
                    <a:pt x="143161"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6" name="图形 6" descr="区块链 纯色填充">
              <a:extLst>
                <a:ext uri="{FF2B5EF4-FFF2-40B4-BE49-F238E27FC236}">
                  <a16:creationId xmlns="" xmlns:a16="http://schemas.microsoft.com/office/drawing/2014/main" id="{2C8302D8-048A-4774-9ACF-105AE95230C3}"/>
                </a:ext>
              </a:extLst>
            </p:cNvPr>
            <p:cNvSpPr/>
            <p:nvPr/>
          </p:nvSpPr>
          <p:spPr>
            <a:xfrm>
              <a:off x="4389120" y="843915"/>
              <a:ext cx="304800" cy="184727"/>
            </a:xfrm>
            <a:custGeom>
              <a:avLst/>
              <a:gdLst>
                <a:gd name="connsiteX0" fmla="*/ 221447 w 304800"/>
                <a:gd name="connsiteY0" fmla="*/ 142885 h 184727"/>
                <a:gd name="connsiteX1" fmla="*/ 239220 w 304800"/>
                <a:gd name="connsiteY1" fmla="*/ 132083 h 184727"/>
                <a:gd name="connsiteX2" fmla="*/ 304800 w 304800"/>
                <a:gd name="connsiteY2" fmla="*/ 92364 h 184727"/>
                <a:gd name="connsiteX3" fmla="*/ 152400 w 304800"/>
                <a:gd name="connsiteY3" fmla="*/ 0 h 184727"/>
                <a:gd name="connsiteX4" fmla="*/ 86820 w 304800"/>
                <a:gd name="connsiteY4" fmla="*/ 39719 h 184727"/>
                <a:gd name="connsiteX5" fmla="*/ 69047 w 304800"/>
                <a:gd name="connsiteY5" fmla="*/ 50521 h 184727"/>
                <a:gd name="connsiteX6" fmla="*/ 0 w 304800"/>
                <a:gd name="connsiteY6" fmla="*/ 92364 h 184727"/>
                <a:gd name="connsiteX7" fmla="*/ 152400 w 304800"/>
                <a:gd name="connsiteY7" fmla="*/ 184728 h 184727"/>
                <a:gd name="connsiteX8" fmla="*/ 221447 w 304800"/>
                <a:gd name="connsiteY8" fmla="*/ 142885 h 184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800" h="184727">
                  <a:moveTo>
                    <a:pt x="221447" y="142885"/>
                  </a:moveTo>
                  <a:lnTo>
                    <a:pt x="239220" y="132083"/>
                  </a:lnTo>
                  <a:lnTo>
                    <a:pt x="304800" y="92364"/>
                  </a:lnTo>
                  <a:lnTo>
                    <a:pt x="152400" y="0"/>
                  </a:lnTo>
                  <a:lnTo>
                    <a:pt x="86820" y="39719"/>
                  </a:lnTo>
                  <a:lnTo>
                    <a:pt x="69047" y="50521"/>
                  </a:lnTo>
                  <a:lnTo>
                    <a:pt x="0" y="92364"/>
                  </a:lnTo>
                  <a:lnTo>
                    <a:pt x="152400" y="184728"/>
                  </a:lnTo>
                  <a:lnTo>
                    <a:pt x="221447" y="14288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7" name="图形 6" descr="区块链 纯色填充">
              <a:extLst>
                <a:ext uri="{FF2B5EF4-FFF2-40B4-BE49-F238E27FC236}">
                  <a16:creationId xmlns="" xmlns:a16="http://schemas.microsoft.com/office/drawing/2014/main" id="{2C8302D8-048A-4774-9ACF-105AE95230C3}"/>
                </a:ext>
              </a:extLst>
            </p:cNvPr>
            <p:cNvSpPr/>
            <p:nvPr/>
          </p:nvSpPr>
          <p:spPr>
            <a:xfrm>
              <a:off x="4150995" y="1274664"/>
              <a:ext cx="304800" cy="161705"/>
            </a:xfrm>
            <a:custGeom>
              <a:avLst/>
              <a:gdLst>
                <a:gd name="connsiteX0" fmla="*/ 239220 w 304800"/>
                <a:gd name="connsiteY0" fmla="*/ 108995 h 161705"/>
                <a:gd name="connsiteX1" fmla="*/ 304800 w 304800"/>
                <a:gd name="connsiteY1" fmla="*/ 69313 h 161705"/>
                <a:gd name="connsiteX2" fmla="*/ 190500 w 304800"/>
                <a:gd name="connsiteY2" fmla="*/ 0 h 161705"/>
                <a:gd name="connsiteX3" fmla="*/ 190500 w 304800"/>
                <a:gd name="connsiteY3" fmla="*/ 42863 h 161705"/>
                <a:gd name="connsiteX4" fmla="*/ 152400 w 304800"/>
                <a:gd name="connsiteY4" fmla="*/ 80963 h 161705"/>
                <a:gd name="connsiteX5" fmla="*/ 114300 w 304800"/>
                <a:gd name="connsiteY5" fmla="*/ 42863 h 161705"/>
                <a:gd name="connsiteX6" fmla="*/ 114300 w 304800"/>
                <a:gd name="connsiteY6" fmla="*/ 0 h 161705"/>
                <a:gd name="connsiteX7" fmla="*/ 86820 w 304800"/>
                <a:gd name="connsiteY7" fmla="*/ 16640 h 161705"/>
                <a:gd name="connsiteX8" fmla="*/ 69047 w 304800"/>
                <a:gd name="connsiteY8" fmla="*/ 27403 h 161705"/>
                <a:gd name="connsiteX9" fmla="*/ 0 w 304800"/>
                <a:gd name="connsiteY9" fmla="*/ 69313 h 161705"/>
                <a:gd name="connsiteX10" fmla="*/ 152400 w 304800"/>
                <a:gd name="connsiteY10" fmla="*/ 161706 h 161705"/>
                <a:gd name="connsiteX11" fmla="*/ 221447 w 304800"/>
                <a:gd name="connsiteY11" fmla="*/ 119796 h 161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4800" h="161705">
                  <a:moveTo>
                    <a:pt x="239220" y="108995"/>
                  </a:moveTo>
                  <a:lnTo>
                    <a:pt x="304800" y="69313"/>
                  </a:lnTo>
                  <a:lnTo>
                    <a:pt x="190500" y="0"/>
                  </a:lnTo>
                  <a:lnTo>
                    <a:pt x="190500" y="42863"/>
                  </a:lnTo>
                  <a:cubicBezTo>
                    <a:pt x="190500" y="63904"/>
                    <a:pt x="173442" y="80963"/>
                    <a:pt x="152400" y="80963"/>
                  </a:cubicBezTo>
                  <a:cubicBezTo>
                    <a:pt x="131358" y="80963"/>
                    <a:pt x="114300" y="63904"/>
                    <a:pt x="114300" y="42863"/>
                  </a:cubicBezTo>
                  <a:lnTo>
                    <a:pt x="114300" y="0"/>
                  </a:lnTo>
                  <a:lnTo>
                    <a:pt x="86820" y="16640"/>
                  </a:lnTo>
                  <a:lnTo>
                    <a:pt x="69047" y="27403"/>
                  </a:lnTo>
                  <a:lnTo>
                    <a:pt x="0" y="69313"/>
                  </a:lnTo>
                  <a:lnTo>
                    <a:pt x="152400" y="161706"/>
                  </a:lnTo>
                  <a:lnTo>
                    <a:pt x="221447" y="119796"/>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8" name="图形 6" descr="区块链 纯色填充">
              <a:extLst>
                <a:ext uri="{FF2B5EF4-FFF2-40B4-BE49-F238E27FC236}">
                  <a16:creationId xmlns="" xmlns:a16="http://schemas.microsoft.com/office/drawing/2014/main" id="{2C8302D8-048A-4774-9ACF-105AE95230C3}"/>
                </a:ext>
              </a:extLst>
            </p:cNvPr>
            <p:cNvSpPr/>
            <p:nvPr/>
          </p:nvSpPr>
          <p:spPr>
            <a:xfrm>
              <a:off x="4627245" y="1274664"/>
              <a:ext cx="304800" cy="161705"/>
            </a:xfrm>
            <a:custGeom>
              <a:avLst/>
              <a:gdLst>
                <a:gd name="connsiteX0" fmla="*/ 239220 w 304800"/>
                <a:gd name="connsiteY0" fmla="*/ 108995 h 161705"/>
                <a:gd name="connsiteX1" fmla="*/ 304800 w 304800"/>
                <a:gd name="connsiteY1" fmla="*/ 69313 h 161705"/>
                <a:gd name="connsiteX2" fmla="*/ 190500 w 304800"/>
                <a:gd name="connsiteY2" fmla="*/ 0 h 161705"/>
                <a:gd name="connsiteX3" fmla="*/ 190500 w 304800"/>
                <a:gd name="connsiteY3" fmla="*/ 42863 h 161705"/>
                <a:gd name="connsiteX4" fmla="*/ 152400 w 304800"/>
                <a:gd name="connsiteY4" fmla="*/ 80963 h 161705"/>
                <a:gd name="connsiteX5" fmla="*/ 114300 w 304800"/>
                <a:gd name="connsiteY5" fmla="*/ 42863 h 161705"/>
                <a:gd name="connsiteX6" fmla="*/ 114300 w 304800"/>
                <a:gd name="connsiteY6" fmla="*/ 0 h 161705"/>
                <a:gd name="connsiteX7" fmla="*/ 86820 w 304800"/>
                <a:gd name="connsiteY7" fmla="*/ 16631 h 161705"/>
                <a:gd name="connsiteX8" fmla="*/ 69047 w 304800"/>
                <a:gd name="connsiteY8" fmla="*/ 27403 h 161705"/>
                <a:gd name="connsiteX9" fmla="*/ 0 w 304800"/>
                <a:gd name="connsiteY9" fmla="*/ 69313 h 161705"/>
                <a:gd name="connsiteX10" fmla="*/ 152400 w 304800"/>
                <a:gd name="connsiteY10" fmla="*/ 161706 h 161705"/>
                <a:gd name="connsiteX11" fmla="*/ 221447 w 304800"/>
                <a:gd name="connsiteY11" fmla="*/ 119796 h 161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4800" h="161705">
                  <a:moveTo>
                    <a:pt x="239220" y="108995"/>
                  </a:moveTo>
                  <a:lnTo>
                    <a:pt x="304800" y="69313"/>
                  </a:lnTo>
                  <a:lnTo>
                    <a:pt x="190500" y="0"/>
                  </a:lnTo>
                  <a:lnTo>
                    <a:pt x="190500" y="42863"/>
                  </a:lnTo>
                  <a:cubicBezTo>
                    <a:pt x="190500" y="63904"/>
                    <a:pt x="173442" y="80963"/>
                    <a:pt x="152400" y="80963"/>
                  </a:cubicBezTo>
                  <a:cubicBezTo>
                    <a:pt x="131358" y="80963"/>
                    <a:pt x="114300" y="63904"/>
                    <a:pt x="114300" y="42863"/>
                  </a:cubicBezTo>
                  <a:lnTo>
                    <a:pt x="114300" y="0"/>
                  </a:lnTo>
                  <a:lnTo>
                    <a:pt x="86820" y="16631"/>
                  </a:lnTo>
                  <a:lnTo>
                    <a:pt x="69047" y="27403"/>
                  </a:lnTo>
                  <a:lnTo>
                    <a:pt x="0" y="69313"/>
                  </a:lnTo>
                  <a:lnTo>
                    <a:pt x="152400" y="161706"/>
                  </a:lnTo>
                  <a:lnTo>
                    <a:pt x="221447" y="119796"/>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9" name="图形 6" descr="区块链 纯色填充">
              <a:extLst>
                <a:ext uri="{FF2B5EF4-FFF2-40B4-BE49-F238E27FC236}">
                  <a16:creationId xmlns="" xmlns:a16="http://schemas.microsoft.com/office/drawing/2014/main" id="{2C8302D8-048A-4774-9ACF-105AE95230C3}"/>
                </a:ext>
              </a:extLst>
            </p:cNvPr>
            <p:cNvSpPr/>
            <p:nvPr/>
          </p:nvSpPr>
          <p:spPr>
            <a:xfrm>
              <a:off x="4627245" y="1365637"/>
              <a:ext cx="143160" cy="249802"/>
            </a:xfrm>
            <a:custGeom>
              <a:avLst/>
              <a:gdLst>
                <a:gd name="connsiteX0" fmla="*/ 0 w 143160"/>
                <a:gd name="connsiteY0" fmla="*/ 15250 h 249802"/>
                <a:gd name="connsiteX1" fmla="*/ 0 w 143160"/>
                <a:gd name="connsiteY1" fmla="*/ 123568 h 249802"/>
                <a:gd name="connsiteX2" fmla="*/ 27699 w 143160"/>
                <a:gd name="connsiteY2" fmla="*/ 106566 h 249802"/>
                <a:gd name="connsiteX3" fmla="*/ 80105 w 143160"/>
                <a:gd name="connsiteY3" fmla="*/ 119110 h 249802"/>
                <a:gd name="connsiteX4" fmla="*/ 67561 w 143160"/>
                <a:gd name="connsiteY4" fmla="*/ 171517 h 249802"/>
                <a:gd name="connsiteX5" fmla="*/ 40957 w 143160"/>
                <a:gd name="connsiteY5" fmla="*/ 187890 h 249802"/>
                <a:gd name="connsiteX6" fmla="*/ 143161 w 143160"/>
                <a:gd name="connsiteY6" fmla="*/ 249803 h 249802"/>
                <a:gd name="connsiteX7" fmla="*/ 143161 w 143160"/>
                <a:gd name="connsiteY7" fmla="*/ 86735 h 249802"/>
                <a:gd name="connsiteX8" fmla="*/ 0 w 143160"/>
                <a:gd name="connsiteY8" fmla="*/ 0 h 249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160" h="249802">
                  <a:moveTo>
                    <a:pt x="0" y="15250"/>
                  </a:moveTo>
                  <a:lnTo>
                    <a:pt x="0" y="123568"/>
                  </a:lnTo>
                  <a:lnTo>
                    <a:pt x="27699" y="106566"/>
                  </a:lnTo>
                  <a:cubicBezTo>
                    <a:pt x="45634" y="95558"/>
                    <a:pt x="69097" y="101175"/>
                    <a:pt x="80105" y="119110"/>
                  </a:cubicBezTo>
                  <a:cubicBezTo>
                    <a:pt x="91113" y="137046"/>
                    <a:pt x="85496" y="160509"/>
                    <a:pt x="67561" y="171517"/>
                  </a:cubicBezTo>
                  <a:lnTo>
                    <a:pt x="40957" y="187890"/>
                  </a:lnTo>
                  <a:lnTo>
                    <a:pt x="143161" y="249803"/>
                  </a:lnTo>
                  <a:lnTo>
                    <a:pt x="143161" y="86735"/>
                  </a:lnTo>
                  <a:lnTo>
                    <a:pt x="0"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0" name="图形 6" descr="区块链 纯色填充">
              <a:extLst>
                <a:ext uri="{FF2B5EF4-FFF2-40B4-BE49-F238E27FC236}">
                  <a16:creationId xmlns="" xmlns:a16="http://schemas.microsoft.com/office/drawing/2014/main" id="{2C8302D8-048A-4774-9ACF-105AE95230C3}"/>
                </a:ext>
              </a:extLst>
            </p:cNvPr>
            <p:cNvSpPr/>
            <p:nvPr/>
          </p:nvSpPr>
          <p:spPr>
            <a:xfrm>
              <a:off x="4312634" y="1365551"/>
              <a:ext cx="143160" cy="249888"/>
            </a:xfrm>
            <a:custGeom>
              <a:avLst/>
              <a:gdLst>
                <a:gd name="connsiteX0" fmla="*/ 74828 w 143160"/>
                <a:gd name="connsiteY0" fmla="*/ 167307 h 249888"/>
                <a:gd name="connsiteX1" fmla="*/ 63955 w 143160"/>
                <a:gd name="connsiteY1" fmla="*/ 114533 h 249888"/>
                <a:gd name="connsiteX2" fmla="*/ 116243 w 143160"/>
                <a:gd name="connsiteY2" fmla="*/ 103346 h 249888"/>
                <a:gd name="connsiteX3" fmla="*/ 143161 w 143160"/>
                <a:gd name="connsiteY3" fmla="*/ 120777 h 249888"/>
                <a:gd name="connsiteX4" fmla="*/ 143161 w 143160"/>
                <a:gd name="connsiteY4" fmla="*/ 0 h 249888"/>
                <a:gd name="connsiteX5" fmla="*/ 0 w 143160"/>
                <a:gd name="connsiteY5" fmla="*/ 86725 h 249888"/>
                <a:gd name="connsiteX6" fmla="*/ 0 w 143160"/>
                <a:gd name="connsiteY6" fmla="*/ 249888 h 249888"/>
                <a:gd name="connsiteX7" fmla="*/ 104518 w 143160"/>
                <a:gd name="connsiteY7" fmla="*/ 186538 h 24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160" h="249888">
                  <a:moveTo>
                    <a:pt x="74828" y="167307"/>
                  </a:moveTo>
                  <a:cubicBezTo>
                    <a:pt x="57253" y="155737"/>
                    <a:pt x="52385" y="132109"/>
                    <a:pt x="63955" y="114533"/>
                  </a:cubicBezTo>
                  <a:cubicBezTo>
                    <a:pt x="75401" y="97146"/>
                    <a:pt x="98684" y="92165"/>
                    <a:pt x="116243" y="103346"/>
                  </a:cubicBezTo>
                  <a:lnTo>
                    <a:pt x="143161" y="120777"/>
                  </a:lnTo>
                  <a:lnTo>
                    <a:pt x="143161" y="0"/>
                  </a:lnTo>
                  <a:lnTo>
                    <a:pt x="0" y="86725"/>
                  </a:lnTo>
                  <a:lnTo>
                    <a:pt x="0" y="249888"/>
                  </a:lnTo>
                  <a:lnTo>
                    <a:pt x="104518" y="186538"/>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1" name="图形 6" descr="区块链 纯色填充">
              <a:extLst>
                <a:ext uri="{FF2B5EF4-FFF2-40B4-BE49-F238E27FC236}">
                  <a16:creationId xmlns="" xmlns:a16="http://schemas.microsoft.com/office/drawing/2014/main" id="{2C8302D8-048A-4774-9ACF-105AE95230C3}"/>
                </a:ext>
              </a:extLst>
            </p:cNvPr>
            <p:cNvSpPr/>
            <p:nvPr/>
          </p:nvSpPr>
          <p:spPr>
            <a:xfrm>
              <a:off x="4388856" y="1481656"/>
              <a:ext cx="305069" cy="124258"/>
            </a:xfrm>
            <a:custGeom>
              <a:avLst/>
              <a:gdLst>
                <a:gd name="connsiteX0" fmla="*/ 152073 w 305069"/>
                <a:gd name="connsiteY0" fmla="*/ 124258 h 124258"/>
                <a:gd name="connsiteX1" fmla="*/ 141720 w 305069"/>
                <a:gd name="connsiteY1" fmla="*/ 121201 h 124258"/>
                <a:gd name="connsiteX2" fmla="*/ 8960 w 305069"/>
                <a:gd name="connsiteY2" fmla="*/ 35209 h 124258"/>
                <a:gd name="connsiteX3" fmla="*/ 2896 w 305069"/>
                <a:gd name="connsiteY3" fmla="*/ 8960 h 124258"/>
                <a:gd name="connsiteX4" fmla="*/ 29145 w 305069"/>
                <a:gd name="connsiteY4" fmla="*/ 2896 h 124258"/>
                <a:gd name="connsiteX5" fmla="*/ 29668 w 305069"/>
                <a:gd name="connsiteY5" fmla="*/ 3234 h 124258"/>
                <a:gd name="connsiteX6" fmla="*/ 152350 w 305069"/>
                <a:gd name="connsiteY6" fmla="*/ 82691 h 124258"/>
                <a:gd name="connsiteX7" fmla="*/ 276051 w 305069"/>
                <a:gd name="connsiteY7" fmla="*/ 6787 h 124258"/>
                <a:gd name="connsiteX8" fmla="*/ 302254 w 305069"/>
                <a:gd name="connsiteY8" fmla="*/ 13064 h 124258"/>
                <a:gd name="connsiteX9" fmla="*/ 295977 w 305069"/>
                <a:gd name="connsiteY9" fmla="*/ 39267 h 124258"/>
                <a:gd name="connsiteX10" fmla="*/ 162027 w 305069"/>
                <a:gd name="connsiteY10" fmla="*/ 121449 h 124258"/>
                <a:gd name="connsiteX11" fmla="*/ 152073 w 305069"/>
                <a:gd name="connsiteY11" fmla="*/ 124258 h 124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5069" h="124258">
                  <a:moveTo>
                    <a:pt x="152073" y="124258"/>
                  </a:moveTo>
                  <a:cubicBezTo>
                    <a:pt x="148400" y="124259"/>
                    <a:pt x="144804" y="123197"/>
                    <a:pt x="141720" y="121201"/>
                  </a:cubicBezTo>
                  <a:lnTo>
                    <a:pt x="8960" y="35209"/>
                  </a:lnTo>
                  <a:cubicBezTo>
                    <a:pt x="37" y="29635"/>
                    <a:pt x="-2678" y="17883"/>
                    <a:pt x="2896" y="8960"/>
                  </a:cubicBezTo>
                  <a:cubicBezTo>
                    <a:pt x="8470" y="37"/>
                    <a:pt x="20222" y="-2678"/>
                    <a:pt x="29145" y="2896"/>
                  </a:cubicBezTo>
                  <a:cubicBezTo>
                    <a:pt x="29321" y="3005"/>
                    <a:pt x="29495" y="3119"/>
                    <a:pt x="29668" y="3234"/>
                  </a:cubicBezTo>
                  <a:lnTo>
                    <a:pt x="152350" y="82691"/>
                  </a:lnTo>
                  <a:lnTo>
                    <a:pt x="276051" y="6787"/>
                  </a:lnTo>
                  <a:cubicBezTo>
                    <a:pt x="285019" y="1284"/>
                    <a:pt x="296751" y="4095"/>
                    <a:pt x="302254" y="13064"/>
                  </a:cubicBezTo>
                  <a:cubicBezTo>
                    <a:pt x="307757" y="22032"/>
                    <a:pt x="304946" y="33764"/>
                    <a:pt x="295977" y="39267"/>
                  </a:cubicBezTo>
                  <a:lnTo>
                    <a:pt x="162027" y="121449"/>
                  </a:lnTo>
                  <a:cubicBezTo>
                    <a:pt x="159031" y="123285"/>
                    <a:pt x="155587" y="124257"/>
                    <a:pt x="152073" y="124258"/>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2" name="图形 6" descr="区块链 纯色填充">
              <a:extLst>
                <a:ext uri="{FF2B5EF4-FFF2-40B4-BE49-F238E27FC236}">
                  <a16:creationId xmlns="" xmlns:a16="http://schemas.microsoft.com/office/drawing/2014/main" id="{2C8302D8-048A-4774-9ACF-105AE95230C3}"/>
                </a:ext>
              </a:extLst>
            </p:cNvPr>
            <p:cNvSpPr/>
            <p:nvPr/>
          </p:nvSpPr>
          <p:spPr>
            <a:xfrm>
              <a:off x="4284345" y="1072506"/>
              <a:ext cx="179912" cy="264022"/>
            </a:xfrm>
            <a:custGeom>
              <a:avLst/>
              <a:gdLst>
                <a:gd name="connsiteX0" fmla="*/ 38100 w 179912"/>
                <a:gd name="connsiteY0" fmla="*/ 244973 h 264022"/>
                <a:gd name="connsiteX1" fmla="*/ 38100 w 179912"/>
                <a:gd name="connsiteY1" fmla="*/ 98812 h 264022"/>
                <a:gd name="connsiteX2" fmla="*/ 169069 w 179912"/>
                <a:gd name="connsiteY2" fmla="*/ 36252 h 264022"/>
                <a:gd name="connsiteX3" fmla="*/ 178046 w 179912"/>
                <a:gd name="connsiteY3" fmla="*/ 10844 h 264022"/>
                <a:gd name="connsiteX4" fmla="*/ 152638 w 179912"/>
                <a:gd name="connsiteY4" fmla="*/ 1866 h 264022"/>
                <a:gd name="connsiteX5" fmla="*/ 10849 w 179912"/>
                <a:gd name="connsiteY5" fmla="*/ 69618 h 264022"/>
                <a:gd name="connsiteX6" fmla="*/ 0 w 179912"/>
                <a:gd name="connsiteY6" fmla="*/ 86801 h 264022"/>
                <a:gd name="connsiteX7" fmla="*/ 0 w 179912"/>
                <a:gd name="connsiteY7" fmla="*/ 244973 h 264022"/>
                <a:gd name="connsiteX8" fmla="*/ 19050 w 179912"/>
                <a:gd name="connsiteY8" fmla="*/ 264023 h 264022"/>
                <a:gd name="connsiteX9" fmla="*/ 19050 w 179912"/>
                <a:gd name="connsiteY9" fmla="*/ 264023 h 264022"/>
                <a:gd name="connsiteX10" fmla="*/ 38100 w 179912"/>
                <a:gd name="connsiteY10" fmla="*/ 244973 h 264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9912" h="264022">
                  <a:moveTo>
                    <a:pt x="38100" y="244973"/>
                  </a:moveTo>
                  <a:lnTo>
                    <a:pt x="38100" y="98812"/>
                  </a:lnTo>
                  <a:lnTo>
                    <a:pt x="169069" y="36252"/>
                  </a:lnTo>
                  <a:cubicBezTo>
                    <a:pt x="178564" y="31715"/>
                    <a:pt x="182583" y="20339"/>
                    <a:pt x="178046" y="10844"/>
                  </a:cubicBezTo>
                  <a:cubicBezTo>
                    <a:pt x="173509" y="1348"/>
                    <a:pt x="162134" y="-2671"/>
                    <a:pt x="152638" y="1866"/>
                  </a:cubicBezTo>
                  <a:lnTo>
                    <a:pt x="10849" y="69618"/>
                  </a:lnTo>
                  <a:cubicBezTo>
                    <a:pt x="4224" y="72777"/>
                    <a:pt x="5" y="79462"/>
                    <a:pt x="0" y="86801"/>
                  </a:cubicBezTo>
                  <a:lnTo>
                    <a:pt x="0" y="244973"/>
                  </a:lnTo>
                  <a:cubicBezTo>
                    <a:pt x="0" y="255494"/>
                    <a:pt x="8529" y="264023"/>
                    <a:pt x="19050" y="264023"/>
                  </a:cubicBezTo>
                  <a:lnTo>
                    <a:pt x="19050" y="264023"/>
                  </a:lnTo>
                  <a:cubicBezTo>
                    <a:pt x="29571" y="264023"/>
                    <a:pt x="38100" y="255494"/>
                    <a:pt x="38100" y="244973"/>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3" name="图形 6" descr="区块链 纯色填充">
              <a:extLst>
                <a:ext uri="{FF2B5EF4-FFF2-40B4-BE49-F238E27FC236}">
                  <a16:creationId xmlns="" xmlns:a16="http://schemas.microsoft.com/office/drawing/2014/main" id="{2C8302D8-048A-4774-9ACF-105AE95230C3}"/>
                </a:ext>
              </a:extLst>
            </p:cNvPr>
            <p:cNvSpPr/>
            <p:nvPr/>
          </p:nvSpPr>
          <p:spPr>
            <a:xfrm>
              <a:off x="4618782" y="1072553"/>
              <a:ext cx="179912" cy="263975"/>
            </a:xfrm>
            <a:custGeom>
              <a:avLst/>
              <a:gdLst>
                <a:gd name="connsiteX0" fmla="*/ 179912 w 179912"/>
                <a:gd name="connsiteY0" fmla="*/ 244925 h 263975"/>
                <a:gd name="connsiteX1" fmla="*/ 179912 w 179912"/>
                <a:gd name="connsiteY1" fmla="*/ 86753 h 263975"/>
                <a:gd name="connsiteX2" fmla="*/ 169073 w 179912"/>
                <a:gd name="connsiteY2" fmla="*/ 69608 h 263975"/>
                <a:gd name="connsiteX3" fmla="*/ 27274 w 179912"/>
                <a:gd name="connsiteY3" fmla="*/ 1866 h 263975"/>
                <a:gd name="connsiteX4" fmla="*/ 1866 w 179912"/>
                <a:gd name="connsiteY4" fmla="*/ 10844 h 263975"/>
                <a:gd name="connsiteX5" fmla="*/ 10844 w 179912"/>
                <a:gd name="connsiteY5" fmla="*/ 36252 h 263975"/>
                <a:gd name="connsiteX6" fmla="*/ 141812 w 179912"/>
                <a:gd name="connsiteY6" fmla="*/ 98764 h 263975"/>
                <a:gd name="connsiteX7" fmla="*/ 141812 w 179912"/>
                <a:gd name="connsiteY7" fmla="*/ 244925 h 263975"/>
                <a:gd name="connsiteX8" fmla="*/ 160862 w 179912"/>
                <a:gd name="connsiteY8" fmla="*/ 263975 h 263975"/>
                <a:gd name="connsiteX9" fmla="*/ 179912 w 179912"/>
                <a:gd name="connsiteY9" fmla="*/ 244925 h 26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9912" h="263975">
                  <a:moveTo>
                    <a:pt x="179912" y="244925"/>
                  </a:moveTo>
                  <a:lnTo>
                    <a:pt x="179912" y="86753"/>
                  </a:lnTo>
                  <a:cubicBezTo>
                    <a:pt x="179895" y="79429"/>
                    <a:pt x="175681" y="72765"/>
                    <a:pt x="169073" y="69608"/>
                  </a:cubicBezTo>
                  <a:lnTo>
                    <a:pt x="27274" y="1866"/>
                  </a:lnTo>
                  <a:cubicBezTo>
                    <a:pt x="17779" y="-2671"/>
                    <a:pt x="6403" y="1348"/>
                    <a:pt x="1866" y="10844"/>
                  </a:cubicBezTo>
                  <a:cubicBezTo>
                    <a:pt x="-2671" y="20339"/>
                    <a:pt x="1348" y="31715"/>
                    <a:pt x="10844" y="36252"/>
                  </a:cubicBezTo>
                  <a:lnTo>
                    <a:pt x="141812" y="98764"/>
                  </a:lnTo>
                  <a:lnTo>
                    <a:pt x="141812" y="244925"/>
                  </a:lnTo>
                  <a:cubicBezTo>
                    <a:pt x="141812" y="255447"/>
                    <a:pt x="150341" y="263975"/>
                    <a:pt x="160862" y="263975"/>
                  </a:cubicBezTo>
                  <a:cubicBezTo>
                    <a:pt x="171384" y="263975"/>
                    <a:pt x="179912" y="255447"/>
                    <a:pt x="179912" y="244925"/>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96" name="组合 295">
            <a:extLst>
              <a:ext uri="{FF2B5EF4-FFF2-40B4-BE49-F238E27FC236}">
                <a16:creationId xmlns="" xmlns:a16="http://schemas.microsoft.com/office/drawing/2014/main" id="{99621922-0DCD-4128-8F2E-E155EDD1FDAB}"/>
              </a:ext>
            </a:extLst>
          </p:cNvPr>
          <p:cNvGrpSpPr/>
          <p:nvPr/>
        </p:nvGrpSpPr>
        <p:grpSpPr>
          <a:xfrm>
            <a:off x="5676900" y="939165"/>
            <a:ext cx="857220" cy="590550"/>
            <a:chOff x="5676900" y="939165"/>
            <a:chExt cx="857220" cy="590550"/>
          </a:xfrm>
        </p:grpSpPr>
        <p:sp>
          <p:nvSpPr>
            <p:cNvPr id="94" name="图形 8" descr="博客 纯色填充">
              <a:extLst>
                <a:ext uri="{FF2B5EF4-FFF2-40B4-BE49-F238E27FC236}">
                  <a16:creationId xmlns="" xmlns:a16="http://schemas.microsoft.com/office/drawing/2014/main" id="{813EE1AB-4BB0-4208-ACCA-68B97502B48E}"/>
                </a:ext>
              </a:extLst>
            </p:cNvPr>
            <p:cNvSpPr/>
            <p:nvPr/>
          </p:nvSpPr>
          <p:spPr>
            <a:xfrm>
              <a:off x="5931712" y="1295670"/>
              <a:ext cx="59485" cy="72730"/>
            </a:xfrm>
            <a:custGeom>
              <a:avLst/>
              <a:gdLst>
                <a:gd name="connsiteX0" fmla="*/ 58893 w 59485"/>
                <a:gd name="connsiteY0" fmla="*/ 66291 h 72730"/>
                <a:gd name="connsiteX1" fmla="*/ 18640 w 59485"/>
                <a:gd name="connsiteY1" fmla="*/ 1883 h 72730"/>
                <a:gd name="connsiteX2" fmla="*/ 13069 w 59485"/>
                <a:gd name="connsiteY2" fmla="*/ 624 h 72730"/>
                <a:gd name="connsiteX3" fmla="*/ 11811 w 59485"/>
                <a:gd name="connsiteY3" fmla="*/ 1883 h 72730"/>
                <a:gd name="connsiteX4" fmla="*/ 0 w 59485"/>
                <a:gd name="connsiteY4" fmla="*/ 20828 h 72730"/>
                <a:gd name="connsiteX5" fmla="*/ 25317 w 59485"/>
                <a:gd name="connsiteY5" fmla="*/ 61785 h 72730"/>
                <a:gd name="connsiteX6" fmla="*/ 26584 w 59485"/>
                <a:gd name="connsiteY6" fmla="*/ 72729 h 72730"/>
                <a:gd name="connsiteX7" fmla="*/ 55159 w 59485"/>
                <a:gd name="connsiteY7" fmla="*/ 72729 h 72730"/>
                <a:gd name="connsiteX8" fmla="*/ 59485 w 59485"/>
                <a:gd name="connsiteY8" fmla="*/ 68559 h 72730"/>
                <a:gd name="connsiteX9" fmla="*/ 58864 w 59485"/>
                <a:gd name="connsiteY9" fmla="*/ 66272 h 72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485" h="72730">
                  <a:moveTo>
                    <a:pt x="58893" y="66291"/>
                  </a:moveTo>
                  <a:lnTo>
                    <a:pt x="18640" y="1883"/>
                  </a:lnTo>
                  <a:cubicBezTo>
                    <a:pt x="17450" y="-3"/>
                    <a:pt x="14955" y="-566"/>
                    <a:pt x="13069" y="624"/>
                  </a:cubicBezTo>
                  <a:cubicBezTo>
                    <a:pt x="12562" y="945"/>
                    <a:pt x="12132" y="1375"/>
                    <a:pt x="11811" y="1883"/>
                  </a:cubicBezTo>
                  <a:lnTo>
                    <a:pt x="0" y="20828"/>
                  </a:lnTo>
                  <a:lnTo>
                    <a:pt x="25317" y="61785"/>
                  </a:lnTo>
                  <a:cubicBezTo>
                    <a:pt x="27478" y="65016"/>
                    <a:pt x="27949" y="69090"/>
                    <a:pt x="26584" y="72729"/>
                  </a:cubicBezTo>
                  <a:lnTo>
                    <a:pt x="55159" y="72729"/>
                  </a:lnTo>
                  <a:cubicBezTo>
                    <a:pt x="57505" y="72772"/>
                    <a:pt x="59442" y="70905"/>
                    <a:pt x="59485" y="68559"/>
                  </a:cubicBezTo>
                  <a:cubicBezTo>
                    <a:pt x="59499" y="67754"/>
                    <a:pt x="59284" y="66960"/>
                    <a:pt x="58864" y="66272"/>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5" name="图形 8" descr="博客 纯色填充">
              <a:extLst>
                <a:ext uri="{FF2B5EF4-FFF2-40B4-BE49-F238E27FC236}">
                  <a16:creationId xmlns="" xmlns:a16="http://schemas.microsoft.com/office/drawing/2014/main" id="{813EE1AB-4BB0-4208-ACCA-68B97502B48E}"/>
                </a:ext>
              </a:extLst>
            </p:cNvPr>
            <p:cNvSpPr/>
            <p:nvPr/>
          </p:nvSpPr>
          <p:spPr>
            <a:xfrm>
              <a:off x="5809615" y="1256260"/>
              <a:ext cx="137937" cy="112198"/>
            </a:xfrm>
            <a:custGeom>
              <a:avLst/>
              <a:gdLst>
                <a:gd name="connsiteX0" fmla="*/ 137157 w 137937"/>
                <a:gd name="connsiteY0" fmla="*/ 106081 h 112198"/>
                <a:gd name="connsiteX1" fmla="*/ 72958 w 137937"/>
                <a:gd name="connsiteY1" fmla="*/ 1640 h 112198"/>
                <a:gd name="connsiteX2" fmla="*/ 69510 w 137937"/>
                <a:gd name="connsiteY2" fmla="*/ 1 h 112198"/>
                <a:gd name="connsiteX3" fmla="*/ 68967 w 137937"/>
                <a:gd name="connsiteY3" fmla="*/ 59 h 112198"/>
                <a:gd name="connsiteX4" fmla="*/ 68424 w 137937"/>
                <a:gd name="connsiteY4" fmla="*/ 1 h 112198"/>
                <a:gd name="connsiteX5" fmla="*/ 64986 w 137937"/>
                <a:gd name="connsiteY5" fmla="*/ 1640 h 112198"/>
                <a:gd name="connsiteX6" fmla="*/ 778 w 137937"/>
                <a:gd name="connsiteY6" fmla="*/ 106081 h 112198"/>
                <a:gd name="connsiteX7" fmla="*/ 473 w 137937"/>
                <a:gd name="connsiteY7" fmla="*/ 110415 h 112198"/>
                <a:gd name="connsiteX8" fmla="*/ 4035 w 137937"/>
                <a:gd name="connsiteY8" fmla="*/ 112158 h 112198"/>
                <a:gd name="connsiteX9" fmla="*/ 133899 w 137937"/>
                <a:gd name="connsiteY9" fmla="*/ 112158 h 112198"/>
                <a:gd name="connsiteX10" fmla="*/ 137461 w 137937"/>
                <a:gd name="connsiteY10" fmla="*/ 110415 h 112198"/>
                <a:gd name="connsiteX11" fmla="*/ 137157 w 137937"/>
                <a:gd name="connsiteY11" fmla="*/ 106081 h 112198"/>
                <a:gd name="connsiteX12" fmla="*/ 79692 w 137937"/>
                <a:gd name="connsiteY12" fmla="*/ 50570 h 112198"/>
                <a:gd name="connsiteX13" fmla="*/ 69472 w 137937"/>
                <a:gd name="connsiteY13" fmla="*/ 59647 h 112198"/>
                <a:gd name="connsiteX14" fmla="*/ 59271 w 137937"/>
                <a:gd name="connsiteY14" fmla="*/ 50570 h 112198"/>
                <a:gd name="connsiteX15" fmla="*/ 42478 w 137937"/>
                <a:gd name="connsiteY15" fmla="*/ 60790 h 112198"/>
                <a:gd name="connsiteX16" fmla="*/ 68967 w 137937"/>
                <a:gd name="connsiteY16" fmla="*/ 17708 h 112198"/>
                <a:gd name="connsiteX17" fmla="*/ 94818 w 137937"/>
                <a:gd name="connsiteY17" fmla="*/ 59761 h 112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7937" h="112198">
                  <a:moveTo>
                    <a:pt x="137157" y="106081"/>
                  </a:moveTo>
                  <a:lnTo>
                    <a:pt x="72958" y="1640"/>
                  </a:lnTo>
                  <a:cubicBezTo>
                    <a:pt x="72136" y="575"/>
                    <a:pt x="70855" y="-33"/>
                    <a:pt x="69510" y="1"/>
                  </a:cubicBezTo>
                  <a:cubicBezTo>
                    <a:pt x="69328" y="11"/>
                    <a:pt x="69147" y="30"/>
                    <a:pt x="68967" y="59"/>
                  </a:cubicBezTo>
                  <a:cubicBezTo>
                    <a:pt x="68787" y="30"/>
                    <a:pt x="68606" y="11"/>
                    <a:pt x="68424" y="1"/>
                  </a:cubicBezTo>
                  <a:cubicBezTo>
                    <a:pt x="67082" y="-32"/>
                    <a:pt x="65805" y="577"/>
                    <a:pt x="64986" y="1640"/>
                  </a:cubicBezTo>
                  <a:lnTo>
                    <a:pt x="778" y="106081"/>
                  </a:lnTo>
                  <a:cubicBezTo>
                    <a:pt x="-136" y="107352"/>
                    <a:pt x="-254" y="109029"/>
                    <a:pt x="473" y="110415"/>
                  </a:cubicBezTo>
                  <a:cubicBezTo>
                    <a:pt x="1182" y="111681"/>
                    <a:pt x="2601" y="112375"/>
                    <a:pt x="4035" y="112158"/>
                  </a:cubicBezTo>
                  <a:lnTo>
                    <a:pt x="133899" y="112158"/>
                  </a:lnTo>
                  <a:cubicBezTo>
                    <a:pt x="135334" y="112378"/>
                    <a:pt x="136755" y="111683"/>
                    <a:pt x="137461" y="110415"/>
                  </a:cubicBezTo>
                  <a:cubicBezTo>
                    <a:pt x="138193" y="109030"/>
                    <a:pt x="138075" y="107350"/>
                    <a:pt x="137157" y="106081"/>
                  </a:cubicBezTo>
                  <a:close/>
                  <a:moveTo>
                    <a:pt x="79692" y="50570"/>
                  </a:moveTo>
                  <a:lnTo>
                    <a:pt x="69472" y="59647"/>
                  </a:lnTo>
                  <a:lnTo>
                    <a:pt x="59271" y="50570"/>
                  </a:lnTo>
                  <a:lnTo>
                    <a:pt x="42478" y="60790"/>
                  </a:lnTo>
                  <a:lnTo>
                    <a:pt x="68967" y="17708"/>
                  </a:lnTo>
                  <a:lnTo>
                    <a:pt x="94818" y="59761"/>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6" name="图形 8" descr="博客 纯色填充">
              <a:extLst>
                <a:ext uri="{FF2B5EF4-FFF2-40B4-BE49-F238E27FC236}">
                  <a16:creationId xmlns="" xmlns:a16="http://schemas.microsoft.com/office/drawing/2014/main" id="{813EE1AB-4BB0-4208-ACCA-68B97502B48E}"/>
                </a:ext>
              </a:extLst>
            </p:cNvPr>
            <p:cNvSpPr/>
            <p:nvPr/>
          </p:nvSpPr>
          <p:spPr>
            <a:xfrm>
              <a:off x="5831357" y="1253928"/>
              <a:ext cx="17716" cy="17716"/>
            </a:xfrm>
            <a:custGeom>
              <a:avLst/>
              <a:gdLst>
                <a:gd name="connsiteX0" fmla="*/ 17717 w 17716"/>
                <a:gd name="connsiteY0" fmla="*/ 8858 h 17716"/>
                <a:gd name="connsiteX1" fmla="*/ 8858 w 17716"/>
                <a:gd name="connsiteY1" fmla="*/ 17717 h 17716"/>
                <a:gd name="connsiteX2" fmla="*/ 0 w 17716"/>
                <a:gd name="connsiteY2" fmla="*/ 8858 h 17716"/>
                <a:gd name="connsiteX3" fmla="*/ 8858 w 17716"/>
                <a:gd name="connsiteY3" fmla="*/ 0 h 17716"/>
                <a:gd name="connsiteX4" fmla="*/ 17717 w 17716"/>
                <a:gd name="connsiteY4" fmla="*/ 8858 h 17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16" h="17716">
                  <a:moveTo>
                    <a:pt x="17717" y="8858"/>
                  </a:moveTo>
                  <a:cubicBezTo>
                    <a:pt x="17717" y="13751"/>
                    <a:pt x="13751" y="17717"/>
                    <a:pt x="8858" y="17717"/>
                  </a:cubicBezTo>
                  <a:cubicBezTo>
                    <a:pt x="3966" y="17717"/>
                    <a:pt x="0" y="13751"/>
                    <a:pt x="0" y="8858"/>
                  </a:cubicBezTo>
                  <a:cubicBezTo>
                    <a:pt x="0" y="3966"/>
                    <a:pt x="3966" y="0"/>
                    <a:pt x="8858" y="0"/>
                  </a:cubicBezTo>
                  <a:cubicBezTo>
                    <a:pt x="13751" y="0"/>
                    <a:pt x="17717" y="3966"/>
                    <a:pt x="17717" y="8858"/>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7" name="图形 8" descr="博客 纯色填充">
              <a:extLst>
                <a:ext uri="{FF2B5EF4-FFF2-40B4-BE49-F238E27FC236}">
                  <a16:creationId xmlns="" xmlns:a16="http://schemas.microsoft.com/office/drawing/2014/main" id="{813EE1AB-4BB0-4208-ACCA-68B97502B48E}"/>
                </a:ext>
              </a:extLst>
            </p:cNvPr>
            <p:cNvSpPr/>
            <p:nvPr/>
          </p:nvSpPr>
          <p:spPr>
            <a:xfrm>
              <a:off x="5772150" y="1215390"/>
              <a:ext cx="257175" cy="190500"/>
            </a:xfrm>
            <a:custGeom>
              <a:avLst/>
              <a:gdLst>
                <a:gd name="connsiteX0" fmla="*/ 228600 w 257175"/>
                <a:gd name="connsiteY0" fmla="*/ 28575 h 190500"/>
                <a:gd name="connsiteX1" fmla="*/ 228600 w 257175"/>
                <a:gd name="connsiteY1" fmla="*/ 161925 h 190500"/>
                <a:gd name="connsiteX2" fmla="*/ 28575 w 257175"/>
                <a:gd name="connsiteY2" fmla="*/ 161925 h 190500"/>
                <a:gd name="connsiteX3" fmla="*/ 28575 w 257175"/>
                <a:gd name="connsiteY3" fmla="*/ 28575 h 190500"/>
                <a:gd name="connsiteX4" fmla="*/ 228600 w 257175"/>
                <a:gd name="connsiteY4" fmla="*/ 28575 h 190500"/>
                <a:gd name="connsiteX5" fmla="*/ 257175 w 257175"/>
                <a:gd name="connsiteY5" fmla="*/ 0 h 190500"/>
                <a:gd name="connsiteX6" fmla="*/ 0 w 257175"/>
                <a:gd name="connsiteY6" fmla="*/ 0 h 190500"/>
                <a:gd name="connsiteX7" fmla="*/ 0 w 257175"/>
                <a:gd name="connsiteY7" fmla="*/ 190500 h 190500"/>
                <a:gd name="connsiteX8" fmla="*/ 257175 w 257175"/>
                <a:gd name="connsiteY8" fmla="*/ 190500 h 190500"/>
                <a:gd name="connsiteX9" fmla="*/ 257175 w 257175"/>
                <a:gd name="connsiteY9" fmla="*/ 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7175" h="190500">
                  <a:moveTo>
                    <a:pt x="228600" y="28575"/>
                  </a:moveTo>
                  <a:lnTo>
                    <a:pt x="228600" y="161925"/>
                  </a:lnTo>
                  <a:lnTo>
                    <a:pt x="28575" y="161925"/>
                  </a:lnTo>
                  <a:lnTo>
                    <a:pt x="28575" y="28575"/>
                  </a:lnTo>
                  <a:lnTo>
                    <a:pt x="228600" y="28575"/>
                  </a:lnTo>
                  <a:moveTo>
                    <a:pt x="257175" y="0"/>
                  </a:moveTo>
                  <a:lnTo>
                    <a:pt x="0" y="0"/>
                  </a:lnTo>
                  <a:lnTo>
                    <a:pt x="0" y="190500"/>
                  </a:lnTo>
                  <a:lnTo>
                    <a:pt x="257175" y="190500"/>
                  </a:lnTo>
                  <a:lnTo>
                    <a:pt x="257175"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8" name="图形 8" descr="博客 纯色填充">
              <a:extLst>
                <a:ext uri="{FF2B5EF4-FFF2-40B4-BE49-F238E27FC236}">
                  <a16:creationId xmlns="" xmlns:a16="http://schemas.microsoft.com/office/drawing/2014/main" id="{813EE1AB-4BB0-4208-ACCA-68B97502B48E}"/>
                </a:ext>
              </a:extLst>
            </p:cNvPr>
            <p:cNvSpPr/>
            <p:nvPr/>
          </p:nvSpPr>
          <p:spPr>
            <a:xfrm>
              <a:off x="5676900" y="939165"/>
              <a:ext cx="762000" cy="590550"/>
            </a:xfrm>
            <a:custGeom>
              <a:avLst/>
              <a:gdLst>
                <a:gd name="connsiteX0" fmla="*/ 704850 w 762000"/>
                <a:gd name="connsiteY0" fmla="*/ 433302 h 590550"/>
                <a:gd name="connsiteX1" fmla="*/ 704850 w 762000"/>
                <a:gd name="connsiteY1" fmla="*/ 533400 h 590550"/>
                <a:gd name="connsiteX2" fmla="*/ 57150 w 762000"/>
                <a:gd name="connsiteY2" fmla="*/ 533400 h 590550"/>
                <a:gd name="connsiteX3" fmla="*/ 57150 w 762000"/>
                <a:gd name="connsiteY3" fmla="*/ 152400 h 590550"/>
                <a:gd name="connsiteX4" fmla="*/ 704850 w 762000"/>
                <a:gd name="connsiteY4" fmla="*/ 152400 h 590550"/>
                <a:gd name="connsiteX5" fmla="*/ 704850 w 762000"/>
                <a:gd name="connsiteY5" fmla="*/ 252679 h 590550"/>
                <a:gd name="connsiteX6" fmla="*/ 762000 w 762000"/>
                <a:gd name="connsiteY6" fmla="*/ 195405 h 590550"/>
                <a:gd name="connsiteX7" fmla="*/ 762000 w 762000"/>
                <a:gd name="connsiteY7" fmla="*/ 0 h 590550"/>
                <a:gd name="connsiteX8" fmla="*/ 0 w 762000"/>
                <a:gd name="connsiteY8" fmla="*/ 0 h 590550"/>
                <a:gd name="connsiteX9" fmla="*/ 0 w 762000"/>
                <a:gd name="connsiteY9" fmla="*/ 590550 h 590550"/>
                <a:gd name="connsiteX10" fmla="*/ 762000 w 762000"/>
                <a:gd name="connsiteY10" fmla="*/ 590550 h 590550"/>
                <a:gd name="connsiteX11" fmla="*/ 762000 w 762000"/>
                <a:gd name="connsiteY11" fmla="*/ 376152 h 590550"/>
                <a:gd name="connsiteX12" fmla="*/ 657225 w 762000"/>
                <a:gd name="connsiteY12" fmla="*/ 57150 h 590550"/>
                <a:gd name="connsiteX13" fmla="*/ 676275 w 762000"/>
                <a:gd name="connsiteY13" fmla="*/ 76200 h 590550"/>
                <a:gd name="connsiteX14" fmla="*/ 657225 w 762000"/>
                <a:gd name="connsiteY14" fmla="*/ 95250 h 590550"/>
                <a:gd name="connsiteX15" fmla="*/ 638175 w 762000"/>
                <a:gd name="connsiteY15" fmla="*/ 76200 h 590550"/>
                <a:gd name="connsiteX16" fmla="*/ 657225 w 762000"/>
                <a:gd name="connsiteY16" fmla="*/ 57150 h 590550"/>
                <a:gd name="connsiteX17" fmla="*/ 590550 w 762000"/>
                <a:gd name="connsiteY17" fmla="*/ 57150 h 590550"/>
                <a:gd name="connsiteX18" fmla="*/ 609600 w 762000"/>
                <a:gd name="connsiteY18" fmla="*/ 76200 h 590550"/>
                <a:gd name="connsiteX19" fmla="*/ 590550 w 762000"/>
                <a:gd name="connsiteY19" fmla="*/ 95250 h 590550"/>
                <a:gd name="connsiteX20" fmla="*/ 571500 w 762000"/>
                <a:gd name="connsiteY20" fmla="*/ 76200 h 590550"/>
                <a:gd name="connsiteX21" fmla="*/ 590550 w 762000"/>
                <a:gd name="connsiteY21" fmla="*/ 57150 h 590550"/>
                <a:gd name="connsiteX22" fmla="*/ 523875 w 762000"/>
                <a:gd name="connsiteY22" fmla="*/ 57150 h 590550"/>
                <a:gd name="connsiteX23" fmla="*/ 542925 w 762000"/>
                <a:gd name="connsiteY23" fmla="*/ 76200 h 590550"/>
                <a:gd name="connsiteX24" fmla="*/ 523875 w 762000"/>
                <a:gd name="connsiteY24" fmla="*/ 95250 h 590550"/>
                <a:gd name="connsiteX25" fmla="*/ 504825 w 762000"/>
                <a:gd name="connsiteY25" fmla="*/ 76200 h 590550"/>
                <a:gd name="connsiteX26" fmla="*/ 523875 w 762000"/>
                <a:gd name="connsiteY26" fmla="*/ 57150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2000" h="590550">
                  <a:moveTo>
                    <a:pt x="704850" y="433302"/>
                  </a:moveTo>
                  <a:lnTo>
                    <a:pt x="704850" y="533400"/>
                  </a:lnTo>
                  <a:lnTo>
                    <a:pt x="57150" y="533400"/>
                  </a:lnTo>
                  <a:lnTo>
                    <a:pt x="57150" y="152400"/>
                  </a:lnTo>
                  <a:lnTo>
                    <a:pt x="704850" y="152400"/>
                  </a:lnTo>
                  <a:lnTo>
                    <a:pt x="704850" y="252679"/>
                  </a:lnTo>
                  <a:lnTo>
                    <a:pt x="762000" y="195405"/>
                  </a:lnTo>
                  <a:lnTo>
                    <a:pt x="762000" y="0"/>
                  </a:lnTo>
                  <a:lnTo>
                    <a:pt x="0" y="0"/>
                  </a:lnTo>
                  <a:lnTo>
                    <a:pt x="0" y="590550"/>
                  </a:lnTo>
                  <a:lnTo>
                    <a:pt x="762000" y="590550"/>
                  </a:lnTo>
                  <a:lnTo>
                    <a:pt x="762000" y="376152"/>
                  </a:lnTo>
                  <a:close/>
                  <a:moveTo>
                    <a:pt x="657225" y="57150"/>
                  </a:moveTo>
                  <a:cubicBezTo>
                    <a:pt x="667746" y="57150"/>
                    <a:pt x="676275" y="65679"/>
                    <a:pt x="676275" y="76200"/>
                  </a:cubicBezTo>
                  <a:cubicBezTo>
                    <a:pt x="676275" y="86721"/>
                    <a:pt x="667746" y="95250"/>
                    <a:pt x="657225" y="95250"/>
                  </a:cubicBezTo>
                  <a:cubicBezTo>
                    <a:pt x="646704" y="95250"/>
                    <a:pt x="638175" y="86721"/>
                    <a:pt x="638175" y="76200"/>
                  </a:cubicBezTo>
                  <a:cubicBezTo>
                    <a:pt x="638175" y="65679"/>
                    <a:pt x="646704" y="57150"/>
                    <a:pt x="657225" y="57150"/>
                  </a:cubicBezTo>
                  <a:close/>
                  <a:moveTo>
                    <a:pt x="590550" y="57150"/>
                  </a:moveTo>
                  <a:cubicBezTo>
                    <a:pt x="601071" y="57150"/>
                    <a:pt x="609600" y="65679"/>
                    <a:pt x="609600" y="76200"/>
                  </a:cubicBezTo>
                  <a:cubicBezTo>
                    <a:pt x="609600" y="86721"/>
                    <a:pt x="601071" y="95250"/>
                    <a:pt x="590550" y="95250"/>
                  </a:cubicBezTo>
                  <a:cubicBezTo>
                    <a:pt x="580029" y="95250"/>
                    <a:pt x="571500" y="86721"/>
                    <a:pt x="571500" y="76200"/>
                  </a:cubicBezTo>
                  <a:cubicBezTo>
                    <a:pt x="571500" y="65679"/>
                    <a:pt x="580029" y="57150"/>
                    <a:pt x="590550" y="57150"/>
                  </a:cubicBezTo>
                  <a:close/>
                  <a:moveTo>
                    <a:pt x="523875" y="57150"/>
                  </a:moveTo>
                  <a:cubicBezTo>
                    <a:pt x="534396" y="57150"/>
                    <a:pt x="542925" y="65679"/>
                    <a:pt x="542925" y="76200"/>
                  </a:cubicBezTo>
                  <a:cubicBezTo>
                    <a:pt x="542925" y="86721"/>
                    <a:pt x="534396" y="95250"/>
                    <a:pt x="523875" y="95250"/>
                  </a:cubicBezTo>
                  <a:cubicBezTo>
                    <a:pt x="513354" y="95250"/>
                    <a:pt x="504825" y="86721"/>
                    <a:pt x="504825" y="76200"/>
                  </a:cubicBezTo>
                  <a:cubicBezTo>
                    <a:pt x="504825" y="65679"/>
                    <a:pt x="513354" y="57150"/>
                    <a:pt x="523875" y="5715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9" name="图形 8" descr="博客 纯色填充">
              <a:extLst>
                <a:ext uri="{FF2B5EF4-FFF2-40B4-BE49-F238E27FC236}">
                  <a16:creationId xmlns="" xmlns:a16="http://schemas.microsoft.com/office/drawing/2014/main" id="{813EE1AB-4BB0-4208-ACCA-68B97502B48E}"/>
                </a:ext>
              </a:extLst>
            </p:cNvPr>
            <p:cNvSpPr/>
            <p:nvPr/>
          </p:nvSpPr>
          <p:spPr>
            <a:xfrm>
              <a:off x="5772150" y="1139190"/>
              <a:ext cx="571500" cy="38100"/>
            </a:xfrm>
            <a:custGeom>
              <a:avLst/>
              <a:gdLst>
                <a:gd name="connsiteX0" fmla="*/ 0 w 571500"/>
                <a:gd name="connsiteY0" fmla="*/ 0 h 38100"/>
                <a:gd name="connsiteX1" fmla="*/ 571500 w 571500"/>
                <a:gd name="connsiteY1" fmla="*/ 0 h 38100"/>
                <a:gd name="connsiteX2" fmla="*/ 571500 w 571500"/>
                <a:gd name="connsiteY2" fmla="*/ 38100 h 38100"/>
                <a:gd name="connsiteX3" fmla="*/ 0 w 5715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571500" h="38100">
                  <a:moveTo>
                    <a:pt x="0" y="0"/>
                  </a:moveTo>
                  <a:lnTo>
                    <a:pt x="571500" y="0"/>
                  </a:lnTo>
                  <a:lnTo>
                    <a:pt x="571500"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00" name="图形 8" descr="博客 纯色填充">
              <a:extLst>
                <a:ext uri="{FF2B5EF4-FFF2-40B4-BE49-F238E27FC236}">
                  <a16:creationId xmlns="" xmlns:a16="http://schemas.microsoft.com/office/drawing/2014/main" id="{813EE1AB-4BB0-4208-ACCA-68B97502B48E}"/>
                </a:ext>
              </a:extLst>
            </p:cNvPr>
            <p:cNvSpPr/>
            <p:nvPr/>
          </p:nvSpPr>
          <p:spPr>
            <a:xfrm>
              <a:off x="6067425" y="1291590"/>
              <a:ext cx="214807" cy="38100"/>
            </a:xfrm>
            <a:custGeom>
              <a:avLst/>
              <a:gdLst>
                <a:gd name="connsiteX0" fmla="*/ 0 w 214807"/>
                <a:gd name="connsiteY0" fmla="*/ 38100 h 38100"/>
                <a:gd name="connsiteX1" fmla="*/ 179337 w 214807"/>
                <a:gd name="connsiteY1" fmla="*/ 38100 h 38100"/>
                <a:gd name="connsiteX2" fmla="*/ 180604 w 214807"/>
                <a:gd name="connsiteY2" fmla="*/ 34290 h 38100"/>
                <a:gd name="connsiteX3" fmla="*/ 214808 w 214807"/>
                <a:gd name="connsiteY3" fmla="*/ 0 h 38100"/>
                <a:gd name="connsiteX4" fmla="*/ 0 w 214807"/>
                <a:gd name="connsiteY4" fmla="*/ 0 h 38100"/>
                <a:gd name="connsiteX5" fmla="*/ 0 w 214807"/>
                <a:gd name="connsiteY5" fmla="*/ 3810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807" h="38100">
                  <a:moveTo>
                    <a:pt x="0" y="38100"/>
                  </a:moveTo>
                  <a:lnTo>
                    <a:pt x="179337" y="38100"/>
                  </a:lnTo>
                  <a:lnTo>
                    <a:pt x="180604" y="34290"/>
                  </a:lnTo>
                  <a:lnTo>
                    <a:pt x="214808" y="0"/>
                  </a:lnTo>
                  <a:lnTo>
                    <a:pt x="0" y="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01" name="图形 8" descr="博客 纯色填充">
              <a:extLst>
                <a:ext uri="{FF2B5EF4-FFF2-40B4-BE49-F238E27FC236}">
                  <a16:creationId xmlns="" xmlns:a16="http://schemas.microsoft.com/office/drawing/2014/main" id="{813EE1AB-4BB0-4208-ACCA-68B97502B48E}"/>
                </a:ext>
              </a:extLst>
            </p:cNvPr>
            <p:cNvSpPr/>
            <p:nvPr/>
          </p:nvSpPr>
          <p:spPr>
            <a:xfrm>
              <a:off x="6067425" y="1215390"/>
              <a:ext cx="276225" cy="38100"/>
            </a:xfrm>
            <a:custGeom>
              <a:avLst/>
              <a:gdLst>
                <a:gd name="connsiteX0" fmla="*/ 0 w 276225"/>
                <a:gd name="connsiteY0" fmla="*/ 0 h 38100"/>
                <a:gd name="connsiteX1" fmla="*/ 0 w 276225"/>
                <a:gd name="connsiteY1" fmla="*/ 38100 h 38100"/>
                <a:gd name="connsiteX2" fmla="*/ 252822 w 276225"/>
                <a:gd name="connsiteY2" fmla="*/ 38100 h 38100"/>
                <a:gd name="connsiteX3" fmla="*/ 276225 w 276225"/>
                <a:gd name="connsiteY3" fmla="*/ 14649 h 38100"/>
                <a:gd name="connsiteX4" fmla="*/ 276225 w 276225"/>
                <a:gd name="connsiteY4" fmla="*/ 0 h 38100"/>
                <a:gd name="connsiteX5" fmla="*/ 0 w 276225"/>
                <a:gd name="connsiteY5" fmla="*/ 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225" h="38100">
                  <a:moveTo>
                    <a:pt x="0" y="0"/>
                  </a:moveTo>
                  <a:lnTo>
                    <a:pt x="0" y="38100"/>
                  </a:lnTo>
                  <a:lnTo>
                    <a:pt x="252822" y="38100"/>
                  </a:lnTo>
                  <a:lnTo>
                    <a:pt x="276225" y="14649"/>
                  </a:lnTo>
                  <a:lnTo>
                    <a:pt x="276225" y="0"/>
                  </a:lnTo>
                  <a:lnTo>
                    <a:pt x="0"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02" name="图形 8" descr="博客 纯色填充">
              <a:extLst>
                <a:ext uri="{FF2B5EF4-FFF2-40B4-BE49-F238E27FC236}">
                  <a16:creationId xmlns="" xmlns:a16="http://schemas.microsoft.com/office/drawing/2014/main" id="{813EE1AB-4BB0-4208-ACCA-68B97502B48E}"/>
                </a:ext>
              </a:extLst>
            </p:cNvPr>
            <p:cNvSpPr/>
            <p:nvPr/>
          </p:nvSpPr>
          <p:spPr>
            <a:xfrm>
              <a:off x="6067425" y="1367790"/>
              <a:ext cx="166706" cy="38100"/>
            </a:xfrm>
            <a:custGeom>
              <a:avLst/>
              <a:gdLst>
                <a:gd name="connsiteX0" fmla="*/ 166707 w 166706"/>
                <a:gd name="connsiteY0" fmla="*/ 0 h 38100"/>
                <a:gd name="connsiteX1" fmla="*/ 0 w 166706"/>
                <a:gd name="connsiteY1" fmla="*/ 0 h 38100"/>
                <a:gd name="connsiteX2" fmla="*/ 0 w 166706"/>
                <a:gd name="connsiteY2" fmla="*/ 38100 h 38100"/>
                <a:gd name="connsiteX3" fmla="*/ 154076 w 166706"/>
                <a:gd name="connsiteY3" fmla="*/ 38100 h 38100"/>
                <a:gd name="connsiteX4" fmla="*/ 166707 w 166706"/>
                <a:gd name="connsiteY4" fmla="*/ 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706" h="38100">
                  <a:moveTo>
                    <a:pt x="166707" y="0"/>
                  </a:moveTo>
                  <a:lnTo>
                    <a:pt x="0" y="0"/>
                  </a:lnTo>
                  <a:lnTo>
                    <a:pt x="0" y="38100"/>
                  </a:lnTo>
                  <a:lnTo>
                    <a:pt x="154076" y="38100"/>
                  </a:lnTo>
                  <a:lnTo>
                    <a:pt x="166707"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03" name="图形 8" descr="博客 纯色填充">
              <a:extLst>
                <a:ext uri="{FF2B5EF4-FFF2-40B4-BE49-F238E27FC236}">
                  <a16:creationId xmlns="" xmlns:a16="http://schemas.microsoft.com/office/drawing/2014/main" id="{813EE1AB-4BB0-4208-ACCA-68B97502B48E}"/>
                </a:ext>
              </a:extLst>
            </p:cNvPr>
            <p:cNvSpPr/>
            <p:nvPr/>
          </p:nvSpPr>
          <p:spPr>
            <a:xfrm>
              <a:off x="6248447" y="1172584"/>
              <a:ext cx="242839" cy="242830"/>
            </a:xfrm>
            <a:custGeom>
              <a:avLst/>
              <a:gdLst>
                <a:gd name="connsiteX0" fmla="*/ 66332 w 242839"/>
                <a:gd name="connsiteY0" fmla="*/ 176889 h 242830"/>
                <a:gd name="connsiteX1" fmla="*/ 66711 w 242839"/>
                <a:gd name="connsiteY1" fmla="*/ 204218 h 242830"/>
                <a:gd name="connsiteX2" fmla="*/ 66332 w 242839"/>
                <a:gd name="connsiteY2" fmla="*/ 204597 h 242830"/>
                <a:gd name="connsiteX3" fmla="*/ 33166 w 242839"/>
                <a:gd name="connsiteY3" fmla="*/ 215522 h 242830"/>
                <a:gd name="connsiteX4" fmla="*/ 27308 w 242839"/>
                <a:gd name="connsiteY4" fmla="*/ 209664 h 242830"/>
                <a:gd name="connsiteX5" fmla="*/ 38233 w 242839"/>
                <a:gd name="connsiteY5" fmla="*/ 176498 h 242830"/>
                <a:gd name="connsiteX6" fmla="*/ 66332 w 242839"/>
                <a:gd name="connsiteY6" fmla="*/ 176889 h 242830"/>
                <a:gd name="connsiteX7" fmla="*/ 192891 w 242839"/>
                <a:gd name="connsiteY7" fmla="*/ 0 h 242830"/>
                <a:gd name="connsiteX8" fmla="*/ 24584 w 242839"/>
                <a:gd name="connsiteY8" fmla="*/ 168697 h 242830"/>
                <a:gd name="connsiteX9" fmla="*/ 0 w 242839"/>
                <a:gd name="connsiteY9" fmla="*/ 242830 h 242830"/>
                <a:gd name="connsiteX10" fmla="*/ 74524 w 242839"/>
                <a:gd name="connsiteY10" fmla="*/ 218246 h 242830"/>
                <a:gd name="connsiteX11" fmla="*/ 242840 w 242839"/>
                <a:gd name="connsiteY11" fmla="*/ 49940 h 242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839" h="242830">
                  <a:moveTo>
                    <a:pt x="66332" y="176889"/>
                  </a:moveTo>
                  <a:cubicBezTo>
                    <a:pt x="73984" y="184331"/>
                    <a:pt x="74153" y="196566"/>
                    <a:pt x="66711" y="204218"/>
                  </a:cubicBezTo>
                  <a:cubicBezTo>
                    <a:pt x="66587" y="204346"/>
                    <a:pt x="66461" y="204472"/>
                    <a:pt x="66332" y="204597"/>
                  </a:cubicBezTo>
                  <a:lnTo>
                    <a:pt x="33166" y="215522"/>
                  </a:lnTo>
                  <a:lnTo>
                    <a:pt x="27308" y="209664"/>
                  </a:lnTo>
                  <a:lnTo>
                    <a:pt x="38233" y="176498"/>
                  </a:lnTo>
                  <a:cubicBezTo>
                    <a:pt x="46161" y="169001"/>
                    <a:pt x="58616" y="169174"/>
                    <a:pt x="66332" y="176889"/>
                  </a:cubicBezTo>
                  <a:close/>
                  <a:moveTo>
                    <a:pt x="192891" y="0"/>
                  </a:moveTo>
                  <a:lnTo>
                    <a:pt x="24584" y="168697"/>
                  </a:lnTo>
                  <a:lnTo>
                    <a:pt x="0" y="242830"/>
                  </a:lnTo>
                  <a:lnTo>
                    <a:pt x="74524" y="218246"/>
                  </a:lnTo>
                  <a:lnTo>
                    <a:pt x="242840" y="4994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04" name="图形 8" descr="博客 纯色填充">
              <a:extLst>
                <a:ext uri="{FF2B5EF4-FFF2-40B4-BE49-F238E27FC236}">
                  <a16:creationId xmlns="" xmlns:a16="http://schemas.microsoft.com/office/drawing/2014/main" id="{813EE1AB-4BB0-4208-ACCA-68B97502B48E}"/>
                </a:ext>
              </a:extLst>
            </p:cNvPr>
            <p:cNvSpPr/>
            <p:nvPr/>
          </p:nvSpPr>
          <p:spPr>
            <a:xfrm>
              <a:off x="6452235" y="1129662"/>
              <a:ext cx="81885" cy="81526"/>
            </a:xfrm>
            <a:custGeom>
              <a:avLst/>
              <a:gdLst>
                <a:gd name="connsiteX0" fmla="*/ 77276 w 81885"/>
                <a:gd name="connsiteY0" fmla="*/ 32387 h 81526"/>
                <a:gd name="connsiteX1" fmla="*/ 49578 w 81885"/>
                <a:gd name="connsiteY1" fmla="*/ 4679 h 81526"/>
                <a:gd name="connsiteX2" fmla="*/ 27582 w 81885"/>
                <a:gd name="connsiteY2" fmla="*/ 4434 h 81526"/>
                <a:gd name="connsiteX3" fmla="*/ 27337 w 81885"/>
                <a:gd name="connsiteY3" fmla="*/ 4679 h 81526"/>
                <a:gd name="connsiteX4" fmla="*/ 0 w 81885"/>
                <a:gd name="connsiteY4" fmla="*/ 31997 h 81526"/>
                <a:gd name="connsiteX5" fmla="*/ 49530 w 81885"/>
                <a:gd name="connsiteY5" fmla="*/ 81527 h 81526"/>
                <a:gd name="connsiteX6" fmla="*/ 76838 w 81885"/>
                <a:gd name="connsiteY6" fmla="*/ 54218 h 81526"/>
                <a:gd name="connsiteX7" fmla="*/ 78236 w 81885"/>
                <a:gd name="connsiteY7" fmla="*/ 33386 h 81526"/>
                <a:gd name="connsiteX8" fmla="*/ 77276 w 81885"/>
                <a:gd name="connsiteY8" fmla="*/ 32387 h 8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885" h="81526">
                  <a:moveTo>
                    <a:pt x="77276" y="32387"/>
                  </a:moveTo>
                  <a:lnTo>
                    <a:pt x="49578" y="4679"/>
                  </a:lnTo>
                  <a:cubicBezTo>
                    <a:pt x="43571" y="-1463"/>
                    <a:pt x="33723" y="-1572"/>
                    <a:pt x="27582" y="4434"/>
                  </a:cubicBezTo>
                  <a:cubicBezTo>
                    <a:pt x="27500" y="4514"/>
                    <a:pt x="27418" y="4596"/>
                    <a:pt x="27337" y="4679"/>
                  </a:cubicBezTo>
                  <a:lnTo>
                    <a:pt x="0" y="31997"/>
                  </a:lnTo>
                  <a:lnTo>
                    <a:pt x="49530" y="81527"/>
                  </a:lnTo>
                  <a:lnTo>
                    <a:pt x="76838" y="54218"/>
                  </a:lnTo>
                  <a:cubicBezTo>
                    <a:pt x="82977" y="48852"/>
                    <a:pt x="83603" y="39525"/>
                    <a:pt x="78236" y="33386"/>
                  </a:cubicBezTo>
                  <a:cubicBezTo>
                    <a:pt x="77932" y="33039"/>
                    <a:pt x="77612" y="32705"/>
                    <a:pt x="77276" y="32387"/>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97" name="组合 296">
            <a:extLst>
              <a:ext uri="{FF2B5EF4-FFF2-40B4-BE49-F238E27FC236}">
                <a16:creationId xmlns="" xmlns:a16="http://schemas.microsoft.com/office/drawing/2014/main" id="{875696F1-A3EC-4670-A973-A2F31E0AC2AD}"/>
              </a:ext>
            </a:extLst>
          </p:cNvPr>
          <p:cNvGrpSpPr/>
          <p:nvPr/>
        </p:nvGrpSpPr>
        <p:grpSpPr>
          <a:xfrm>
            <a:off x="7269480" y="920115"/>
            <a:ext cx="762000" cy="628650"/>
            <a:chOff x="7269480" y="920115"/>
            <a:chExt cx="762000" cy="628650"/>
          </a:xfrm>
        </p:grpSpPr>
        <p:sp>
          <p:nvSpPr>
            <p:cNvPr id="105" name="图形 10" descr="照相机 纯色填充">
              <a:extLst>
                <a:ext uri="{FF2B5EF4-FFF2-40B4-BE49-F238E27FC236}">
                  <a16:creationId xmlns="" xmlns:a16="http://schemas.microsoft.com/office/drawing/2014/main" id="{042BC313-053B-4B2D-84C4-5C8D7B1F15ED}"/>
                </a:ext>
              </a:extLst>
            </p:cNvPr>
            <p:cNvSpPr/>
            <p:nvPr/>
          </p:nvSpPr>
          <p:spPr>
            <a:xfrm>
              <a:off x="7269480" y="920115"/>
              <a:ext cx="762000" cy="628650"/>
            </a:xfrm>
            <a:custGeom>
              <a:avLst/>
              <a:gdLst>
                <a:gd name="connsiteX0" fmla="*/ 381000 w 762000"/>
                <a:gd name="connsiteY0" fmla="*/ 552450 h 628650"/>
                <a:gd name="connsiteX1" fmla="*/ 209550 w 762000"/>
                <a:gd name="connsiteY1" fmla="*/ 381000 h 628650"/>
                <a:gd name="connsiteX2" fmla="*/ 381000 w 762000"/>
                <a:gd name="connsiteY2" fmla="*/ 209550 h 628650"/>
                <a:gd name="connsiteX3" fmla="*/ 552450 w 762000"/>
                <a:gd name="connsiteY3" fmla="*/ 381000 h 628650"/>
                <a:gd name="connsiteX4" fmla="*/ 381000 w 762000"/>
                <a:gd name="connsiteY4" fmla="*/ 552450 h 628650"/>
                <a:gd name="connsiteX5" fmla="*/ 190500 w 762000"/>
                <a:gd name="connsiteY5" fmla="*/ 247650 h 628650"/>
                <a:gd name="connsiteX6" fmla="*/ 76200 w 762000"/>
                <a:gd name="connsiteY6" fmla="*/ 247650 h 628650"/>
                <a:gd name="connsiteX7" fmla="*/ 76200 w 762000"/>
                <a:gd name="connsiteY7" fmla="*/ 171450 h 628650"/>
                <a:gd name="connsiteX8" fmla="*/ 190500 w 762000"/>
                <a:gd name="connsiteY8" fmla="*/ 171450 h 628650"/>
                <a:gd name="connsiteX9" fmla="*/ 190500 w 762000"/>
                <a:gd name="connsiteY9" fmla="*/ 247650 h 628650"/>
                <a:gd name="connsiteX10" fmla="*/ 723900 w 762000"/>
                <a:gd name="connsiteY10" fmla="*/ 95250 h 628650"/>
                <a:gd name="connsiteX11" fmla="*/ 533400 w 762000"/>
                <a:gd name="connsiteY11" fmla="*/ 95250 h 628650"/>
                <a:gd name="connsiteX12" fmla="*/ 476250 w 762000"/>
                <a:gd name="connsiteY12" fmla="*/ 0 h 628650"/>
                <a:gd name="connsiteX13" fmla="*/ 285750 w 762000"/>
                <a:gd name="connsiteY13" fmla="*/ 0 h 628650"/>
                <a:gd name="connsiteX14" fmla="*/ 228600 w 762000"/>
                <a:gd name="connsiteY14" fmla="*/ 95250 h 628650"/>
                <a:gd name="connsiteX15" fmla="*/ 38100 w 762000"/>
                <a:gd name="connsiteY15" fmla="*/ 95250 h 628650"/>
                <a:gd name="connsiteX16" fmla="*/ 0 w 762000"/>
                <a:gd name="connsiteY16" fmla="*/ 133350 h 628650"/>
                <a:gd name="connsiteX17" fmla="*/ 0 w 762000"/>
                <a:gd name="connsiteY17" fmla="*/ 590550 h 628650"/>
                <a:gd name="connsiteX18" fmla="*/ 38100 w 762000"/>
                <a:gd name="connsiteY18" fmla="*/ 628650 h 628650"/>
                <a:gd name="connsiteX19" fmla="*/ 723900 w 762000"/>
                <a:gd name="connsiteY19" fmla="*/ 628650 h 628650"/>
                <a:gd name="connsiteX20" fmla="*/ 762000 w 762000"/>
                <a:gd name="connsiteY20" fmla="*/ 590550 h 628650"/>
                <a:gd name="connsiteX21" fmla="*/ 762000 w 762000"/>
                <a:gd name="connsiteY21" fmla="*/ 133350 h 628650"/>
                <a:gd name="connsiteX22" fmla="*/ 723900 w 762000"/>
                <a:gd name="connsiteY22" fmla="*/ 95250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62000" h="628650">
                  <a:moveTo>
                    <a:pt x="381000" y="552450"/>
                  </a:moveTo>
                  <a:cubicBezTo>
                    <a:pt x="285750" y="552450"/>
                    <a:pt x="209550" y="476250"/>
                    <a:pt x="209550" y="381000"/>
                  </a:cubicBezTo>
                  <a:cubicBezTo>
                    <a:pt x="209550" y="285750"/>
                    <a:pt x="285750" y="209550"/>
                    <a:pt x="381000" y="209550"/>
                  </a:cubicBezTo>
                  <a:cubicBezTo>
                    <a:pt x="476250" y="209550"/>
                    <a:pt x="552450" y="285750"/>
                    <a:pt x="552450" y="381000"/>
                  </a:cubicBezTo>
                  <a:cubicBezTo>
                    <a:pt x="552450" y="476250"/>
                    <a:pt x="476250" y="552450"/>
                    <a:pt x="381000" y="552450"/>
                  </a:cubicBezTo>
                  <a:close/>
                  <a:moveTo>
                    <a:pt x="190500" y="247650"/>
                  </a:moveTo>
                  <a:lnTo>
                    <a:pt x="76200" y="247650"/>
                  </a:lnTo>
                  <a:lnTo>
                    <a:pt x="76200" y="171450"/>
                  </a:lnTo>
                  <a:lnTo>
                    <a:pt x="190500" y="171450"/>
                  </a:lnTo>
                  <a:lnTo>
                    <a:pt x="190500" y="247650"/>
                  </a:lnTo>
                  <a:close/>
                  <a:moveTo>
                    <a:pt x="723900" y="95250"/>
                  </a:moveTo>
                  <a:lnTo>
                    <a:pt x="533400" y="95250"/>
                  </a:lnTo>
                  <a:lnTo>
                    <a:pt x="476250" y="0"/>
                  </a:lnTo>
                  <a:lnTo>
                    <a:pt x="285750" y="0"/>
                  </a:lnTo>
                  <a:lnTo>
                    <a:pt x="228600" y="95250"/>
                  </a:lnTo>
                  <a:lnTo>
                    <a:pt x="38100" y="95250"/>
                  </a:lnTo>
                  <a:cubicBezTo>
                    <a:pt x="17145" y="95250"/>
                    <a:pt x="0" y="112395"/>
                    <a:pt x="0" y="133350"/>
                  </a:cubicBezTo>
                  <a:lnTo>
                    <a:pt x="0" y="590550"/>
                  </a:lnTo>
                  <a:cubicBezTo>
                    <a:pt x="0" y="611505"/>
                    <a:pt x="17145" y="628650"/>
                    <a:pt x="38100" y="628650"/>
                  </a:cubicBezTo>
                  <a:lnTo>
                    <a:pt x="723900" y="628650"/>
                  </a:lnTo>
                  <a:cubicBezTo>
                    <a:pt x="744855" y="628650"/>
                    <a:pt x="762000" y="611505"/>
                    <a:pt x="762000" y="590550"/>
                  </a:cubicBezTo>
                  <a:lnTo>
                    <a:pt x="762000" y="133350"/>
                  </a:lnTo>
                  <a:cubicBezTo>
                    <a:pt x="762000" y="112395"/>
                    <a:pt x="744855" y="95250"/>
                    <a:pt x="723900" y="9525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06" name="图形 10" descr="照相机 纯色填充">
              <a:extLst>
                <a:ext uri="{FF2B5EF4-FFF2-40B4-BE49-F238E27FC236}">
                  <a16:creationId xmlns="" xmlns:a16="http://schemas.microsoft.com/office/drawing/2014/main" id="{042BC313-053B-4B2D-84C4-5C8D7B1F15ED}"/>
                </a:ext>
              </a:extLst>
            </p:cNvPr>
            <p:cNvSpPr/>
            <p:nvPr/>
          </p:nvSpPr>
          <p:spPr>
            <a:xfrm>
              <a:off x="7517130" y="1167765"/>
              <a:ext cx="266700" cy="266700"/>
            </a:xfrm>
            <a:custGeom>
              <a:avLst/>
              <a:gdLst>
                <a:gd name="connsiteX0" fmla="*/ 133350 w 266700"/>
                <a:gd name="connsiteY0" fmla="*/ 38100 h 266700"/>
                <a:gd name="connsiteX1" fmla="*/ 38100 w 266700"/>
                <a:gd name="connsiteY1" fmla="*/ 133350 h 266700"/>
                <a:gd name="connsiteX2" fmla="*/ 133350 w 266700"/>
                <a:gd name="connsiteY2" fmla="*/ 228600 h 266700"/>
                <a:gd name="connsiteX3" fmla="*/ 228600 w 266700"/>
                <a:gd name="connsiteY3" fmla="*/ 133350 h 266700"/>
                <a:gd name="connsiteX4" fmla="*/ 133350 w 266700"/>
                <a:gd name="connsiteY4" fmla="*/ 38100 h 266700"/>
                <a:gd name="connsiteX5" fmla="*/ 133350 w 266700"/>
                <a:gd name="connsiteY5" fmla="*/ 266700 h 266700"/>
                <a:gd name="connsiteX6" fmla="*/ 0 w 266700"/>
                <a:gd name="connsiteY6" fmla="*/ 133350 h 266700"/>
                <a:gd name="connsiteX7" fmla="*/ 133350 w 266700"/>
                <a:gd name="connsiteY7" fmla="*/ 0 h 266700"/>
                <a:gd name="connsiteX8" fmla="*/ 266700 w 266700"/>
                <a:gd name="connsiteY8" fmla="*/ 133350 h 266700"/>
                <a:gd name="connsiteX9" fmla="*/ 133350 w 266700"/>
                <a:gd name="connsiteY9" fmla="*/ 26670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700" h="266700">
                  <a:moveTo>
                    <a:pt x="133350" y="38100"/>
                  </a:moveTo>
                  <a:cubicBezTo>
                    <a:pt x="80010" y="38100"/>
                    <a:pt x="38100" y="80010"/>
                    <a:pt x="38100" y="133350"/>
                  </a:cubicBezTo>
                  <a:cubicBezTo>
                    <a:pt x="38100" y="186690"/>
                    <a:pt x="80010" y="228600"/>
                    <a:pt x="133350" y="228600"/>
                  </a:cubicBezTo>
                  <a:cubicBezTo>
                    <a:pt x="186690" y="228600"/>
                    <a:pt x="228600" y="186690"/>
                    <a:pt x="228600" y="133350"/>
                  </a:cubicBezTo>
                  <a:cubicBezTo>
                    <a:pt x="228600" y="80010"/>
                    <a:pt x="186690" y="38100"/>
                    <a:pt x="133350" y="38100"/>
                  </a:cubicBezTo>
                  <a:close/>
                  <a:moveTo>
                    <a:pt x="133350" y="266700"/>
                  </a:moveTo>
                  <a:cubicBezTo>
                    <a:pt x="59055" y="266700"/>
                    <a:pt x="0" y="207645"/>
                    <a:pt x="0" y="133350"/>
                  </a:cubicBezTo>
                  <a:cubicBezTo>
                    <a:pt x="0" y="59055"/>
                    <a:pt x="59055" y="0"/>
                    <a:pt x="133350" y="0"/>
                  </a:cubicBezTo>
                  <a:cubicBezTo>
                    <a:pt x="207645" y="0"/>
                    <a:pt x="266700" y="59055"/>
                    <a:pt x="266700" y="133350"/>
                  </a:cubicBezTo>
                  <a:cubicBezTo>
                    <a:pt x="266700" y="207645"/>
                    <a:pt x="207645" y="266700"/>
                    <a:pt x="133350" y="26670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305" name="组合 304">
            <a:extLst>
              <a:ext uri="{FF2B5EF4-FFF2-40B4-BE49-F238E27FC236}">
                <a16:creationId xmlns="" xmlns:a16="http://schemas.microsoft.com/office/drawing/2014/main" id="{3344D756-6AD3-491E-8D0C-D1277A36D226}"/>
              </a:ext>
            </a:extLst>
          </p:cNvPr>
          <p:cNvGrpSpPr/>
          <p:nvPr/>
        </p:nvGrpSpPr>
        <p:grpSpPr>
          <a:xfrm>
            <a:off x="8919603" y="841057"/>
            <a:ext cx="580650" cy="783908"/>
            <a:chOff x="8919603" y="841057"/>
            <a:chExt cx="580650" cy="783908"/>
          </a:xfrm>
        </p:grpSpPr>
        <p:sp>
          <p:nvSpPr>
            <p:cNvPr id="107" name="图形 12" descr="信号塔 纯色填充">
              <a:extLst>
                <a:ext uri="{FF2B5EF4-FFF2-40B4-BE49-F238E27FC236}">
                  <a16:creationId xmlns="" xmlns:a16="http://schemas.microsoft.com/office/drawing/2014/main" id="{95F86901-D224-40EC-8396-ED5F61DFE0B3}"/>
                </a:ext>
              </a:extLst>
            </p:cNvPr>
            <p:cNvSpPr/>
            <p:nvPr/>
          </p:nvSpPr>
          <p:spPr>
            <a:xfrm>
              <a:off x="9095417" y="948690"/>
              <a:ext cx="60012" cy="161925"/>
            </a:xfrm>
            <a:custGeom>
              <a:avLst/>
              <a:gdLst>
                <a:gd name="connsiteX0" fmla="*/ 33343 w 60012"/>
                <a:gd name="connsiteY0" fmla="*/ 161925 h 161925"/>
                <a:gd name="connsiteX1" fmla="*/ 60013 w 60012"/>
                <a:gd name="connsiteY1" fmla="*/ 135255 h 161925"/>
                <a:gd name="connsiteX2" fmla="*/ 60013 w 60012"/>
                <a:gd name="connsiteY2" fmla="*/ 26670 h 161925"/>
                <a:gd name="connsiteX3" fmla="*/ 33343 w 60012"/>
                <a:gd name="connsiteY3" fmla="*/ 0 h 161925"/>
                <a:gd name="connsiteX4" fmla="*/ 33343 w 60012"/>
                <a:gd name="connsiteY4" fmla="*/ 161925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12" h="161925">
                  <a:moveTo>
                    <a:pt x="33343" y="161925"/>
                  </a:moveTo>
                  <a:lnTo>
                    <a:pt x="60013" y="135255"/>
                  </a:lnTo>
                  <a:cubicBezTo>
                    <a:pt x="30788" y="104960"/>
                    <a:pt x="30788" y="56965"/>
                    <a:pt x="60013" y="26670"/>
                  </a:cubicBezTo>
                  <a:lnTo>
                    <a:pt x="33343" y="0"/>
                  </a:lnTo>
                  <a:cubicBezTo>
                    <a:pt x="-11114" y="44821"/>
                    <a:pt x="-11114" y="117104"/>
                    <a:pt x="33343" y="161925"/>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08" name="图形 12" descr="信号塔 纯色填充">
              <a:extLst>
                <a:ext uri="{FF2B5EF4-FFF2-40B4-BE49-F238E27FC236}">
                  <a16:creationId xmlns="" xmlns:a16="http://schemas.microsoft.com/office/drawing/2014/main" id="{95F86901-D224-40EC-8396-ED5F61DFE0B3}"/>
                </a:ext>
              </a:extLst>
            </p:cNvPr>
            <p:cNvSpPr/>
            <p:nvPr/>
          </p:nvSpPr>
          <p:spPr>
            <a:xfrm>
              <a:off x="9019229" y="895349"/>
              <a:ext cx="82860" cy="268604"/>
            </a:xfrm>
            <a:custGeom>
              <a:avLst/>
              <a:gdLst>
                <a:gd name="connsiteX0" fmla="*/ 56191 w 82860"/>
                <a:gd name="connsiteY0" fmla="*/ 268605 h 268604"/>
                <a:gd name="connsiteX1" fmla="*/ 82861 w 82860"/>
                <a:gd name="connsiteY1" fmla="*/ 241935 h 268604"/>
                <a:gd name="connsiteX2" fmla="*/ 82178 w 82860"/>
                <a:gd name="connsiteY2" fmla="*/ 27353 h 268604"/>
                <a:gd name="connsiteX3" fmla="*/ 82861 w 82860"/>
                <a:gd name="connsiteY3" fmla="*/ 26670 h 268604"/>
                <a:gd name="connsiteX4" fmla="*/ 56191 w 82860"/>
                <a:gd name="connsiteY4" fmla="*/ 0 h 268604"/>
                <a:gd name="connsiteX5" fmla="*/ 54292 w 82860"/>
                <a:gd name="connsiteY5" fmla="*/ 266707 h 268604"/>
                <a:gd name="connsiteX6" fmla="*/ 56191 w 82860"/>
                <a:gd name="connsiteY6" fmla="*/ 268605 h 268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860" h="268604">
                  <a:moveTo>
                    <a:pt x="56191" y="268605"/>
                  </a:moveTo>
                  <a:lnTo>
                    <a:pt x="82861" y="241935"/>
                  </a:lnTo>
                  <a:cubicBezTo>
                    <a:pt x="23417" y="182869"/>
                    <a:pt x="23111" y="86797"/>
                    <a:pt x="82178" y="27353"/>
                  </a:cubicBezTo>
                  <a:cubicBezTo>
                    <a:pt x="82404" y="27124"/>
                    <a:pt x="82632" y="26897"/>
                    <a:pt x="82861" y="26670"/>
                  </a:cubicBezTo>
                  <a:lnTo>
                    <a:pt x="56191" y="0"/>
                  </a:lnTo>
                  <a:cubicBezTo>
                    <a:pt x="-17983" y="73125"/>
                    <a:pt x="-18832" y="192534"/>
                    <a:pt x="54292" y="266707"/>
                  </a:cubicBezTo>
                  <a:cubicBezTo>
                    <a:pt x="54921" y="267344"/>
                    <a:pt x="55553" y="267976"/>
                    <a:pt x="56191" y="268605"/>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09" name="图形 12" descr="信号塔 纯色填充">
              <a:extLst>
                <a:ext uri="{FF2B5EF4-FFF2-40B4-BE49-F238E27FC236}">
                  <a16:creationId xmlns="" xmlns:a16="http://schemas.microsoft.com/office/drawing/2014/main" id="{95F86901-D224-40EC-8396-ED5F61DFE0B3}"/>
                </a:ext>
              </a:extLst>
            </p:cNvPr>
            <p:cNvSpPr/>
            <p:nvPr/>
          </p:nvSpPr>
          <p:spPr>
            <a:xfrm>
              <a:off x="8943003" y="841057"/>
              <a:ext cx="104793" cy="377189"/>
            </a:xfrm>
            <a:custGeom>
              <a:avLst/>
              <a:gdLst>
                <a:gd name="connsiteX0" fmla="*/ 104794 w 104793"/>
                <a:gd name="connsiteY0" fmla="*/ 350520 h 377189"/>
                <a:gd name="connsiteX1" fmla="*/ 104794 w 104793"/>
                <a:gd name="connsiteY1" fmla="*/ 26670 h 377189"/>
                <a:gd name="connsiteX2" fmla="*/ 78124 w 104793"/>
                <a:gd name="connsiteY2" fmla="*/ 0 h 377189"/>
                <a:gd name="connsiteX3" fmla="*/ 78105 w 104793"/>
                <a:gd name="connsiteY3" fmla="*/ 377171 h 377189"/>
                <a:gd name="connsiteX4" fmla="*/ 78124 w 104793"/>
                <a:gd name="connsiteY4" fmla="*/ 377190 h 377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93" h="377189">
                  <a:moveTo>
                    <a:pt x="104794" y="350520"/>
                  </a:moveTo>
                  <a:cubicBezTo>
                    <a:pt x="15879" y="260879"/>
                    <a:pt x="15879" y="116311"/>
                    <a:pt x="104794" y="26670"/>
                  </a:cubicBezTo>
                  <a:lnTo>
                    <a:pt x="78124" y="0"/>
                  </a:lnTo>
                  <a:cubicBezTo>
                    <a:pt x="-26034" y="104147"/>
                    <a:pt x="-26042" y="273012"/>
                    <a:pt x="78105" y="377171"/>
                  </a:cubicBezTo>
                  <a:cubicBezTo>
                    <a:pt x="78112" y="377178"/>
                    <a:pt x="78117" y="377183"/>
                    <a:pt x="78124" y="37719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10" name="图形 12" descr="信号塔 纯色填充">
              <a:extLst>
                <a:ext uri="{FF2B5EF4-FFF2-40B4-BE49-F238E27FC236}">
                  <a16:creationId xmlns="" xmlns:a16="http://schemas.microsoft.com/office/drawing/2014/main" id="{95F86901-D224-40EC-8396-ED5F61DFE0B3}"/>
                </a:ext>
              </a:extLst>
            </p:cNvPr>
            <p:cNvSpPr/>
            <p:nvPr/>
          </p:nvSpPr>
          <p:spPr>
            <a:xfrm>
              <a:off x="9264015" y="948690"/>
              <a:ext cx="60012" cy="161925"/>
            </a:xfrm>
            <a:custGeom>
              <a:avLst/>
              <a:gdLst>
                <a:gd name="connsiteX0" fmla="*/ 26670 w 60012"/>
                <a:gd name="connsiteY0" fmla="*/ 161925 h 161925"/>
                <a:gd name="connsiteX1" fmla="*/ 26670 w 60012"/>
                <a:gd name="connsiteY1" fmla="*/ 0 h 161925"/>
                <a:gd name="connsiteX2" fmla="*/ 0 w 60012"/>
                <a:gd name="connsiteY2" fmla="*/ 26670 h 161925"/>
                <a:gd name="connsiteX3" fmla="*/ 21907 w 60012"/>
                <a:gd name="connsiteY3" fmla="*/ 80963 h 161925"/>
                <a:gd name="connsiteX4" fmla="*/ 0 w 60012"/>
                <a:gd name="connsiteY4" fmla="*/ 135255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12" h="161925">
                  <a:moveTo>
                    <a:pt x="26670" y="161925"/>
                  </a:moveTo>
                  <a:cubicBezTo>
                    <a:pt x="71127" y="117104"/>
                    <a:pt x="71127" y="44821"/>
                    <a:pt x="26670" y="0"/>
                  </a:cubicBezTo>
                  <a:lnTo>
                    <a:pt x="0" y="26670"/>
                  </a:lnTo>
                  <a:cubicBezTo>
                    <a:pt x="14241" y="41128"/>
                    <a:pt x="22126" y="60669"/>
                    <a:pt x="21907" y="80963"/>
                  </a:cubicBezTo>
                  <a:cubicBezTo>
                    <a:pt x="21941" y="101219"/>
                    <a:pt x="14083" y="120693"/>
                    <a:pt x="0" y="135255"/>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11" name="图形 12" descr="信号塔 纯色填充">
              <a:extLst>
                <a:ext uri="{FF2B5EF4-FFF2-40B4-BE49-F238E27FC236}">
                  <a16:creationId xmlns="" xmlns:a16="http://schemas.microsoft.com/office/drawing/2014/main" id="{95F86901-D224-40EC-8396-ED5F61DFE0B3}"/>
                </a:ext>
              </a:extLst>
            </p:cNvPr>
            <p:cNvSpPr/>
            <p:nvPr/>
          </p:nvSpPr>
          <p:spPr>
            <a:xfrm>
              <a:off x="9317354" y="895349"/>
              <a:ext cx="82860" cy="268604"/>
            </a:xfrm>
            <a:custGeom>
              <a:avLst/>
              <a:gdLst>
                <a:gd name="connsiteX0" fmla="*/ 0 w 82860"/>
                <a:gd name="connsiteY0" fmla="*/ 241935 h 268604"/>
                <a:gd name="connsiteX1" fmla="*/ 26670 w 82860"/>
                <a:gd name="connsiteY1" fmla="*/ 268605 h 268604"/>
                <a:gd name="connsiteX2" fmla="*/ 28568 w 82860"/>
                <a:gd name="connsiteY2" fmla="*/ 1898 h 268604"/>
                <a:gd name="connsiteX3" fmla="*/ 26670 w 82860"/>
                <a:gd name="connsiteY3" fmla="*/ 0 h 268604"/>
                <a:gd name="connsiteX4" fmla="*/ 0 w 82860"/>
                <a:gd name="connsiteY4" fmla="*/ 26670 h 268604"/>
                <a:gd name="connsiteX5" fmla="*/ 683 w 82860"/>
                <a:gd name="connsiteY5" fmla="*/ 241252 h 268604"/>
                <a:gd name="connsiteX6" fmla="*/ 0 w 82860"/>
                <a:gd name="connsiteY6" fmla="*/ 241935 h 268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860" h="268604">
                  <a:moveTo>
                    <a:pt x="0" y="241935"/>
                  </a:moveTo>
                  <a:lnTo>
                    <a:pt x="26670" y="268605"/>
                  </a:lnTo>
                  <a:cubicBezTo>
                    <a:pt x="100843" y="195480"/>
                    <a:pt x="101693" y="76071"/>
                    <a:pt x="28568" y="1898"/>
                  </a:cubicBezTo>
                  <a:cubicBezTo>
                    <a:pt x="27940" y="1261"/>
                    <a:pt x="27307" y="629"/>
                    <a:pt x="26670" y="0"/>
                  </a:cubicBezTo>
                  <a:lnTo>
                    <a:pt x="0" y="26670"/>
                  </a:lnTo>
                  <a:cubicBezTo>
                    <a:pt x="59444" y="85736"/>
                    <a:pt x="59749" y="181808"/>
                    <a:pt x="683" y="241252"/>
                  </a:cubicBezTo>
                  <a:cubicBezTo>
                    <a:pt x="456" y="241481"/>
                    <a:pt x="229" y="241708"/>
                    <a:pt x="0" y="241935"/>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12" name="图形 12" descr="信号塔 纯色填充">
              <a:extLst>
                <a:ext uri="{FF2B5EF4-FFF2-40B4-BE49-F238E27FC236}">
                  <a16:creationId xmlns="" xmlns:a16="http://schemas.microsoft.com/office/drawing/2014/main" id="{95F86901-D224-40EC-8396-ED5F61DFE0B3}"/>
                </a:ext>
              </a:extLst>
            </p:cNvPr>
            <p:cNvSpPr/>
            <p:nvPr/>
          </p:nvSpPr>
          <p:spPr>
            <a:xfrm>
              <a:off x="9371647" y="841057"/>
              <a:ext cx="104793" cy="377189"/>
            </a:xfrm>
            <a:custGeom>
              <a:avLst/>
              <a:gdLst>
                <a:gd name="connsiteX0" fmla="*/ 0 w 104793"/>
                <a:gd name="connsiteY0" fmla="*/ 350520 h 377189"/>
                <a:gd name="connsiteX1" fmla="*/ 26670 w 104793"/>
                <a:gd name="connsiteY1" fmla="*/ 377190 h 377189"/>
                <a:gd name="connsiteX2" fmla="*/ 26689 w 104793"/>
                <a:gd name="connsiteY2" fmla="*/ 19 h 377189"/>
                <a:gd name="connsiteX3" fmla="*/ 26670 w 104793"/>
                <a:gd name="connsiteY3" fmla="*/ 0 h 377189"/>
                <a:gd name="connsiteX4" fmla="*/ 0 w 104793"/>
                <a:gd name="connsiteY4" fmla="*/ 26670 h 377189"/>
                <a:gd name="connsiteX5" fmla="*/ 0 w 104793"/>
                <a:gd name="connsiteY5" fmla="*/ 350520 h 377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93" h="377189">
                  <a:moveTo>
                    <a:pt x="0" y="350520"/>
                  </a:moveTo>
                  <a:lnTo>
                    <a:pt x="26670" y="377190"/>
                  </a:lnTo>
                  <a:cubicBezTo>
                    <a:pt x="130828" y="273043"/>
                    <a:pt x="130836" y="104178"/>
                    <a:pt x="26689" y="19"/>
                  </a:cubicBezTo>
                  <a:cubicBezTo>
                    <a:pt x="26683" y="13"/>
                    <a:pt x="26677" y="6"/>
                    <a:pt x="26670" y="0"/>
                  </a:cubicBezTo>
                  <a:lnTo>
                    <a:pt x="0" y="26670"/>
                  </a:lnTo>
                  <a:cubicBezTo>
                    <a:pt x="88915" y="116311"/>
                    <a:pt x="88915" y="260879"/>
                    <a:pt x="0" y="35052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13" name="图形 12" descr="信号塔 纯色填充">
              <a:extLst>
                <a:ext uri="{FF2B5EF4-FFF2-40B4-BE49-F238E27FC236}">
                  <a16:creationId xmlns="" xmlns:a16="http://schemas.microsoft.com/office/drawing/2014/main" id="{95F86901-D224-40EC-8396-ED5F61DFE0B3}"/>
                </a:ext>
              </a:extLst>
            </p:cNvPr>
            <p:cNvSpPr/>
            <p:nvPr/>
          </p:nvSpPr>
          <p:spPr>
            <a:xfrm>
              <a:off x="8919603" y="991465"/>
              <a:ext cx="580650" cy="633500"/>
            </a:xfrm>
            <a:custGeom>
              <a:avLst/>
              <a:gdLst>
                <a:gd name="connsiteX0" fmla="*/ 580631 w 580650"/>
                <a:gd name="connsiteY0" fmla="*/ 611687 h 633500"/>
                <a:gd name="connsiteX1" fmla="*/ 580631 w 580650"/>
                <a:gd name="connsiteY1" fmla="*/ 611687 h 633500"/>
                <a:gd name="connsiteX2" fmla="*/ 579012 w 580650"/>
                <a:gd name="connsiteY2" fmla="*/ 606830 h 633500"/>
                <a:gd name="connsiteX3" fmla="*/ 579012 w 580650"/>
                <a:gd name="connsiteY3" fmla="*/ 606258 h 633500"/>
                <a:gd name="connsiteX4" fmla="*/ 307550 w 580650"/>
                <a:gd name="connsiteY4" fmla="*/ 77621 h 633500"/>
                <a:gd name="connsiteX5" fmla="*/ 304406 w 580650"/>
                <a:gd name="connsiteY5" fmla="*/ 73430 h 633500"/>
                <a:gd name="connsiteX6" fmla="*/ 325439 w 580650"/>
                <a:gd name="connsiteY6" fmla="*/ 23822 h 633500"/>
                <a:gd name="connsiteX7" fmla="*/ 275831 w 580650"/>
                <a:gd name="connsiteY7" fmla="*/ 2790 h 633500"/>
                <a:gd name="connsiteX8" fmla="*/ 254799 w 580650"/>
                <a:gd name="connsiteY8" fmla="*/ 52397 h 633500"/>
                <a:gd name="connsiteX9" fmla="*/ 275831 w 580650"/>
                <a:gd name="connsiteY9" fmla="*/ 73430 h 633500"/>
                <a:gd name="connsiteX10" fmla="*/ 273260 w 580650"/>
                <a:gd name="connsiteY10" fmla="*/ 77144 h 633500"/>
                <a:gd name="connsiteX11" fmla="*/ 1797 w 580650"/>
                <a:gd name="connsiteY11" fmla="*/ 605782 h 633500"/>
                <a:gd name="connsiteX12" fmla="*/ 1797 w 580650"/>
                <a:gd name="connsiteY12" fmla="*/ 606353 h 633500"/>
                <a:gd name="connsiteX13" fmla="*/ 178 w 580650"/>
                <a:gd name="connsiteY13" fmla="*/ 611211 h 633500"/>
                <a:gd name="connsiteX14" fmla="*/ 178 w 580650"/>
                <a:gd name="connsiteY14" fmla="*/ 611211 h 633500"/>
                <a:gd name="connsiteX15" fmla="*/ 178 w 580650"/>
                <a:gd name="connsiteY15" fmla="*/ 615974 h 633500"/>
                <a:gd name="connsiteX16" fmla="*/ 178 w 580650"/>
                <a:gd name="connsiteY16" fmla="*/ 617117 h 633500"/>
                <a:gd name="connsiteX17" fmla="*/ 1511 w 580650"/>
                <a:gd name="connsiteY17" fmla="*/ 621593 h 633500"/>
                <a:gd name="connsiteX18" fmla="*/ 1511 w 580650"/>
                <a:gd name="connsiteY18" fmla="*/ 621593 h 633500"/>
                <a:gd name="connsiteX19" fmla="*/ 2845 w 580650"/>
                <a:gd name="connsiteY19" fmla="*/ 623689 h 633500"/>
                <a:gd name="connsiteX20" fmla="*/ 4750 w 580650"/>
                <a:gd name="connsiteY20" fmla="*/ 626451 h 633500"/>
                <a:gd name="connsiteX21" fmla="*/ 4750 w 580650"/>
                <a:gd name="connsiteY21" fmla="*/ 626451 h 633500"/>
                <a:gd name="connsiteX22" fmla="*/ 6274 w 580650"/>
                <a:gd name="connsiteY22" fmla="*/ 627594 h 633500"/>
                <a:gd name="connsiteX23" fmla="*/ 8941 w 580650"/>
                <a:gd name="connsiteY23" fmla="*/ 629690 h 633500"/>
                <a:gd name="connsiteX24" fmla="*/ 11227 w 580650"/>
                <a:gd name="connsiteY24" fmla="*/ 630737 h 633500"/>
                <a:gd name="connsiteX25" fmla="*/ 14084 w 580650"/>
                <a:gd name="connsiteY25" fmla="*/ 631785 h 633500"/>
                <a:gd name="connsiteX26" fmla="*/ 16561 w 580650"/>
                <a:gd name="connsiteY26" fmla="*/ 631785 h 633500"/>
                <a:gd name="connsiteX27" fmla="*/ 18656 w 580650"/>
                <a:gd name="connsiteY27" fmla="*/ 633500 h 633500"/>
                <a:gd name="connsiteX28" fmla="*/ 19990 w 580650"/>
                <a:gd name="connsiteY28" fmla="*/ 633500 h 633500"/>
                <a:gd name="connsiteX29" fmla="*/ 21228 w 580650"/>
                <a:gd name="connsiteY29" fmla="*/ 633500 h 633500"/>
                <a:gd name="connsiteX30" fmla="*/ 26276 w 580650"/>
                <a:gd name="connsiteY30" fmla="*/ 632166 h 633500"/>
                <a:gd name="connsiteX31" fmla="*/ 290309 w 580650"/>
                <a:gd name="connsiteY31" fmla="*/ 516056 h 633500"/>
                <a:gd name="connsiteX32" fmla="*/ 553961 w 580650"/>
                <a:gd name="connsiteY32" fmla="*/ 631880 h 633500"/>
                <a:gd name="connsiteX33" fmla="*/ 561581 w 580650"/>
                <a:gd name="connsiteY33" fmla="*/ 633500 h 633500"/>
                <a:gd name="connsiteX34" fmla="*/ 561581 w 580650"/>
                <a:gd name="connsiteY34" fmla="*/ 633500 h 633500"/>
                <a:gd name="connsiteX35" fmla="*/ 566249 w 580650"/>
                <a:gd name="connsiteY35" fmla="*/ 632833 h 633500"/>
                <a:gd name="connsiteX36" fmla="*/ 567582 w 580650"/>
                <a:gd name="connsiteY36" fmla="*/ 632833 h 633500"/>
                <a:gd name="connsiteX37" fmla="*/ 571106 w 580650"/>
                <a:gd name="connsiteY37" fmla="*/ 631214 h 633500"/>
                <a:gd name="connsiteX38" fmla="*/ 571964 w 580650"/>
                <a:gd name="connsiteY38" fmla="*/ 630642 h 633500"/>
                <a:gd name="connsiteX39" fmla="*/ 575393 w 580650"/>
                <a:gd name="connsiteY39" fmla="*/ 627880 h 633500"/>
                <a:gd name="connsiteX40" fmla="*/ 575393 w 580650"/>
                <a:gd name="connsiteY40" fmla="*/ 627880 h 633500"/>
                <a:gd name="connsiteX41" fmla="*/ 577393 w 580650"/>
                <a:gd name="connsiteY41" fmla="*/ 624927 h 633500"/>
                <a:gd name="connsiteX42" fmla="*/ 578536 w 580650"/>
                <a:gd name="connsiteY42" fmla="*/ 623022 h 633500"/>
                <a:gd name="connsiteX43" fmla="*/ 578536 w 580650"/>
                <a:gd name="connsiteY43" fmla="*/ 623022 h 633500"/>
                <a:gd name="connsiteX44" fmla="*/ 579869 w 580650"/>
                <a:gd name="connsiteY44" fmla="*/ 618450 h 633500"/>
                <a:gd name="connsiteX45" fmla="*/ 579869 w 580650"/>
                <a:gd name="connsiteY45" fmla="*/ 617402 h 633500"/>
                <a:gd name="connsiteX46" fmla="*/ 580631 w 580650"/>
                <a:gd name="connsiteY46" fmla="*/ 611687 h 633500"/>
                <a:gd name="connsiteX47" fmla="*/ 418706 w 580650"/>
                <a:gd name="connsiteY47" fmla="*/ 377849 h 633500"/>
                <a:gd name="connsiteX48" fmla="*/ 322504 w 580650"/>
                <a:gd name="connsiteY48" fmla="*/ 312793 h 633500"/>
                <a:gd name="connsiteX49" fmla="*/ 368891 w 580650"/>
                <a:gd name="connsiteY49" fmla="*/ 281075 h 633500"/>
                <a:gd name="connsiteX50" fmla="*/ 290119 w 580650"/>
                <a:gd name="connsiteY50" fmla="*/ 127532 h 633500"/>
                <a:gd name="connsiteX51" fmla="*/ 351365 w 580650"/>
                <a:gd name="connsiteY51" fmla="*/ 246689 h 633500"/>
                <a:gd name="connsiteX52" fmla="*/ 288690 w 580650"/>
                <a:gd name="connsiteY52" fmla="*/ 289838 h 633500"/>
                <a:gd name="connsiteX53" fmla="*/ 231540 w 580650"/>
                <a:gd name="connsiteY53" fmla="*/ 251738 h 633500"/>
                <a:gd name="connsiteX54" fmla="*/ 227540 w 580650"/>
                <a:gd name="connsiteY54" fmla="*/ 249642 h 633500"/>
                <a:gd name="connsiteX55" fmla="*/ 210299 w 580650"/>
                <a:gd name="connsiteY55" fmla="*/ 282884 h 633500"/>
                <a:gd name="connsiteX56" fmla="*/ 254972 w 580650"/>
                <a:gd name="connsiteY56" fmla="*/ 313079 h 633500"/>
                <a:gd name="connsiteX57" fmla="*/ 161531 w 580650"/>
                <a:gd name="connsiteY57" fmla="*/ 377182 h 633500"/>
                <a:gd name="connsiteX58" fmla="*/ 60090 w 580650"/>
                <a:gd name="connsiteY58" fmla="*/ 575492 h 633500"/>
                <a:gd name="connsiteX59" fmla="*/ 127337 w 580650"/>
                <a:gd name="connsiteY59" fmla="*/ 444428 h 633500"/>
                <a:gd name="connsiteX60" fmla="*/ 242875 w 580650"/>
                <a:gd name="connsiteY60" fmla="*/ 495197 h 633500"/>
                <a:gd name="connsiteX61" fmla="*/ 166675 w 580650"/>
                <a:gd name="connsiteY61" fmla="*/ 420140 h 633500"/>
                <a:gd name="connsiteX62" fmla="*/ 288881 w 580650"/>
                <a:gd name="connsiteY62" fmla="*/ 336034 h 633500"/>
                <a:gd name="connsiteX63" fmla="*/ 413468 w 580650"/>
                <a:gd name="connsiteY63" fmla="*/ 420330 h 633500"/>
                <a:gd name="connsiteX64" fmla="*/ 290309 w 580650"/>
                <a:gd name="connsiteY64" fmla="*/ 474432 h 633500"/>
                <a:gd name="connsiteX65" fmla="*/ 490525 w 580650"/>
                <a:gd name="connsiteY65" fmla="*/ 562443 h 633500"/>
                <a:gd name="connsiteX66" fmla="*/ 337649 w 580650"/>
                <a:gd name="connsiteY66" fmla="*/ 495292 h 633500"/>
                <a:gd name="connsiteX67" fmla="*/ 452996 w 580650"/>
                <a:gd name="connsiteY67" fmla="*/ 444619 h 633500"/>
                <a:gd name="connsiteX68" fmla="*/ 520148 w 580650"/>
                <a:gd name="connsiteY68" fmla="*/ 575397 h 63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80650" h="633500">
                  <a:moveTo>
                    <a:pt x="580631" y="611687"/>
                  </a:moveTo>
                  <a:lnTo>
                    <a:pt x="580631" y="611687"/>
                  </a:lnTo>
                  <a:cubicBezTo>
                    <a:pt x="580338" y="609996"/>
                    <a:pt x="579792" y="608358"/>
                    <a:pt x="579012" y="606830"/>
                  </a:cubicBezTo>
                  <a:cubicBezTo>
                    <a:pt x="579012" y="606830"/>
                    <a:pt x="579012" y="606830"/>
                    <a:pt x="579012" y="606258"/>
                  </a:cubicBezTo>
                  <a:lnTo>
                    <a:pt x="307550" y="77621"/>
                  </a:lnTo>
                  <a:cubicBezTo>
                    <a:pt x="306723" y="76071"/>
                    <a:pt x="305663" y="74657"/>
                    <a:pt x="304406" y="73430"/>
                  </a:cubicBezTo>
                  <a:cubicBezTo>
                    <a:pt x="323913" y="65539"/>
                    <a:pt x="333329" y="43329"/>
                    <a:pt x="325439" y="23822"/>
                  </a:cubicBezTo>
                  <a:cubicBezTo>
                    <a:pt x="317548" y="4316"/>
                    <a:pt x="295338" y="-5100"/>
                    <a:pt x="275831" y="2790"/>
                  </a:cubicBezTo>
                  <a:cubicBezTo>
                    <a:pt x="256325" y="10681"/>
                    <a:pt x="246909" y="32891"/>
                    <a:pt x="254799" y="52397"/>
                  </a:cubicBezTo>
                  <a:cubicBezTo>
                    <a:pt x="258671" y="61968"/>
                    <a:pt x="266261" y="69558"/>
                    <a:pt x="275831" y="73430"/>
                  </a:cubicBezTo>
                  <a:cubicBezTo>
                    <a:pt x="274814" y="74549"/>
                    <a:pt x="273949" y="75798"/>
                    <a:pt x="273260" y="77144"/>
                  </a:cubicBezTo>
                  <a:lnTo>
                    <a:pt x="1797" y="605782"/>
                  </a:lnTo>
                  <a:cubicBezTo>
                    <a:pt x="1797" y="605782"/>
                    <a:pt x="1797" y="605782"/>
                    <a:pt x="1797" y="606353"/>
                  </a:cubicBezTo>
                  <a:cubicBezTo>
                    <a:pt x="1017" y="607882"/>
                    <a:pt x="471" y="609520"/>
                    <a:pt x="178" y="611211"/>
                  </a:cubicBezTo>
                  <a:lnTo>
                    <a:pt x="178" y="611211"/>
                  </a:lnTo>
                  <a:cubicBezTo>
                    <a:pt x="-59" y="612789"/>
                    <a:pt x="-59" y="614395"/>
                    <a:pt x="178" y="615974"/>
                  </a:cubicBezTo>
                  <a:cubicBezTo>
                    <a:pt x="178" y="615974"/>
                    <a:pt x="178" y="616736"/>
                    <a:pt x="178" y="617117"/>
                  </a:cubicBezTo>
                  <a:cubicBezTo>
                    <a:pt x="437" y="618658"/>
                    <a:pt x="885" y="620162"/>
                    <a:pt x="1511" y="621593"/>
                  </a:cubicBezTo>
                  <a:cubicBezTo>
                    <a:pt x="1511" y="621593"/>
                    <a:pt x="1511" y="621593"/>
                    <a:pt x="1511" y="621593"/>
                  </a:cubicBezTo>
                  <a:cubicBezTo>
                    <a:pt x="1511" y="621593"/>
                    <a:pt x="2464" y="622927"/>
                    <a:pt x="2845" y="623689"/>
                  </a:cubicBezTo>
                  <a:cubicBezTo>
                    <a:pt x="3425" y="624646"/>
                    <a:pt x="4061" y="625568"/>
                    <a:pt x="4750" y="626451"/>
                  </a:cubicBezTo>
                  <a:lnTo>
                    <a:pt x="4750" y="626451"/>
                  </a:lnTo>
                  <a:cubicBezTo>
                    <a:pt x="5235" y="626863"/>
                    <a:pt x="5743" y="627244"/>
                    <a:pt x="6274" y="627594"/>
                  </a:cubicBezTo>
                  <a:cubicBezTo>
                    <a:pt x="7097" y="628373"/>
                    <a:pt x="7989" y="629075"/>
                    <a:pt x="8941" y="629690"/>
                  </a:cubicBezTo>
                  <a:cubicBezTo>
                    <a:pt x="9685" y="630078"/>
                    <a:pt x="10448" y="630428"/>
                    <a:pt x="11227" y="630737"/>
                  </a:cubicBezTo>
                  <a:lnTo>
                    <a:pt x="14084" y="631785"/>
                  </a:lnTo>
                  <a:lnTo>
                    <a:pt x="16561" y="631785"/>
                  </a:lnTo>
                  <a:lnTo>
                    <a:pt x="18656" y="633500"/>
                  </a:lnTo>
                  <a:lnTo>
                    <a:pt x="19990" y="633500"/>
                  </a:lnTo>
                  <a:lnTo>
                    <a:pt x="21228" y="633500"/>
                  </a:lnTo>
                  <a:cubicBezTo>
                    <a:pt x="22973" y="633336"/>
                    <a:pt x="24679" y="632885"/>
                    <a:pt x="26276" y="632166"/>
                  </a:cubicBezTo>
                  <a:lnTo>
                    <a:pt x="290309" y="516056"/>
                  </a:lnTo>
                  <a:lnTo>
                    <a:pt x="553961" y="631880"/>
                  </a:lnTo>
                  <a:cubicBezTo>
                    <a:pt x="556353" y="632970"/>
                    <a:pt x="558953" y="633523"/>
                    <a:pt x="561581" y="633500"/>
                  </a:cubicBezTo>
                  <a:lnTo>
                    <a:pt x="561581" y="633500"/>
                  </a:lnTo>
                  <a:cubicBezTo>
                    <a:pt x="563159" y="633471"/>
                    <a:pt x="564727" y="633247"/>
                    <a:pt x="566249" y="632833"/>
                  </a:cubicBezTo>
                  <a:lnTo>
                    <a:pt x="567582" y="632833"/>
                  </a:lnTo>
                  <a:cubicBezTo>
                    <a:pt x="568792" y="632374"/>
                    <a:pt x="569970" y="631833"/>
                    <a:pt x="571106" y="631214"/>
                  </a:cubicBezTo>
                  <a:lnTo>
                    <a:pt x="571964" y="630642"/>
                  </a:lnTo>
                  <a:cubicBezTo>
                    <a:pt x="573210" y="629857"/>
                    <a:pt x="574360" y="628931"/>
                    <a:pt x="575393" y="627880"/>
                  </a:cubicBezTo>
                  <a:lnTo>
                    <a:pt x="575393" y="627880"/>
                  </a:lnTo>
                  <a:cubicBezTo>
                    <a:pt x="576136" y="626949"/>
                    <a:pt x="576804" y="625962"/>
                    <a:pt x="577393" y="624927"/>
                  </a:cubicBezTo>
                  <a:cubicBezTo>
                    <a:pt x="577808" y="624314"/>
                    <a:pt x="578190" y="623677"/>
                    <a:pt x="578536" y="623022"/>
                  </a:cubicBezTo>
                  <a:cubicBezTo>
                    <a:pt x="578536" y="623022"/>
                    <a:pt x="578536" y="623022"/>
                    <a:pt x="578536" y="623022"/>
                  </a:cubicBezTo>
                  <a:cubicBezTo>
                    <a:pt x="579180" y="621564"/>
                    <a:pt x="579628" y="620027"/>
                    <a:pt x="579869" y="618450"/>
                  </a:cubicBezTo>
                  <a:cubicBezTo>
                    <a:pt x="579869" y="618450"/>
                    <a:pt x="579869" y="617783"/>
                    <a:pt x="579869" y="617402"/>
                  </a:cubicBezTo>
                  <a:cubicBezTo>
                    <a:pt x="580468" y="615559"/>
                    <a:pt x="580726" y="613623"/>
                    <a:pt x="580631" y="611687"/>
                  </a:cubicBezTo>
                  <a:close/>
                  <a:moveTo>
                    <a:pt x="418706" y="377849"/>
                  </a:moveTo>
                  <a:lnTo>
                    <a:pt x="322504" y="312793"/>
                  </a:lnTo>
                  <a:lnTo>
                    <a:pt x="368891" y="281075"/>
                  </a:lnTo>
                  <a:close/>
                  <a:moveTo>
                    <a:pt x="290119" y="127532"/>
                  </a:moveTo>
                  <a:lnTo>
                    <a:pt x="351365" y="246689"/>
                  </a:lnTo>
                  <a:lnTo>
                    <a:pt x="288690" y="289838"/>
                  </a:lnTo>
                  <a:lnTo>
                    <a:pt x="231540" y="251738"/>
                  </a:lnTo>
                  <a:cubicBezTo>
                    <a:pt x="230300" y="250873"/>
                    <a:pt x="228956" y="250169"/>
                    <a:pt x="227540" y="249642"/>
                  </a:cubicBezTo>
                  <a:close/>
                  <a:moveTo>
                    <a:pt x="210299" y="282884"/>
                  </a:moveTo>
                  <a:lnTo>
                    <a:pt x="254972" y="313079"/>
                  </a:lnTo>
                  <a:lnTo>
                    <a:pt x="161531" y="377182"/>
                  </a:lnTo>
                  <a:close/>
                  <a:moveTo>
                    <a:pt x="60090" y="575492"/>
                  </a:moveTo>
                  <a:lnTo>
                    <a:pt x="127337" y="444428"/>
                  </a:lnTo>
                  <a:lnTo>
                    <a:pt x="242875" y="495197"/>
                  </a:lnTo>
                  <a:close/>
                  <a:moveTo>
                    <a:pt x="166675" y="420140"/>
                  </a:moveTo>
                  <a:lnTo>
                    <a:pt x="288881" y="336034"/>
                  </a:lnTo>
                  <a:lnTo>
                    <a:pt x="413468" y="420330"/>
                  </a:lnTo>
                  <a:lnTo>
                    <a:pt x="290309" y="474432"/>
                  </a:lnTo>
                  <a:close/>
                  <a:moveTo>
                    <a:pt x="490525" y="562443"/>
                  </a:moveTo>
                  <a:lnTo>
                    <a:pt x="337649" y="495292"/>
                  </a:lnTo>
                  <a:lnTo>
                    <a:pt x="452996" y="444619"/>
                  </a:lnTo>
                  <a:lnTo>
                    <a:pt x="520148" y="575397"/>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306" name="组合 305">
            <a:extLst>
              <a:ext uri="{FF2B5EF4-FFF2-40B4-BE49-F238E27FC236}">
                <a16:creationId xmlns="" xmlns:a16="http://schemas.microsoft.com/office/drawing/2014/main" id="{3B1E0CEE-EE26-4B1A-807C-CF86E92AF4D5}"/>
              </a:ext>
            </a:extLst>
          </p:cNvPr>
          <p:cNvGrpSpPr/>
          <p:nvPr/>
        </p:nvGrpSpPr>
        <p:grpSpPr>
          <a:xfrm>
            <a:off x="10511790" y="796290"/>
            <a:ext cx="495300" cy="876300"/>
            <a:chOff x="10511790" y="796290"/>
            <a:chExt cx="495300" cy="876300"/>
          </a:xfrm>
        </p:grpSpPr>
        <p:sp>
          <p:nvSpPr>
            <p:cNvPr id="114" name="图形 14" descr="签入 纯色填充">
              <a:extLst>
                <a:ext uri="{FF2B5EF4-FFF2-40B4-BE49-F238E27FC236}">
                  <a16:creationId xmlns="" xmlns:a16="http://schemas.microsoft.com/office/drawing/2014/main" id="{C77E2329-0176-4EEE-A6DA-5AC82495A82C}"/>
                </a:ext>
              </a:extLst>
            </p:cNvPr>
            <p:cNvSpPr/>
            <p:nvPr/>
          </p:nvSpPr>
          <p:spPr>
            <a:xfrm>
              <a:off x="10658270" y="996315"/>
              <a:ext cx="199889" cy="323748"/>
            </a:xfrm>
            <a:custGeom>
              <a:avLst/>
              <a:gdLst>
                <a:gd name="connsiteX0" fmla="*/ 99979 w 199889"/>
                <a:gd name="connsiteY0" fmla="*/ 142875 h 323748"/>
                <a:gd name="connsiteX1" fmla="*/ 57117 w 199889"/>
                <a:gd name="connsiteY1" fmla="*/ 100013 h 323748"/>
                <a:gd name="connsiteX2" fmla="*/ 99979 w 199889"/>
                <a:gd name="connsiteY2" fmla="*/ 57150 h 323748"/>
                <a:gd name="connsiteX3" fmla="*/ 142842 w 199889"/>
                <a:gd name="connsiteY3" fmla="*/ 100013 h 323748"/>
                <a:gd name="connsiteX4" fmla="*/ 99979 w 199889"/>
                <a:gd name="connsiteY4" fmla="*/ 142875 h 323748"/>
                <a:gd name="connsiteX5" fmla="*/ 99979 w 199889"/>
                <a:gd name="connsiteY5" fmla="*/ 0 h 323748"/>
                <a:gd name="connsiteX6" fmla="*/ 0 w 199889"/>
                <a:gd name="connsiteY6" fmla="*/ 100046 h 323748"/>
                <a:gd name="connsiteX7" fmla="*/ 6872 w 199889"/>
                <a:gd name="connsiteY7" fmla="*/ 136446 h 323748"/>
                <a:gd name="connsiteX8" fmla="*/ 52307 w 199889"/>
                <a:gd name="connsiteY8" fmla="*/ 236458 h 323748"/>
                <a:gd name="connsiteX9" fmla="*/ 91359 w 199889"/>
                <a:gd name="connsiteY9" fmla="*/ 318373 h 323748"/>
                <a:gd name="connsiteX10" fmla="*/ 104083 w 199889"/>
                <a:gd name="connsiteY10" fmla="*/ 322794 h 323748"/>
                <a:gd name="connsiteX11" fmla="*/ 108504 w 199889"/>
                <a:gd name="connsiteY11" fmla="*/ 318373 h 323748"/>
                <a:gd name="connsiteX12" fmla="*/ 147557 w 199889"/>
                <a:gd name="connsiteY12" fmla="*/ 236458 h 323748"/>
                <a:gd name="connsiteX13" fmla="*/ 192991 w 199889"/>
                <a:gd name="connsiteY13" fmla="*/ 136446 h 323748"/>
                <a:gd name="connsiteX14" fmla="*/ 136284 w 199889"/>
                <a:gd name="connsiteY14" fmla="*/ 6872 h 323748"/>
                <a:gd name="connsiteX15" fmla="*/ 99979 w 199889"/>
                <a:gd name="connsiteY15" fmla="*/ 0 h 323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889" h="323748">
                  <a:moveTo>
                    <a:pt x="99979" y="142875"/>
                  </a:moveTo>
                  <a:cubicBezTo>
                    <a:pt x="76307" y="142875"/>
                    <a:pt x="57117" y="123685"/>
                    <a:pt x="57117" y="100013"/>
                  </a:cubicBezTo>
                  <a:cubicBezTo>
                    <a:pt x="57117" y="76340"/>
                    <a:pt x="76307" y="57150"/>
                    <a:pt x="99979" y="57150"/>
                  </a:cubicBezTo>
                  <a:cubicBezTo>
                    <a:pt x="123652" y="57150"/>
                    <a:pt x="142842" y="76340"/>
                    <a:pt x="142842" y="100013"/>
                  </a:cubicBezTo>
                  <a:cubicBezTo>
                    <a:pt x="142842" y="123685"/>
                    <a:pt x="123652" y="142875"/>
                    <a:pt x="99979" y="142875"/>
                  </a:cubicBezTo>
                  <a:close/>
                  <a:moveTo>
                    <a:pt x="99979" y="0"/>
                  </a:moveTo>
                  <a:cubicBezTo>
                    <a:pt x="44744" y="18"/>
                    <a:pt x="-18" y="44810"/>
                    <a:pt x="0" y="100046"/>
                  </a:cubicBezTo>
                  <a:cubicBezTo>
                    <a:pt x="5" y="112502"/>
                    <a:pt x="2335" y="124846"/>
                    <a:pt x="6872" y="136446"/>
                  </a:cubicBezTo>
                  <a:lnTo>
                    <a:pt x="52307" y="236458"/>
                  </a:lnTo>
                  <a:lnTo>
                    <a:pt x="91359" y="318373"/>
                  </a:lnTo>
                  <a:cubicBezTo>
                    <a:pt x="93652" y="323108"/>
                    <a:pt x="99349" y="325086"/>
                    <a:pt x="104083" y="322794"/>
                  </a:cubicBezTo>
                  <a:cubicBezTo>
                    <a:pt x="106012" y="321859"/>
                    <a:pt x="107570" y="320302"/>
                    <a:pt x="108504" y="318373"/>
                  </a:cubicBezTo>
                  <a:lnTo>
                    <a:pt x="147557" y="236458"/>
                  </a:lnTo>
                  <a:lnTo>
                    <a:pt x="192991" y="136446"/>
                  </a:lnTo>
                  <a:cubicBezTo>
                    <a:pt x="213112" y="85006"/>
                    <a:pt x="187723" y="26994"/>
                    <a:pt x="136284" y="6872"/>
                  </a:cubicBezTo>
                  <a:cubicBezTo>
                    <a:pt x="124714" y="2346"/>
                    <a:pt x="112403" y="16"/>
                    <a:pt x="99979" y="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15" name="图形 14" descr="签入 纯色填充">
              <a:extLst>
                <a:ext uri="{FF2B5EF4-FFF2-40B4-BE49-F238E27FC236}">
                  <a16:creationId xmlns="" xmlns:a16="http://schemas.microsoft.com/office/drawing/2014/main" id="{C77E2329-0176-4EEE-A6DA-5AC82495A82C}"/>
                </a:ext>
              </a:extLst>
            </p:cNvPr>
            <p:cNvSpPr/>
            <p:nvPr/>
          </p:nvSpPr>
          <p:spPr>
            <a:xfrm>
              <a:off x="10511790" y="796290"/>
              <a:ext cx="495300" cy="876300"/>
            </a:xfrm>
            <a:custGeom>
              <a:avLst/>
              <a:gdLst>
                <a:gd name="connsiteX0" fmla="*/ 457200 w 495300"/>
                <a:gd name="connsiteY0" fmla="*/ 0 h 876300"/>
                <a:gd name="connsiteX1" fmla="*/ 38100 w 495300"/>
                <a:gd name="connsiteY1" fmla="*/ 0 h 876300"/>
                <a:gd name="connsiteX2" fmla="*/ 0 w 495300"/>
                <a:gd name="connsiteY2" fmla="*/ 38100 h 876300"/>
                <a:gd name="connsiteX3" fmla="*/ 0 w 495300"/>
                <a:gd name="connsiteY3" fmla="*/ 838200 h 876300"/>
                <a:gd name="connsiteX4" fmla="*/ 38100 w 495300"/>
                <a:gd name="connsiteY4" fmla="*/ 876300 h 876300"/>
                <a:gd name="connsiteX5" fmla="*/ 457200 w 495300"/>
                <a:gd name="connsiteY5" fmla="*/ 876300 h 876300"/>
                <a:gd name="connsiteX6" fmla="*/ 495300 w 495300"/>
                <a:gd name="connsiteY6" fmla="*/ 838200 h 876300"/>
                <a:gd name="connsiteX7" fmla="*/ 495300 w 495300"/>
                <a:gd name="connsiteY7" fmla="*/ 38100 h 876300"/>
                <a:gd name="connsiteX8" fmla="*/ 457200 w 495300"/>
                <a:gd name="connsiteY8" fmla="*/ 0 h 876300"/>
                <a:gd name="connsiteX9" fmla="*/ 214313 w 495300"/>
                <a:gd name="connsiteY9" fmla="*/ 38100 h 876300"/>
                <a:gd name="connsiteX10" fmla="*/ 280988 w 495300"/>
                <a:gd name="connsiteY10" fmla="*/ 38100 h 876300"/>
                <a:gd name="connsiteX11" fmla="*/ 295275 w 495300"/>
                <a:gd name="connsiteY11" fmla="*/ 52388 h 876300"/>
                <a:gd name="connsiteX12" fmla="*/ 280988 w 495300"/>
                <a:gd name="connsiteY12" fmla="*/ 66675 h 876300"/>
                <a:gd name="connsiteX13" fmla="*/ 214313 w 495300"/>
                <a:gd name="connsiteY13" fmla="*/ 66675 h 876300"/>
                <a:gd name="connsiteX14" fmla="*/ 200025 w 495300"/>
                <a:gd name="connsiteY14" fmla="*/ 52388 h 876300"/>
                <a:gd name="connsiteX15" fmla="*/ 214313 w 495300"/>
                <a:gd name="connsiteY15" fmla="*/ 38100 h 876300"/>
                <a:gd name="connsiteX16" fmla="*/ 457200 w 495300"/>
                <a:gd name="connsiteY16" fmla="*/ 771525 h 876300"/>
                <a:gd name="connsiteX17" fmla="*/ 38100 w 495300"/>
                <a:gd name="connsiteY17" fmla="*/ 771525 h 876300"/>
                <a:gd name="connsiteX18" fmla="*/ 38100 w 495300"/>
                <a:gd name="connsiteY18" fmla="*/ 104775 h 876300"/>
                <a:gd name="connsiteX19" fmla="*/ 457200 w 495300"/>
                <a:gd name="connsiteY19" fmla="*/ 104775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5300" h="876300">
                  <a:moveTo>
                    <a:pt x="457200" y="0"/>
                  </a:moveTo>
                  <a:lnTo>
                    <a:pt x="38100" y="0"/>
                  </a:lnTo>
                  <a:cubicBezTo>
                    <a:pt x="17084" y="63"/>
                    <a:pt x="63" y="17084"/>
                    <a:pt x="0" y="38100"/>
                  </a:cubicBezTo>
                  <a:lnTo>
                    <a:pt x="0" y="838200"/>
                  </a:lnTo>
                  <a:cubicBezTo>
                    <a:pt x="63" y="859216"/>
                    <a:pt x="17084" y="876237"/>
                    <a:pt x="38100" y="876300"/>
                  </a:cubicBezTo>
                  <a:lnTo>
                    <a:pt x="457200" y="876300"/>
                  </a:lnTo>
                  <a:cubicBezTo>
                    <a:pt x="478216" y="876237"/>
                    <a:pt x="495237" y="859216"/>
                    <a:pt x="495300" y="838200"/>
                  </a:cubicBezTo>
                  <a:lnTo>
                    <a:pt x="495300" y="38100"/>
                  </a:lnTo>
                  <a:cubicBezTo>
                    <a:pt x="495237" y="17084"/>
                    <a:pt x="478216" y="63"/>
                    <a:pt x="457200" y="0"/>
                  </a:cubicBezTo>
                  <a:close/>
                  <a:moveTo>
                    <a:pt x="214313" y="38100"/>
                  </a:moveTo>
                  <a:lnTo>
                    <a:pt x="280988" y="38100"/>
                  </a:lnTo>
                  <a:cubicBezTo>
                    <a:pt x="288878" y="38100"/>
                    <a:pt x="295275" y="44497"/>
                    <a:pt x="295275" y="52388"/>
                  </a:cubicBezTo>
                  <a:cubicBezTo>
                    <a:pt x="295275" y="60278"/>
                    <a:pt x="288878" y="66675"/>
                    <a:pt x="280988" y="66675"/>
                  </a:cubicBezTo>
                  <a:lnTo>
                    <a:pt x="214313" y="66675"/>
                  </a:lnTo>
                  <a:cubicBezTo>
                    <a:pt x="206422" y="66675"/>
                    <a:pt x="200025" y="60278"/>
                    <a:pt x="200025" y="52388"/>
                  </a:cubicBezTo>
                  <a:cubicBezTo>
                    <a:pt x="200025" y="44497"/>
                    <a:pt x="206422" y="38100"/>
                    <a:pt x="214313" y="38100"/>
                  </a:cubicBezTo>
                  <a:close/>
                  <a:moveTo>
                    <a:pt x="457200" y="771525"/>
                  </a:moveTo>
                  <a:lnTo>
                    <a:pt x="38100" y="771525"/>
                  </a:lnTo>
                  <a:lnTo>
                    <a:pt x="38100" y="104775"/>
                  </a:lnTo>
                  <a:lnTo>
                    <a:pt x="457200" y="10477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16" name="图形 14" descr="签入 纯色填充">
              <a:extLst>
                <a:ext uri="{FF2B5EF4-FFF2-40B4-BE49-F238E27FC236}">
                  <a16:creationId xmlns="" xmlns:a16="http://schemas.microsoft.com/office/drawing/2014/main" id="{C77E2329-0176-4EEE-A6DA-5AC82495A82C}"/>
                </a:ext>
              </a:extLst>
            </p:cNvPr>
            <p:cNvSpPr/>
            <p:nvPr/>
          </p:nvSpPr>
          <p:spPr>
            <a:xfrm>
              <a:off x="10616565" y="1367790"/>
              <a:ext cx="285750" cy="28575"/>
            </a:xfrm>
            <a:custGeom>
              <a:avLst/>
              <a:gdLst>
                <a:gd name="connsiteX0" fmla="*/ 0 w 285750"/>
                <a:gd name="connsiteY0" fmla="*/ 0 h 28575"/>
                <a:gd name="connsiteX1" fmla="*/ 285750 w 285750"/>
                <a:gd name="connsiteY1" fmla="*/ 0 h 28575"/>
                <a:gd name="connsiteX2" fmla="*/ 285750 w 285750"/>
                <a:gd name="connsiteY2" fmla="*/ 28575 h 28575"/>
                <a:gd name="connsiteX3" fmla="*/ 0 w 285750"/>
                <a:gd name="connsiteY3" fmla="*/ 28575 h 28575"/>
              </a:gdLst>
              <a:ahLst/>
              <a:cxnLst>
                <a:cxn ang="0">
                  <a:pos x="connsiteX0" y="connsiteY0"/>
                </a:cxn>
                <a:cxn ang="0">
                  <a:pos x="connsiteX1" y="connsiteY1"/>
                </a:cxn>
                <a:cxn ang="0">
                  <a:pos x="connsiteX2" y="connsiteY2"/>
                </a:cxn>
                <a:cxn ang="0">
                  <a:pos x="connsiteX3" y="connsiteY3"/>
                </a:cxn>
              </a:cxnLst>
              <a:rect l="l" t="t" r="r" b="b"/>
              <a:pathLst>
                <a:path w="285750" h="28575">
                  <a:moveTo>
                    <a:pt x="0" y="0"/>
                  </a:moveTo>
                  <a:lnTo>
                    <a:pt x="285750" y="0"/>
                  </a:lnTo>
                  <a:lnTo>
                    <a:pt x="285750" y="28575"/>
                  </a:lnTo>
                  <a:lnTo>
                    <a:pt x="0" y="2857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17" name="图形 14" descr="签入 纯色填充">
              <a:extLst>
                <a:ext uri="{FF2B5EF4-FFF2-40B4-BE49-F238E27FC236}">
                  <a16:creationId xmlns="" xmlns:a16="http://schemas.microsoft.com/office/drawing/2014/main" id="{C77E2329-0176-4EEE-A6DA-5AC82495A82C}"/>
                </a:ext>
              </a:extLst>
            </p:cNvPr>
            <p:cNvSpPr/>
            <p:nvPr/>
          </p:nvSpPr>
          <p:spPr>
            <a:xfrm>
              <a:off x="10616565" y="1434465"/>
              <a:ext cx="285750" cy="28575"/>
            </a:xfrm>
            <a:custGeom>
              <a:avLst/>
              <a:gdLst>
                <a:gd name="connsiteX0" fmla="*/ 0 w 285750"/>
                <a:gd name="connsiteY0" fmla="*/ 0 h 28575"/>
                <a:gd name="connsiteX1" fmla="*/ 285750 w 285750"/>
                <a:gd name="connsiteY1" fmla="*/ 0 h 28575"/>
                <a:gd name="connsiteX2" fmla="*/ 285750 w 285750"/>
                <a:gd name="connsiteY2" fmla="*/ 28575 h 28575"/>
                <a:gd name="connsiteX3" fmla="*/ 0 w 285750"/>
                <a:gd name="connsiteY3" fmla="*/ 28575 h 28575"/>
              </a:gdLst>
              <a:ahLst/>
              <a:cxnLst>
                <a:cxn ang="0">
                  <a:pos x="connsiteX0" y="connsiteY0"/>
                </a:cxn>
                <a:cxn ang="0">
                  <a:pos x="connsiteX1" y="connsiteY1"/>
                </a:cxn>
                <a:cxn ang="0">
                  <a:pos x="connsiteX2" y="connsiteY2"/>
                </a:cxn>
                <a:cxn ang="0">
                  <a:pos x="connsiteX3" y="connsiteY3"/>
                </a:cxn>
              </a:cxnLst>
              <a:rect l="l" t="t" r="r" b="b"/>
              <a:pathLst>
                <a:path w="285750" h="28575">
                  <a:moveTo>
                    <a:pt x="0" y="0"/>
                  </a:moveTo>
                  <a:lnTo>
                    <a:pt x="285750" y="0"/>
                  </a:lnTo>
                  <a:lnTo>
                    <a:pt x="285750" y="28575"/>
                  </a:lnTo>
                  <a:lnTo>
                    <a:pt x="0" y="2857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79" name="组合 278">
            <a:extLst>
              <a:ext uri="{FF2B5EF4-FFF2-40B4-BE49-F238E27FC236}">
                <a16:creationId xmlns="" xmlns:a16="http://schemas.microsoft.com/office/drawing/2014/main" id="{26A1EAD5-FEB8-47AC-9F03-1E44B4CFE8BE}"/>
              </a:ext>
            </a:extLst>
          </p:cNvPr>
          <p:cNvGrpSpPr/>
          <p:nvPr/>
        </p:nvGrpSpPr>
        <p:grpSpPr>
          <a:xfrm>
            <a:off x="1042035" y="1934527"/>
            <a:ext cx="782002" cy="787718"/>
            <a:chOff x="1042035" y="1934527"/>
            <a:chExt cx="782002" cy="787718"/>
          </a:xfrm>
        </p:grpSpPr>
        <p:sp>
          <p:nvSpPr>
            <p:cNvPr id="118" name="图形 16" descr="云计算 纯色填充">
              <a:extLst>
                <a:ext uri="{FF2B5EF4-FFF2-40B4-BE49-F238E27FC236}">
                  <a16:creationId xmlns="" xmlns:a16="http://schemas.microsoft.com/office/drawing/2014/main" id="{D8D1EF81-014D-48AA-B6A2-CA366673A652}"/>
                </a:ext>
              </a:extLst>
            </p:cNvPr>
            <p:cNvSpPr/>
            <p:nvPr/>
          </p:nvSpPr>
          <p:spPr>
            <a:xfrm>
              <a:off x="1327785" y="1934527"/>
              <a:ext cx="496252" cy="320992"/>
            </a:xfrm>
            <a:custGeom>
              <a:avLst/>
              <a:gdLst>
                <a:gd name="connsiteX0" fmla="*/ 422910 w 496252"/>
                <a:gd name="connsiteY0" fmla="*/ 124777 h 320992"/>
                <a:gd name="connsiteX1" fmla="*/ 328613 w 496252"/>
                <a:gd name="connsiteY1" fmla="*/ 45720 h 320992"/>
                <a:gd name="connsiteX2" fmla="*/ 313373 w 496252"/>
                <a:gd name="connsiteY2" fmla="*/ 46672 h 320992"/>
                <a:gd name="connsiteX3" fmla="*/ 215265 w 496252"/>
                <a:gd name="connsiteY3" fmla="*/ 0 h 320992"/>
                <a:gd name="connsiteX4" fmla="*/ 93345 w 496252"/>
                <a:gd name="connsiteY4" fmla="*/ 92393 h 320992"/>
                <a:gd name="connsiteX5" fmla="*/ 0 w 496252"/>
                <a:gd name="connsiteY5" fmla="*/ 205740 h 320992"/>
                <a:gd name="connsiteX6" fmla="*/ 114300 w 496252"/>
                <a:gd name="connsiteY6" fmla="*/ 320993 h 320992"/>
                <a:gd name="connsiteX7" fmla="*/ 114300 w 496252"/>
                <a:gd name="connsiteY7" fmla="*/ 320993 h 320992"/>
                <a:gd name="connsiteX8" fmla="*/ 400050 w 496252"/>
                <a:gd name="connsiteY8" fmla="*/ 320993 h 320992"/>
                <a:gd name="connsiteX9" fmla="*/ 496253 w 496252"/>
                <a:gd name="connsiteY9" fmla="*/ 220980 h 320992"/>
                <a:gd name="connsiteX10" fmla="*/ 422910 w 496252"/>
                <a:gd name="connsiteY10" fmla="*/ 124777 h 320992"/>
                <a:gd name="connsiteX11" fmla="*/ 394335 w 496252"/>
                <a:gd name="connsiteY11" fmla="*/ 263843 h 320992"/>
                <a:gd name="connsiteX12" fmla="*/ 112395 w 496252"/>
                <a:gd name="connsiteY12" fmla="*/ 263843 h 320992"/>
                <a:gd name="connsiteX13" fmla="*/ 61913 w 496252"/>
                <a:gd name="connsiteY13" fmla="*/ 230505 h 320992"/>
                <a:gd name="connsiteX14" fmla="*/ 68580 w 496252"/>
                <a:gd name="connsiteY14" fmla="*/ 169545 h 320992"/>
                <a:gd name="connsiteX15" fmla="*/ 115252 w 496252"/>
                <a:gd name="connsiteY15" fmla="*/ 145733 h 320992"/>
                <a:gd name="connsiteX16" fmla="*/ 124777 w 496252"/>
                <a:gd name="connsiteY16" fmla="*/ 146685 h 320992"/>
                <a:gd name="connsiteX17" fmla="*/ 141923 w 496252"/>
                <a:gd name="connsiteY17" fmla="*/ 149543 h 320992"/>
                <a:gd name="connsiteX18" fmla="*/ 141923 w 496252"/>
                <a:gd name="connsiteY18" fmla="*/ 130493 h 320992"/>
                <a:gd name="connsiteX19" fmla="*/ 198120 w 496252"/>
                <a:gd name="connsiteY19" fmla="*/ 59055 h 320992"/>
                <a:gd name="connsiteX20" fmla="*/ 215265 w 496252"/>
                <a:gd name="connsiteY20" fmla="*/ 57150 h 320992"/>
                <a:gd name="connsiteX21" fmla="*/ 215265 w 496252"/>
                <a:gd name="connsiteY21" fmla="*/ 57150 h 320992"/>
                <a:gd name="connsiteX22" fmla="*/ 215265 w 496252"/>
                <a:gd name="connsiteY22" fmla="*/ 57150 h 320992"/>
                <a:gd name="connsiteX23" fmla="*/ 215265 w 496252"/>
                <a:gd name="connsiteY23" fmla="*/ 57150 h 320992"/>
                <a:gd name="connsiteX24" fmla="*/ 280035 w 496252"/>
                <a:gd name="connsiteY24" fmla="*/ 97155 h 320992"/>
                <a:gd name="connsiteX25" fmla="*/ 285750 w 496252"/>
                <a:gd name="connsiteY25" fmla="*/ 108585 h 320992"/>
                <a:gd name="connsiteX26" fmla="*/ 298133 w 496252"/>
                <a:gd name="connsiteY26" fmla="*/ 103823 h 320992"/>
                <a:gd name="connsiteX27" fmla="*/ 317183 w 496252"/>
                <a:gd name="connsiteY27" fmla="*/ 100965 h 320992"/>
                <a:gd name="connsiteX28" fmla="*/ 351473 w 496252"/>
                <a:gd name="connsiteY28" fmla="*/ 111443 h 320992"/>
                <a:gd name="connsiteX29" fmla="*/ 376238 w 496252"/>
                <a:gd name="connsiteY29" fmla="*/ 160020 h 320992"/>
                <a:gd name="connsiteX30" fmla="*/ 376238 w 496252"/>
                <a:gd name="connsiteY30" fmla="*/ 175260 h 320992"/>
                <a:gd name="connsiteX31" fmla="*/ 395288 w 496252"/>
                <a:gd name="connsiteY31" fmla="*/ 175260 h 320992"/>
                <a:gd name="connsiteX32" fmla="*/ 440055 w 496252"/>
                <a:gd name="connsiteY32" fmla="*/ 220028 h 320992"/>
                <a:gd name="connsiteX33" fmla="*/ 394335 w 496252"/>
                <a:gd name="connsiteY33" fmla="*/ 263843 h 320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6252" h="320992">
                  <a:moveTo>
                    <a:pt x="422910" y="124777"/>
                  </a:moveTo>
                  <a:cubicBezTo>
                    <a:pt x="415290" y="80010"/>
                    <a:pt x="375285" y="45720"/>
                    <a:pt x="328613" y="45720"/>
                  </a:cubicBezTo>
                  <a:cubicBezTo>
                    <a:pt x="323850" y="45720"/>
                    <a:pt x="318135" y="46672"/>
                    <a:pt x="313373" y="46672"/>
                  </a:cubicBezTo>
                  <a:cubicBezTo>
                    <a:pt x="290513" y="18097"/>
                    <a:pt x="255270" y="0"/>
                    <a:pt x="215265" y="0"/>
                  </a:cubicBezTo>
                  <a:cubicBezTo>
                    <a:pt x="157163" y="0"/>
                    <a:pt x="108585" y="39052"/>
                    <a:pt x="93345" y="92393"/>
                  </a:cubicBezTo>
                  <a:cubicBezTo>
                    <a:pt x="40005" y="102870"/>
                    <a:pt x="0" y="149543"/>
                    <a:pt x="0" y="205740"/>
                  </a:cubicBezTo>
                  <a:cubicBezTo>
                    <a:pt x="0" y="269557"/>
                    <a:pt x="51435" y="320993"/>
                    <a:pt x="114300" y="320993"/>
                  </a:cubicBezTo>
                  <a:lnTo>
                    <a:pt x="114300" y="320993"/>
                  </a:lnTo>
                  <a:cubicBezTo>
                    <a:pt x="114300" y="320993"/>
                    <a:pt x="396240" y="320993"/>
                    <a:pt x="400050" y="320993"/>
                  </a:cubicBezTo>
                  <a:cubicBezTo>
                    <a:pt x="455295" y="320993"/>
                    <a:pt x="496253" y="276225"/>
                    <a:pt x="496253" y="220980"/>
                  </a:cubicBezTo>
                  <a:cubicBezTo>
                    <a:pt x="496253" y="175260"/>
                    <a:pt x="464820" y="137160"/>
                    <a:pt x="422910" y="124777"/>
                  </a:cubicBezTo>
                  <a:close/>
                  <a:moveTo>
                    <a:pt x="394335" y="263843"/>
                  </a:moveTo>
                  <a:lnTo>
                    <a:pt x="112395" y="263843"/>
                  </a:lnTo>
                  <a:cubicBezTo>
                    <a:pt x="90488" y="261937"/>
                    <a:pt x="71438" y="249555"/>
                    <a:pt x="61913" y="230505"/>
                  </a:cubicBezTo>
                  <a:cubicBezTo>
                    <a:pt x="53340" y="210503"/>
                    <a:pt x="55245" y="187643"/>
                    <a:pt x="68580" y="169545"/>
                  </a:cubicBezTo>
                  <a:cubicBezTo>
                    <a:pt x="80010" y="154305"/>
                    <a:pt x="97155" y="145733"/>
                    <a:pt x="115252" y="145733"/>
                  </a:cubicBezTo>
                  <a:cubicBezTo>
                    <a:pt x="118110" y="145733"/>
                    <a:pt x="121920" y="145733"/>
                    <a:pt x="124777" y="146685"/>
                  </a:cubicBezTo>
                  <a:lnTo>
                    <a:pt x="141923" y="149543"/>
                  </a:lnTo>
                  <a:lnTo>
                    <a:pt x="141923" y="130493"/>
                  </a:lnTo>
                  <a:cubicBezTo>
                    <a:pt x="141923" y="96202"/>
                    <a:pt x="164783" y="66675"/>
                    <a:pt x="198120" y="59055"/>
                  </a:cubicBezTo>
                  <a:cubicBezTo>
                    <a:pt x="203835" y="58102"/>
                    <a:pt x="209550" y="57150"/>
                    <a:pt x="215265" y="57150"/>
                  </a:cubicBezTo>
                  <a:cubicBezTo>
                    <a:pt x="215265" y="57150"/>
                    <a:pt x="215265" y="57150"/>
                    <a:pt x="215265" y="57150"/>
                  </a:cubicBezTo>
                  <a:lnTo>
                    <a:pt x="215265" y="57150"/>
                  </a:lnTo>
                  <a:cubicBezTo>
                    <a:pt x="215265" y="57150"/>
                    <a:pt x="215265" y="57150"/>
                    <a:pt x="215265" y="57150"/>
                  </a:cubicBezTo>
                  <a:cubicBezTo>
                    <a:pt x="242888" y="57150"/>
                    <a:pt x="267653" y="72390"/>
                    <a:pt x="280035" y="97155"/>
                  </a:cubicBezTo>
                  <a:lnTo>
                    <a:pt x="285750" y="108585"/>
                  </a:lnTo>
                  <a:lnTo>
                    <a:pt x="298133" y="103823"/>
                  </a:lnTo>
                  <a:cubicBezTo>
                    <a:pt x="303848" y="101918"/>
                    <a:pt x="310515" y="100965"/>
                    <a:pt x="317183" y="100965"/>
                  </a:cubicBezTo>
                  <a:cubicBezTo>
                    <a:pt x="329565" y="100965"/>
                    <a:pt x="340995" y="104775"/>
                    <a:pt x="351473" y="111443"/>
                  </a:cubicBezTo>
                  <a:cubicBezTo>
                    <a:pt x="366713" y="122873"/>
                    <a:pt x="376238" y="140970"/>
                    <a:pt x="376238" y="160020"/>
                  </a:cubicBezTo>
                  <a:lnTo>
                    <a:pt x="376238" y="175260"/>
                  </a:lnTo>
                  <a:lnTo>
                    <a:pt x="395288" y="175260"/>
                  </a:lnTo>
                  <a:cubicBezTo>
                    <a:pt x="420053" y="175260"/>
                    <a:pt x="440055" y="195262"/>
                    <a:pt x="440055" y="220028"/>
                  </a:cubicBezTo>
                  <a:cubicBezTo>
                    <a:pt x="439103" y="243840"/>
                    <a:pt x="419100" y="263843"/>
                    <a:pt x="394335" y="263843"/>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19" name="图形 16" descr="云计算 纯色填充">
              <a:extLst>
                <a:ext uri="{FF2B5EF4-FFF2-40B4-BE49-F238E27FC236}">
                  <a16:creationId xmlns="" xmlns:a16="http://schemas.microsoft.com/office/drawing/2014/main" id="{D8D1EF81-014D-48AA-B6A2-CA366673A652}"/>
                </a:ext>
              </a:extLst>
            </p:cNvPr>
            <p:cNvSpPr/>
            <p:nvPr/>
          </p:nvSpPr>
          <p:spPr>
            <a:xfrm>
              <a:off x="1042035" y="2293620"/>
              <a:ext cx="457200" cy="428625"/>
            </a:xfrm>
            <a:custGeom>
              <a:avLst/>
              <a:gdLst>
                <a:gd name="connsiteX0" fmla="*/ 426720 w 457200"/>
                <a:gd name="connsiteY0" fmla="*/ 0 h 428625"/>
                <a:gd name="connsiteX1" fmla="*/ 30480 w 457200"/>
                <a:gd name="connsiteY1" fmla="*/ 0 h 428625"/>
                <a:gd name="connsiteX2" fmla="*/ 0 w 457200"/>
                <a:gd name="connsiteY2" fmla="*/ 30480 h 428625"/>
                <a:gd name="connsiteX3" fmla="*/ 0 w 457200"/>
                <a:gd name="connsiteY3" fmla="*/ 302895 h 428625"/>
                <a:gd name="connsiteX4" fmla="*/ 30480 w 457200"/>
                <a:gd name="connsiteY4" fmla="*/ 333375 h 428625"/>
                <a:gd name="connsiteX5" fmla="*/ 30480 w 457200"/>
                <a:gd name="connsiteY5" fmla="*/ 333375 h 428625"/>
                <a:gd name="connsiteX6" fmla="*/ 180975 w 457200"/>
                <a:gd name="connsiteY6" fmla="*/ 333375 h 428625"/>
                <a:gd name="connsiteX7" fmla="*/ 180975 w 457200"/>
                <a:gd name="connsiteY7" fmla="*/ 371475 h 428625"/>
                <a:gd name="connsiteX8" fmla="*/ 114300 w 457200"/>
                <a:gd name="connsiteY8" fmla="*/ 371475 h 428625"/>
                <a:gd name="connsiteX9" fmla="*/ 114300 w 457200"/>
                <a:gd name="connsiteY9" fmla="*/ 428625 h 428625"/>
                <a:gd name="connsiteX10" fmla="*/ 342900 w 457200"/>
                <a:gd name="connsiteY10" fmla="*/ 428625 h 428625"/>
                <a:gd name="connsiteX11" fmla="*/ 342900 w 457200"/>
                <a:gd name="connsiteY11" fmla="*/ 371475 h 428625"/>
                <a:gd name="connsiteX12" fmla="*/ 276225 w 457200"/>
                <a:gd name="connsiteY12" fmla="*/ 371475 h 428625"/>
                <a:gd name="connsiteX13" fmla="*/ 276225 w 457200"/>
                <a:gd name="connsiteY13" fmla="*/ 333375 h 428625"/>
                <a:gd name="connsiteX14" fmla="*/ 426720 w 457200"/>
                <a:gd name="connsiteY14" fmla="*/ 333375 h 428625"/>
                <a:gd name="connsiteX15" fmla="*/ 457200 w 457200"/>
                <a:gd name="connsiteY15" fmla="*/ 302895 h 428625"/>
                <a:gd name="connsiteX16" fmla="*/ 457200 w 457200"/>
                <a:gd name="connsiteY16" fmla="*/ 302895 h 428625"/>
                <a:gd name="connsiteX17" fmla="*/ 457200 w 457200"/>
                <a:gd name="connsiteY17" fmla="*/ 30480 h 428625"/>
                <a:gd name="connsiteX18" fmla="*/ 426720 w 457200"/>
                <a:gd name="connsiteY18" fmla="*/ 0 h 428625"/>
                <a:gd name="connsiteX19" fmla="*/ 400050 w 457200"/>
                <a:gd name="connsiteY19" fmla="*/ 276225 h 428625"/>
                <a:gd name="connsiteX20" fmla="*/ 57150 w 457200"/>
                <a:gd name="connsiteY20" fmla="*/ 276225 h 428625"/>
                <a:gd name="connsiteX21" fmla="*/ 57150 w 457200"/>
                <a:gd name="connsiteY21" fmla="*/ 57150 h 428625"/>
                <a:gd name="connsiteX22" fmla="*/ 400050 w 457200"/>
                <a:gd name="connsiteY22" fmla="*/ 57150 h 428625"/>
                <a:gd name="connsiteX23" fmla="*/ 400050 w 457200"/>
                <a:gd name="connsiteY23" fmla="*/ 276225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7200" h="428625">
                  <a:moveTo>
                    <a:pt x="426720" y="0"/>
                  </a:moveTo>
                  <a:lnTo>
                    <a:pt x="30480" y="0"/>
                  </a:lnTo>
                  <a:cubicBezTo>
                    <a:pt x="13335" y="0"/>
                    <a:pt x="0" y="13335"/>
                    <a:pt x="0" y="30480"/>
                  </a:cubicBezTo>
                  <a:lnTo>
                    <a:pt x="0" y="302895"/>
                  </a:lnTo>
                  <a:cubicBezTo>
                    <a:pt x="0" y="320040"/>
                    <a:pt x="13335" y="333375"/>
                    <a:pt x="30480" y="333375"/>
                  </a:cubicBezTo>
                  <a:cubicBezTo>
                    <a:pt x="30480" y="333375"/>
                    <a:pt x="30480" y="333375"/>
                    <a:pt x="30480" y="333375"/>
                  </a:cubicBezTo>
                  <a:lnTo>
                    <a:pt x="180975" y="333375"/>
                  </a:lnTo>
                  <a:lnTo>
                    <a:pt x="180975" y="371475"/>
                  </a:lnTo>
                  <a:lnTo>
                    <a:pt x="114300" y="371475"/>
                  </a:lnTo>
                  <a:lnTo>
                    <a:pt x="114300" y="428625"/>
                  </a:lnTo>
                  <a:lnTo>
                    <a:pt x="342900" y="428625"/>
                  </a:lnTo>
                  <a:lnTo>
                    <a:pt x="342900" y="371475"/>
                  </a:lnTo>
                  <a:lnTo>
                    <a:pt x="276225" y="371475"/>
                  </a:lnTo>
                  <a:lnTo>
                    <a:pt x="276225" y="333375"/>
                  </a:lnTo>
                  <a:lnTo>
                    <a:pt x="426720" y="333375"/>
                  </a:lnTo>
                  <a:cubicBezTo>
                    <a:pt x="443865" y="333375"/>
                    <a:pt x="457200" y="320040"/>
                    <a:pt x="457200" y="302895"/>
                  </a:cubicBezTo>
                  <a:lnTo>
                    <a:pt x="457200" y="302895"/>
                  </a:lnTo>
                  <a:lnTo>
                    <a:pt x="457200" y="30480"/>
                  </a:lnTo>
                  <a:cubicBezTo>
                    <a:pt x="457200" y="13335"/>
                    <a:pt x="443865" y="0"/>
                    <a:pt x="426720" y="0"/>
                  </a:cubicBezTo>
                  <a:close/>
                  <a:moveTo>
                    <a:pt x="400050" y="276225"/>
                  </a:moveTo>
                  <a:lnTo>
                    <a:pt x="57150" y="276225"/>
                  </a:lnTo>
                  <a:lnTo>
                    <a:pt x="57150" y="57150"/>
                  </a:lnTo>
                  <a:lnTo>
                    <a:pt x="400050" y="57150"/>
                  </a:lnTo>
                  <a:lnTo>
                    <a:pt x="400050" y="27622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20" name="图形 16" descr="云计算 纯色填充">
              <a:extLst>
                <a:ext uri="{FF2B5EF4-FFF2-40B4-BE49-F238E27FC236}">
                  <a16:creationId xmlns="" xmlns:a16="http://schemas.microsoft.com/office/drawing/2014/main" id="{D8D1EF81-014D-48AA-B6A2-CA366673A652}"/>
                </a:ext>
              </a:extLst>
            </p:cNvPr>
            <p:cNvSpPr/>
            <p:nvPr/>
          </p:nvSpPr>
          <p:spPr>
            <a:xfrm>
              <a:off x="1544002" y="2293620"/>
              <a:ext cx="167870" cy="211454"/>
            </a:xfrm>
            <a:custGeom>
              <a:avLst/>
              <a:gdLst>
                <a:gd name="connsiteX0" fmla="*/ 96203 w 167870"/>
                <a:gd name="connsiteY0" fmla="*/ 0 h 211454"/>
                <a:gd name="connsiteX1" fmla="*/ 110490 w 167870"/>
                <a:gd name="connsiteY1" fmla="*/ 43815 h 211454"/>
                <a:gd name="connsiteX2" fmla="*/ 69532 w 167870"/>
                <a:gd name="connsiteY2" fmla="*/ 111443 h 211454"/>
                <a:gd name="connsiteX3" fmla="*/ 69532 w 167870"/>
                <a:gd name="connsiteY3" fmla="*/ 72390 h 211454"/>
                <a:gd name="connsiteX4" fmla="*/ 0 w 167870"/>
                <a:gd name="connsiteY4" fmla="*/ 142875 h 211454"/>
                <a:gd name="connsiteX5" fmla="*/ 69532 w 167870"/>
                <a:gd name="connsiteY5" fmla="*/ 211455 h 211454"/>
                <a:gd name="connsiteX6" fmla="*/ 69532 w 167870"/>
                <a:gd name="connsiteY6" fmla="*/ 172402 h 211454"/>
                <a:gd name="connsiteX7" fmla="*/ 162878 w 167870"/>
                <a:gd name="connsiteY7" fmla="*/ 8573 h 211454"/>
                <a:gd name="connsiteX8" fmla="*/ 160020 w 167870"/>
                <a:gd name="connsiteY8" fmla="*/ 0 h 211454"/>
                <a:gd name="connsiteX9" fmla="*/ 96203 w 167870"/>
                <a:gd name="connsiteY9" fmla="*/ 0 h 2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70" h="211454">
                  <a:moveTo>
                    <a:pt x="96203" y="0"/>
                  </a:moveTo>
                  <a:cubicBezTo>
                    <a:pt x="105728" y="12382"/>
                    <a:pt x="110490" y="28575"/>
                    <a:pt x="110490" y="43815"/>
                  </a:cubicBezTo>
                  <a:cubicBezTo>
                    <a:pt x="110490" y="72390"/>
                    <a:pt x="94297" y="98107"/>
                    <a:pt x="69532" y="111443"/>
                  </a:cubicBezTo>
                  <a:lnTo>
                    <a:pt x="69532" y="72390"/>
                  </a:lnTo>
                  <a:lnTo>
                    <a:pt x="0" y="142875"/>
                  </a:lnTo>
                  <a:lnTo>
                    <a:pt x="69532" y="211455"/>
                  </a:lnTo>
                  <a:lnTo>
                    <a:pt x="69532" y="172402"/>
                  </a:lnTo>
                  <a:cubicBezTo>
                    <a:pt x="140970" y="153352"/>
                    <a:pt x="182880" y="80010"/>
                    <a:pt x="162878" y="8573"/>
                  </a:cubicBezTo>
                  <a:cubicBezTo>
                    <a:pt x="161925" y="5715"/>
                    <a:pt x="160972" y="2857"/>
                    <a:pt x="160020" y="0"/>
                  </a:cubicBezTo>
                  <a:lnTo>
                    <a:pt x="96203"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21" name="图形 16" descr="云计算 纯色填充">
              <a:extLst>
                <a:ext uri="{FF2B5EF4-FFF2-40B4-BE49-F238E27FC236}">
                  <a16:creationId xmlns="" xmlns:a16="http://schemas.microsoft.com/office/drawing/2014/main" id="{D8D1EF81-014D-48AA-B6A2-CA366673A652}"/>
                </a:ext>
              </a:extLst>
            </p:cNvPr>
            <p:cNvSpPr/>
            <p:nvPr/>
          </p:nvSpPr>
          <p:spPr>
            <a:xfrm>
              <a:off x="1121814" y="2044064"/>
              <a:ext cx="167870" cy="211455"/>
            </a:xfrm>
            <a:custGeom>
              <a:avLst/>
              <a:gdLst>
                <a:gd name="connsiteX0" fmla="*/ 71668 w 167870"/>
                <a:gd name="connsiteY0" fmla="*/ 211455 h 211455"/>
                <a:gd name="connsiteX1" fmla="*/ 57380 w 167870"/>
                <a:gd name="connsiteY1" fmla="*/ 167640 h 211455"/>
                <a:gd name="connsiteX2" fmla="*/ 98338 w 167870"/>
                <a:gd name="connsiteY2" fmla="*/ 100013 h 211455"/>
                <a:gd name="connsiteX3" fmla="*/ 98338 w 167870"/>
                <a:gd name="connsiteY3" fmla="*/ 139065 h 211455"/>
                <a:gd name="connsiteX4" fmla="*/ 167870 w 167870"/>
                <a:gd name="connsiteY4" fmla="*/ 68580 h 211455"/>
                <a:gd name="connsiteX5" fmla="*/ 98338 w 167870"/>
                <a:gd name="connsiteY5" fmla="*/ 0 h 211455"/>
                <a:gd name="connsiteX6" fmla="*/ 98338 w 167870"/>
                <a:gd name="connsiteY6" fmla="*/ 39053 h 211455"/>
                <a:gd name="connsiteX7" fmla="*/ 4993 w 167870"/>
                <a:gd name="connsiteY7" fmla="*/ 202883 h 211455"/>
                <a:gd name="connsiteX8" fmla="*/ 7850 w 167870"/>
                <a:gd name="connsiteY8" fmla="*/ 211455 h 211455"/>
                <a:gd name="connsiteX9" fmla="*/ 71668 w 167870"/>
                <a:gd name="connsiteY9" fmla="*/ 211455 h 21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70" h="211455">
                  <a:moveTo>
                    <a:pt x="71668" y="211455"/>
                  </a:moveTo>
                  <a:cubicBezTo>
                    <a:pt x="64048" y="201930"/>
                    <a:pt x="57380" y="182880"/>
                    <a:pt x="57380" y="167640"/>
                  </a:cubicBezTo>
                  <a:cubicBezTo>
                    <a:pt x="57380" y="139065"/>
                    <a:pt x="73573" y="113348"/>
                    <a:pt x="98338" y="100013"/>
                  </a:cubicBezTo>
                  <a:lnTo>
                    <a:pt x="98338" y="139065"/>
                  </a:lnTo>
                  <a:lnTo>
                    <a:pt x="167870" y="68580"/>
                  </a:lnTo>
                  <a:lnTo>
                    <a:pt x="98338" y="0"/>
                  </a:lnTo>
                  <a:lnTo>
                    <a:pt x="98338" y="39053"/>
                  </a:lnTo>
                  <a:cubicBezTo>
                    <a:pt x="26900" y="58103"/>
                    <a:pt x="-15010" y="131445"/>
                    <a:pt x="4993" y="202883"/>
                  </a:cubicBezTo>
                  <a:cubicBezTo>
                    <a:pt x="5945" y="205740"/>
                    <a:pt x="6898" y="208598"/>
                    <a:pt x="7850" y="211455"/>
                  </a:cubicBezTo>
                  <a:lnTo>
                    <a:pt x="71668" y="21145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85" name="组合 284">
            <a:extLst>
              <a:ext uri="{FF2B5EF4-FFF2-40B4-BE49-F238E27FC236}">
                <a16:creationId xmlns="" xmlns:a16="http://schemas.microsoft.com/office/drawing/2014/main" id="{33DB582D-C1B3-49B6-A6CA-F92A3FD7F68F}"/>
              </a:ext>
            </a:extLst>
          </p:cNvPr>
          <p:cNvGrpSpPr/>
          <p:nvPr/>
        </p:nvGrpSpPr>
        <p:grpSpPr>
          <a:xfrm>
            <a:off x="2548890" y="2065020"/>
            <a:ext cx="876300" cy="533400"/>
            <a:chOff x="2548890" y="2065020"/>
            <a:chExt cx="876300" cy="533400"/>
          </a:xfrm>
        </p:grpSpPr>
        <p:sp>
          <p:nvSpPr>
            <p:cNvPr id="122" name="图形 18" descr="计算机 纯色填充">
              <a:extLst>
                <a:ext uri="{FF2B5EF4-FFF2-40B4-BE49-F238E27FC236}">
                  <a16:creationId xmlns="" xmlns:a16="http://schemas.microsoft.com/office/drawing/2014/main" id="{DDBC816F-506C-4844-9CA2-5AEB02C90454}"/>
                </a:ext>
              </a:extLst>
            </p:cNvPr>
            <p:cNvSpPr/>
            <p:nvPr/>
          </p:nvSpPr>
          <p:spPr>
            <a:xfrm>
              <a:off x="2548890" y="2065020"/>
              <a:ext cx="571500" cy="533400"/>
            </a:xfrm>
            <a:custGeom>
              <a:avLst/>
              <a:gdLst>
                <a:gd name="connsiteX0" fmla="*/ 514350 w 571500"/>
                <a:gd name="connsiteY0" fmla="*/ 361950 h 533400"/>
                <a:gd name="connsiteX1" fmla="*/ 57150 w 571500"/>
                <a:gd name="connsiteY1" fmla="*/ 361950 h 533400"/>
                <a:gd name="connsiteX2" fmla="*/ 57150 w 571500"/>
                <a:gd name="connsiteY2" fmla="*/ 57150 h 533400"/>
                <a:gd name="connsiteX3" fmla="*/ 514350 w 571500"/>
                <a:gd name="connsiteY3" fmla="*/ 57150 h 533400"/>
                <a:gd name="connsiteX4" fmla="*/ 514350 w 571500"/>
                <a:gd name="connsiteY4" fmla="*/ 361950 h 533400"/>
                <a:gd name="connsiteX5" fmla="*/ 533400 w 571500"/>
                <a:gd name="connsiteY5" fmla="*/ 0 h 533400"/>
                <a:gd name="connsiteX6" fmla="*/ 38100 w 571500"/>
                <a:gd name="connsiteY6" fmla="*/ 0 h 533400"/>
                <a:gd name="connsiteX7" fmla="*/ 0 w 571500"/>
                <a:gd name="connsiteY7" fmla="*/ 38100 h 533400"/>
                <a:gd name="connsiteX8" fmla="*/ 0 w 571500"/>
                <a:gd name="connsiteY8" fmla="*/ 381000 h 533400"/>
                <a:gd name="connsiteX9" fmla="*/ 38100 w 571500"/>
                <a:gd name="connsiteY9" fmla="*/ 419100 h 533400"/>
                <a:gd name="connsiteX10" fmla="*/ 228600 w 571500"/>
                <a:gd name="connsiteY10" fmla="*/ 419100 h 533400"/>
                <a:gd name="connsiteX11" fmla="*/ 228600 w 571500"/>
                <a:gd name="connsiteY11" fmla="*/ 476250 h 533400"/>
                <a:gd name="connsiteX12" fmla="*/ 142875 w 571500"/>
                <a:gd name="connsiteY12" fmla="*/ 476250 h 533400"/>
                <a:gd name="connsiteX13" fmla="*/ 142875 w 571500"/>
                <a:gd name="connsiteY13" fmla="*/ 533400 h 533400"/>
                <a:gd name="connsiteX14" fmla="*/ 428625 w 571500"/>
                <a:gd name="connsiteY14" fmla="*/ 533400 h 533400"/>
                <a:gd name="connsiteX15" fmla="*/ 428625 w 571500"/>
                <a:gd name="connsiteY15" fmla="*/ 476250 h 533400"/>
                <a:gd name="connsiteX16" fmla="*/ 342900 w 571500"/>
                <a:gd name="connsiteY16" fmla="*/ 476250 h 533400"/>
                <a:gd name="connsiteX17" fmla="*/ 342900 w 571500"/>
                <a:gd name="connsiteY17" fmla="*/ 419100 h 533400"/>
                <a:gd name="connsiteX18" fmla="*/ 533400 w 571500"/>
                <a:gd name="connsiteY18" fmla="*/ 419100 h 533400"/>
                <a:gd name="connsiteX19" fmla="*/ 571500 w 571500"/>
                <a:gd name="connsiteY19" fmla="*/ 381000 h 533400"/>
                <a:gd name="connsiteX20" fmla="*/ 571500 w 571500"/>
                <a:gd name="connsiteY20" fmla="*/ 38100 h 533400"/>
                <a:gd name="connsiteX21" fmla="*/ 533400 w 571500"/>
                <a:gd name="connsiteY21"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71500" h="533400">
                  <a:moveTo>
                    <a:pt x="514350" y="361950"/>
                  </a:moveTo>
                  <a:lnTo>
                    <a:pt x="57150" y="361950"/>
                  </a:lnTo>
                  <a:lnTo>
                    <a:pt x="57150" y="57150"/>
                  </a:lnTo>
                  <a:lnTo>
                    <a:pt x="514350" y="57150"/>
                  </a:lnTo>
                  <a:lnTo>
                    <a:pt x="514350" y="361950"/>
                  </a:lnTo>
                  <a:close/>
                  <a:moveTo>
                    <a:pt x="533400" y="0"/>
                  </a:moveTo>
                  <a:lnTo>
                    <a:pt x="38100" y="0"/>
                  </a:lnTo>
                  <a:cubicBezTo>
                    <a:pt x="17145" y="0"/>
                    <a:pt x="0" y="17145"/>
                    <a:pt x="0" y="38100"/>
                  </a:cubicBezTo>
                  <a:lnTo>
                    <a:pt x="0" y="381000"/>
                  </a:lnTo>
                  <a:cubicBezTo>
                    <a:pt x="0" y="401955"/>
                    <a:pt x="17145" y="419100"/>
                    <a:pt x="38100" y="419100"/>
                  </a:cubicBezTo>
                  <a:lnTo>
                    <a:pt x="228600" y="419100"/>
                  </a:lnTo>
                  <a:lnTo>
                    <a:pt x="228600" y="476250"/>
                  </a:lnTo>
                  <a:lnTo>
                    <a:pt x="142875" y="476250"/>
                  </a:lnTo>
                  <a:lnTo>
                    <a:pt x="142875" y="533400"/>
                  </a:lnTo>
                  <a:lnTo>
                    <a:pt x="428625" y="533400"/>
                  </a:lnTo>
                  <a:lnTo>
                    <a:pt x="428625" y="476250"/>
                  </a:lnTo>
                  <a:lnTo>
                    <a:pt x="342900" y="476250"/>
                  </a:lnTo>
                  <a:lnTo>
                    <a:pt x="342900" y="419100"/>
                  </a:lnTo>
                  <a:lnTo>
                    <a:pt x="533400" y="419100"/>
                  </a:lnTo>
                  <a:cubicBezTo>
                    <a:pt x="554355" y="419100"/>
                    <a:pt x="571500" y="401955"/>
                    <a:pt x="571500" y="381000"/>
                  </a:cubicBezTo>
                  <a:lnTo>
                    <a:pt x="571500" y="38100"/>
                  </a:lnTo>
                  <a:cubicBezTo>
                    <a:pt x="571500" y="17145"/>
                    <a:pt x="554355" y="0"/>
                    <a:pt x="533400" y="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23" name="图形 18" descr="计算机 纯色填充">
              <a:extLst>
                <a:ext uri="{FF2B5EF4-FFF2-40B4-BE49-F238E27FC236}">
                  <a16:creationId xmlns="" xmlns:a16="http://schemas.microsoft.com/office/drawing/2014/main" id="{DDBC816F-506C-4844-9CA2-5AEB02C90454}"/>
                </a:ext>
              </a:extLst>
            </p:cNvPr>
            <p:cNvSpPr/>
            <p:nvPr/>
          </p:nvSpPr>
          <p:spPr>
            <a:xfrm>
              <a:off x="3158490" y="2065020"/>
              <a:ext cx="266700" cy="533400"/>
            </a:xfrm>
            <a:custGeom>
              <a:avLst/>
              <a:gdLst>
                <a:gd name="connsiteX0" fmla="*/ 228600 w 266700"/>
                <a:gd name="connsiteY0" fmla="*/ 95250 h 533400"/>
                <a:gd name="connsiteX1" fmla="*/ 38100 w 266700"/>
                <a:gd name="connsiteY1" fmla="*/ 95250 h 533400"/>
                <a:gd name="connsiteX2" fmla="*/ 38100 w 266700"/>
                <a:gd name="connsiteY2" fmla="*/ 38100 h 533400"/>
                <a:gd name="connsiteX3" fmla="*/ 228600 w 266700"/>
                <a:gd name="connsiteY3" fmla="*/ 38100 h 533400"/>
                <a:gd name="connsiteX4" fmla="*/ 228600 w 266700"/>
                <a:gd name="connsiteY4" fmla="*/ 95250 h 533400"/>
                <a:gd name="connsiteX5" fmla="*/ 228600 w 266700"/>
                <a:gd name="connsiteY5" fmla="*/ 190500 h 533400"/>
                <a:gd name="connsiteX6" fmla="*/ 38100 w 266700"/>
                <a:gd name="connsiteY6" fmla="*/ 190500 h 533400"/>
                <a:gd name="connsiteX7" fmla="*/ 38100 w 266700"/>
                <a:gd name="connsiteY7" fmla="*/ 133350 h 533400"/>
                <a:gd name="connsiteX8" fmla="*/ 228600 w 266700"/>
                <a:gd name="connsiteY8" fmla="*/ 133350 h 533400"/>
                <a:gd name="connsiteX9" fmla="*/ 228600 w 266700"/>
                <a:gd name="connsiteY9" fmla="*/ 190500 h 533400"/>
                <a:gd name="connsiteX10" fmla="*/ 133350 w 266700"/>
                <a:gd name="connsiteY10" fmla="*/ 476250 h 533400"/>
                <a:gd name="connsiteX11" fmla="*/ 104775 w 266700"/>
                <a:gd name="connsiteY11" fmla="*/ 447675 h 533400"/>
                <a:gd name="connsiteX12" fmla="*/ 133350 w 266700"/>
                <a:gd name="connsiteY12" fmla="*/ 419100 h 533400"/>
                <a:gd name="connsiteX13" fmla="*/ 161925 w 266700"/>
                <a:gd name="connsiteY13" fmla="*/ 447675 h 533400"/>
                <a:gd name="connsiteX14" fmla="*/ 133350 w 266700"/>
                <a:gd name="connsiteY14" fmla="*/ 476250 h 533400"/>
                <a:gd name="connsiteX15" fmla="*/ 228600 w 266700"/>
                <a:gd name="connsiteY15" fmla="*/ 0 h 533400"/>
                <a:gd name="connsiteX16" fmla="*/ 38100 w 266700"/>
                <a:gd name="connsiteY16" fmla="*/ 0 h 533400"/>
                <a:gd name="connsiteX17" fmla="*/ 0 w 266700"/>
                <a:gd name="connsiteY17" fmla="*/ 38100 h 533400"/>
                <a:gd name="connsiteX18" fmla="*/ 0 w 266700"/>
                <a:gd name="connsiteY18" fmla="*/ 495300 h 533400"/>
                <a:gd name="connsiteX19" fmla="*/ 38100 w 266700"/>
                <a:gd name="connsiteY19" fmla="*/ 533400 h 533400"/>
                <a:gd name="connsiteX20" fmla="*/ 228600 w 266700"/>
                <a:gd name="connsiteY20" fmla="*/ 533400 h 533400"/>
                <a:gd name="connsiteX21" fmla="*/ 266700 w 266700"/>
                <a:gd name="connsiteY21" fmla="*/ 495300 h 533400"/>
                <a:gd name="connsiteX22" fmla="*/ 266700 w 266700"/>
                <a:gd name="connsiteY22" fmla="*/ 38100 h 533400"/>
                <a:gd name="connsiteX23" fmla="*/ 228600 w 266700"/>
                <a:gd name="connsiteY23"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6700" h="533400">
                  <a:moveTo>
                    <a:pt x="228600" y="95250"/>
                  </a:moveTo>
                  <a:lnTo>
                    <a:pt x="38100" y="95250"/>
                  </a:lnTo>
                  <a:lnTo>
                    <a:pt x="38100" y="38100"/>
                  </a:lnTo>
                  <a:lnTo>
                    <a:pt x="228600" y="38100"/>
                  </a:lnTo>
                  <a:lnTo>
                    <a:pt x="228600" y="95250"/>
                  </a:lnTo>
                  <a:close/>
                  <a:moveTo>
                    <a:pt x="228600" y="190500"/>
                  </a:moveTo>
                  <a:lnTo>
                    <a:pt x="38100" y="190500"/>
                  </a:lnTo>
                  <a:lnTo>
                    <a:pt x="38100" y="133350"/>
                  </a:lnTo>
                  <a:lnTo>
                    <a:pt x="228600" y="133350"/>
                  </a:lnTo>
                  <a:lnTo>
                    <a:pt x="228600" y="190500"/>
                  </a:lnTo>
                  <a:close/>
                  <a:moveTo>
                    <a:pt x="133350" y="476250"/>
                  </a:moveTo>
                  <a:cubicBezTo>
                    <a:pt x="117158" y="476250"/>
                    <a:pt x="104775" y="463867"/>
                    <a:pt x="104775" y="447675"/>
                  </a:cubicBezTo>
                  <a:cubicBezTo>
                    <a:pt x="104775" y="431483"/>
                    <a:pt x="117158" y="419100"/>
                    <a:pt x="133350" y="419100"/>
                  </a:cubicBezTo>
                  <a:cubicBezTo>
                    <a:pt x="149542" y="419100"/>
                    <a:pt x="161925" y="431483"/>
                    <a:pt x="161925" y="447675"/>
                  </a:cubicBezTo>
                  <a:cubicBezTo>
                    <a:pt x="161925" y="463867"/>
                    <a:pt x="149542" y="476250"/>
                    <a:pt x="133350" y="476250"/>
                  </a:cubicBezTo>
                  <a:close/>
                  <a:moveTo>
                    <a:pt x="228600" y="0"/>
                  </a:moveTo>
                  <a:lnTo>
                    <a:pt x="38100" y="0"/>
                  </a:lnTo>
                  <a:cubicBezTo>
                    <a:pt x="17145" y="0"/>
                    <a:pt x="0" y="17145"/>
                    <a:pt x="0" y="38100"/>
                  </a:cubicBezTo>
                  <a:lnTo>
                    <a:pt x="0" y="495300"/>
                  </a:lnTo>
                  <a:cubicBezTo>
                    <a:pt x="0" y="516255"/>
                    <a:pt x="17145" y="533400"/>
                    <a:pt x="38100" y="533400"/>
                  </a:cubicBezTo>
                  <a:lnTo>
                    <a:pt x="228600" y="533400"/>
                  </a:lnTo>
                  <a:cubicBezTo>
                    <a:pt x="249555" y="533400"/>
                    <a:pt x="266700" y="516255"/>
                    <a:pt x="266700" y="495300"/>
                  </a:cubicBezTo>
                  <a:lnTo>
                    <a:pt x="266700" y="38100"/>
                  </a:lnTo>
                  <a:cubicBezTo>
                    <a:pt x="266700" y="17145"/>
                    <a:pt x="249555" y="0"/>
                    <a:pt x="228600" y="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88" name="组合 287">
            <a:extLst>
              <a:ext uri="{FF2B5EF4-FFF2-40B4-BE49-F238E27FC236}">
                <a16:creationId xmlns="" xmlns:a16="http://schemas.microsoft.com/office/drawing/2014/main" id="{E52237FA-9C86-437E-B678-AA2FE8E32F2D}"/>
              </a:ext>
            </a:extLst>
          </p:cNvPr>
          <p:cNvGrpSpPr/>
          <p:nvPr/>
        </p:nvGrpSpPr>
        <p:grpSpPr>
          <a:xfrm>
            <a:off x="4217670" y="2007870"/>
            <a:ext cx="647700" cy="647700"/>
            <a:chOff x="4217670" y="2007870"/>
            <a:chExt cx="647700" cy="647700"/>
          </a:xfrm>
        </p:grpSpPr>
        <p:sp>
          <p:nvSpPr>
            <p:cNvPr id="124" name="图形 20" descr="磁盘 纯色填充">
              <a:extLst>
                <a:ext uri="{FF2B5EF4-FFF2-40B4-BE49-F238E27FC236}">
                  <a16:creationId xmlns="" xmlns:a16="http://schemas.microsoft.com/office/drawing/2014/main" id="{D268D99E-E4BA-4C06-BB7F-07B4CE7F0AA7}"/>
                </a:ext>
              </a:extLst>
            </p:cNvPr>
            <p:cNvSpPr/>
            <p:nvPr/>
          </p:nvSpPr>
          <p:spPr>
            <a:xfrm>
              <a:off x="4408170" y="2103120"/>
              <a:ext cx="57150" cy="142875"/>
            </a:xfrm>
            <a:custGeom>
              <a:avLst/>
              <a:gdLst>
                <a:gd name="connsiteX0" fmla="*/ 0 w 57150"/>
                <a:gd name="connsiteY0" fmla="*/ 0 h 142875"/>
                <a:gd name="connsiteX1" fmla="*/ 57150 w 57150"/>
                <a:gd name="connsiteY1" fmla="*/ 0 h 142875"/>
                <a:gd name="connsiteX2" fmla="*/ 57150 w 57150"/>
                <a:gd name="connsiteY2" fmla="*/ 142875 h 142875"/>
                <a:gd name="connsiteX3" fmla="*/ 0 w 57150"/>
                <a:gd name="connsiteY3" fmla="*/ 142875 h 142875"/>
              </a:gdLst>
              <a:ahLst/>
              <a:cxnLst>
                <a:cxn ang="0">
                  <a:pos x="connsiteX0" y="connsiteY0"/>
                </a:cxn>
                <a:cxn ang="0">
                  <a:pos x="connsiteX1" y="connsiteY1"/>
                </a:cxn>
                <a:cxn ang="0">
                  <a:pos x="connsiteX2" y="connsiteY2"/>
                </a:cxn>
                <a:cxn ang="0">
                  <a:pos x="connsiteX3" y="connsiteY3"/>
                </a:cxn>
              </a:cxnLst>
              <a:rect l="l" t="t" r="r" b="b"/>
              <a:pathLst>
                <a:path w="57150" h="142875">
                  <a:moveTo>
                    <a:pt x="0" y="0"/>
                  </a:moveTo>
                  <a:lnTo>
                    <a:pt x="57150" y="0"/>
                  </a:lnTo>
                  <a:lnTo>
                    <a:pt x="57150" y="142875"/>
                  </a:lnTo>
                  <a:lnTo>
                    <a:pt x="0" y="14287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25" name="图形 20" descr="磁盘 纯色填充">
              <a:extLst>
                <a:ext uri="{FF2B5EF4-FFF2-40B4-BE49-F238E27FC236}">
                  <a16:creationId xmlns="" xmlns:a16="http://schemas.microsoft.com/office/drawing/2014/main" id="{D268D99E-E4BA-4C06-BB7F-07B4CE7F0AA7}"/>
                </a:ext>
              </a:extLst>
            </p:cNvPr>
            <p:cNvSpPr/>
            <p:nvPr/>
          </p:nvSpPr>
          <p:spPr>
            <a:xfrm>
              <a:off x="4217670" y="2007870"/>
              <a:ext cx="647700" cy="647700"/>
            </a:xfrm>
            <a:custGeom>
              <a:avLst/>
              <a:gdLst>
                <a:gd name="connsiteX0" fmla="*/ 495300 w 647700"/>
                <a:gd name="connsiteY0" fmla="*/ 276225 h 647700"/>
                <a:gd name="connsiteX1" fmla="*/ 152400 w 647700"/>
                <a:gd name="connsiteY1" fmla="*/ 276225 h 647700"/>
                <a:gd name="connsiteX2" fmla="*/ 152400 w 647700"/>
                <a:gd name="connsiteY2" fmla="*/ 57150 h 647700"/>
                <a:gd name="connsiteX3" fmla="*/ 495300 w 647700"/>
                <a:gd name="connsiteY3" fmla="*/ 57150 h 647700"/>
                <a:gd name="connsiteX4" fmla="*/ 495300 w 647700"/>
                <a:gd name="connsiteY4" fmla="*/ 276225 h 647700"/>
                <a:gd name="connsiteX5" fmla="*/ 323850 w 647700"/>
                <a:gd name="connsiteY5" fmla="*/ 523875 h 647700"/>
                <a:gd name="connsiteX6" fmla="*/ 228600 w 647700"/>
                <a:gd name="connsiteY6" fmla="*/ 428625 h 647700"/>
                <a:gd name="connsiteX7" fmla="*/ 323850 w 647700"/>
                <a:gd name="connsiteY7" fmla="*/ 333375 h 647700"/>
                <a:gd name="connsiteX8" fmla="*/ 419100 w 647700"/>
                <a:gd name="connsiteY8" fmla="*/ 428625 h 647700"/>
                <a:gd name="connsiteX9" fmla="*/ 323850 w 647700"/>
                <a:gd name="connsiteY9" fmla="*/ 523875 h 647700"/>
                <a:gd name="connsiteX10" fmla="*/ 609600 w 647700"/>
                <a:gd name="connsiteY10" fmla="*/ 0 h 647700"/>
                <a:gd name="connsiteX11" fmla="*/ 495300 w 647700"/>
                <a:gd name="connsiteY11" fmla="*/ 0 h 647700"/>
                <a:gd name="connsiteX12" fmla="*/ 152400 w 647700"/>
                <a:gd name="connsiteY12" fmla="*/ 0 h 647700"/>
                <a:gd name="connsiteX13" fmla="*/ 95250 w 647700"/>
                <a:gd name="connsiteY13" fmla="*/ 0 h 647700"/>
                <a:gd name="connsiteX14" fmla="*/ 0 w 647700"/>
                <a:gd name="connsiteY14" fmla="*/ 95250 h 647700"/>
                <a:gd name="connsiteX15" fmla="*/ 0 w 647700"/>
                <a:gd name="connsiteY15" fmla="*/ 609600 h 647700"/>
                <a:gd name="connsiteX16" fmla="*/ 38100 w 647700"/>
                <a:gd name="connsiteY16" fmla="*/ 647700 h 647700"/>
                <a:gd name="connsiteX17" fmla="*/ 609600 w 647700"/>
                <a:gd name="connsiteY17" fmla="*/ 647700 h 647700"/>
                <a:gd name="connsiteX18" fmla="*/ 647700 w 647700"/>
                <a:gd name="connsiteY18" fmla="*/ 609600 h 647700"/>
                <a:gd name="connsiteX19" fmla="*/ 647700 w 647700"/>
                <a:gd name="connsiteY19" fmla="*/ 38100 h 647700"/>
                <a:gd name="connsiteX20" fmla="*/ 609600 w 647700"/>
                <a:gd name="connsiteY20" fmla="*/ 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47700" h="647700">
                  <a:moveTo>
                    <a:pt x="495300" y="276225"/>
                  </a:moveTo>
                  <a:lnTo>
                    <a:pt x="152400" y="276225"/>
                  </a:lnTo>
                  <a:lnTo>
                    <a:pt x="152400" y="57150"/>
                  </a:lnTo>
                  <a:lnTo>
                    <a:pt x="495300" y="57150"/>
                  </a:lnTo>
                  <a:lnTo>
                    <a:pt x="495300" y="276225"/>
                  </a:lnTo>
                  <a:close/>
                  <a:moveTo>
                    <a:pt x="323850" y="523875"/>
                  </a:moveTo>
                  <a:cubicBezTo>
                    <a:pt x="271463" y="523875"/>
                    <a:pt x="228600" y="481013"/>
                    <a:pt x="228600" y="428625"/>
                  </a:cubicBezTo>
                  <a:cubicBezTo>
                    <a:pt x="228600" y="376238"/>
                    <a:pt x="271463" y="333375"/>
                    <a:pt x="323850" y="333375"/>
                  </a:cubicBezTo>
                  <a:cubicBezTo>
                    <a:pt x="376238" y="333375"/>
                    <a:pt x="419100" y="376238"/>
                    <a:pt x="419100" y="428625"/>
                  </a:cubicBezTo>
                  <a:cubicBezTo>
                    <a:pt x="419100" y="481013"/>
                    <a:pt x="376238" y="523875"/>
                    <a:pt x="323850" y="523875"/>
                  </a:cubicBezTo>
                  <a:close/>
                  <a:moveTo>
                    <a:pt x="609600" y="0"/>
                  </a:moveTo>
                  <a:lnTo>
                    <a:pt x="495300" y="0"/>
                  </a:lnTo>
                  <a:lnTo>
                    <a:pt x="152400" y="0"/>
                  </a:lnTo>
                  <a:lnTo>
                    <a:pt x="95250" y="0"/>
                  </a:lnTo>
                  <a:lnTo>
                    <a:pt x="0" y="95250"/>
                  </a:lnTo>
                  <a:lnTo>
                    <a:pt x="0" y="609600"/>
                  </a:lnTo>
                  <a:cubicBezTo>
                    <a:pt x="0" y="630555"/>
                    <a:pt x="17145" y="647700"/>
                    <a:pt x="38100" y="647700"/>
                  </a:cubicBezTo>
                  <a:lnTo>
                    <a:pt x="609600" y="647700"/>
                  </a:lnTo>
                  <a:cubicBezTo>
                    <a:pt x="630555" y="647700"/>
                    <a:pt x="647700" y="630555"/>
                    <a:pt x="647700" y="609600"/>
                  </a:cubicBezTo>
                  <a:lnTo>
                    <a:pt x="647700" y="38100"/>
                  </a:lnTo>
                  <a:cubicBezTo>
                    <a:pt x="647700" y="17145"/>
                    <a:pt x="630555" y="0"/>
                    <a:pt x="609600" y="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26" name="图形 20" descr="磁盘 纯色填充">
              <a:extLst>
                <a:ext uri="{FF2B5EF4-FFF2-40B4-BE49-F238E27FC236}">
                  <a16:creationId xmlns="" xmlns:a16="http://schemas.microsoft.com/office/drawing/2014/main" id="{D268D99E-E4BA-4C06-BB7F-07B4CE7F0AA7}"/>
                </a:ext>
              </a:extLst>
            </p:cNvPr>
            <p:cNvSpPr/>
            <p:nvPr/>
          </p:nvSpPr>
          <p:spPr>
            <a:xfrm>
              <a:off x="4512945" y="2407920"/>
              <a:ext cx="57150" cy="57150"/>
            </a:xfrm>
            <a:custGeom>
              <a:avLst/>
              <a:gdLst>
                <a:gd name="connsiteX0" fmla="*/ 0 w 57150"/>
                <a:gd name="connsiteY0" fmla="*/ 0 h 57150"/>
                <a:gd name="connsiteX1" fmla="*/ 57150 w 57150"/>
                <a:gd name="connsiteY1" fmla="*/ 0 h 57150"/>
                <a:gd name="connsiteX2" fmla="*/ 57150 w 57150"/>
                <a:gd name="connsiteY2" fmla="*/ 57150 h 57150"/>
                <a:gd name="connsiteX3" fmla="*/ 0 w 57150"/>
                <a:gd name="connsiteY3" fmla="*/ 57150 h 57150"/>
              </a:gdLst>
              <a:ahLst/>
              <a:cxnLst>
                <a:cxn ang="0">
                  <a:pos x="connsiteX0" y="connsiteY0"/>
                </a:cxn>
                <a:cxn ang="0">
                  <a:pos x="connsiteX1" y="connsiteY1"/>
                </a:cxn>
                <a:cxn ang="0">
                  <a:pos x="connsiteX2" y="connsiteY2"/>
                </a:cxn>
                <a:cxn ang="0">
                  <a:pos x="connsiteX3" y="connsiteY3"/>
                </a:cxn>
              </a:cxnLst>
              <a:rect l="l" t="t" r="r" b="b"/>
              <a:pathLst>
                <a:path w="57150" h="57150">
                  <a:moveTo>
                    <a:pt x="0" y="0"/>
                  </a:moveTo>
                  <a:lnTo>
                    <a:pt x="57150" y="0"/>
                  </a:lnTo>
                  <a:lnTo>
                    <a:pt x="57150" y="57150"/>
                  </a:lnTo>
                  <a:lnTo>
                    <a:pt x="0" y="571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95" name="组合 294">
            <a:extLst>
              <a:ext uri="{FF2B5EF4-FFF2-40B4-BE49-F238E27FC236}">
                <a16:creationId xmlns="" xmlns:a16="http://schemas.microsoft.com/office/drawing/2014/main" id="{7B78E430-1633-4560-A959-FB217F8CF8DD}"/>
              </a:ext>
            </a:extLst>
          </p:cNvPr>
          <p:cNvGrpSpPr/>
          <p:nvPr/>
        </p:nvGrpSpPr>
        <p:grpSpPr>
          <a:xfrm>
            <a:off x="5772150" y="2007870"/>
            <a:ext cx="647700" cy="647700"/>
            <a:chOff x="5772150" y="2007870"/>
            <a:chExt cx="647700" cy="647700"/>
          </a:xfrm>
        </p:grpSpPr>
        <p:sp>
          <p:nvSpPr>
            <p:cNvPr id="127" name="图形 22" descr="耳塞 纯色填充">
              <a:extLst>
                <a:ext uri="{FF2B5EF4-FFF2-40B4-BE49-F238E27FC236}">
                  <a16:creationId xmlns="" xmlns:a16="http://schemas.microsoft.com/office/drawing/2014/main" id="{59BB3CBF-8819-431F-AF79-7FD32E53270A}"/>
                </a:ext>
              </a:extLst>
            </p:cNvPr>
            <p:cNvSpPr/>
            <p:nvPr/>
          </p:nvSpPr>
          <p:spPr>
            <a:xfrm>
              <a:off x="5772150" y="2007870"/>
              <a:ext cx="228600" cy="647700"/>
            </a:xfrm>
            <a:custGeom>
              <a:avLst/>
              <a:gdLst>
                <a:gd name="connsiteX0" fmla="*/ 190500 w 228600"/>
                <a:gd name="connsiteY0" fmla="*/ 0 h 647700"/>
                <a:gd name="connsiteX1" fmla="*/ 183833 w 228600"/>
                <a:gd name="connsiteY1" fmla="*/ 0 h 647700"/>
                <a:gd name="connsiteX2" fmla="*/ 129540 w 228600"/>
                <a:gd name="connsiteY2" fmla="*/ 21907 h 647700"/>
                <a:gd name="connsiteX3" fmla="*/ 76200 w 228600"/>
                <a:gd name="connsiteY3" fmla="*/ 76200 h 647700"/>
                <a:gd name="connsiteX4" fmla="*/ 76200 w 228600"/>
                <a:gd name="connsiteY4" fmla="*/ 38100 h 647700"/>
                <a:gd name="connsiteX5" fmla="*/ 38100 w 228600"/>
                <a:gd name="connsiteY5" fmla="*/ 0 h 647700"/>
                <a:gd name="connsiteX6" fmla="*/ 0 w 228600"/>
                <a:gd name="connsiteY6" fmla="*/ 38100 h 647700"/>
                <a:gd name="connsiteX7" fmla="*/ 0 w 228600"/>
                <a:gd name="connsiteY7" fmla="*/ 342900 h 647700"/>
                <a:gd name="connsiteX8" fmla="*/ 19050 w 228600"/>
                <a:gd name="connsiteY8" fmla="*/ 375285 h 647700"/>
                <a:gd name="connsiteX9" fmla="*/ 19050 w 228600"/>
                <a:gd name="connsiteY9" fmla="*/ 438150 h 647700"/>
                <a:gd name="connsiteX10" fmla="*/ 95250 w 228600"/>
                <a:gd name="connsiteY10" fmla="*/ 514350 h 647700"/>
                <a:gd name="connsiteX11" fmla="*/ 133350 w 228600"/>
                <a:gd name="connsiteY11" fmla="*/ 552450 h 647700"/>
                <a:gd name="connsiteX12" fmla="*/ 133350 w 228600"/>
                <a:gd name="connsiteY12" fmla="*/ 647700 h 647700"/>
                <a:gd name="connsiteX13" fmla="*/ 171450 w 228600"/>
                <a:gd name="connsiteY13" fmla="*/ 647700 h 647700"/>
                <a:gd name="connsiteX14" fmla="*/ 171450 w 228600"/>
                <a:gd name="connsiteY14" fmla="*/ 552450 h 647700"/>
                <a:gd name="connsiteX15" fmla="*/ 95250 w 228600"/>
                <a:gd name="connsiteY15" fmla="*/ 476250 h 647700"/>
                <a:gd name="connsiteX16" fmla="*/ 57150 w 228600"/>
                <a:gd name="connsiteY16" fmla="*/ 438150 h 647700"/>
                <a:gd name="connsiteX17" fmla="*/ 57150 w 228600"/>
                <a:gd name="connsiteY17" fmla="*/ 375285 h 647700"/>
                <a:gd name="connsiteX18" fmla="*/ 76200 w 228600"/>
                <a:gd name="connsiteY18" fmla="*/ 342900 h 647700"/>
                <a:gd name="connsiteX19" fmla="*/ 76200 w 228600"/>
                <a:gd name="connsiteY19" fmla="*/ 209550 h 647700"/>
                <a:gd name="connsiteX20" fmla="*/ 130493 w 228600"/>
                <a:gd name="connsiteY20" fmla="*/ 263843 h 647700"/>
                <a:gd name="connsiteX21" fmla="*/ 184785 w 228600"/>
                <a:gd name="connsiteY21" fmla="*/ 285750 h 647700"/>
                <a:gd name="connsiteX22" fmla="*/ 190500 w 228600"/>
                <a:gd name="connsiteY22" fmla="*/ 285750 h 647700"/>
                <a:gd name="connsiteX23" fmla="*/ 228600 w 228600"/>
                <a:gd name="connsiteY23" fmla="*/ 247650 h 647700"/>
                <a:gd name="connsiteX24" fmla="*/ 228600 w 228600"/>
                <a:gd name="connsiteY24" fmla="*/ 38100 h 647700"/>
                <a:gd name="connsiteX25" fmla="*/ 190500 w 228600"/>
                <a:gd name="connsiteY25" fmla="*/ 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8600" h="647700">
                  <a:moveTo>
                    <a:pt x="190500" y="0"/>
                  </a:moveTo>
                  <a:lnTo>
                    <a:pt x="183833" y="0"/>
                  </a:lnTo>
                  <a:cubicBezTo>
                    <a:pt x="163830" y="0"/>
                    <a:pt x="143828" y="7620"/>
                    <a:pt x="129540" y="21907"/>
                  </a:cubicBezTo>
                  <a:lnTo>
                    <a:pt x="76200" y="76200"/>
                  </a:lnTo>
                  <a:lnTo>
                    <a:pt x="76200" y="38100"/>
                  </a:lnTo>
                  <a:cubicBezTo>
                    <a:pt x="76200" y="17145"/>
                    <a:pt x="59055" y="0"/>
                    <a:pt x="38100" y="0"/>
                  </a:cubicBezTo>
                  <a:cubicBezTo>
                    <a:pt x="17145" y="0"/>
                    <a:pt x="0" y="17145"/>
                    <a:pt x="0" y="38100"/>
                  </a:cubicBezTo>
                  <a:lnTo>
                    <a:pt x="0" y="342900"/>
                  </a:lnTo>
                  <a:cubicBezTo>
                    <a:pt x="0" y="357188"/>
                    <a:pt x="7620" y="369570"/>
                    <a:pt x="19050" y="375285"/>
                  </a:cubicBezTo>
                  <a:lnTo>
                    <a:pt x="19050" y="438150"/>
                  </a:lnTo>
                  <a:cubicBezTo>
                    <a:pt x="19050" y="480060"/>
                    <a:pt x="53340" y="514350"/>
                    <a:pt x="95250" y="514350"/>
                  </a:cubicBezTo>
                  <a:cubicBezTo>
                    <a:pt x="116205" y="514350"/>
                    <a:pt x="133350" y="531495"/>
                    <a:pt x="133350" y="552450"/>
                  </a:cubicBezTo>
                  <a:lnTo>
                    <a:pt x="133350" y="647700"/>
                  </a:lnTo>
                  <a:lnTo>
                    <a:pt x="171450" y="647700"/>
                  </a:lnTo>
                  <a:lnTo>
                    <a:pt x="171450" y="552450"/>
                  </a:lnTo>
                  <a:cubicBezTo>
                    <a:pt x="171450" y="510540"/>
                    <a:pt x="137160" y="476250"/>
                    <a:pt x="95250" y="476250"/>
                  </a:cubicBezTo>
                  <a:cubicBezTo>
                    <a:pt x="74295" y="476250"/>
                    <a:pt x="57150" y="459105"/>
                    <a:pt x="57150" y="438150"/>
                  </a:cubicBezTo>
                  <a:lnTo>
                    <a:pt x="57150" y="375285"/>
                  </a:lnTo>
                  <a:cubicBezTo>
                    <a:pt x="68580" y="368618"/>
                    <a:pt x="76200" y="356235"/>
                    <a:pt x="76200" y="342900"/>
                  </a:cubicBezTo>
                  <a:lnTo>
                    <a:pt x="76200" y="209550"/>
                  </a:lnTo>
                  <a:lnTo>
                    <a:pt x="130493" y="263843"/>
                  </a:lnTo>
                  <a:cubicBezTo>
                    <a:pt x="144780" y="278130"/>
                    <a:pt x="163830" y="285750"/>
                    <a:pt x="184785" y="285750"/>
                  </a:cubicBezTo>
                  <a:lnTo>
                    <a:pt x="190500" y="285750"/>
                  </a:lnTo>
                  <a:cubicBezTo>
                    <a:pt x="211455" y="285750"/>
                    <a:pt x="228600" y="268605"/>
                    <a:pt x="228600" y="247650"/>
                  </a:cubicBezTo>
                  <a:lnTo>
                    <a:pt x="228600" y="38100"/>
                  </a:lnTo>
                  <a:cubicBezTo>
                    <a:pt x="228600" y="17145"/>
                    <a:pt x="211455" y="0"/>
                    <a:pt x="190500" y="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28" name="图形 22" descr="耳塞 纯色填充">
              <a:extLst>
                <a:ext uri="{FF2B5EF4-FFF2-40B4-BE49-F238E27FC236}">
                  <a16:creationId xmlns="" xmlns:a16="http://schemas.microsoft.com/office/drawing/2014/main" id="{59BB3CBF-8819-431F-AF79-7FD32E53270A}"/>
                </a:ext>
              </a:extLst>
            </p:cNvPr>
            <p:cNvSpPr/>
            <p:nvPr/>
          </p:nvSpPr>
          <p:spPr>
            <a:xfrm>
              <a:off x="6191250" y="2007870"/>
              <a:ext cx="228600" cy="647700"/>
            </a:xfrm>
            <a:custGeom>
              <a:avLst/>
              <a:gdLst>
                <a:gd name="connsiteX0" fmla="*/ 190500 w 228600"/>
                <a:gd name="connsiteY0" fmla="*/ 0 h 647700"/>
                <a:gd name="connsiteX1" fmla="*/ 152400 w 228600"/>
                <a:gd name="connsiteY1" fmla="*/ 38100 h 647700"/>
                <a:gd name="connsiteX2" fmla="*/ 152400 w 228600"/>
                <a:gd name="connsiteY2" fmla="*/ 76200 h 647700"/>
                <a:gd name="connsiteX3" fmla="*/ 98108 w 228600"/>
                <a:gd name="connsiteY3" fmla="*/ 21907 h 647700"/>
                <a:gd name="connsiteX4" fmla="*/ 43815 w 228600"/>
                <a:gd name="connsiteY4" fmla="*/ 0 h 647700"/>
                <a:gd name="connsiteX5" fmla="*/ 38100 w 228600"/>
                <a:gd name="connsiteY5" fmla="*/ 0 h 647700"/>
                <a:gd name="connsiteX6" fmla="*/ 0 w 228600"/>
                <a:gd name="connsiteY6" fmla="*/ 38100 h 647700"/>
                <a:gd name="connsiteX7" fmla="*/ 0 w 228600"/>
                <a:gd name="connsiteY7" fmla="*/ 247650 h 647700"/>
                <a:gd name="connsiteX8" fmla="*/ 38100 w 228600"/>
                <a:gd name="connsiteY8" fmla="*/ 285750 h 647700"/>
                <a:gd name="connsiteX9" fmla="*/ 44768 w 228600"/>
                <a:gd name="connsiteY9" fmla="*/ 285750 h 647700"/>
                <a:gd name="connsiteX10" fmla="*/ 99060 w 228600"/>
                <a:gd name="connsiteY10" fmla="*/ 263843 h 647700"/>
                <a:gd name="connsiteX11" fmla="*/ 152400 w 228600"/>
                <a:gd name="connsiteY11" fmla="*/ 209550 h 647700"/>
                <a:gd name="connsiteX12" fmla="*/ 152400 w 228600"/>
                <a:gd name="connsiteY12" fmla="*/ 342900 h 647700"/>
                <a:gd name="connsiteX13" fmla="*/ 171450 w 228600"/>
                <a:gd name="connsiteY13" fmla="*/ 375285 h 647700"/>
                <a:gd name="connsiteX14" fmla="*/ 171450 w 228600"/>
                <a:gd name="connsiteY14" fmla="*/ 438150 h 647700"/>
                <a:gd name="connsiteX15" fmla="*/ 133350 w 228600"/>
                <a:gd name="connsiteY15" fmla="*/ 476250 h 647700"/>
                <a:gd name="connsiteX16" fmla="*/ 57150 w 228600"/>
                <a:gd name="connsiteY16" fmla="*/ 552450 h 647700"/>
                <a:gd name="connsiteX17" fmla="*/ 57150 w 228600"/>
                <a:gd name="connsiteY17" fmla="*/ 647700 h 647700"/>
                <a:gd name="connsiteX18" fmla="*/ 95250 w 228600"/>
                <a:gd name="connsiteY18" fmla="*/ 647700 h 647700"/>
                <a:gd name="connsiteX19" fmla="*/ 95250 w 228600"/>
                <a:gd name="connsiteY19" fmla="*/ 552450 h 647700"/>
                <a:gd name="connsiteX20" fmla="*/ 133350 w 228600"/>
                <a:gd name="connsiteY20" fmla="*/ 514350 h 647700"/>
                <a:gd name="connsiteX21" fmla="*/ 209550 w 228600"/>
                <a:gd name="connsiteY21" fmla="*/ 438150 h 647700"/>
                <a:gd name="connsiteX22" fmla="*/ 209550 w 228600"/>
                <a:gd name="connsiteY22" fmla="*/ 375285 h 647700"/>
                <a:gd name="connsiteX23" fmla="*/ 228600 w 228600"/>
                <a:gd name="connsiteY23" fmla="*/ 342900 h 647700"/>
                <a:gd name="connsiteX24" fmla="*/ 228600 w 228600"/>
                <a:gd name="connsiteY24" fmla="*/ 38100 h 647700"/>
                <a:gd name="connsiteX25" fmla="*/ 190500 w 228600"/>
                <a:gd name="connsiteY25" fmla="*/ 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8600" h="647700">
                  <a:moveTo>
                    <a:pt x="190500" y="0"/>
                  </a:moveTo>
                  <a:cubicBezTo>
                    <a:pt x="169545" y="0"/>
                    <a:pt x="152400" y="17145"/>
                    <a:pt x="152400" y="38100"/>
                  </a:cubicBezTo>
                  <a:lnTo>
                    <a:pt x="152400" y="76200"/>
                  </a:lnTo>
                  <a:lnTo>
                    <a:pt x="98108" y="21907"/>
                  </a:lnTo>
                  <a:cubicBezTo>
                    <a:pt x="83820" y="7620"/>
                    <a:pt x="64770" y="0"/>
                    <a:pt x="43815" y="0"/>
                  </a:cubicBezTo>
                  <a:lnTo>
                    <a:pt x="38100" y="0"/>
                  </a:lnTo>
                  <a:cubicBezTo>
                    <a:pt x="17145" y="0"/>
                    <a:pt x="0" y="17145"/>
                    <a:pt x="0" y="38100"/>
                  </a:cubicBezTo>
                  <a:lnTo>
                    <a:pt x="0" y="247650"/>
                  </a:lnTo>
                  <a:cubicBezTo>
                    <a:pt x="0" y="268605"/>
                    <a:pt x="17145" y="285750"/>
                    <a:pt x="38100" y="285750"/>
                  </a:cubicBezTo>
                  <a:lnTo>
                    <a:pt x="44768" y="285750"/>
                  </a:lnTo>
                  <a:cubicBezTo>
                    <a:pt x="64770" y="285750"/>
                    <a:pt x="84773" y="278130"/>
                    <a:pt x="99060" y="263843"/>
                  </a:cubicBezTo>
                  <a:lnTo>
                    <a:pt x="152400" y="209550"/>
                  </a:lnTo>
                  <a:lnTo>
                    <a:pt x="152400" y="342900"/>
                  </a:lnTo>
                  <a:cubicBezTo>
                    <a:pt x="152400" y="357188"/>
                    <a:pt x="160020" y="369570"/>
                    <a:pt x="171450" y="375285"/>
                  </a:cubicBezTo>
                  <a:lnTo>
                    <a:pt x="171450" y="438150"/>
                  </a:lnTo>
                  <a:cubicBezTo>
                    <a:pt x="171450" y="459105"/>
                    <a:pt x="154305" y="476250"/>
                    <a:pt x="133350" y="476250"/>
                  </a:cubicBezTo>
                  <a:cubicBezTo>
                    <a:pt x="91440" y="476250"/>
                    <a:pt x="57150" y="510540"/>
                    <a:pt x="57150" y="552450"/>
                  </a:cubicBezTo>
                  <a:lnTo>
                    <a:pt x="57150" y="647700"/>
                  </a:lnTo>
                  <a:lnTo>
                    <a:pt x="95250" y="647700"/>
                  </a:lnTo>
                  <a:lnTo>
                    <a:pt x="95250" y="552450"/>
                  </a:lnTo>
                  <a:cubicBezTo>
                    <a:pt x="95250" y="531495"/>
                    <a:pt x="112395" y="514350"/>
                    <a:pt x="133350" y="514350"/>
                  </a:cubicBezTo>
                  <a:cubicBezTo>
                    <a:pt x="175260" y="514350"/>
                    <a:pt x="209550" y="480060"/>
                    <a:pt x="209550" y="438150"/>
                  </a:cubicBezTo>
                  <a:lnTo>
                    <a:pt x="209550" y="375285"/>
                  </a:lnTo>
                  <a:cubicBezTo>
                    <a:pt x="220980" y="368618"/>
                    <a:pt x="228600" y="356235"/>
                    <a:pt x="228600" y="342900"/>
                  </a:cubicBezTo>
                  <a:lnTo>
                    <a:pt x="228600" y="38100"/>
                  </a:lnTo>
                  <a:cubicBezTo>
                    <a:pt x="228600" y="17145"/>
                    <a:pt x="211455" y="0"/>
                    <a:pt x="190500" y="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98" name="组合 297">
            <a:extLst>
              <a:ext uri="{FF2B5EF4-FFF2-40B4-BE49-F238E27FC236}">
                <a16:creationId xmlns="" xmlns:a16="http://schemas.microsoft.com/office/drawing/2014/main" id="{488AD2F1-F3B7-4ECE-B5B9-0B8111140E21}"/>
              </a:ext>
            </a:extLst>
          </p:cNvPr>
          <p:cNvGrpSpPr/>
          <p:nvPr/>
        </p:nvGrpSpPr>
        <p:grpSpPr>
          <a:xfrm>
            <a:off x="7459947" y="1960008"/>
            <a:ext cx="381710" cy="752711"/>
            <a:chOff x="7459947" y="1960008"/>
            <a:chExt cx="381710" cy="752711"/>
          </a:xfrm>
        </p:grpSpPr>
        <p:sp>
          <p:nvSpPr>
            <p:cNvPr id="129" name="图形 24" descr="日光灯灯泡 纯色填充">
              <a:extLst>
                <a:ext uri="{FF2B5EF4-FFF2-40B4-BE49-F238E27FC236}">
                  <a16:creationId xmlns="" xmlns:a16="http://schemas.microsoft.com/office/drawing/2014/main" id="{CE07FF36-66B9-4761-813B-5F9C7907433C}"/>
                </a:ext>
              </a:extLst>
            </p:cNvPr>
            <p:cNvSpPr/>
            <p:nvPr/>
          </p:nvSpPr>
          <p:spPr>
            <a:xfrm>
              <a:off x="7588567" y="2655474"/>
              <a:ext cx="123825" cy="57245"/>
            </a:xfrm>
            <a:custGeom>
              <a:avLst/>
              <a:gdLst>
                <a:gd name="connsiteX0" fmla="*/ 61913 w 123825"/>
                <a:gd name="connsiteY0" fmla="*/ 57245 h 57245"/>
                <a:gd name="connsiteX1" fmla="*/ 123825 w 123825"/>
                <a:gd name="connsiteY1" fmla="*/ 0 h 57245"/>
                <a:gd name="connsiteX2" fmla="*/ 0 w 123825"/>
                <a:gd name="connsiteY2" fmla="*/ 0 h 57245"/>
                <a:gd name="connsiteX3" fmla="*/ 61913 w 123825"/>
                <a:gd name="connsiteY3" fmla="*/ 57245 h 57245"/>
              </a:gdLst>
              <a:ahLst/>
              <a:cxnLst>
                <a:cxn ang="0">
                  <a:pos x="connsiteX0" y="connsiteY0"/>
                </a:cxn>
                <a:cxn ang="0">
                  <a:pos x="connsiteX1" y="connsiteY1"/>
                </a:cxn>
                <a:cxn ang="0">
                  <a:pos x="connsiteX2" y="connsiteY2"/>
                </a:cxn>
                <a:cxn ang="0">
                  <a:pos x="connsiteX3" y="connsiteY3"/>
                </a:cxn>
              </a:cxnLst>
              <a:rect l="l" t="t" r="r" b="b"/>
              <a:pathLst>
                <a:path w="123825" h="57245">
                  <a:moveTo>
                    <a:pt x="61913" y="57245"/>
                  </a:moveTo>
                  <a:cubicBezTo>
                    <a:pt x="94327" y="57245"/>
                    <a:pt x="121289" y="32315"/>
                    <a:pt x="123825" y="0"/>
                  </a:cubicBezTo>
                  <a:lnTo>
                    <a:pt x="0" y="0"/>
                  </a:lnTo>
                  <a:cubicBezTo>
                    <a:pt x="2536" y="32315"/>
                    <a:pt x="29498" y="57245"/>
                    <a:pt x="61913" y="57245"/>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30" name="图形 24" descr="日光灯灯泡 纯色填充">
              <a:extLst>
                <a:ext uri="{FF2B5EF4-FFF2-40B4-BE49-F238E27FC236}">
                  <a16:creationId xmlns="" xmlns:a16="http://schemas.microsoft.com/office/drawing/2014/main" id="{CE07FF36-66B9-4761-813B-5F9C7907433C}"/>
                </a:ext>
              </a:extLst>
            </p:cNvPr>
            <p:cNvSpPr/>
            <p:nvPr/>
          </p:nvSpPr>
          <p:spPr>
            <a:xfrm>
              <a:off x="7459968" y="2129389"/>
              <a:ext cx="380994" cy="487985"/>
            </a:xfrm>
            <a:custGeom>
              <a:avLst/>
              <a:gdLst>
                <a:gd name="connsiteX0" fmla="*/ 378097 w 380994"/>
                <a:gd name="connsiteY0" fmla="*/ 23527 h 487985"/>
                <a:gd name="connsiteX1" fmla="*/ 328329 w 380994"/>
                <a:gd name="connsiteY1" fmla="*/ 2906 h 487985"/>
                <a:gd name="connsiteX2" fmla="*/ 23529 w 380994"/>
                <a:gd name="connsiteY2" fmla="*/ 129159 h 487985"/>
                <a:gd name="connsiteX3" fmla="*/ 2910 w 380994"/>
                <a:gd name="connsiteY3" fmla="*/ 178940 h 487985"/>
                <a:gd name="connsiteX4" fmla="*/ 23529 w 380994"/>
                <a:gd name="connsiteY4" fmla="*/ 199559 h 487985"/>
                <a:gd name="connsiteX5" fmla="*/ 95262 w 380994"/>
                <a:gd name="connsiteY5" fmla="*/ 229277 h 487985"/>
                <a:gd name="connsiteX6" fmla="*/ 95262 w 380994"/>
                <a:gd name="connsiteY6" fmla="*/ 287960 h 487985"/>
                <a:gd name="connsiteX7" fmla="*/ 57162 w 380994"/>
                <a:gd name="connsiteY7" fmla="*/ 287960 h 487985"/>
                <a:gd name="connsiteX8" fmla="*/ 57162 w 380994"/>
                <a:gd name="connsiteY8" fmla="*/ 449885 h 487985"/>
                <a:gd name="connsiteX9" fmla="*/ 95262 w 380994"/>
                <a:gd name="connsiteY9" fmla="*/ 487985 h 487985"/>
                <a:gd name="connsiteX10" fmla="*/ 285762 w 380994"/>
                <a:gd name="connsiteY10" fmla="*/ 487985 h 487985"/>
                <a:gd name="connsiteX11" fmla="*/ 323862 w 380994"/>
                <a:gd name="connsiteY11" fmla="*/ 449885 h 487985"/>
                <a:gd name="connsiteX12" fmla="*/ 323862 w 380994"/>
                <a:gd name="connsiteY12" fmla="*/ 287960 h 487985"/>
                <a:gd name="connsiteX13" fmla="*/ 285762 w 380994"/>
                <a:gd name="connsiteY13" fmla="*/ 287960 h 487985"/>
                <a:gd name="connsiteX14" fmla="*/ 285762 w 380994"/>
                <a:gd name="connsiteY14" fmla="*/ 229277 h 487985"/>
                <a:gd name="connsiteX15" fmla="*/ 357485 w 380994"/>
                <a:gd name="connsiteY15" fmla="*/ 199559 h 487985"/>
                <a:gd name="connsiteX16" fmla="*/ 377505 w 380994"/>
                <a:gd name="connsiteY16" fmla="*/ 149534 h 487985"/>
                <a:gd name="connsiteX17" fmla="*/ 328339 w 380994"/>
                <a:gd name="connsiteY17" fmla="*/ 129159 h 487985"/>
                <a:gd name="connsiteX18" fmla="*/ 233089 w 380994"/>
                <a:gd name="connsiteY18" fmla="*/ 168612 h 487985"/>
                <a:gd name="connsiteX19" fmla="*/ 209562 w 380994"/>
                <a:gd name="connsiteY19" fmla="*/ 203854 h 487985"/>
                <a:gd name="connsiteX20" fmla="*/ 209562 w 380994"/>
                <a:gd name="connsiteY20" fmla="*/ 287960 h 487985"/>
                <a:gd name="connsiteX21" fmla="*/ 171462 w 380994"/>
                <a:gd name="connsiteY21" fmla="*/ 287960 h 487985"/>
                <a:gd name="connsiteX22" fmla="*/ 171462 w 380994"/>
                <a:gd name="connsiteY22" fmla="*/ 203816 h 487985"/>
                <a:gd name="connsiteX23" fmla="*/ 147935 w 380994"/>
                <a:gd name="connsiteY23" fmla="*/ 168574 h 487985"/>
                <a:gd name="connsiteX24" fmla="*/ 137667 w 380994"/>
                <a:gd name="connsiteY24" fmla="*/ 164326 h 487985"/>
                <a:gd name="connsiteX25" fmla="*/ 357485 w 380994"/>
                <a:gd name="connsiteY25" fmla="*/ 73267 h 487985"/>
                <a:gd name="connsiteX26" fmla="*/ 378097 w 380994"/>
                <a:gd name="connsiteY26" fmla="*/ 23527 h 487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0994" h="487985">
                  <a:moveTo>
                    <a:pt x="378097" y="23527"/>
                  </a:moveTo>
                  <a:cubicBezTo>
                    <a:pt x="370046" y="4092"/>
                    <a:pt x="347767" y="-5138"/>
                    <a:pt x="328329" y="2906"/>
                  </a:cubicBezTo>
                  <a:lnTo>
                    <a:pt x="23529" y="129159"/>
                  </a:lnTo>
                  <a:cubicBezTo>
                    <a:pt x="4089" y="137212"/>
                    <a:pt x="-5142" y="159499"/>
                    <a:pt x="2910" y="178940"/>
                  </a:cubicBezTo>
                  <a:cubicBezTo>
                    <a:pt x="6777" y="188275"/>
                    <a:pt x="14194" y="195692"/>
                    <a:pt x="23529" y="199559"/>
                  </a:cubicBezTo>
                  <a:lnTo>
                    <a:pt x="95262" y="229277"/>
                  </a:lnTo>
                  <a:lnTo>
                    <a:pt x="95262" y="287960"/>
                  </a:lnTo>
                  <a:lnTo>
                    <a:pt x="57162" y="287960"/>
                  </a:lnTo>
                  <a:lnTo>
                    <a:pt x="57162" y="449885"/>
                  </a:lnTo>
                  <a:cubicBezTo>
                    <a:pt x="57162" y="470927"/>
                    <a:pt x="74220" y="487985"/>
                    <a:pt x="95262" y="487985"/>
                  </a:cubicBezTo>
                  <a:lnTo>
                    <a:pt x="285762" y="487985"/>
                  </a:lnTo>
                  <a:cubicBezTo>
                    <a:pt x="306804" y="487985"/>
                    <a:pt x="323862" y="470927"/>
                    <a:pt x="323862" y="449885"/>
                  </a:cubicBezTo>
                  <a:lnTo>
                    <a:pt x="323862" y="287960"/>
                  </a:lnTo>
                  <a:lnTo>
                    <a:pt x="285762" y="287960"/>
                  </a:lnTo>
                  <a:lnTo>
                    <a:pt x="285762" y="229277"/>
                  </a:lnTo>
                  <a:lnTo>
                    <a:pt x="357485" y="199559"/>
                  </a:lnTo>
                  <a:cubicBezTo>
                    <a:pt x="376828" y="191273"/>
                    <a:pt x="385791" y="168877"/>
                    <a:pt x="377505" y="149534"/>
                  </a:cubicBezTo>
                  <a:cubicBezTo>
                    <a:pt x="369361" y="130525"/>
                    <a:pt x="347541" y="121482"/>
                    <a:pt x="328339" y="129159"/>
                  </a:cubicBezTo>
                  <a:lnTo>
                    <a:pt x="233089" y="168612"/>
                  </a:lnTo>
                  <a:cubicBezTo>
                    <a:pt x="218834" y="174513"/>
                    <a:pt x="209546" y="188427"/>
                    <a:pt x="209562" y="203854"/>
                  </a:cubicBezTo>
                  <a:lnTo>
                    <a:pt x="209562" y="287960"/>
                  </a:lnTo>
                  <a:lnTo>
                    <a:pt x="171462" y="287960"/>
                  </a:lnTo>
                  <a:lnTo>
                    <a:pt x="171462" y="203816"/>
                  </a:lnTo>
                  <a:cubicBezTo>
                    <a:pt x="171478" y="188389"/>
                    <a:pt x="162189" y="174475"/>
                    <a:pt x="147935" y="168574"/>
                  </a:cubicBezTo>
                  <a:lnTo>
                    <a:pt x="137667" y="164326"/>
                  </a:lnTo>
                  <a:lnTo>
                    <a:pt x="357485" y="73267"/>
                  </a:lnTo>
                  <a:cubicBezTo>
                    <a:pt x="376900" y="65211"/>
                    <a:pt x="386124" y="42954"/>
                    <a:pt x="378097" y="23527"/>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31" name="图形 24" descr="日光灯灯泡 纯色填充">
              <a:extLst>
                <a:ext uri="{FF2B5EF4-FFF2-40B4-BE49-F238E27FC236}">
                  <a16:creationId xmlns="" xmlns:a16="http://schemas.microsoft.com/office/drawing/2014/main" id="{CE07FF36-66B9-4761-813B-5F9C7907433C}"/>
                </a:ext>
              </a:extLst>
            </p:cNvPr>
            <p:cNvSpPr/>
            <p:nvPr/>
          </p:nvSpPr>
          <p:spPr>
            <a:xfrm>
              <a:off x="7459947" y="2004937"/>
              <a:ext cx="381710" cy="202757"/>
            </a:xfrm>
            <a:custGeom>
              <a:avLst/>
              <a:gdLst>
                <a:gd name="connsiteX0" fmla="*/ 38133 w 381710"/>
                <a:gd name="connsiteY0" fmla="*/ 202758 h 202757"/>
                <a:gd name="connsiteX1" fmla="*/ 52687 w 381710"/>
                <a:gd name="connsiteY1" fmla="*/ 199843 h 202757"/>
                <a:gd name="connsiteX2" fmla="*/ 357487 w 381710"/>
                <a:gd name="connsiteY2" fmla="*/ 73589 h 202757"/>
                <a:gd name="connsiteX3" fmla="*/ 379078 w 381710"/>
                <a:gd name="connsiteY3" fmla="*/ 24223 h 202757"/>
                <a:gd name="connsiteX4" fmla="*/ 329712 w 381710"/>
                <a:gd name="connsiteY4" fmla="*/ 2632 h 202757"/>
                <a:gd name="connsiteX5" fmla="*/ 328341 w 381710"/>
                <a:gd name="connsiteY5" fmla="*/ 3199 h 202757"/>
                <a:gd name="connsiteX6" fmla="*/ 23541 w 381710"/>
                <a:gd name="connsiteY6" fmla="*/ 129453 h 202757"/>
                <a:gd name="connsiteX7" fmla="*/ 2906 w 381710"/>
                <a:gd name="connsiteY7" fmla="*/ 179227 h 202757"/>
                <a:gd name="connsiteX8" fmla="*/ 38133 w 381710"/>
                <a:gd name="connsiteY8" fmla="*/ 202758 h 20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710" h="202757">
                  <a:moveTo>
                    <a:pt x="38133" y="202758"/>
                  </a:moveTo>
                  <a:cubicBezTo>
                    <a:pt x="43130" y="202758"/>
                    <a:pt x="48076" y="201767"/>
                    <a:pt x="52687" y="199843"/>
                  </a:cubicBezTo>
                  <a:lnTo>
                    <a:pt x="357487" y="73589"/>
                  </a:lnTo>
                  <a:cubicBezTo>
                    <a:pt x="377082" y="65920"/>
                    <a:pt x="386749" y="43818"/>
                    <a:pt x="379078" y="24223"/>
                  </a:cubicBezTo>
                  <a:cubicBezTo>
                    <a:pt x="371409" y="4628"/>
                    <a:pt x="349307" y="-5039"/>
                    <a:pt x="329712" y="2632"/>
                  </a:cubicBezTo>
                  <a:cubicBezTo>
                    <a:pt x="329251" y="2812"/>
                    <a:pt x="328794" y="3001"/>
                    <a:pt x="328341" y="3199"/>
                  </a:cubicBezTo>
                  <a:lnTo>
                    <a:pt x="23541" y="129453"/>
                  </a:lnTo>
                  <a:cubicBezTo>
                    <a:pt x="4098" y="137500"/>
                    <a:pt x="-5141" y="159784"/>
                    <a:pt x="2906" y="179227"/>
                  </a:cubicBezTo>
                  <a:cubicBezTo>
                    <a:pt x="8803" y="193477"/>
                    <a:pt x="22710" y="202767"/>
                    <a:pt x="38133" y="202758"/>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32" name="图形 24" descr="日光灯灯泡 纯色填充">
              <a:extLst>
                <a:ext uri="{FF2B5EF4-FFF2-40B4-BE49-F238E27FC236}">
                  <a16:creationId xmlns="" xmlns:a16="http://schemas.microsoft.com/office/drawing/2014/main" id="{CE07FF36-66B9-4761-813B-5F9C7907433C}"/>
                </a:ext>
              </a:extLst>
            </p:cNvPr>
            <p:cNvSpPr/>
            <p:nvPr/>
          </p:nvSpPr>
          <p:spPr>
            <a:xfrm>
              <a:off x="7459956" y="1960008"/>
              <a:ext cx="191237" cy="123861"/>
            </a:xfrm>
            <a:custGeom>
              <a:avLst/>
              <a:gdLst>
                <a:gd name="connsiteX0" fmla="*/ 38123 w 191237"/>
                <a:gd name="connsiteY0" fmla="*/ 123861 h 123861"/>
                <a:gd name="connsiteX1" fmla="*/ 52678 w 191237"/>
                <a:gd name="connsiteY1" fmla="*/ 120947 h 123861"/>
                <a:gd name="connsiteX2" fmla="*/ 168130 w 191237"/>
                <a:gd name="connsiteY2" fmla="*/ 73131 h 123861"/>
                <a:gd name="connsiteX3" fmla="*/ 188150 w 191237"/>
                <a:gd name="connsiteY3" fmla="*/ 23107 h 123861"/>
                <a:gd name="connsiteX4" fmla="*/ 138984 w 191237"/>
                <a:gd name="connsiteY4" fmla="*/ 2732 h 123861"/>
                <a:gd name="connsiteX5" fmla="*/ 23541 w 191237"/>
                <a:gd name="connsiteY5" fmla="*/ 50557 h 123861"/>
                <a:gd name="connsiteX6" fmla="*/ 2906 w 191237"/>
                <a:gd name="connsiteY6" fmla="*/ 100331 h 123861"/>
                <a:gd name="connsiteX7" fmla="*/ 38123 w 191237"/>
                <a:gd name="connsiteY7" fmla="*/ 123861 h 123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1237" h="123861">
                  <a:moveTo>
                    <a:pt x="38123" y="123861"/>
                  </a:moveTo>
                  <a:cubicBezTo>
                    <a:pt x="43120" y="123861"/>
                    <a:pt x="48067" y="122871"/>
                    <a:pt x="52678" y="120947"/>
                  </a:cubicBezTo>
                  <a:lnTo>
                    <a:pt x="168130" y="73131"/>
                  </a:lnTo>
                  <a:cubicBezTo>
                    <a:pt x="187473" y="64845"/>
                    <a:pt x="196436" y="42449"/>
                    <a:pt x="188150" y="23107"/>
                  </a:cubicBezTo>
                  <a:cubicBezTo>
                    <a:pt x="180006" y="4097"/>
                    <a:pt x="158186" y="-4945"/>
                    <a:pt x="138984" y="2732"/>
                  </a:cubicBezTo>
                  <a:lnTo>
                    <a:pt x="23541" y="50557"/>
                  </a:lnTo>
                  <a:cubicBezTo>
                    <a:pt x="4098" y="58604"/>
                    <a:pt x="-5141" y="80887"/>
                    <a:pt x="2906" y="100331"/>
                  </a:cubicBezTo>
                  <a:cubicBezTo>
                    <a:pt x="8802" y="114578"/>
                    <a:pt x="22704" y="123867"/>
                    <a:pt x="38123" y="123861"/>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304" name="组合 303">
            <a:extLst>
              <a:ext uri="{FF2B5EF4-FFF2-40B4-BE49-F238E27FC236}">
                <a16:creationId xmlns="" xmlns:a16="http://schemas.microsoft.com/office/drawing/2014/main" id="{9AFE7C24-4C17-4655-A2F8-16955865BC5D}"/>
              </a:ext>
            </a:extLst>
          </p:cNvPr>
          <p:cNvGrpSpPr/>
          <p:nvPr/>
        </p:nvGrpSpPr>
        <p:grpSpPr>
          <a:xfrm>
            <a:off x="8823960" y="2017395"/>
            <a:ext cx="762000" cy="647700"/>
            <a:chOff x="8823960" y="2017395"/>
            <a:chExt cx="762000" cy="647700"/>
          </a:xfrm>
        </p:grpSpPr>
        <p:sp>
          <p:nvSpPr>
            <p:cNvPr id="133" name="图形 26" descr="插画家 纯色填充">
              <a:extLst>
                <a:ext uri="{FF2B5EF4-FFF2-40B4-BE49-F238E27FC236}">
                  <a16:creationId xmlns="" xmlns:a16="http://schemas.microsoft.com/office/drawing/2014/main" id="{439AC887-79D4-4E92-91FB-7E4D3F658122}"/>
                </a:ext>
              </a:extLst>
            </p:cNvPr>
            <p:cNvSpPr/>
            <p:nvPr/>
          </p:nvSpPr>
          <p:spPr>
            <a:xfrm>
              <a:off x="9005182" y="2122170"/>
              <a:ext cx="427958" cy="323850"/>
            </a:xfrm>
            <a:custGeom>
              <a:avLst/>
              <a:gdLst>
                <a:gd name="connsiteX0" fmla="*/ 52445 w 427958"/>
                <a:gd name="connsiteY0" fmla="*/ 71495 h 323850"/>
                <a:gd name="connsiteX1" fmla="*/ 71495 w 427958"/>
                <a:gd name="connsiteY1" fmla="*/ 71495 h 323850"/>
                <a:gd name="connsiteX2" fmla="*/ 71495 w 427958"/>
                <a:gd name="connsiteY2" fmla="*/ 59884 h 323850"/>
                <a:gd name="connsiteX3" fmla="*/ 197653 w 427958"/>
                <a:gd name="connsiteY3" fmla="*/ 252355 h 323850"/>
                <a:gd name="connsiteX4" fmla="*/ 176270 w 427958"/>
                <a:gd name="connsiteY4" fmla="*/ 252355 h 323850"/>
                <a:gd name="connsiteX5" fmla="*/ 176270 w 427958"/>
                <a:gd name="connsiteY5" fmla="*/ 323850 h 323850"/>
                <a:gd name="connsiteX6" fmla="*/ 247774 w 427958"/>
                <a:gd name="connsiteY6" fmla="*/ 323850 h 323850"/>
                <a:gd name="connsiteX7" fmla="*/ 247774 w 427958"/>
                <a:gd name="connsiteY7" fmla="*/ 252355 h 323850"/>
                <a:gd name="connsiteX8" fmla="*/ 226200 w 427958"/>
                <a:gd name="connsiteY8" fmla="*/ 252355 h 323850"/>
                <a:gd name="connsiteX9" fmla="*/ 132169 w 427958"/>
                <a:gd name="connsiteY9" fmla="*/ 55016 h 323850"/>
                <a:gd name="connsiteX10" fmla="*/ 271977 w 427958"/>
                <a:gd name="connsiteY10" fmla="*/ 80734 h 323850"/>
                <a:gd name="connsiteX11" fmla="*/ 300095 w 427958"/>
                <a:gd name="connsiteY11" fmla="*/ 104775 h 323850"/>
                <a:gd name="connsiteX12" fmla="*/ 300695 w 427958"/>
                <a:gd name="connsiteY12" fmla="*/ 104718 h 323850"/>
                <a:gd name="connsiteX13" fmla="*/ 300095 w 427958"/>
                <a:gd name="connsiteY13" fmla="*/ 233363 h 323850"/>
                <a:gd name="connsiteX14" fmla="*/ 304857 w 427958"/>
                <a:gd name="connsiteY14" fmla="*/ 238125 h 323850"/>
                <a:gd name="connsiteX15" fmla="*/ 308667 w 427958"/>
                <a:gd name="connsiteY15" fmla="*/ 236220 h 323850"/>
                <a:gd name="connsiteX16" fmla="*/ 352577 w 427958"/>
                <a:gd name="connsiteY16" fmla="*/ 181051 h 323850"/>
                <a:gd name="connsiteX17" fmla="*/ 423196 w 427958"/>
                <a:gd name="connsiteY17" fmla="*/ 179708 h 323850"/>
                <a:gd name="connsiteX18" fmla="*/ 427958 w 427958"/>
                <a:gd name="connsiteY18" fmla="*/ 174946 h 323850"/>
                <a:gd name="connsiteX19" fmla="*/ 426053 w 427958"/>
                <a:gd name="connsiteY19" fmla="*/ 171136 h 323850"/>
                <a:gd name="connsiteX20" fmla="*/ 322945 w 427958"/>
                <a:gd name="connsiteY20" fmla="*/ 93202 h 323850"/>
                <a:gd name="connsiteX21" fmla="*/ 317368 w 427958"/>
                <a:gd name="connsiteY21" fmla="*/ 53313 h 323850"/>
                <a:gd name="connsiteX22" fmla="*/ 277479 w 427958"/>
                <a:gd name="connsiteY22" fmla="*/ 58890 h 323850"/>
                <a:gd name="connsiteX23" fmla="*/ 275444 w 427958"/>
                <a:gd name="connsiteY23" fmla="*/ 61989 h 323850"/>
                <a:gd name="connsiteX24" fmla="*/ 71495 w 427958"/>
                <a:gd name="connsiteY24" fmla="*/ 24498 h 323850"/>
                <a:gd name="connsiteX25" fmla="*/ 71495 w 427958"/>
                <a:gd name="connsiteY25" fmla="*/ 0 h 323850"/>
                <a:gd name="connsiteX26" fmla="*/ 0 w 427958"/>
                <a:gd name="connsiteY26" fmla="*/ 0 h 323850"/>
                <a:gd name="connsiteX27" fmla="*/ 0 w 427958"/>
                <a:gd name="connsiteY27" fmla="*/ 71495 h 323850"/>
                <a:gd name="connsiteX28" fmla="*/ 52445 w 427958"/>
                <a:gd name="connsiteY28" fmla="*/ 71495 h 323850"/>
                <a:gd name="connsiteX29" fmla="*/ 228724 w 427958"/>
                <a:gd name="connsiteY29" fmla="*/ 304800 h 323850"/>
                <a:gd name="connsiteX30" fmla="*/ 195320 w 427958"/>
                <a:gd name="connsiteY30" fmla="*/ 304800 h 323850"/>
                <a:gd name="connsiteX31" fmla="*/ 195320 w 427958"/>
                <a:gd name="connsiteY31" fmla="*/ 271405 h 323850"/>
                <a:gd name="connsiteX32" fmla="*/ 228724 w 427958"/>
                <a:gd name="connsiteY32" fmla="*/ 271405 h 323850"/>
                <a:gd name="connsiteX33" fmla="*/ 19050 w 427958"/>
                <a:gd name="connsiteY33" fmla="*/ 19050 h 323850"/>
                <a:gd name="connsiteX34" fmla="*/ 52445 w 427958"/>
                <a:gd name="connsiteY34" fmla="*/ 19050 h 323850"/>
                <a:gd name="connsiteX35" fmla="*/ 52445 w 427958"/>
                <a:gd name="connsiteY35" fmla="*/ 52445 h 323850"/>
                <a:gd name="connsiteX36" fmla="*/ 19050 w 427958"/>
                <a:gd name="connsiteY36" fmla="*/ 52445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27958" h="323850">
                  <a:moveTo>
                    <a:pt x="52445" y="71495"/>
                  </a:moveTo>
                  <a:lnTo>
                    <a:pt x="71495" y="71495"/>
                  </a:lnTo>
                  <a:lnTo>
                    <a:pt x="71495" y="59884"/>
                  </a:lnTo>
                  <a:cubicBezTo>
                    <a:pt x="159401" y="86554"/>
                    <a:pt x="200863" y="149933"/>
                    <a:pt x="197653" y="252355"/>
                  </a:cubicBezTo>
                  <a:lnTo>
                    <a:pt x="176270" y="252355"/>
                  </a:lnTo>
                  <a:lnTo>
                    <a:pt x="176270" y="323850"/>
                  </a:lnTo>
                  <a:lnTo>
                    <a:pt x="247774" y="323850"/>
                  </a:lnTo>
                  <a:lnTo>
                    <a:pt x="247774" y="252355"/>
                  </a:lnTo>
                  <a:lnTo>
                    <a:pt x="226200" y="252355"/>
                  </a:lnTo>
                  <a:cubicBezTo>
                    <a:pt x="228924" y="159010"/>
                    <a:pt x="197415" y="92964"/>
                    <a:pt x="132169" y="55016"/>
                  </a:cubicBezTo>
                  <a:lnTo>
                    <a:pt x="271977" y="80734"/>
                  </a:lnTo>
                  <a:cubicBezTo>
                    <a:pt x="274171" y="94566"/>
                    <a:pt x="286089" y="104756"/>
                    <a:pt x="300095" y="104775"/>
                  </a:cubicBezTo>
                  <a:cubicBezTo>
                    <a:pt x="300304" y="104775"/>
                    <a:pt x="300495" y="104718"/>
                    <a:pt x="300695" y="104718"/>
                  </a:cubicBezTo>
                  <a:lnTo>
                    <a:pt x="300095" y="233363"/>
                  </a:lnTo>
                  <a:cubicBezTo>
                    <a:pt x="300095" y="235992"/>
                    <a:pt x="302227" y="238125"/>
                    <a:pt x="304857" y="238125"/>
                  </a:cubicBezTo>
                  <a:cubicBezTo>
                    <a:pt x="306356" y="238125"/>
                    <a:pt x="307768" y="237419"/>
                    <a:pt x="308667" y="236220"/>
                  </a:cubicBezTo>
                  <a:lnTo>
                    <a:pt x="352577" y="181051"/>
                  </a:lnTo>
                  <a:lnTo>
                    <a:pt x="423196" y="179708"/>
                  </a:lnTo>
                  <a:cubicBezTo>
                    <a:pt x="425826" y="179708"/>
                    <a:pt x="427958" y="177576"/>
                    <a:pt x="427958" y="174946"/>
                  </a:cubicBezTo>
                  <a:cubicBezTo>
                    <a:pt x="427958" y="173446"/>
                    <a:pt x="427252" y="172035"/>
                    <a:pt x="426053" y="171136"/>
                  </a:cubicBezTo>
                  <a:lnTo>
                    <a:pt x="322945" y="93202"/>
                  </a:lnTo>
                  <a:cubicBezTo>
                    <a:pt x="332420" y="80647"/>
                    <a:pt x="329923" y="62789"/>
                    <a:pt x="317368" y="53313"/>
                  </a:cubicBezTo>
                  <a:cubicBezTo>
                    <a:pt x="304813" y="43839"/>
                    <a:pt x="286955" y="46335"/>
                    <a:pt x="277479" y="58890"/>
                  </a:cubicBezTo>
                  <a:cubicBezTo>
                    <a:pt x="276735" y="59878"/>
                    <a:pt x="276055" y="60912"/>
                    <a:pt x="275444" y="61989"/>
                  </a:cubicBezTo>
                  <a:lnTo>
                    <a:pt x="71495" y="24498"/>
                  </a:lnTo>
                  <a:lnTo>
                    <a:pt x="71495" y="0"/>
                  </a:lnTo>
                  <a:lnTo>
                    <a:pt x="0" y="0"/>
                  </a:lnTo>
                  <a:lnTo>
                    <a:pt x="0" y="71495"/>
                  </a:lnTo>
                  <a:lnTo>
                    <a:pt x="52445" y="71495"/>
                  </a:lnTo>
                  <a:close/>
                  <a:moveTo>
                    <a:pt x="228724" y="304800"/>
                  </a:moveTo>
                  <a:lnTo>
                    <a:pt x="195320" y="304800"/>
                  </a:lnTo>
                  <a:lnTo>
                    <a:pt x="195320" y="271405"/>
                  </a:lnTo>
                  <a:lnTo>
                    <a:pt x="228724" y="271405"/>
                  </a:lnTo>
                  <a:close/>
                  <a:moveTo>
                    <a:pt x="19050" y="19050"/>
                  </a:moveTo>
                  <a:lnTo>
                    <a:pt x="52445" y="19050"/>
                  </a:lnTo>
                  <a:lnTo>
                    <a:pt x="52445" y="52445"/>
                  </a:lnTo>
                  <a:lnTo>
                    <a:pt x="19050" y="5244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34" name="图形 26" descr="插画家 纯色填充">
              <a:extLst>
                <a:ext uri="{FF2B5EF4-FFF2-40B4-BE49-F238E27FC236}">
                  <a16:creationId xmlns="" xmlns:a16="http://schemas.microsoft.com/office/drawing/2014/main" id="{439AC887-79D4-4E92-91FB-7E4D3F658122}"/>
                </a:ext>
              </a:extLst>
            </p:cNvPr>
            <p:cNvSpPr/>
            <p:nvPr/>
          </p:nvSpPr>
          <p:spPr>
            <a:xfrm>
              <a:off x="8823960" y="2017395"/>
              <a:ext cx="762000" cy="647700"/>
            </a:xfrm>
            <a:custGeom>
              <a:avLst/>
              <a:gdLst>
                <a:gd name="connsiteX0" fmla="*/ 723900 w 762000"/>
                <a:gd name="connsiteY0" fmla="*/ 0 h 647700"/>
                <a:gd name="connsiteX1" fmla="*/ 38100 w 762000"/>
                <a:gd name="connsiteY1" fmla="*/ 0 h 647700"/>
                <a:gd name="connsiteX2" fmla="*/ 0 w 762000"/>
                <a:gd name="connsiteY2" fmla="*/ 38100 h 647700"/>
                <a:gd name="connsiteX3" fmla="*/ 0 w 762000"/>
                <a:gd name="connsiteY3" fmla="*/ 495300 h 647700"/>
                <a:gd name="connsiteX4" fmla="*/ 38100 w 762000"/>
                <a:gd name="connsiteY4" fmla="*/ 533400 h 647700"/>
                <a:gd name="connsiteX5" fmla="*/ 304800 w 762000"/>
                <a:gd name="connsiteY5" fmla="*/ 533400 h 647700"/>
                <a:gd name="connsiteX6" fmla="*/ 304800 w 762000"/>
                <a:gd name="connsiteY6" fmla="*/ 590550 h 647700"/>
                <a:gd name="connsiteX7" fmla="*/ 209550 w 762000"/>
                <a:gd name="connsiteY7" fmla="*/ 590550 h 647700"/>
                <a:gd name="connsiteX8" fmla="*/ 209550 w 762000"/>
                <a:gd name="connsiteY8" fmla="*/ 647700 h 647700"/>
                <a:gd name="connsiteX9" fmla="*/ 552450 w 762000"/>
                <a:gd name="connsiteY9" fmla="*/ 647700 h 647700"/>
                <a:gd name="connsiteX10" fmla="*/ 552450 w 762000"/>
                <a:gd name="connsiteY10" fmla="*/ 590550 h 647700"/>
                <a:gd name="connsiteX11" fmla="*/ 457200 w 762000"/>
                <a:gd name="connsiteY11" fmla="*/ 590550 h 647700"/>
                <a:gd name="connsiteX12" fmla="*/ 457200 w 762000"/>
                <a:gd name="connsiteY12" fmla="*/ 533400 h 647700"/>
                <a:gd name="connsiteX13" fmla="*/ 723900 w 762000"/>
                <a:gd name="connsiteY13" fmla="*/ 533400 h 647700"/>
                <a:gd name="connsiteX14" fmla="*/ 762000 w 762000"/>
                <a:gd name="connsiteY14" fmla="*/ 495300 h 647700"/>
                <a:gd name="connsiteX15" fmla="*/ 762000 w 762000"/>
                <a:gd name="connsiteY15" fmla="*/ 38100 h 647700"/>
                <a:gd name="connsiteX16" fmla="*/ 723900 w 762000"/>
                <a:gd name="connsiteY16" fmla="*/ 0 h 647700"/>
                <a:gd name="connsiteX17" fmla="*/ 704850 w 762000"/>
                <a:gd name="connsiteY17" fmla="*/ 476250 h 647700"/>
                <a:gd name="connsiteX18" fmla="*/ 57150 w 762000"/>
                <a:gd name="connsiteY18" fmla="*/ 476250 h 647700"/>
                <a:gd name="connsiteX19" fmla="*/ 57150 w 762000"/>
                <a:gd name="connsiteY19" fmla="*/ 57150 h 647700"/>
                <a:gd name="connsiteX20" fmla="*/ 704850 w 762000"/>
                <a:gd name="connsiteY20" fmla="*/ 5715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2000" h="647700">
                  <a:moveTo>
                    <a:pt x="723900" y="0"/>
                  </a:moveTo>
                  <a:lnTo>
                    <a:pt x="38100" y="0"/>
                  </a:lnTo>
                  <a:cubicBezTo>
                    <a:pt x="17084" y="63"/>
                    <a:pt x="63" y="17084"/>
                    <a:pt x="0" y="38100"/>
                  </a:cubicBezTo>
                  <a:lnTo>
                    <a:pt x="0" y="495300"/>
                  </a:lnTo>
                  <a:cubicBezTo>
                    <a:pt x="63" y="516316"/>
                    <a:pt x="17084" y="533337"/>
                    <a:pt x="38100" y="533400"/>
                  </a:cubicBezTo>
                  <a:lnTo>
                    <a:pt x="304800" y="533400"/>
                  </a:lnTo>
                  <a:lnTo>
                    <a:pt x="304800" y="590550"/>
                  </a:lnTo>
                  <a:lnTo>
                    <a:pt x="209550" y="590550"/>
                  </a:lnTo>
                  <a:lnTo>
                    <a:pt x="209550" y="647700"/>
                  </a:lnTo>
                  <a:lnTo>
                    <a:pt x="552450" y="647700"/>
                  </a:lnTo>
                  <a:lnTo>
                    <a:pt x="552450" y="590550"/>
                  </a:lnTo>
                  <a:lnTo>
                    <a:pt x="457200" y="590550"/>
                  </a:lnTo>
                  <a:lnTo>
                    <a:pt x="457200" y="533400"/>
                  </a:lnTo>
                  <a:lnTo>
                    <a:pt x="723900" y="533400"/>
                  </a:lnTo>
                  <a:cubicBezTo>
                    <a:pt x="744916" y="533337"/>
                    <a:pt x="761937" y="516316"/>
                    <a:pt x="762000" y="495300"/>
                  </a:cubicBezTo>
                  <a:lnTo>
                    <a:pt x="762000" y="38100"/>
                  </a:lnTo>
                  <a:cubicBezTo>
                    <a:pt x="761937" y="17084"/>
                    <a:pt x="744916" y="63"/>
                    <a:pt x="723900" y="0"/>
                  </a:cubicBezTo>
                  <a:close/>
                  <a:moveTo>
                    <a:pt x="704850" y="476250"/>
                  </a:moveTo>
                  <a:lnTo>
                    <a:pt x="57150" y="476250"/>
                  </a:lnTo>
                  <a:lnTo>
                    <a:pt x="57150" y="57150"/>
                  </a:lnTo>
                  <a:lnTo>
                    <a:pt x="704850" y="571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307" name="组合 306">
            <a:extLst>
              <a:ext uri="{FF2B5EF4-FFF2-40B4-BE49-F238E27FC236}">
                <a16:creationId xmlns="" xmlns:a16="http://schemas.microsoft.com/office/drawing/2014/main" id="{494FD1F2-63B6-4699-B8C5-2DF2E7EB9C8A}"/>
              </a:ext>
            </a:extLst>
          </p:cNvPr>
          <p:cNvGrpSpPr/>
          <p:nvPr/>
        </p:nvGrpSpPr>
        <p:grpSpPr>
          <a:xfrm>
            <a:off x="10321277" y="1931119"/>
            <a:ext cx="876387" cy="790724"/>
            <a:chOff x="10321277" y="1931119"/>
            <a:chExt cx="876387" cy="790724"/>
          </a:xfrm>
        </p:grpSpPr>
        <p:sp>
          <p:nvSpPr>
            <p:cNvPr id="135" name="图形 28" descr="物联网 纯色填充">
              <a:extLst>
                <a:ext uri="{FF2B5EF4-FFF2-40B4-BE49-F238E27FC236}">
                  <a16:creationId xmlns="" xmlns:a16="http://schemas.microsoft.com/office/drawing/2014/main" id="{4C40B906-8FA3-4AB9-BAFB-3E54A37B87D5}"/>
                </a:ext>
              </a:extLst>
            </p:cNvPr>
            <p:cNvSpPr/>
            <p:nvPr/>
          </p:nvSpPr>
          <p:spPr>
            <a:xfrm>
              <a:off x="10397415" y="2045481"/>
              <a:ext cx="190574" cy="210857"/>
            </a:xfrm>
            <a:custGeom>
              <a:avLst/>
              <a:gdLst>
                <a:gd name="connsiteX0" fmla="*/ 47700 w 190574"/>
                <a:gd name="connsiteY0" fmla="*/ 95262 h 210857"/>
                <a:gd name="connsiteX1" fmla="*/ 91286 w 190574"/>
                <a:gd name="connsiteY1" fmla="*/ 66687 h 210857"/>
                <a:gd name="connsiteX2" fmla="*/ 133425 w 190574"/>
                <a:gd name="connsiteY2" fmla="*/ 66687 h 210857"/>
                <a:gd name="connsiteX3" fmla="*/ 152475 w 190574"/>
                <a:gd name="connsiteY3" fmla="*/ 85737 h 210857"/>
                <a:gd name="connsiteX4" fmla="*/ 152475 w 190574"/>
                <a:gd name="connsiteY4" fmla="*/ 210857 h 210857"/>
                <a:gd name="connsiteX5" fmla="*/ 182631 w 190574"/>
                <a:gd name="connsiteY5" fmla="*/ 203952 h 210857"/>
                <a:gd name="connsiteX6" fmla="*/ 190575 w 190574"/>
                <a:gd name="connsiteY6" fmla="*/ 179187 h 210857"/>
                <a:gd name="connsiteX7" fmla="*/ 190575 w 190574"/>
                <a:gd name="connsiteY7" fmla="*/ 85737 h 210857"/>
                <a:gd name="connsiteX8" fmla="*/ 133425 w 190574"/>
                <a:gd name="connsiteY8" fmla="*/ 28587 h 210857"/>
                <a:gd name="connsiteX9" fmla="*/ 91286 w 190574"/>
                <a:gd name="connsiteY9" fmla="*/ 28587 h 210857"/>
                <a:gd name="connsiteX10" fmla="*/ 28587 w 190574"/>
                <a:gd name="connsiteY10" fmla="*/ 3988 h 210857"/>
                <a:gd name="connsiteX11" fmla="*/ 3988 w 190574"/>
                <a:gd name="connsiteY11" fmla="*/ 66687 h 210857"/>
                <a:gd name="connsiteX12" fmla="*/ 47700 w 190574"/>
                <a:gd name="connsiteY12" fmla="*/ 95262 h 21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74" h="210857">
                  <a:moveTo>
                    <a:pt x="47700" y="95262"/>
                  </a:moveTo>
                  <a:cubicBezTo>
                    <a:pt x="66613" y="95237"/>
                    <a:pt x="83720" y="84022"/>
                    <a:pt x="91286" y="66687"/>
                  </a:cubicBezTo>
                  <a:lnTo>
                    <a:pt x="133425" y="66687"/>
                  </a:lnTo>
                  <a:cubicBezTo>
                    <a:pt x="143946" y="66687"/>
                    <a:pt x="152475" y="75216"/>
                    <a:pt x="152475" y="85737"/>
                  </a:cubicBezTo>
                  <a:lnTo>
                    <a:pt x="152475" y="210857"/>
                  </a:lnTo>
                  <a:cubicBezTo>
                    <a:pt x="162191" y="207278"/>
                    <a:pt x="172325" y="204957"/>
                    <a:pt x="182631" y="203952"/>
                  </a:cubicBezTo>
                  <a:cubicBezTo>
                    <a:pt x="184482" y="195462"/>
                    <a:pt x="187142" y="187170"/>
                    <a:pt x="190575" y="179187"/>
                  </a:cubicBezTo>
                  <a:lnTo>
                    <a:pt x="190575" y="85737"/>
                  </a:lnTo>
                  <a:cubicBezTo>
                    <a:pt x="190537" y="54189"/>
                    <a:pt x="164972" y="28624"/>
                    <a:pt x="133425" y="28587"/>
                  </a:cubicBezTo>
                  <a:lnTo>
                    <a:pt x="91286" y="28587"/>
                  </a:lnTo>
                  <a:cubicBezTo>
                    <a:pt x="80765" y="4480"/>
                    <a:pt x="52693" y="-6533"/>
                    <a:pt x="28587" y="3988"/>
                  </a:cubicBezTo>
                  <a:cubicBezTo>
                    <a:pt x="4480" y="14509"/>
                    <a:pt x="-6533" y="42580"/>
                    <a:pt x="3988" y="66687"/>
                  </a:cubicBezTo>
                  <a:cubicBezTo>
                    <a:pt x="11572" y="84063"/>
                    <a:pt x="28740" y="95287"/>
                    <a:pt x="47700" y="95262"/>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36" name="图形 28" descr="物联网 纯色填充">
              <a:extLst>
                <a:ext uri="{FF2B5EF4-FFF2-40B4-BE49-F238E27FC236}">
                  <a16:creationId xmlns="" xmlns:a16="http://schemas.microsoft.com/office/drawing/2014/main" id="{4C40B906-8FA3-4AB9-BAFB-3E54A37B87D5}"/>
                </a:ext>
              </a:extLst>
            </p:cNvPr>
            <p:cNvSpPr/>
            <p:nvPr/>
          </p:nvSpPr>
          <p:spPr>
            <a:xfrm>
              <a:off x="10321277" y="2254968"/>
              <a:ext cx="186949" cy="200099"/>
            </a:xfrm>
            <a:custGeom>
              <a:avLst/>
              <a:gdLst>
                <a:gd name="connsiteX0" fmla="*/ 160889 w 186949"/>
                <a:gd name="connsiteY0" fmla="*/ 164657 h 200099"/>
                <a:gd name="connsiteX1" fmla="*/ 159718 w 186949"/>
                <a:gd name="connsiteY1" fmla="*/ 162000 h 200099"/>
                <a:gd name="connsiteX2" fmla="*/ 85737 w 186949"/>
                <a:gd name="connsiteY2" fmla="*/ 162000 h 200099"/>
                <a:gd name="connsiteX3" fmla="*/ 66687 w 186949"/>
                <a:gd name="connsiteY3" fmla="*/ 142950 h 200099"/>
                <a:gd name="connsiteX4" fmla="*/ 66687 w 186949"/>
                <a:gd name="connsiteY4" fmla="*/ 91286 h 200099"/>
                <a:gd name="connsiteX5" fmla="*/ 91286 w 186949"/>
                <a:gd name="connsiteY5" fmla="*/ 28587 h 200099"/>
                <a:gd name="connsiteX6" fmla="*/ 28587 w 186949"/>
                <a:gd name="connsiteY6" fmla="*/ 3988 h 200099"/>
                <a:gd name="connsiteX7" fmla="*/ 3988 w 186949"/>
                <a:gd name="connsiteY7" fmla="*/ 66687 h 200099"/>
                <a:gd name="connsiteX8" fmla="*/ 28587 w 186949"/>
                <a:gd name="connsiteY8" fmla="*/ 91286 h 200099"/>
                <a:gd name="connsiteX9" fmla="*/ 28587 w 186949"/>
                <a:gd name="connsiteY9" fmla="*/ 142950 h 200099"/>
                <a:gd name="connsiteX10" fmla="*/ 85737 w 186949"/>
                <a:gd name="connsiteY10" fmla="*/ 200100 h 200099"/>
                <a:gd name="connsiteX11" fmla="*/ 186950 w 186949"/>
                <a:gd name="connsiteY11" fmla="*/ 200100 h 200099"/>
                <a:gd name="connsiteX12" fmla="*/ 160889 w 186949"/>
                <a:gd name="connsiteY12" fmla="*/ 164657 h 200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6949" h="200099">
                  <a:moveTo>
                    <a:pt x="160889" y="164657"/>
                  </a:moveTo>
                  <a:cubicBezTo>
                    <a:pt x="160461" y="163772"/>
                    <a:pt x="160118" y="162876"/>
                    <a:pt x="159718" y="162000"/>
                  </a:cubicBezTo>
                  <a:lnTo>
                    <a:pt x="85737" y="162000"/>
                  </a:lnTo>
                  <a:cubicBezTo>
                    <a:pt x="75216" y="162000"/>
                    <a:pt x="66687" y="153471"/>
                    <a:pt x="66687" y="142950"/>
                  </a:cubicBezTo>
                  <a:lnTo>
                    <a:pt x="66687" y="91286"/>
                  </a:lnTo>
                  <a:cubicBezTo>
                    <a:pt x="90794" y="80765"/>
                    <a:pt x="101807" y="52694"/>
                    <a:pt x="91286" y="28587"/>
                  </a:cubicBezTo>
                  <a:cubicBezTo>
                    <a:pt x="80765" y="4480"/>
                    <a:pt x="52694" y="-6533"/>
                    <a:pt x="28587" y="3988"/>
                  </a:cubicBezTo>
                  <a:cubicBezTo>
                    <a:pt x="4480" y="14509"/>
                    <a:pt x="-6533" y="42580"/>
                    <a:pt x="3988" y="66687"/>
                  </a:cubicBezTo>
                  <a:cubicBezTo>
                    <a:pt x="8792" y="77695"/>
                    <a:pt x="17579" y="86482"/>
                    <a:pt x="28587" y="91286"/>
                  </a:cubicBezTo>
                  <a:lnTo>
                    <a:pt x="28587" y="142950"/>
                  </a:lnTo>
                  <a:cubicBezTo>
                    <a:pt x="28624" y="174498"/>
                    <a:pt x="54189" y="200063"/>
                    <a:pt x="85737" y="200100"/>
                  </a:cubicBezTo>
                  <a:lnTo>
                    <a:pt x="186950" y="200100"/>
                  </a:lnTo>
                  <a:cubicBezTo>
                    <a:pt x="176134" y="190009"/>
                    <a:pt x="167297" y="177989"/>
                    <a:pt x="160889" y="164657"/>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37" name="图形 28" descr="物联网 纯色填充">
              <a:extLst>
                <a:ext uri="{FF2B5EF4-FFF2-40B4-BE49-F238E27FC236}">
                  <a16:creationId xmlns="" xmlns:a16="http://schemas.microsoft.com/office/drawing/2014/main" id="{4C40B906-8FA3-4AB9-BAFB-3E54A37B87D5}"/>
                </a:ext>
              </a:extLst>
            </p:cNvPr>
            <p:cNvSpPr/>
            <p:nvPr/>
          </p:nvSpPr>
          <p:spPr>
            <a:xfrm>
              <a:off x="10692753" y="1931119"/>
              <a:ext cx="95273" cy="216654"/>
            </a:xfrm>
            <a:custGeom>
              <a:avLst/>
              <a:gdLst>
                <a:gd name="connsiteX0" fmla="*/ 28587 w 95273"/>
                <a:gd name="connsiteY0" fmla="*/ 91286 h 216654"/>
                <a:gd name="connsiteX1" fmla="*/ 28587 w 95273"/>
                <a:gd name="connsiteY1" fmla="*/ 209929 h 216654"/>
                <a:gd name="connsiteX2" fmla="*/ 66687 w 95273"/>
                <a:gd name="connsiteY2" fmla="*/ 216654 h 216654"/>
                <a:gd name="connsiteX3" fmla="*/ 66687 w 95273"/>
                <a:gd name="connsiteY3" fmla="*/ 91286 h 216654"/>
                <a:gd name="connsiteX4" fmla="*/ 91286 w 95273"/>
                <a:gd name="connsiteY4" fmla="*/ 28587 h 216654"/>
                <a:gd name="connsiteX5" fmla="*/ 28587 w 95273"/>
                <a:gd name="connsiteY5" fmla="*/ 3988 h 216654"/>
                <a:gd name="connsiteX6" fmla="*/ 3988 w 95273"/>
                <a:gd name="connsiteY6" fmla="*/ 66687 h 216654"/>
                <a:gd name="connsiteX7" fmla="*/ 28587 w 95273"/>
                <a:gd name="connsiteY7" fmla="*/ 91286 h 216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273" h="216654">
                  <a:moveTo>
                    <a:pt x="28587" y="91286"/>
                  </a:moveTo>
                  <a:lnTo>
                    <a:pt x="28587" y="209929"/>
                  </a:lnTo>
                  <a:cubicBezTo>
                    <a:pt x="41536" y="210402"/>
                    <a:pt x="54358" y="212665"/>
                    <a:pt x="66687" y="216654"/>
                  </a:cubicBezTo>
                  <a:lnTo>
                    <a:pt x="66687" y="91286"/>
                  </a:lnTo>
                  <a:cubicBezTo>
                    <a:pt x="90794" y="80765"/>
                    <a:pt x="101807" y="52694"/>
                    <a:pt x="91286" y="28587"/>
                  </a:cubicBezTo>
                  <a:cubicBezTo>
                    <a:pt x="80765" y="4480"/>
                    <a:pt x="52694" y="-6533"/>
                    <a:pt x="28587" y="3988"/>
                  </a:cubicBezTo>
                  <a:cubicBezTo>
                    <a:pt x="4480" y="14509"/>
                    <a:pt x="-6533" y="42580"/>
                    <a:pt x="3988" y="66687"/>
                  </a:cubicBezTo>
                  <a:cubicBezTo>
                    <a:pt x="8792" y="77695"/>
                    <a:pt x="17579" y="86482"/>
                    <a:pt x="28587" y="91286"/>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38" name="图形 28" descr="物联网 纯色填充">
              <a:extLst>
                <a:ext uri="{FF2B5EF4-FFF2-40B4-BE49-F238E27FC236}">
                  <a16:creationId xmlns="" xmlns:a16="http://schemas.microsoft.com/office/drawing/2014/main" id="{4C40B906-8FA3-4AB9-BAFB-3E54A37B87D5}"/>
                </a:ext>
              </a:extLst>
            </p:cNvPr>
            <p:cNvSpPr/>
            <p:nvPr/>
          </p:nvSpPr>
          <p:spPr>
            <a:xfrm>
              <a:off x="10883265" y="2007318"/>
              <a:ext cx="200037" cy="214577"/>
            </a:xfrm>
            <a:custGeom>
              <a:avLst/>
              <a:gdLst>
                <a:gd name="connsiteX0" fmla="*/ 31052 w 200037"/>
                <a:gd name="connsiteY0" fmla="*/ 209149 h 214577"/>
                <a:gd name="connsiteX1" fmla="*/ 38100 w 200037"/>
                <a:gd name="connsiteY1" fmla="*/ 214578 h 214577"/>
                <a:gd name="connsiteX2" fmla="*/ 38100 w 200037"/>
                <a:gd name="connsiteY2" fmla="*/ 181050 h 214577"/>
                <a:gd name="connsiteX3" fmla="*/ 57150 w 200037"/>
                <a:gd name="connsiteY3" fmla="*/ 162000 h 214577"/>
                <a:gd name="connsiteX4" fmla="*/ 114300 w 200037"/>
                <a:gd name="connsiteY4" fmla="*/ 162000 h 214577"/>
                <a:gd name="connsiteX5" fmla="*/ 171450 w 200037"/>
                <a:gd name="connsiteY5" fmla="*/ 104850 h 214577"/>
                <a:gd name="connsiteX6" fmla="*/ 171450 w 200037"/>
                <a:gd name="connsiteY6" fmla="*/ 91286 h 214577"/>
                <a:gd name="connsiteX7" fmla="*/ 196049 w 200037"/>
                <a:gd name="connsiteY7" fmla="*/ 28587 h 214577"/>
                <a:gd name="connsiteX8" fmla="*/ 133350 w 200037"/>
                <a:gd name="connsiteY8" fmla="*/ 3988 h 214577"/>
                <a:gd name="connsiteX9" fmla="*/ 108751 w 200037"/>
                <a:gd name="connsiteY9" fmla="*/ 66687 h 214577"/>
                <a:gd name="connsiteX10" fmla="*/ 133350 w 200037"/>
                <a:gd name="connsiteY10" fmla="*/ 91286 h 214577"/>
                <a:gd name="connsiteX11" fmla="*/ 133350 w 200037"/>
                <a:gd name="connsiteY11" fmla="*/ 104850 h 214577"/>
                <a:gd name="connsiteX12" fmla="*/ 114300 w 200037"/>
                <a:gd name="connsiteY12" fmla="*/ 123900 h 214577"/>
                <a:gd name="connsiteX13" fmla="*/ 57150 w 200037"/>
                <a:gd name="connsiteY13" fmla="*/ 123900 h 214577"/>
                <a:gd name="connsiteX14" fmla="*/ 0 w 200037"/>
                <a:gd name="connsiteY14" fmla="*/ 181050 h 214577"/>
                <a:gd name="connsiteX15" fmla="*/ 0 w 200037"/>
                <a:gd name="connsiteY15" fmla="*/ 193585 h 214577"/>
                <a:gd name="connsiteX16" fmla="*/ 31052 w 200037"/>
                <a:gd name="connsiteY16" fmla="*/ 209149 h 21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037" h="214577">
                  <a:moveTo>
                    <a:pt x="31052" y="209149"/>
                  </a:moveTo>
                  <a:cubicBezTo>
                    <a:pt x="33490" y="210863"/>
                    <a:pt x="35814" y="212711"/>
                    <a:pt x="38100" y="214578"/>
                  </a:cubicBezTo>
                  <a:lnTo>
                    <a:pt x="38100" y="181050"/>
                  </a:lnTo>
                  <a:cubicBezTo>
                    <a:pt x="38100" y="170529"/>
                    <a:pt x="46629" y="162000"/>
                    <a:pt x="57150" y="162000"/>
                  </a:cubicBezTo>
                  <a:lnTo>
                    <a:pt x="114300" y="162000"/>
                  </a:lnTo>
                  <a:cubicBezTo>
                    <a:pt x="145848" y="161963"/>
                    <a:pt x="171413" y="136398"/>
                    <a:pt x="171450" y="104850"/>
                  </a:cubicBezTo>
                  <a:lnTo>
                    <a:pt x="171450" y="91286"/>
                  </a:lnTo>
                  <a:cubicBezTo>
                    <a:pt x="195557" y="80765"/>
                    <a:pt x="206570" y="52694"/>
                    <a:pt x="196049" y="28587"/>
                  </a:cubicBezTo>
                  <a:cubicBezTo>
                    <a:pt x="185528" y="4480"/>
                    <a:pt x="157457" y="-6533"/>
                    <a:pt x="133350" y="3988"/>
                  </a:cubicBezTo>
                  <a:cubicBezTo>
                    <a:pt x="109243" y="14509"/>
                    <a:pt x="98230" y="42580"/>
                    <a:pt x="108751" y="66687"/>
                  </a:cubicBezTo>
                  <a:cubicBezTo>
                    <a:pt x="113555" y="77695"/>
                    <a:pt x="122342" y="86482"/>
                    <a:pt x="133350" y="91286"/>
                  </a:cubicBezTo>
                  <a:lnTo>
                    <a:pt x="133350" y="104850"/>
                  </a:lnTo>
                  <a:cubicBezTo>
                    <a:pt x="133350" y="115371"/>
                    <a:pt x="124821" y="123900"/>
                    <a:pt x="114300" y="123900"/>
                  </a:cubicBezTo>
                  <a:lnTo>
                    <a:pt x="57150" y="123900"/>
                  </a:lnTo>
                  <a:cubicBezTo>
                    <a:pt x="25600" y="123931"/>
                    <a:pt x="31" y="149500"/>
                    <a:pt x="0" y="181050"/>
                  </a:cubicBezTo>
                  <a:lnTo>
                    <a:pt x="0" y="193585"/>
                  </a:lnTo>
                  <a:cubicBezTo>
                    <a:pt x="11046" y="197250"/>
                    <a:pt x="21505" y="202493"/>
                    <a:pt x="31052" y="209149"/>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39" name="图形 28" descr="物联网 纯色填充">
              <a:extLst>
                <a:ext uri="{FF2B5EF4-FFF2-40B4-BE49-F238E27FC236}">
                  <a16:creationId xmlns="" xmlns:a16="http://schemas.microsoft.com/office/drawing/2014/main" id="{4C40B906-8FA3-4AB9-BAFB-3E54A37B87D5}"/>
                </a:ext>
              </a:extLst>
            </p:cNvPr>
            <p:cNvSpPr/>
            <p:nvPr/>
          </p:nvSpPr>
          <p:spPr>
            <a:xfrm>
              <a:off x="10464153" y="2488006"/>
              <a:ext cx="200036" cy="205262"/>
            </a:xfrm>
            <a:custGeom>
              <a:avLst/>
              <a:gdLst>
                <a:gd name="connsiteX0" fmla="*/ 161937 w 200036"/>
                <a:gd name="connsiteY0" fmla="*/ 0 h 205262"/>
                <a:gd name="connsiteX1" fmla="*/ 161937 w 200036"/>
                <a:gd name="connsiteY1" fmla="*/ 24213 h 205262"/>
                <a:gd name="connsiteX2" fmla="*/ 142887 w 200036"/>
                <a:gd name="connsiteY2" fmla="*/ 43263 h 205262"/>
                <a:gd name="connsiteX3" fmla="*/ 85737 w 200036"/>
                <a:gd name="connsiteY3" fmla="*/ 43263 h 205262"/>
                <a:gd name="connsiteX4" fmla="*/ 28587 w 200036"/>
                <a:gd name="connsiteY4" fmla="*/ 100413 h 205262"/>
                <a:gd name="connsiteX5" fmla="*/ 28587 w 200036"/>
                <a:gd name="connsiteY5" fmla="*/ 113976 h 205262"/>
                <a:gd name="connsiteX6" fmla="*/ 3988 w 200036"/>
                <a:gd name="connsiteY6" fmla="*/ 176675 h 205262"/>
                <a:gd name="connsiteX7" fmla="*/ 66687 w 200036"/>
                <a:gd name="connsiteY7" fmla="*/ 201274 h 205262"/>
                <a:gd name="connsiteX8" fmla="*/ 91286 w 200036"/>
                <a:gd name="connsiteY8" fmla="*/ 138575 h 205262"/>
                <a:gd name="connsiteX9" fmla="*/ 66687 w 200036"/>
                <a:gd name="connsiteY9" fmla="*/ 113976 h 205262"/>
                <a:gd name="connsiteX10" fmla="*/ 66687 w 200036"/>
                <a:gd name="connsiteY10" fmla="*/ 100413 h 205262"/>
                <a:gd name="connsiteX11" fmla="*/ 85737 w 200036"/>
                <a:gd name="connsiteY11" fmla="*/ 81363 h 205262"/>
                <a:gd name="connsiteX12" fmla="*/ 142887 w 200036"/>
                <a:gd name="connsiteY12" fmla="*/ 81363 h 205262"/>
                <a:gd name="connsiteX13" fmla="*/ 200037 w 200036"/>
                <a:gd name="connsiteY13" fmla="*/ 24213 h 205262"/>
                <a:gd name="connsiteX14" fmla="*/ 200037 w 200036"/>
                <a:gd name="connsiteY14" fmla="*/ 0 h 20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0036" h="205262">
                  <a:moveTo>
                    <a:pt x="161937" y="0"/>
                  </a:moveTo>
                  <a:lnTo>
                    <a:pt x="161937" y="24213"/>
                  </a:lnTo>
                  <a:cubicBezTo>
                    <a:pt x="161937" y="34734"/>
                    <a:pt x="153408" y="43263"/>
                    <a:pt x="142887" y="43263"/>
                  </a:cubicBezTo>
                  <a:lnTo>
                    <a:pt x="85737" y="43263"/>
                  </a:lnTo>
                  <a:cubicBezTo>
                    <a:pt x="54187" y="43294"/>
                    <a:pt x="28618" y="68863"/>
                    <a:pt x="28587" y="100413"/>
                  </a:cubicBezTo>
                  <a:lnTo>
                    <a:pt x="28587" y="113976"/>
                  </a:lnTo>
                  <a:cubicBezTo>
                    <a:pt x="4480" y="124497"/>
                    <a:pt x="-6533" y="152569"/>
                    <a:pt x="3988" y="176675"/>
                  </a:cubicBezTo>
                  <a:cubicBezTo>
                    <a:pt x="14509" y="200782"/>
                    <a:pt x="42580" y="211795"/>
                    <a:pt x="66687" y="201274"/>
                  </a:cubicBezTo>
                  <a:cubicBezTo>
                    <a:pt x="90794" y="190753"/>
                    <a:pt x="101807" y="162682"/>
                    <a:pt x="91286" y="138575"/>
                  </a:cubicBezTo>
                  <a:cubicBezTo>
                    <a:pt x="86482" y="127566"/>
                    <a:pt x="77695" y="118781"/>
                    <a:pt x="66687" y="113976"/>
                  </a:cubicBezTo>
                  <a:lnTo>
                    <a:pt x="66687" y="100413"/>
                  </a:lnTo>
                  <a:cubicBezTo>
                    <a:pt x="66687" y="89891"/>
                    <a:pt x="75216" y="81363"/>
                    <a:pt x="85737" y="81363"/>
                  </a:cubicBezTo>
                  <a:lnTo>
                    <a:pt x="142887" y="81363"/>
                  </a:lnTo>
                  <a:cubicBezTo>
                    <a:pt x="174435" y="81325"/>
                    <a:pt x="200000" y="55760"/>
                    <a:pt x="200037" y="24213"/>
                  </a:cubicBezTo>
                  <a:lnTo>
                    <a:pt x="200037"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40" name="图形 28" descr="物联网 纯色填充">
              <a:extLst>
                <a:ext uri="{FF2B5EF4-FFF2-40B4-BE49-F238E27FC236}">
                  <a16:creationId xmlns="" xmlns:a16="http://schemas.microsoft.com/office/drawing/2014/main" id="{4C40B906-8FA3-4AB9-BAFB-3E54A37B87D5}"/>
                </a:ext>
              </a:extLst>
            </p:cNvPr>
            <p:cNvSpPr/>
            <p:nvPr/>
          </p:nvSpPr>
          <p:spPr>
            <a:xfrm>
              <a:off x="11011957" y="2283618"/>
              <a:ext cx="185707" cy="95262"/>
            </a:xfrm>
            <a:custGeom>
              <a:avLst/>
              <a:gdLst>
                <a:gd name="connsiteX0" fmla="*/ 138008 w 185707"/>
                <a:gd name="connsiteY0" fmla="*/ 0 h 95262"/>
                <a:gd name="connsiteX1" fmla="*/ 94421 w 185707"/>
                <a:gd name="connsiteY1" fmla="*/ 28575 h 95262"/>
                <a:gd name="connsiteX2" fmla="*/ 0 w 185707"/>
                <a:gd name="connsiteY2" fmla="*/ 28575 h 95262"/>
                <a:gd name="connsiteX3" fmla="*/ 26337 w 185707"/>
                <a:gd name="connsiteY3" fmla="*/ 66675 h 95262"/>
                <a:gd name="connsiteX4" fmla="*/ 94421 w 185707"/>
                <a:gd name="connsiteY4" fmla="*/ 66675 h 95262"/>
                <a:gd name="connsiteX5" fmla="*/ 157121 w 185707"/>
                <a:gd name="connsiteY5" fmla="*/ 91274 h 95262"/>
                <a:gd name="connsiteX6" fmla="*/ 181720 w 185707"/>
                <a:gd name="connsiteY6" fmla="*/ 28575 h 95262"/>
                <a:gd name="connsiteX7" fmla="*/ 138008 w 185707"/>
                <a:gd name="connsiteY7" fmla="*/ 0 h 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707" h="95262">
                  <a:moveTo>
                    <a:pt x="138008" y="0"/>
                  </a:moveTo>
                  <a:cubicBezTo>
                    <a:pt x="119094" y="25"/>
                    <a:pt x="101987" y="11240"/>
                    <a:pt x="94421" y="28575"/>
                  </a:cubicBezTo>
                  <a:lnTo>
                    <a:pt x="0" y="28575"/>
                  </a:lnTo>
                  <a:cubicBezTo>
                    <a:pt x="11595" y="39078"/>
                    <a:pt x="20608" y="52117"/>
                    <a:pt x="26337" y="66675"/>
                  </a:cubicBezTo>
                  <a:lnTo>
                    <a:pt x="94421" y="66675"/>
                  </a:lnTo>
                  <a:cubicBezTo>
                    <a:pt x="104943" y="90782"/>
                    <a:pt x="133014" y="101795"/>
                    <a:pt x="157121" y="91274"/>
                  </a:cubicBezTo>
                  <a:cubicBezTo>
                    <a:pt x="181227" y="80753"/>
                    <a:pt x="192240" y="52682"/>
                    <a:pt x="181720" y="28575"/>
                  </a:cubicBezTo>
                  <a:cubicBezTo>
                    <a:pt x="174136" y="11199"/>
                    <a:pt x="156967" y="-25"/>
                    <a:pt x="138008" y="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41" name="图形 28" descr="物联网 纯色填充">
              <a:extLst>
                <a:ext uri="{FF2B5EF4-FFF2-40B4-BE49-F238E27FC236}">
                  <a16:creationId xmlns="" xmlns:a16="http://schemas.microsoft.com/office/drawing/2014/main" id="{4C40B906-8FA3-4AB9-BAFB-3E54A37B87D5}"/>
                </a:ext>
              </a:extLst>
            </p:cNvPr>
            <p:cNvSpPr/>
            <p:nvPr/>
          </p:nvSpPr>
          <p:spPr>
            <a:xfrm>
              <a:off x="10921365" y="2486567"/>
              <a:ext cx="190574" cy="149487"/>
            </a:xfrm>
            <a:custGeom>
              <a:avLst/>
              <a:gdLst>
                <a:gd name="connsiteX0" fmla="*/ 142875 w 190574"/>
                <a:gd name="connsiteY0" fmla="*/ 54226 h 149487"/>
                <a:gd name="connsiteX1" fmla="*/ 99289 w 190574"/>
                <a:gd name="connsiteY1" fmla="*/ 82801 h 149487"/>
                <a:gd name="connsiteX2" fmla="*/ 57150 w 190574"/>
                <a:gd name="connsiteY2" fmla="*/ 82801 h 149487"/>
                <a:gd name="connsiteX3" fmla="*/ 38100 w 190574"/>
                <a:gd name="connsiteY3" fmla="*/ 63751 h 149487"/>
                <a:gd name="connsiteX4" fmla="*/ 38100 w 190574"/>
                <a:gd name="connsiteY4" fmla="*/ 0 h 149487"/>
                <a:gd name="connsiteX5" fmla="*/ 21631 w 190574"/>
                <a:gd name="connsiteY5" fmla="*/ 1438 h 149487"/>
                <a:gd name="connsiteX6" fmla="*/ 0 w 190574"/>
                <a:gd name="connsiteY6" fmla="*/ 1438 h 149487"/>
                <a:gd name="connsiteX7" fmla="*/ 0 w 190574"/>
                <a:gd name="connsiteY7" fmla="*/ 63751 h 149487"/>
                <a:gd name="connsiteX8" fmla="*/ 57150 w 190574"/>
                <a:gd name="connsiteY8" fmla="*/ 120901 h 149487"/>
                <a:gd name="connsiteX9" fmla="*/ 99289 w 190574"/>
                <a:gd name="connsiteY9" fmla="*/ 120901 h 149487"/>
                <a:gd name="connsiteX10" fmla="*/ 161988 w 190574"/>
                <a:gd name="connsiteY10" fmla="*/ 145500 h 149487"/>
                <a:gd name="connsiteX11" fmla="*/ 186587 w 190574"/>
                <a:gd name="connsiteY11" fmla="*/ 82801 h 149487"/>
                <a:gd name="connsiteX12" fmla="*/ 142875 w 190574"/>
                <a:gd name="connsiteY12" fmla="*/ 54226 h 149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74" h="149487">
                  <a:moveTo>
                    <a:pt x="142875" y="54226"/>
                  </a:moveTo>
                  <a:cubicBezTo>
                    <a:pt x="123961" y="54251"/>
                    <a:pt x="106854" y="65466"/>
                    <a:pt x="99289" y="82801"/>
                  </a:cubicBezTo>
                  <a:lnTo>
                    <a:pt x="57150" y="82801"/>
                  </a:lnTo>
                  <a:cubicBezTo>
                    <a:pt x="46629" y="82801"/>
                    <a:pt x="38100" y="74272"/>
                    <a:pt x="38100" y="63751"/>
                  </a:cubicBezTo>
                  <a:lnTo>
                    <a:pt x="38100" y="0"/>
                  </a:lnTo>
                  <a:cubicBezTo>
                    <a:pt x="32658" y="924"/>
                    <a:pt x="27151" y="1405"/>
                    <a:pt x="21631" y="1438"/>
                  </a:cubicBezTo>
                  <a:lnTo>
                    <a:pt x="0" y="1438"/>
                  </a:lnTo>
                  <a:lnTo>
                    <a:pt x="0" y="63751"/>
                  </a:lnTo>
                  <a:cubicBezTo>
                    <a:pt x="37" y="95299"/>
                    <a:pt x="25602" y="120864"/>
                    <a:pt x="57150" y="120901"/>
                  </a:cubicBezTo>
                  <a:lnTo>
                    <a:pt x="99289" y="120901"/>
                  </a:lnTo>
                  <a:cubicBezTo>
                    <a:pt x="109810" y="145008"/>
                    <a:pt x="137881" y="156020"/>
                    <a:pt x="161988" y="145500"/>
                  </a:cubicBezTo>
                  <a:cubicBezTo>
                    <a:pt x="186095" y="134979"/>
                    <a:pt x="197108" y="106908"/>
                    <a:pt x="186587" y="82801"/>
                  </a:cubicBezTo>
                  <a:cubicBezTo>
                    <a:pt x="179003" y="65424"/>
                    <a:pt x="161835" y="54201"/>
                    <a:pt x="142875" y="54226"/>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42" name="图形 28" descr="物联网 纯色填充">
              <a:extLst>
                <a:ext uri="{FF2B5EF4-FFF2-40B4-BE49-F238E27FC236}">
                  <a16:creationId xmlns="" xmlns:a16="http://schemas.microsoft.com/office/drawing/2014/main" id="{4C40B906-8FA3-4AB9-BAFB-3E54A37B87D5}"/>
                </a:ext>
              </a:extLst>
            </p:cNvPr>
            <p:cNvSpPr/>
            <p:nvPr/>
          </p:nvSpPr>
          <p:spPr>
            <a:xfrm>
              <a:off x="10740378" y="2488006"/>
              <a:ext cx="95273" cy="233837"/>
            </a:xfrm>
            <a:custGeom>
              <a:avLst/>
              <a:gdLst>
                <a:gd name="connsiteX0" fmla="*/ 66687 w 95273"/>
                <a:gd name="connsiteY0" fmla="*/ 142551 h 233837"/>
                <a:gd name="connsiteX1" fmla="*/ 66687 w 95273"/>
                <a:gd name="connsiteY1" fmla="*/ 0 h 233837"/>
                <a:gd name="connsiteX2" fmla="*/ 28587 w 95273"/>
                <a:gd name="connsiteY2" fmla="*/ 0 h 233837"/>
                <a:gd name="connsiteX3" fmla="*/ 28587 w 95273"/>
                <a:gd name="connsiteY3" fmla="*/ 142551 h 233837"/>
                <a:gd name="connsiteX4" fmla="*/ 3988 w 95273"/>
                <a:gd name="connsiteY4" fmla="*/ 205250 h 233837"/>
                <a:gd name="connsiteX5" fmla="*/ 66687 w 95273"/>
                <a:gd name="connsiteY5" fmla="*/ 229849 h 233837"/>
                <a:gd name="connsiteX6" fmla="*/ 91286 w 95273"/>
                <a:gd name="connsiteY6" fmla="*/ 167150 h 233837"/>
                <a:gd name="connsiteX7" fmla="*/ 66687 w 95273"/>
                <a:gd name="connsiteY7" fmla="*/ 142551 h 233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273" h="233837">
                  <a:moveTo>
                    <a:pt x="66687" y="142551"/>
                  </a:moveTo>
                  <a:lnTo>
                    <a:pt x="66687" y="0"/>
                  </a:lnTo>
                  <a:lnTo>
                    <a:pt x="28587" y="0"/>
                  </a:lnTo>
                  <a:lnTo>
                    <a:pt x="28587" y="142551"/>
                  </a:lnTo>
                  <a:cubicBezTo>
                    <a:pt x="4480" y="153072"/>
                    <a:pt x="-6533" y="181144"/>
                    <a:pt x="3988" y="205250"/>
                  </a:cubicBezTo>
                  <a:cubicBezTo>
                    <a:pt x="14509" y="229357"/>
                    <a:pt x="42580" y="240370"/>
                    <a:pt x="66687" y="229849"/>
                  </a:cubicBezTo>
                  <a:cubicBezTo>
                    <a:pt x="90794" y="219328"/>
                    <a:pt x="101807" y="191257"/>
                    <a:pt x="91286" y="167150"/>
                  </a:cubicBezTo>
                  <a:cubicBezTo>
                    <a:pt x="86482" y="156141"/>
                    <a:pt x="77695" y="147356"/>
                    <a:pt x="66687" y="142551"/>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43" name="图形 28" descr="物联网 纯色填充">
              <a:extLst>
                <a:ext uri="{FF2B5EF4-FFF2-40B4-BE49-F238E27FC236}">
                  <a16:creationId xmlns="" xmlns:a16="http://schemas.microsoft.com/office/drawing/2014/main" id="{4C40B906-8FA3-4AB9-BAFB-3E54A37B87D5}"/>
                </a:ext>
              </a:extLst>
            </p:cNvPr>
            <p:cNvSpPr/>
            <p:nvPr/>
          </p:nvSpPr>
          <p:spPr>
            <a:xfrm>
              <a:off x="10499077" y="2169306"/>
              <a:ext cx="517446" cy="290139"/>
            </a:xfrm>
            <a:custGeom>
              <a:avLst/>
              <a:gdLst>
                <a:gd name="connsiteX0" fmla="*/ 443919 w 517446"/>
                <a:gd name="connsiteY0" fmla="*/ 144754 h 290139"/>
                <a:gd name="connsiteX1" fmla="*/ 437785 w 517446"/>
                <a:gd name="connsiteY1" fmla="*/ 145059 h 290139"/>
                <a:gd name="connsiteX2" fmla="*/ 437785 w 517446"/>
                <a:gd name="connsiteY2" fmla="*/ 144754 h 290139"/>
                <a:gd name="connsiteX3" fmla="*/ 398885 w 517446"/>
                <a:gd name="connsiteY3" fmla="*/ 70574 h 290139"/>
                <a:gd name="connsiteX4" fmla="*/ 315065 w 517446"/>
                <a:gd name="connsiteY4" fmla="*/ 59144 h 290139"/>
                <a:gd name="connsiteX5" fmla="*/ 191183 w 517446"/>
                <a:gd name="connsiteY5" fmla="*/ 3051 h 290139"/>
                <a:gd name="connsiteX6" fmla="*/ 106477 w 517446"/>
                <a:gd name="connsiteY6" fmla="*/ 108407 h 290139"/>
                <a:gd name="connsiteX7" fmla="*/ 106477 w 517446"/>
                <a:gd name="connsiteY7" fmla="*/ 109360 h 290139"/>
                <a:gd name="connsiteX8" fmla="*/ 18371 w 517446"/>
                <a:gd name="connsiteY8" fmla="*/ 144602 h 290139"/>
                <a:gd name="connsiteX9" fmla="*/ 8846 w 517446"/>
                <a:gd name="connsiteY9" fmla="*/ 237947 h 290139"/>
                <a:gd name="connsiteX10" fmla="*/ 88065 w 517446"/>
                <a:gd name="connsiteY10" fmla="*/ 289830 h 290139"/>
                <a:gd name="connsiteX11" fmla="*/ 117488 w 517446"/>
                <a:gd name="connsiteY11" fmla="*/ 290135 h 290139"/>
                <a:gd name="connsiteX12" fmla="*/ 443919 w 517446"/>
                <a:gd name="connsiteY12" fmla="*/ 290135 h 290139"/>
                <a:gd name="connsiteX13" fmla="*/ 517442 w 517446"/>
                <a:gd name="connsiteY13" fmla="*/ 218277 h 290139"/>
                <a:gd name="connsiteX14" fmla="*/ 445583 w 517446"/>
                <a:gd name="connsiteY14" fmla="*/ 144754 h 290139"/>
                <a:gd name="connsiteX15" fmla="*/ 443919 w 517446"/>
                <a:gd name="connsiteY15" fmla="*/ 144754 h 290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7446" h="290139">
                  <a:moveTo>
                    <a:pt x="443919" y="144754"/>
                  </a:moveTo>
                  <a:cubicBezTo>
                    <a:pt x="441869" y="144702"/>
                    <a:pt x="439820" y="144804"/>
                    <a:pt x="437785" y="145059"/>
                  </a:cubicBezTo>
                  <a:lnTo>
                    <a:pt x="437785" y="144754"/>
                  </a:lnTo>
                  <a:cubicBezTo>
                    <a:pt x="437733" y="115154"/>
                    <a:pt x="423204" y="87449"/>
                    <a:pt x="398885" y="70574"/>
                  </a:cubicBezTo>
                  <a:cubicBezTo>
                    <a:pt x="374392" y="53549"/>
                    <a:pt x="343222" y="49299"/>
                    <a:pt x="315065" y="59144"/>
                  </a:cubicBezTo>
                  <a:cubicBezTo>
                    <a:pt x="291420" y="14356"/>
                    <a:pt x="240440" y="-8727"/>
                    <a:pt x="191183" y="3051"/>
                  </a:cubicBezTo>
                  <a:cubicBezTo>
                    <a:pt x="142017" y="14412"/>
                    <a:pt x="107014" y="57948"/>
                    <a:pt x="106477" y="108407"/>
                  </a:cubicBezTo>
                  <a:lnTo>
                    <a:pt x="106477" y="109360"/>
                  </a:lnTo>
                  <a:cubicBezTo>
                    <a:pt x="72863" y="104024"/>
                    <a:pt x="39031" y="117556"/>
                    <a:pt x="18371" y="144602"/>
                  </a:cubicBezTo>
                  <a:cubicBezTo>
                    <a:pt x="-2077" y="171462"/>
                    <a:pt x="-5755" y="207511"/>
                    <a:pt x="8846" y="237947"/>
                  </a:cubicBezTo>
                  <a:cubicBezTo>
                    <a:pt x="23656" y="268534"/>
                    <a:pt x="54108" y="288478"/>
                    <a:pt x="88065" y="289830"/>
                  </a:cubicBezTo>
                  <a:lnTo>
                    <a:pt x="117488" y="290135"/>
                  </a:lnTo>
                  <a:lnTo>
                    <a:pt x="443919" y="290135"/>
                  </a:lnTo>
                  <a:cubicBezTo>
                    <a:pt x="484065" y="290594"/>
                    <a:pt x="516982" y="258422"/>
                    <a:pt x="517442" y="218277"/>
                  </a:cubicBezTo>
                  <a:cubicBezTo>
                    <a:pt x="517901" y="178131"/>
                    <a:pt x="485729" y="145214"/>
                    <a:pt x="445583" y="144754"/>
                  </a:cubicBezTo>
                  <a:cubicBezTo>
                    <a:pt x="445029" y="144748"/>
                    <a:pt x="444473" y="144748"/>
                    <a:pt x="443919" y="144754"/>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80" name="组合 279">
            <a:extLst>
              <a:ext uri="{FF2B5EF4-FFF2-40B4-BE49-F238E27FC236}">
                <a16:creationId xmlns="" xmlns:a16="http://schemas.microsoft.com/office/drawing/2014/main" id="{48E4922B-CC7C-4789-A03E-4BB2A247773F}"/>
              </a:ext>
            </a:extLst>
          </p:cNvPr>
          <p:cNvGrpSpPr/>
          <p:nvPr/>
        </p:nvGrpSpPr>
        <p:grpSpPr>
          <a:xfrm>
            <a:off x="1199066" y="3057525"/>
            <a:ext cx="465572" cy="752475"/>
            <a:chOff x="1199066" y="3057525"/>
            <a:chExt cx="465572" cy="752475"/>
          </a:xfrm>
        </p:grpSpPr>
        <p:sp>
          <p:nvSpPr>
            <p:cNvPr id="144" name="图形 30" descr="老鼠 纯色填充">
              <a:extLst>
                <a:ext uri="{FF2B5EF4-FFF2-40B4-BE49-F238E27FC236}">
                  <a16:creationId xmlns="" xmlns:a16="http://schemas.microsoft.com/office/drawing/2014/main" id="{7CE7DE61-8FA5-4F24-BCB3-11054DBD6E0A}"/>
                </a:ext>
              </a:extLst>
            </p:cNvPr>
            <p:cNvSpPr/>
            <p:nvPr/>
          </p:nvSpPr>
          <p:spPr>
            <a:xfrm>
              <a:off x="140397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45" name="图形 30" descr="老鼠 纯色填充">
              <a:extLst>
                <a:ext uri="{FF2B5EF4-FFF2-40B4-BE49-F238E27FC236}">
                  <a16:creationId xmlns="" xmlns:a16="http://schemas.microsoft.com/office/drawing/2014/main" id="{7CE7DE61-8FA5-4F24-BCB3-11054DBD6E0A}"/>
                </a:ext>
              </a:extLst>
            </p:cNvPr>
            <p:cNvSpPr/>
            <p:nvPr/>
          </p:nvSpPr>
          <p:spPr>
            <a:xfrm>
              <a:off x="119906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84" name="组合 283">
            <a:extLst>
              <a:ext uri="{FF2B5EF4-FFF2-40B4-BE49-F238E27FC236}">
                <a16:creationId xmlns="" xmlns:a16="http://schemas.microsoft.com/office/drawing/2014/main" id="{0C180C7B-D402-419A-8221-55195CF943BD}"/>
              </a:ext>
            </a:extLst>
          </p:cNvPr>
          <p:cNvGrpSpPr/>
          <p:nvPr/>
        </p:nvGrpSpPr>
        <p:grpSpPr>
          <a:xfrm>
            <a:off x="2606094" y="3105138"/>
            <a:ext cx="762000" cy="647700"/>
            <a:chOff x="2606094" y="3105138"/>
            <a:chExt cx="762000" cy="647700"/>
          </a:xfrm>
        </p:grpSpPr>
        <p:sp>
          <p:nvSpPr>
            <p:cNvPr id="146" name="图形 32" descr="联机会议 纯色填充">
              <a:extLst>
                <a:ext uri="{FF2B5EF4-FFF2-40B4-BE49-F238E27FC236}">
                  <a16:creationId xmlns="" xmlns:a16="http://schemas.microsoft.com/office/drawing/2014/main" id="{05B4574B-47B4-4800-9224-04A40F2CC077}"/>
                </a:ext>
              </a:extLst>
            </p:cNvPr>
            <p:cNvSpPr/>
            <p:nvPr/>
          </p:nvSpPr>
          <p:spPr>
            <a:xfrm>
              <a:off x="2606094" y="3105138"/>
              <a:ext cx="762000" cy="647700"/>
            </a:xfrm>
            <a:custGeom>
              <a:avLst/>
              <a:gdLst>
                <a:gd name="connsiteX0" fmla="*/ 723900 w 762000"/>
                <a:gd name="connsiteY0" fmla="*/ 0 h 647700"/>
                <a:gd name="connsiteX1" fmla="*/ 38100 w 762000"/>
                <a:gd name="connsiteY1" fmla="*/ 0 h 647700"/>
                <a:gd name="connsiteX2" fmla="*/ 0 w 762000"/>
                <a:gd name="connsiteY2" fmla="*/ 38100 h 647700"/>
                <a:gd name="connsiteX3" fmla="*/ 0 w 762000"/>
                <a:gd name="connsiteY3" fmla="*/ 495300 h 647700"/>
                <a:gd name="connsiteX4" fmla="*/ 38100 w 762000"/>
                <a:gd name="connsiteY4" fmla="*/ 533400 h 647700"/>
                <a:gd name="connsiteX5" fmla="*/ 304800 w 762000"/>
                <a:gd name="connsiteY5" fmla="*/ 533400 h 647700"/>
                <a:gd name="connsiteX6" fmla="*/ 304800 w 762000"/>
                <a:gd name="connsiteY6" fmla="*/ 590550 h 647700"/>
                <a:gd name="connsiteX7" fmla="*/ 209550 w 762000"/>
                <a:gd name="connsiteY7" fmla="*/ 590550 h 647700"/>
                <a:gd name="connsiteX8" fmla="*/ 209550 w 762000"/>
                <a:gd name="connsiteY8" fmla="*/ 647700 h 647700"/>
                <a:gd name="connsiteX9" fmla="*/ 552450 w 762000"/>
                <a:gd name="connsiteY9" fmla="*/ 647700 h 647700"/>
                <a:gd name="connsiteX10" fmla="*/ 552450 w 762000"/>
                <a:gd name="connsiteY10" fmla="*/ 590550 h 647700"/>
                <a:gd name="connsiteX11" fmla="*/ 457200 w 762000"/>
                <a:gd name="connsiteY11" fmla="*/ 590550 h 647700"/>
                <a:gd name="connsiteX12" fmla="*/ 457200 w 762000"/>
                <a:gd name="connsiteY12" fmla="*/ 533400 h 647700"/>
                <a:gd name="connsiteX13" fmla="*/ 723900 w 762000"/>
                <a:gd name="connsiteY13" fmla="*/ 533400 h 647700"/>
                <a:gd name="connsiteX14" fmla="*/ 762000 w 762000"/>
                <a:gd name="connsiteY14" fmla="*/ 495300 h 647700"/>
                <a:gd name="connsiteX15" fmla="*/ 762000 w 762000"/>
                <a:gd name="connsiteY15" fmla="*/ 38100 h 647700"/>
                <a:gd name="connsiteX16" fmla="*/ 723900 w 762000"/>
                <a:gd name="connsiteY16" fmla="*/ 0 h 647700"/>
                <a:gd name="connsiteX17" fmla="*/ 309563 w 762000"/>
                <a:gd name="connsiteY17" fmla="*/ 476250 h 647700"/>
                <a:gd name="connsiteX18" fmla="*/ 57150 w 762000"/>
                <a:gd name="connsiteY18" fmla="*/ 476250 h 647700"/>
                <a:gd name="connsiteX19" fmla="*/ 57150 w 762000"/>
                <a:gd name="connsiteY19" fmla="*/ 280989 h 647700"/>
                <a:gd name="connsiteX20" fmla="*/ 309563 w 762000"/>
                <a:gd name="connsiteY20" fmla="*/ 280989 h 647700"/>
                <a:gd name="connsiteX21" fmla="*/ 309563 w 762000"/>
                <a:gd name="connsiteY21" fmla="*/ 252414 h 647700"/>
                <a:gd name="connsiteX22" fmla="*/ 57150 w 762000"/>
                <a:gd name="connsiteY22" fmla="*/ 252414 h 647700"/>
                <a:gd name="connsiteX23" fmla="*/ 57150 w 762000"/>
                <a:gd name="connsiteY23" fmla="*/ 57150 h 647700"/>
                <a:gd name="connsiteX24" fmla="*/ 309563 w 762000"/>
                <a:gd name="connsiteY24" fmla="*/ 57150 h 647700"/>
                <a:gd name="connsiteX25" fmla="*/ 704850 w 762000"/>
                <a:gd name="connsiteY25" fmla="*/ 476250 h 647700"/>
                <a:gd name="connsiteX26" fmla="*/ 338138 w 762000"/>
                <a:gd name="connsiteY26" fmla="*/ 476250 h 647700"/>
                <a:gd name="connsiteX27" fmla="*/ 338138 w 762000"/>
                <a:gd name="connsiteY27" fmla="*/ 57150 h 647700"/>
                <a:gd name="connsiteX28" fmla="*/ 704850 w 762000"/>
                <a:gd name="connsiteY28" fmla="*/ 5715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62000" h="647700">
                  <a:moveTo>
                    <a:pt x="723900" y="0"/>
                  </a:moveTo>
                  <a:lnTo>
                    <a:pt x="38100" y="0"/>
                  </a:lnTo>
                  <a:cubicBezTo>
                    <a:pt x="17083" y="61"/>
                    <a:pt x="61" y="17083"/>
                    <a:pt x="0" y="38100"/>
                  </a:cubicBezTo>
                  <a:lnTo>
                    <a:pt x="0" y="495300"/>
                  </a:lnTo>
                  <a:cubicBezTo>
                    <a:pt x="61" y="516316"/>
                    <a:pt x="17083" y="533338"/>
                    <a:pt x="38100" y="533400"/>
                  </a:cubicBezTo>
                  <a:lnTo>
                    <a:pt x="304800" y="533400"/>
                  </a:lnTo>
                  <a:lnTo>
                    <a:pt x="304800" y="590550"/>
                  </a:lnTo>
                  <a:lnTo>
                    <a:pt x="209550" y="590550"/>
                  </a:lnTo>
                  <a:lnTo>
                    <a:pt x="209550" y="647700"/>
                  </a:lnTo>
                  <a:lnTo>
                    <a:pt x="552450" y="647700"/>
                  </a:lnTo>
                  <a:lnTo>
                    <a:pt x="552450" y="590550"/>
                  </a:lnTo>
                  <a:lnTo>
                    <a:pt x="457200" y="590550"/>
                  </a:lnTo>
                  <a:lnTo>
                    <a:pt x="457200" y="533400"/>
                  </a:lnTo>
                  <a:lnTo>
                    <a:pt x="723900" y="533400"/>
                  </a:lnTo>
                  <a:cubicBezTo>
                    <a:pt x="744916" y="533338"/>
                    <a:pt x="761938" y="516316"/>
                    <a:pt x="762000" y="495300"/>
                  </a:cubicBezTo>
                  <a:lnTo>
                    <a:pt x="762000" y="38100"/>
                  </a:lnTo>
                  <a:cubicBezTo>
                    <a:pt x="761938" y="17083"/>
                    <a:pt x="744916" y="62"/>
                    <a:pt x="723900" y="0"/>
                  </a:cubicBezTo>
                  <a:close/>
                  <a:moveTo>
                    <a:pt x="309563" y="476250"/>
                  </a:moveTo>
                  <a:lnTo>
                    <a:pt x="57150" y="476250"/>
                  </a:lnTo>
                  <a:lnTo>
                    <a:pt x="57150" y="280989"/>
                  </a:lnTo>
                  <a:lnTo>
                    <a:pt x="309563" y="280989"/>
                  </a:lnTo>
                  <a:close/>
                  <a:moveTo>
                    <a:pt x="309563" y="252414"/>
                  </a:moveTo>
                  <a:lnTo>
                    <a:pt x="57150" y="252414"/>
                  </a:lnTo>
                  <a:lnTo>
                    <a:pt x="57150" y="57150"/>
                  </a:lnTo>
                  <a:lnTo>
                    <a:pt x="309563" y="57150"/>
                  </a:lnTo>
                  <a:close/>
                  <a:moveTo>
                    <a:pt x="704850" y="476250"/>
                  </a:moveTo>
                  <a:lnTo>
                    <a:pt x="338138" y="476250"/>
                  </a:lnTo>
                  <a:lnTo>
                    <a:pt x="338138" y="57150"/>
                  </a:lnTo>
                  <a:lnTo>
                    <a:pt x="704850" y="571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47" name="图形 32" descr="联机会议 纯色填充">
              <a:extLst>
                <a:ext uri="{FF2B5EF4-FFF2-40B4-BE49-F238E27FC236}">
                  <a16:creationId xmlns="" xmlns:a16="http://schemas.microsoft.com/office/drawing/2014/main" id="{05B4574B-47B4-4800-9224-04A40F2CC077}"/>
                </a:ext>
              </a:extLst>
            </p:cNvPr>
            <p:cNvSpPr/>
            <p:nvPr/>
          </p:nvSpPr>
          <p:spPr>
            <a:xfrm>
              <a:off x="3015669" y="3362255"/>
              <a:ext cx="209559" cy="104832"/>
            </a:xfrm>
            <a:custGeom>
              <a:avLst/>
              <a:gdLst>
                <a:gd name="connsiteX0" fmla="*/ 209551 w 209559"/>
                <a:gd name="connsiteY0" fmla="*/ 52416 h 104832"/>
                <a:gd name="connsiteX1" fmla="*/ 199073 w 209559"/>
                <a:gd name="connsiteY1" fmla="*/ 31450 h 104832"/>
                <a:gd name="connsiteX2" fmla="*/ 147850 w 209559"/>
                <a:gd name="connsiteY2" fmla="*/ 6988 h 104832"/>
                <a:gd name="connsiteX3" fmla="*/ 104775 w 209559"/>
                <a:gd name="connsiteY3" fmla="*/ 0 h 104832"/>
                <a:gd name="connsiteX4" fmla="*/ 61701 w 209559"/>
                <a:gd name="connsiteY4" fmla="*/ 6988 h 104832"/>
                <a:gd name="connsiteX5" fmla="*/ 10478 w 209559"/>
                <a:gd name="connsiteY5" fmla="*/ 31450 h 104832"/>
                <a:gd name="connsiteX6" fmla="*/ 0 w 209559"/>
                <a:gd name="connsiteY6" fmla="*/ 52416 h 104832"/>
                <a:gd name="connsiteX7" fmla="*/ 0 w 209559"/>
                <a:gd name="connsiteY7" fmla="*/ 104832 h 104832"/>
                <a:gd name="connsiteX8" fmla="*/ 209550 w 209559"/>
                <a:gd name="connsiteY8" fmla="*/ 104832 h 104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559" h="104832">
                  <a:moveTo>
                    <a:pt x="209551" y="52416"/>
                  </a:moveTo>
                  <a:cubicBezTo>
                    <a:pt x="209769" y="44118"/>
                    <a:pt x="205841" y="36257"/>
                    <a:pt x="199073" y="31450"/>
                  </a:cubicBezTo>
                  <a:cubicBezTo>
                    <a:pt x="183996" y="19642"/>
                    <a:pt x="166509" y="11292"/>
                    <a:pt x="147850" y="6988"/>
                  </a:cubicBezTo>
                  <a:cubicBezTo>
                    <a:pt x="133860" y="2780"/>
                    <a:pt x="119378" y="431"/>
                    <a:pt x="104775" y="0"/>
                  </a:cubicBezTo>
                  <a:cubicBezTo>
                    <a:pt x="90139" y="45"/>
                    <a:pt x="75601" y="2403"/>
                    <a:pt x="61701" y="6988"/>
                  </a:cubicBezTo>
                  <a:cubicBezTo>
                    <a:pt x="43306" y="12027"/>
                    <a:pt x="25959" y="20311"/>
                    <a:pt x="10478" y="31450"/>
                  </a:cubicBezTo>
                  <a:cubicBezTo>
                    <a:pt x="3912" y="36426"/>
                    <a:pt x="39" y="44178"/>
                    <a:pt x="0" y="52416"/>
                  </a:cubicBezTo>
                  <a:lnTo>
                    <a:pt x="0" y="104832"/>
                  </a:lnTo>
                  <a:lnTo>
                    <a:pt x="209550" y="104832"/>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48" name="图形 32" descr="联机会议 纯色填充">
              <a:extLst>
                <a:ext uri="{FF2B5EF4-FFF2-40B4-BE49-F238E27FC236}">
                  <a16:creationId xmlns="" xmlns:a16="http://schemas.microsoft.com/office/drawing/2014/main" id="{05B4574B-47B4-4800-9224-04A40F2CC077}"/>
                </a:ext>
              </a:extLst>
            </p:cNvPr>
            <p:cNvSpPr/>
            <p:nvPr/>
          </p:nvSpPr>
          <p:spPr>
            <a:xfrm>
              <a:off x="3068057" y="3243473"/>
              <a:ext cx="104774" cy="104775"/>
            </a:xfrm>
            <a:custGeom>
              <a:avLst/>
              <a:gdLst>
                <a:gd name="connsiteX0" fmla="*/ 104775 w 104774"/>
                <a:gd name="connsiteY0" fmla="*/ 52387 h 104775"/>
                <a:gd name="connsiteX1" fmla="*/ 52387 w 104774"/>
                <a:gd name="connsiteY1" fmla="*/ 104775 h 104775"/>
                <a:gd name="connsiteX2" fmla="*/ 0 w 104774"/>
                <a:gd name="connsiteY2" fmla="*/ 52387 h 104775"/>
                <a:gd name="connsiteX3" fmla="*/ 52387 w 104774"/>
                <a:gd name="connsiteY3" fmla="*/ 0 h 104775"/>
                <a:gd name="connsiteX4" fmla="*/ 104775 w 104774"/>
                <a:gd name="connsiteY4" fmla="*/ 52387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4" h="104775">
                  <a:moveTo>
                    <a:pt x="104775" y="52387"/>
                  </a:moveTo>
                  <a:cubicBezTo>
                    <a:pt x="104775" y="81320"/>
                    <a:pt x="81320" y="104775"/>
                    <a:pt x="52387" y="104775"/>
                  </a:cubicBezTo>
                  <a:cubicBezTo>
                    <a:pt x="23455" y="104775"/>
                    <a:pt x="0" y="81320"/>
                    <a:pt x="0" y="52387"/>
                  </a:cubicBezTo>
                  <a:cubicBezTo>
                    <a:pt x="0" y="23455"/>
                    <a:pt x="23455" y="0"/>
                    <a:pt x="52387" y="0"/>
                  </a:cubicBezTo>
                  <a:cubicBezTo>
                    <a:pt x="81320" y="0"/>
                    <a:pt x="104775" y="23455"/>
                    <a:pt x="104775" y="52387"/>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49" name="图形 32" descr="联机会议 纯色填充">
              <a:extLst>
                <a:ext uri="{FF2B5EF4-FFF2-40B4-BE49-F238E27FC236}">
                  <a16:creationId xmlns="" xmlns:a16="http://schemas.microsoft.com/office/drawing/2014/main" id="{05B4574B-47B4-4800-9224-04A40F2CC077}"/>
                </a:ext>
              </a:extLst>
            </p:cNvPr>
            <p:cNvSpPr/>
            <p:nvPr/>
          </p:nvSpPr>
          <p:spPr>
            <a:xfrm>
              <a:off x="2724790" y="3263978"/>
              <a:ext cx="128960" cy="64513"/>
            </a:xfrm>
            <a:custGeom>
              <a:avLst/>
              <a:gdLst>
                <a:gd name="connsiteX0" fmla="*/ 128955 w 128960"/>
                <a:gd name="connsiteY0" fmla="*/ 32257 h 64513"/>
                <a:gd name="connsiteX1" fmla="*/ 122507 w 128960"/>
                <a:gd name="connsiteY1" fmla="*/ 19354 h 64513"/>
                <a:gd name="connsiteX2" fmla="*/ 90985 w 128960"/>
                <a:gd name="connsiteY2" fmla="*/ 4301 h 64513"/>
                <a:gd name="connsiteX3" fmla="*/ 64477 w 128960"/>
                <a:gd name="connsiteY3" fmla="*/ 0 h 64513"/>
                <a:gd name="connsiteX4" fmla="*/ 37969 w 128960"/>
                <a:gd name="connsiteY4" fmla="*/ 4301 h 64513"/>
                <a:gd name="connsiteX5" fmla="*/ 6447 w 128960"/>
                <a:gd name="connsiteY5" fmla="*/ 19354 h 64513"/>
                <a:gd name="connsiteX6" fmla="*/ 0 w 128960"/>
                <a:gd name="connsiteY6" fmla="*/ 32257 h 64513"/>
                <a:gd name="connsiteX7" fmla="*/ 0 w 128960"/>
                <a:gd name="connsiteY7" fmla="*/ 64514 h 64513"/>
                <a:gd name="connsiteX8" fmla="*/ 128955 w 128960"/>
                <a:gd name="connsiteY8" fmla="*/ 64514 h 64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960" h="64513">
                  <a:moveTo>
                    <a:pt x="128955" y="32257"/>
                  </a:moveTo>
                  <a:cubicBezTo>
                    <a:pt x="129089" y="27150"/>
                    <a:pt x="126672" y="22312"/>
                    <a:pt x="122507" y="19354"/>
                  </a:cubicBezTo>
                  <a:cubicBezTo>
                    <a:pt x="113228" y="12088"/>
                    <a:pt x="102468" y="6949"/>
                    <a:pt x="90985" y="4301"/>
                  </a:cubicBezTo>
                  <a:cubicBezTo>
                    <a:pt x="82376" y="1712"/>
                    <a:pt x="73463" y="266"/>
                    <a:pt x="64477" y="0"/>
                  </a:cubicBezTo>
                  <a:cubicBezTo>
                    <a:pt x="55470" y="28"/>
                    <a:pt x="46523" y="1479"/>
                    <a:pt x="37969" y="4301"/>
                  </a:cubicBezTo>
                  <a:cubicBezTo>
                    <a:pt x="26649" y="7402"/>
                    <a:pt x="15974" y="12500"/>
                    <a:pt x="6447" y="19354"/>
                  </a:cubicBezTo>
                  <a:cubicBezTo>
                    <a:pt x="2407" y="22417"/>
                    <a:pt x="23" y="27187"/>
                    <a:pt x="0" y="32257"/>
                  </a:cubicBezTo>
                  <a:lnTo>
                    <a:pt x="0" y="64514"/>
                  </a:lnTo>
                  <a:lnTo>
                    <a:pt x="128955" y="64514"/>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50" name="图形 32" descr="联机会议 纯色填充">
              <a:extLst>
                <a:ext uri="{FF2B5EF4-FFF2-40B4-BE49-F238E27FC236}">
                  <a16:creationId xmlns="" xmlns:a16="http://schemas.microsoft.com/office/drawing/2014/main" id="{05B4574B-47B4-4800-9224-04A40F2CC077}"/>
                </a:ext>
              </a:extLst>
            </p:cNvPr>
            <p:cNvSpPr/>
            <p:nvPr/>
          </p:nvSpPr>
          <p:spPr>
            <a:xfrm>
              <a:off x="2757019" y="3190872"/>
              <a:ext cx="64495" cy="64495"/>
            </a:xfrm>
            <a:custGeom>
              <a:avLst/>
              <a:gdLst>
                <a:gd name="connsiteX0" fmla="*/ 64495 w 64495"/>
                <a:gd name="connsiteY0" fmla="*/ 32248 h 64495"/>
                <a:gd name="connsiteX1" fmla="*/ 32248 w 64495"/>
                <a:gd name="connsiteY1" fmla="*/ 64495 h 64495"/>
                <a:gd name="connsiteX2" fmla="*/ 0 w 64495"/>
                <a:gd name="connsiteY2" fmla="*/ 32248 h 64495"/>
                <a:gd name="connsiteX3" fmla="*/ 32248 w 64495"/>
                <a:gd name="connsiteY3" fmla="*/ 0 h 64495"/>
                <a:gd name="connsiteX4" fmla="*/ 64495 w 64495"/>
                <a:gd name="connsiteY4" fmla="*/ 32248 h 64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95" h="64495">
                  <a:moveTo>
                    <a:pt x="64495" y="32248"/>
                  </a:moveTo>
                  <a:cubicBezTo>
                    <a:pt x="64495" y="50058"/>
                    <a:pt x="50058" y="64495"/>
                    <a:pt x="32248" y="64495"/>
                  </a:cubicBezTo>
                  <a:cubicBezTo>
                    <a:pt x="14438" y="64495"/>
                    <a:pt x="0" y="50058"/>
                    <a:pt x="0" y="32248"/>
                  </a:cubicBezTo>
                  <a:cubicBezTo>
                    <a:pt x="0" y="14438"/>
                    <a:pt x="14438" y="0"/>
                    <a:pt x="32248" y="0"/>
                  </a:cubicBezTo>
                  <a:cubicBezTo>
                    <a:pt x="50058" y="0"/>
                    <a:pt x="64495" y="14438"/>
                    <a:pt x="64495" y="32248"/>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51" name="图形 32" descr="联机会议 纯色填充">
              <a:extLst>
                <a:ext uri="{FF2B5EF4-FFF2-40B4-BE49-F238E27FC236}">
                  <a16:creationId xmlns="" xmlns:a16="http://schemas.microsoft.com/office/drawing/2014/main" id="{05B4574B-47B4-4800-9224-04A40F2CC077}"/>
                </a:ext>
              </a:extLst>
            </p:cNvPr>
            <p:cNvSpPr/>
            <p:nvPr/>
          </p:nvSpPr>
          <p:spPr>
            <a:xfrm>
              <a:off x="2724790" y="3488300"/>
              <a:ext cx="128960" cy="64512"/>
            </a:xfrm>
            <a:custGeom>
              <a:avLst/>
              <a:gdLst>
                <a:gd name="connsiteX0" fmla="*/ 128955 w 128960"/>
                <a:gd name="connsiteY0" fmla="*/ 32256 h 64512"/>
                <a:gd name="connsiteX1" fmla="*/ 122507 w 128960"/>
                <a:gd name="connsiteY1" fmla="*/ 19353 h 64512"/>
                <a:gd name="connsiteX2" fmla="*/ 90985 w 128960"/>
                <a:gd name="connsiteY2" fmla="*/ 4300 h 64512"/>
                <a:gd name="connsiteX3" fmla="*/ 64477 w 128960"/>
                <a:gd name="connsiteY3" fmla="*/ 0 h 64512"/>
                <a:gd name="connsiteX4" fmla="*/ 37969 w 128960"/>
                <a:gd name="connsiteY4" fmla="*/ 4300 h 64512"/>
                <a:gd name="connsiteX5" fmla="*/ 6447 w 128960"/>
                <a:gd name="connsiteY5" fmla="*/ 19353 h 64512"/>
                <a:gd name="connsiteX6" fmla="*/ 0 w 128960"/>
                <a:gd name="connsiteY6" fmla="*/ 32256 h 64512"/>
                <a:gd name="connsiteX7" fmla="*/ 0 w 128960"/>
                <a:gd name="connsiteY7" fmla="*/ 64513 h 64512"/>
                <a:gd name="connsiteX8" fmla="*/ 128955 w 128960"/>
                <a:gd name="connsiteY8" fmla="*/ 64513 h 6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960" h="64512">
                  <a:moveTo>
                    <a:pt x="128955" y="32256"/>
                  </a:moveTo>
                  <a:cubicBezTo>
                    <a:pt x="129089" y="27150"/>
                    <a:pt x="126672" y="22311"/>
                    <a:pt x="122507" y="19353"/>
                  </a:cubicBezTo>
                  <a:cubicBezTo>
                    <a:pt x="113228" y="12087"/>
                    <a:pt x="102468" y="6948"/>
                    <a:pt x="90985" y="4300"/>
                  </a:cubicBezTo>
                  <a:cubicBezTo>
                    <a:pt x="82376" y="1712"/>
                    <a:pt x="73463" y="266"/>
                    <a:pt x="64477" y="0"/>
                  </a:cubicBezTo>
                  <a:cubicBezTo>
                    <a:pt x="55470" y="28"/>
                    <a:pt x="46523" y="1478"/>
                    <a:pt x="37969" y="4300"/>
                  </a:cubicBezTo>
                  <a:cubicBezTo>
                    <a:pt x="26649" y="7401"/>
                    <a:pt x="15974" y="12499"/>
                    <a:pt x="6447" y="19353"/>
                  </a:cubicBezTo>
                  <a:cubicBezTo>
                    <a:pt x="2406" y="22416"/>
                    <a:pt x="23" y="27186"/>
                    <a:pt x="0" y="32256"/>
                  </a:cubicBezTo>
                  <a:lnTo>
                    <a:pt x="0" y="64513"/>
                  </a:lnTo>
                  <a:lnTo>
                    <a:pt x="128955" y="64513"/>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52" name="图形 32" descr="联机会议 纯色填充">
              <a:extLst>
                <a:ext uri="{FF2B5EF4-FFF2-40B4-BE49-F238E27FC236}">
                  <a16:creationId xmlns="" xmlns:a16="http://schemas.microsoft.com/office/drawing/2014/main" id="{05B4574B-47B4-4800-9224-04A40F2CC077}"/>
                </a:ext>
              </a:extLst>
            </p:cNvPr>
            <p:cNvSpPr/>
            <p:nvPr/>
          </p:nvSpPr>
          <p:spPr>
            <a:xfrm>
              <a:off x="2757019" y="3415194"/>
              <a:ext cx="64495" cy="64495"/>
            </a:xfrm>
            <a:custGeom>
              <a:avLst/>
              <a:gdLst>
                <a:gd name="connsiteX0" fmla="*/ 64495 w 64495"/>
                <a:gd name="connsiteY0" fmla="*/ 32248 h 64495"/>
                <a:gd name="connsiteX1" fmla="*/ 32248 w 64495"/>
                <a:gd name="connsiteY1" fmla="*/ 64495 h 64495"/>
                <a:gd name="connsiteX2" fmla="*/ 0 w 64495"/>
                <a:gd name="connsiteY2" fmla="*/ 32248 h 64495"/>
                <a:gd name="connsiteX3" fmla="*/ 32248 w 64495"/>
                <a:gd name="connsiteY3" fmla="*/ 0 h 64495"/>
                <a:gd name="connsiteX4" fmla="*/ 64495 w 64495"/>
                <a:gd name="connsiteY4" fmla="*/ 32248 h 64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95" h="64495">
                  <a:moveTo>
                    <a:pt x="64495" y="32248"/>
                  </a:moveTo>
                  <a:cubicBezTo>
                    <a:pt x="64495" y="50058"/>
                    <a:pt x="50058" y="64495"/>
                    <a:pt x="32248" y="64495"/>
                  </a:cubicBezTo>
                  <a:cubicBezTo>
                    <a:pt x="14438" y="64495"/>
                    <a:pt x="0" y="50058"/>
                    <a:pt x="0" y="32248"/>
                  </a:cubicBezTo>
                  <a:cubicBezTo>
                    <a:pt x="0" y="14438"/>
                    <a:pt x="14438" y="0"/>
                    <a:pt x="32248" y="0"/>
                  </a:cubicBezTo>
                  <a:cubicBezTo>
                    <a:pt x="50058" y="0"/>
                    <a:pt x="64495" y="14438"/>
                    <a:pt x="64495" y="32248"/>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90" name="组合 289">
            <a:extLst>
              <a:ext uri="{FF2B5EF4-FFF2-40B4-BE49-F238E27FC236}">
                <a16:creationId xmlns="" xmlns:a16="http://schemas.microsoft.com/office/drawing/2014/main" id="{FE5B3FA7-829C-4EC4-BBF7-62700DCC1532}"/>
              </a:ext>
            </a:extLst>
          </p:cNvPr>
          <p:cNvGrpSpPr/>
          <p:nvPr/>
        </p:nvGrpSpPr>
        <p:grpSpPr>
          <a:xfrm>
            <a:off x="4183379" y="2990474"/>
            <a:ext cx="716280" cy="876098"/>
            <a:chOff x="4183379" y="2990474"/>
            <a:chExt cx="716280" cy="876098"/>
          </a:xfrm>
        </p:grpSpPr>
        <p:sp>
          <p:nvSpPr>
            <p:cNvPr id="153" name="图形 34" descr="手机振动 纯色填充">
              <a:extLst>
                <a:ext uri="{FF2B5EF4-FFF2-40B4-BE49-F238E27FC236}">
                  <a16:creationId xmlns="" xmlns:a16="http://schemas.microsoft.com/office/drawing/2014/main" id="{C9136F74-B9F7-4BA1-B67F-F85576EA29EA}"/>
                </a:ext>
              </a:extLst>
            </p:cNvPr>
            <p:cNvSpPr/>
            <p:nvPr/>
          </p:nvSpPr>
          <p:spPr>
            <a:xfrm>
              <a:off x="4200149" y="2990474"/>
              <a:ext cx="682347" cy="876098"/>
            </a:xfrm>
            <a:custGeom>
              <a:avLst/>
              <a:gdLst>
                <a:gd name="connsiteX0" fmla="*/ 380423 w 682347"/>
                <a:gd name="connsiteY0" fmla="*/ 763328 h 876098"/>
                <a:gd name="connsiteX1" fmla="*/ 84195 w 682347"/>
                <a:gd name="connsiteY1" fmla="*/ 640455 h 876098"/>
                <a:gd name="connsiteX2" fmla="*/ 301365 w 682347"/>
                <a:gd name="connsiteY2" fmla="*/ 113723 h 876098"/>
                <a:gd name="connsiteX3" fmla="*/ 598545 w 682347"/>
                <a:gd name="connsiteY3" fmla="*/ 236595 h 876098"/>
                <a:gd name="connsiteX4" fmla="*/ 380423 w 682347"/>
                <a:gd name="connsiteY4" fmla="*/ 763328 h 876098"/>
                <a:gd name="connsiteX5" fmla="*/ 444240 w 682347"/>
                <a:gd name="connsiteY5" fmla="*/ 95625 h 876098"/>
                <a:gd name="connsiteX6" fmla="*/ 509963 w 682347"/>
                <a:gd name="connsiteY6" fmla="*/ 123248 h 876098"/>
                <a:gd name="connsiteX7" fmla="*/ 519488 w 682347"/>
                <a:gd name="connsiteY7" fmla="*/ 146108 h 876098"/>
                <a:gd name="connsiteX8" fmla="*/ 496628 w 682347"/>
                <a:gd name="connsiteY8" fmla="*/ 155633 h 876098"/>
                <a:gd name="connsiteX9" fmla="*/ 430905 w 682347"/>
                <a:gd name="connsiteY9" fmla="*/ 128010 h 876098"/>
                <a:gd name="connsiteX10" fmla="*/ 421380 w 682347"/>
                <a:gd name="connsiteY10" fmla="*/ 105150 h 876098"/>
                <a:gd name="connsiteX11" fmla="*/ 444240 w 682347"/>
                <a:gd name="connsiteY11" fmla="*/ 95625 h 876098"/>
                <a:gd name="connsiteX12" fmla="*/ 671888 w 682347"/>
                <a:gd name="connsiteY12" fmla="*/ 150870 h 876098"/>
                <a:gd name="connsiteX13" fmla="*/ 309938 w 682347"/>
                <a:gd name="connsiteY13" fmla="*/ 1328 h 876098"/>
                <a:gd name="connsiteX14" fmla="*/ 287078 w 682347"/>
                <a:gd name="connsiteY14" fmla="*/ 10853 h 876098"/>
                <a:gd name="connsiteX15" fmla="*/ 1328 w 682347"/>
                <a:gd name="connsiteY15" fmla="*/ 702368 h 876098"/>
                <a:gd name="connsiteX16" fmla="*/ 10853 w 682347"/>
                <a:gd name="connsiteY16" fmla="*/ 725228 h 876098"/>
                <a:gd name="connsiteX17" fmla="*/ 372803 w 682347"/>
                <a:gd name="connsiteY17" fmla="*/ 874770 h 876098"/>
                <a:gd name="connsiteX18" fmla="*/ 395663 w 682347"/>
                <a:gd name="connsiteY18" fmla="*/ 865245 h 876098"/>
                <a:gd name="connsiteX19" fmla="*/ 680460 w 682347"/>
                <a:gd name="connsiteY19" fmla="*/ 173730 h 876098"/>
                <a:gd name="connsiteX20" fmla="*/ 671888 w 682347"/>
                <a:gd name="connsiteY20" fmla="*/ 150870 h 876098"/>
                <a:gd name="connsiteX21" fmla="*/ 671888 w 682347"/>
                <a:gd name="connsiteY21" fmla="*/ 150870 h 87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2347" h="876098">
                  <a:moveTo>
                    <a:pt x="380423" y="763328"/>
                  </a:moveTo>
                  <a:lnTo>
                    <a:pt x="84195" y="640455"/>
                  </a:lnTo>
                  <a:lnTo>
                    <a:pt x="301365" y="113723"/>
                  </a:lnTo>
                  <a:lnTo>
                    <a:pt x="598545" y="236595"/>
                  </a:lnTo>
                  <a:lnTo>
                    <a:pt x="380423" y="763328"/>
                  </a:lnTo>
                  <a:close/>
                  <a:moveTo>
                    <a:pt x="444240" y="95625"/>
                  </a:moveTo>
                  <a:lnTo>
                    <a:pt x="509963" y="123248"/>
                  </a:lnTo>
                  <a:cubicBezTo>
                    <a:pt x="519488" y="127058"/>
                    <a:pt x="523298" y="137535"/>
                    <a:pt x="519488" y="146108"/>
                  </a:cubicBezTo>
                  <a:cubicBezTo>
                    <a:pt x="515678" y="155633"/>
                    <a:pt x="505200" y="159443"/>
                    <a:pt x="496628" y="155633"/>
                  </a:cubicBezTo>
                  <a:lnTo>
                    <a:pt x="430905" y="128010"/>
                  </a:lnTo>
                  <a:cubicBezTo>
                    <a:pt x="421380" y="124200"/>
                    <a:pt x="417570" y="113723"/>
                    <a:pt x="421380" y="105150"/>
                  </a:cubicBezTo>
                  <a:cubicBezTo>
                    <a:pt x="424238" y="96578"/>
                    <a:pt x="434715" y="91815"/>
                    <a:pt x="444240" y="95625"/>
                  </a:cubicBezTo>
                  <a:close/>
                  <a:moveTo>
                    <a:pt x="671888" y="150870"/>
                  </a:moveTo>
                  <a:lnTo>
                    <a:pt x="309938" y="1328"/>
                  </a:lnTo>
                  <a:cubicBezTo>
                    <a:pt x="300413" y="-2482"/>
                    <a:pt x="290888" y="2280"/>
                    <a:pt x="287078" y="10853"/>
                  </a:cubicBezTo>
                  <a:lnTo>
                    <a:pt x="1328" y="702368"/>
                  </a:lnTo>
                  <a:cubicBezTo>
                    <a:pt x="-2482" y="711893"/>
                    <a:pt x="2280" y="721418"/>
                    <a:pt x="10853" y="725228"/>
                  </a:cubicBezTo>
                  <a:lnTo>
                    <a:pt x="372803" y="874770"/>
                  </a:lnTo>
                  <a:cubicBezTo>
                    <a:pt x="382328" y="878580"/>
                    <a:pt x="391853" y="873818"/>
                    <a:pt x="395663" y="865245"/>
                  </a:cubicBezTo>
                  <a:lnTo>
                    <a:pt x="680460" y="173730"/>
                  </a:lnTo>
                  <a:cubicBezTo>
                    <a:pt x="685223" y="165158"/>
                    <a:pt x="680460" y="154680"/>
                    <a:pt x="671888" y="150870"/>
                  </a:cubicBezTo>
                  <a:lnTo>
                    <a:pt x="671888" y="15087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nvGrpSpPr>
            <p:cNvPr id="289" name="组合 288">
              <a:extLst>
                <a:ext uri="{FF2B5EF4-FFF2-40B4-BE49-F238E27FC236}">
                  <a16:creationId xmlns="" xmlns:a16="http://schemas.microsoft.com/office/drawing/2014/main" id="{584ABD47-4D83-466F-BA6D-0BC532F1DDAA}"/>
                </a:ext>
              </a:extLst>
            </p:cNvPr>
            <p:cNvGrpSpPr/>
            <p:nvPr/>
          </p:nvGrpSpPr>
          <p:grpSpPr>
            <a:xfrm>
              <a:off x="4183379" y="3156584"/>
              <a:ext cx="716280" cy="545782"/>
              <a:chOff x="4183379" y="3156584"/>
              <a:chExt cx="716280" cy="545782"/>
            </a:xfrm>
          </p:grpSpPr>
          <p:sp>
            <p:nvSpPr>
              <p:cNvPr id="154" name="图形 34" descr="手机振动 纯色填充">
                <a:extLst>
                  <a:ext uri="{FF2B5EF4-FFF2-40B4-BE49-F238E27FC236}">
                    <a16:creationId xmlns="" xmlns:a16="http://schemas.microsoft.com/office/drawing/2014/main" id="{C9136F74-B9F7-4BA1-B67F-F85576EA29EA}"/>
                  </a:ext>
                </a:extLst>
              </p:cNvPr>
              <p:cNvSpPr/>
              <p:nvPr/>
            </p:nvSpPr>
            <p:spPr>
              <a:xfrm>
                <a:off x="4732972" y="3386137"/>
                <a:ext cx="166687" cy="316229"/>
              </a:xfrm>
              <a:custGeom>
                <a:avLst/>
                <a:gdLst>
                  <a:gd name="connsiteX0" fmla="*/ 21908 w 166687"/>
                  <a:gd name="connsiteY0" fmla="*/ 316230 h 316229"/>
                  <a:gd name="connsiteX1" fmla="*/ 0 w 166687"/>
                  <a:gd name="connsiteY1" fmla="*/ 283845 h 316229"/>
                  <a:gd name="connsiteX2" fmla="*/ 42863 w 166687"/>
                  <a:gd name="connsiteY2" fmla="*/ 255270 h 316229"/>
                  <a:gd name="connsiteX3" fmla="*/ 30480 w 166687"/>
                  <a:gd name="connsiteY3" fmla="*/ 192405 h 316229"/>
                  <a:gd name="connsiteX4" fmla="*/ 83820 w 166687"/>
                  <a:gd name="connsiteY4" fmla="*/ 156210 h 316229"/>
                  <a:gd name="connsiteX5" fmla="*/ 71438 w 166687"/>
                  <a:gd name="connsiteY5" fmla="*/ 93345 h 316229"/>
                  <a:gd name="connsiteX6" fmla="*/ 124777 w 166687"/>
                  <a:gd name="connsiteY6" fmla="*/ 58102 h 316229"/>
                  <a:gd name="connsiteX7" fmla="*/ 114300 w 166687"/>
                  <a:gd name="connsiteY7" fmla="*/ 7620 h 316229"/>
                  <a:gd name="connsiteX8" fmla="*/ 151448 w 166687"/>
                  <a:gd name="connsiteY8" fmla="*/ 0 h 316229"/>
                  <a:gd name="connsiteX9" fmla="*/ 166688 w 166687"/>
                  <a:gd name="connsiteY9" fmla="*/ 75248 h 316229"/>
                  <a:gd name="connsiteX10" fmla="*/ 113348 w 166687"/>
                  <a:gd name="connsiteY10" fmla="*/ 111443 h 316229"/>
                  <a:gd name="connsiteX11" fmla="*/ 125730 w 166687"/>
                  <a:gd name="connsiteY11" fmla="*/ 174308 h 316229"/>
                  <a:gd name="connsiteX12" fmla="*/ 72390 w 166687"/>
                  <a:gd name="connsiteY12" fmla="*/ 209550 h 316229"/>
                  <a:gd name="connsiteX13" fmla="*/ 85725 w 166687"/>
                  <a:gd name="connsiteY13" fmla="*/ 273367 h 31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6687" h="316229">
                    <a:moveTo>
                      <a:pt x="21908" y="316230"/>
                    </a:moveTo>
                    <a:lnTo>
                      <a:pt x="0" y="283845"/>
                    </a:lnTo>
                    <a:lnTo>
                      <a:pt x="42863" y="255270"/>
                    </a:lnTo>
                    <a:lnTo>
                      <a:pt x="30480" y="192405"/>
                    </a:lnTo>
                    <a:lnTo>
                      <a:pt x="83820" y="156210"/>
                    </a:lnTo>
                    <a:lnTo>
                      <a:pt x="71438" y="93345"/>
                    </a:lnTo>
                    <a:lnTo>
                      <a:pt x="124777" y="58102"/>
                    </a:lnTo>
                    <a:lnTo>
                      <a:pt x="114300" y="7620"/>
                    </a:lnTo>
                    <a:lnTo>
                      <a:pt x="151448" y="0"/>
                    </a:lnTo>
                    <a:lnTo>
                      <a:pt x="166688" y="75248"/>
                    </a:lnTo>
                    <a:lnTo>
                      <a:pt x="113348" y="111443"/>
                    </a:lnTo>
                    <a:lnTo>
                      <a:pt x="125730" y="174308"/>
                    </a:lnTo>
                    <a:lnTo>
                      <a:pt x="72390" y="209550"/>
                    </a:lnTo>
                    <a:lnTo>
                      <a:pt x="85725" y="273367"/>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55" name="图形 34" descr="手机振动 纯色填充">
                <a:extLst>
                  <a:ext uri="{FF2B5EF4-FFF2-40B4-BE49-F238E27FC236}">
                    <a16:creationId xmlns="" xmlns:a16="http://schemas.microsoft.com/office/drawing/2014/main" id="{C9136F74-B9F7-4BA1-B67F-F85576EA29EA}"/>
                  </a:ext>
                </a:extLst>
              </p:cNvPr>
              <p:cNvSpPr/>
              <p:nvPr/>
            </p:nvSpPr>
            <p:spPr>
              <a:xfrm>
                <a:off x="4183379" y="3156584"/>
                <a:ext cx="166687" cy="316229"/>
              </a:xfrm>
              <a:custGeom>
                <a:avLst/>
                <a:gdLst>
                  <a:gd name="connsiteX0" fmla="*/ 14288 w 166687"/>
                  <a:gd name="connsiteY0" fmla="*/ 316230 h 316229"/>
                  <a:gd name="connsiteX1" fmla="*/ 0 w 166687"/>
                  <a:gd name="connsiteY1" fmla="*/ 240030 h 316229"/>
                  <a:gd name="connsiteX2" fmla="*/ 53340 w 166687"/>
                  <a:gd name="connsiteY2" fmla="*/ 204788 h 316229"/>
                  <a:gd name="connsiteX3" fmla="*/ 40005 w 166687"/>
                  <a:gd name="connsiteY3" fmla="*/ 141923 h 316229"/>
                  <a:gd name="connsiteX4" fmla="*/ 93345 w 166687"/>
                  <a:gd name="connsiteY4" fmla="*/ 105728 h 316229"/>
                  <a:gd name="connsiteX5" fmla="*/ 80963 w 166687"/>
                  <a:gd name="connsiteY5" fmla="*/ 42863 h 316229"/>
                  <a:gd name="connsiteX6" fmla="*/ 144780 w 166687"/>
                  <a:gd name="connsiteY6" fmla="*/ 0 h 316229"/>
                  <a:gd name="connsiteX7" fmla="*/ 166688 w 166687"/>
                  <a:gd name="connsiteY7" fmla="*/ 31433 h 316229"/>
                  <a:gd name="connsiteX8" fmla="*/ 123825 w 166687"/>
                  <a:gd name="connsiteY8" fmla="*/ 60008 h 316229"/>
                  <a:gd name="connsiteX9" fmla="*/ 136208 w 166687"/>
                  <a:gd name="connsiteY9" fmla="*/ 122873 h 316229"/>
                  <a:gd name="connsiteX10" fmla="*/ 82868 w 166687"/>
                  <a:gd name="connsiteY10" fmla="*/ 159067 h 316229"/>
                  <a:gd name="connsiteX11" fmla="*/ 95250 w 166687"/>
                  <a:gd name="connsiteY11" fmla="*/ 221933 h 316229"/>
                  <a:gd name="connsiteX12" fmla="*/ 41910 w 166687"/>
                  <a:gd name="connsiteY12" fmla="*/ 258128 h 316229"/>
                  <a:gd name="connsiteX13" fmla="*/ 52388 w 166687"/>
                  <a:gd name="connsiteY13" fmla="*/ 308610 h 31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6687" h="316229">
                    <a:moveTo>
                      <a:pt x="14288" y="316230"/>
                    </a:moveTo>
                    <a:lnTo>
                      <a:pt x="0" y="240030"/>
                    </a:lnTo>
                    <a:lnTo>
                      <a:pt x="53340" y="204788"/>
                    </a:lnTo>
                    <a:lnTo>
                      <a:pt x="40005" y="141923"/>
                    </a:lnTo>
                    <a:lnTo>
                      <a:pt x="93345" y="105728"/>
                    </a:lnTo>
                    <a:lnTo>
                      <a:pt x="80963" y="42863"/>
                    </a:lnTo>
                    <a:lnTo>
                      <a:pt x="144780" y="0"/>
                    </a:lnTo>
                    <a:lnTo>
                      <a:pt x="166688" y="31433"/>
                    </a:lnTo>
                    <a:lnTo>
                      <a:pt x="123825" y="60008"/>
                    </a:lnTo>
                    <a:lnTo>
                      <a:pt x="136208" y="122873"/>
                    </a:lnTo>
                    <a:lnTo>
                      <a:pt x="82868" y="159067"/>
                    </a:lnTo>
                    <a:lnTo>
                      <a:pt x="95250" y="221933"/>
                    </a:lnTo>
                    <a:lnTo>
                      <a:pt x="41910" y="258128"/>
                    </a:lnTo>
                    <a:lnTo>
                      <a:pt x="52388" y="30861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grpSp>
        <p:nvGrpSpPr>
          <p:cNvPr id="294" name="组合 293">
            <a:extLst>
              <a:ext uri="{FF2B5EF4-FFF2-40B4-BE49-F238E27FC236}">
                <a16:creationId xmlns="" xmlns:a16="http://schemas.microsoft.com/office/drawing/2014/main" id="{6114BB79-2A6C-468A-A52B-F514934F2AFC}"/>
              </a:ext>
            </a:extLst>
          </p:cNvPr>
          <p:cNvGrpSpPr/>
          <p:nvPr/>
        </p:nvGrpSpPr>
        <p:grpSpPr>
          <a:xfrm>
            <a:off x="5676900" y="3094877"/>
            <a:ext cx="838200" cy="668450"/>
            <a:chOff x="5676900" y="3094877"/>
            <a:chExt cx="838200" cy="668450"/>
          </a:xfrm>
        </p:grpSpPr>
        <p:sp>
          <p:nvSpPr>
            <p:cNvPr id="156" name="图形 36" descr="复印机 纯色填充">
              <a:extLst>
                <a:ext uri="{FF2B5EF4-FFF2-40B4-BE49-F238E27FC236}">
                  <a16:creationId xmlns="" xmlns:a16="http://schemas.microsoft.com/office/drawing/2014/main" id="{CFEA7686-68B3-4DD8-99CD-907E96073F24}"/>
                </a:ext>
              </a:extLst>
            </p:cNvPr>
            <p:cNvSpPr/>
            <p:nvPr/>
          </p:nvSpPr>
          <p:spPr>
            <a:xfrm>
              <a:off x="5676900" y="3268027"/>
              <a:ext cx="247650" cy="495299"/>
            </a:xfrm>
            <a:custGeom>
              <a:avLst/>
              <a:gdLst>
                <a:gd name="connsiteX0" fmla="*/ 57150 w 247650"/>
                <a:gd name="connsiteY0" fmla="*/ 92392 h 495299"/>
                <a:gd name="connsiteX1" fmla="*/ 7620 w 247650"/>
                <a:gd name="connsiteY1" fmla="*/ 72390 h 495299"/>
                <a:gd name="connsiteX2" fmla="*/ 0 w 247650"/>
                <a:gd name="connsiteY2" fmla="*/ 89535 h 495299"/>
                <a:gd name="connsiteX3" fmla="*/ 57150 w 247650"/>
                <a:gd name="connsiteY3" fmla="*/ 112395 h 495299"/>
                <a:gd name="connsiteX4" fmla="*/ 57150 w 247650"/>
                <a:gd name="connsiteY4" fmla="*/ 187642 h 495299"/>
                <a:gd name="connsiteX5" fmla="*/ 7620 w 247650"/>
                <a:gd name="connsiteY5" fmla="*/ 167640 h 495299"/>
                <a:gd name="connsiteX6" fmla="*/ 0 w 247650"/>
                <a:gd name="connsiteY6" fmla="*/ 184785 h 495299"/>
                <a:gd name="connsiteX7" fmla="*/ 57150 w 247650"/>
                <a:gd name="connsiteY7" fmla="*/ 207645 h 495299"/>
                <a:gd name="connsiteX8" fmla="*/ 57150 w 247650"/>
                <a:gd name="connsiteY8" fmla="*/ 438150 h 495299"/>
                <a:gd name="connsiteX9" fmla="*/ 57150 w 247650"/>
                <a:gd name="connsiteY9" fmla="*/ 495300 h 495299"/>
                <a:gd name="connsiteX10" fmla="*/ 114300 w 247650"/>
                <a:gd name="connsiteY10" fmla="*/ 495300 h 495299"/>
                <a:gd name="connsiteX11" fmla="*/ 114300 w 247650"/>
                <a:gd name="connsiteY11" fmla="*/ 438150 h 495299"/>
                <a:gd name="connsiteX12" fmla="*/ 190500 w 247650"/>
                <a:gd name="connsiteY12" fmla="*/ 438150 h 495299"/>
                <a:gd name="connsiteX13" fmla="*/ 190500 w 247650"/>
                <a:gd name="connsiteY13" fmla="*/ 495300 h 495299"/>
                <a:gd name="connsiteX14" fmla="*/ 247650 w 247650"/>
                <a:gd name="connsiteY14" fmla="*/ 495300 h 495299"/>
                <a:gd name="connsiteX15" fmla="*/ 247650 w 247650"/>
                <a:gd name="connsiteY15" fmla="*/ 438150 h 495299"/>
                <a:gd name="connsiteX16" fmla="*/ 247650 w 247650"/>
                <a:gd name="connsiteY16" fmla="*/ 0 h 495299"/>
                <a:gd name="connsiteX17" fmla="*/ 57150 w 247650"/>
                <a:gd name="connsiteY17" fmla="*/ 0 h 49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7650" h="495299">
                  <a:moveTo>
                    <a:pt x="57150" y="92392"/>
                  </a:moveTo>
                  <a:lnTo>
                    <a:pt x="7620" y="72390"/>
                  </a:lnTo>
                  <a:lnTo>
                    <a:pt x="0" y="89535"/>
                  </a:lnTo>
                  <a:lnTo>
                    <a:pt x="57150" y="112395"/>
                  </a:lnTo>
                  <a:lnTo>
                    <a:pt x="57150" y="187642"/>
                  </a:lnTo>
                  <a:lnTo>
                    <a:pt x="7620" y="167640"/>
                  </a:lnTo>
                  <a:lnTo>
                    <a:pt x="0" y="184785"/>
                  </a:lnTo>
                  <a:lnTo>
                    <a:pt x="57150" y="207645"/>
                  </a:lnTo>
                  <a:lnTo>
                    <a:pt x="57150" y="438150"/>
                  </a:lnTo>
                  <a:lnTo>
                    <a:pt x="57150" y="495300"/>
                  </a:lnTo>
                  <a:lnTo>
                    <a:pt x="114300" y="495300"/>
                  </a:lnTo>
                  <a:lnTo>
                    <a:pt x="114300" y="438150"/>
                  </a:lnTo>
                  <a:lnTo>
                    <a:pt x="190500" y="438150"/>
                  </a:lnTo>
                  <a:lnTo>
                    <a:pt x="190500" y="495300"/>
                  </a:lnTo>
                  <a:lnTo>
                    <a:pt x="247650" y="495300"/>
                  </a:lnTo>
                  <a:lnTo>
                    <a:pt x="247650" y="438150"/>
                  </a:lnTo>
                  <a:lnTo>
                    <a:pt x="247650" y="0"/>
                  </a:lnTo>
                  <a:lnTo>
                    <a:pt x="57150"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57" name="图形 36" descr="复印机 纯色填充">
              <a:extLst>
                <a:ext uri="{FF2B5EF4-FFF2-40B4-BE49-F238E27FC236}">
                  <a16:creationId xmlns="" xmlns:a16="http://schemas.microsoft.com/office/drawing/2014/main" id="{CFEA7686-68B3-4DD8-99CD-907E96073F24}"/>
                </a:ext>
              </a:extLst>
            </p:cNvPr>
            <p:cNvSpPr/>
            <p:nvPr/>
          </p:nvSpPr>
          <p:spPr>
            <a:xfrm>
              <a:off x="5962650" y="3420427"/>
              <a:ext cx="552450" cy="133350"/>
            </a:xfrm>
            <a:custGeom>
              <a:avLst/>
              <a:gdLst>
                <a:gd name="connsiteX0" fmla="*/ 219075 w 552450"/>
                <a:gd name="connsiteY0" fmla="*/ 38100 h 133350"/>
                <a:gd name="connsiteX1" fmla="*/ 342900 w 552450"/>
                <a:gd name="connsiteY1" fmla="*/ 38100 h 133350"/>
                <a:gd name="connsiteX2" fmla="*/ 342900 w 552450"/>
                <a:gd name="connsiteY2" fmla="*/ 76200 h 133350"/>
                <a:gd name="connsiteX3" fmla="*/ 219075 w 552450"/>
                <a:gd name="connsiteY3" fmla="*/ 76200 h 133350"/>
                <a:gd name="connsiteX4" fmla="*/ 219075 w 552450"/>
                <a:gd name="connsiteY4" fmla="*/ 38100 h 133350"/>
                <a:gd name="connsiteX5" fmla="*/ 0 w 552450"/>
                <a:gd name="connsiteY5" fmla="*/ 133350 h 133350"/>
                <a:gd name="connsiteX6" fmla="*/ 552450 w 552450"/>
                <a:gd name="connsiteY6" fmla="*/ 133350 h 133350"/>
                <a:gd name="connsiteX7" fmla="*/ 552450 w 552450"/>
                <a:gd name="connsiteY7" fmla="*/ 0 h 133350"/>
                <a:gd name="connsiteX8" fmla="*/ 0 w 552450"/>
                <a:gd name="connsiteY8" fmla="*/ 0 h 133350"/>
                <a:gd name="connsiteX9" fmla="*/ 0 w 552450"/>
                <a:gd name="connsiteY9" fmla="*/ 13335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2450" h="133350">
                  <a:moveTo>
                    <a:pt x="219075" y="38100"/>
                  </a:moveTo>
                  <a:lnTo>
                    <a:pt x="342900" y="38100"/>
                  </a:lnTo>
                  <a:lnTo>
                    <a:pt x="342900" y="76200"/>
                  </a:lnTo>
                  <a:lnTo>
                    <a:pt x="219075" y="76200"/>
                  </a:lnTo>
                  <a:lnTo>
                    <a:pt x="219075" y="38100"/>
                  </a:lnTo>
                  <a:close/>
                  <a:moveTo>
                    <a:pt x="0" y="133350"/>
                  </a:moveTo>
                  <a:lnTo>
                    <a:pt x="552450" y="133350"/>
                  </a:lnTo>
                  <a:lnTo>
                    <a:pt x="552450" y="0"/>
                  </a:lnTo>
                  <a:lnTo>
                    <a:pt x="0" y="0"/>
                  </a:lnTo>
                  <a:lnTo>
                    <a:pt x="0" y="1333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58" name="图形 36" descr="复印机 纯色填充">
              <a:extLst>
                <a:ext uri="{FF2B5EF4-FFF2-40B4-BE49-F238E27FC236}">
                  <a16:creationId xmlns="" xmlns:a16="http://schemas.microsoft.com/office/drawing/2014/main" id="{CFEA7686-68B3-4DD8-99CD-907E96073F24}"/>
                </a:ext>
              </a:extLst>
            </p:cNvPr>
            <p:cNvSpPr/>
            <p:nvPr/>
          </p:nvSpPr>
          <p:spPr>
            <a:xfrm>
              <a:off x="5962650" y="3591877"/>
              <a:ext cx="552450" cy="171450"/>
            </a:xfrm>
            <a:custGeom>
              <a:avLst/>
              <a:gdLst>
                <a:gd name="connsiteX0" fmla="*/ 219075 w 552450"/>
                <a:gd name="connsiteY0" fmla="*/ 38100 h 171450"/>
                <a:gd name="connsiteX1" fmla="*/ 342900 w 552450"/>
                <a:gd name="connsiteY1" fmla="*/ 38100 h 171450"/>
                <a:gd name="connsiteX2" fmla="*/ 342900 w 552450"/>
                <a:gd name="connsiteY2" fmla="*/ 76200 h 171450"/>
                <a:gd name="connsiteX3" fmla="*/ 219075 w 552450"/>
                <a:gd name="connsiteY3" fmla="*/ 76200 h 171450"/>
                <a:gd name="connsiteX4" fmla="*/ 219075 w 552450"/>
                <a:gd name="connsiteY4" fmla="*/ 38100 h 171450"/>
                <a:gd name="connsiteX5" fmla="*/ 0 w 552450"/>
                <a:gd name="connsiteY5" fmla="*/ 114300 h 171450"/>
                <a:gd name="connsiteX6" fmla="*/ 0 w 552450"/>
                <a:gd name="connsiteY6" fmla="*/ 171450 h 171450"/>
                <a:gd name="connsiteX7" fmla="*/ 57150 w 552450"/>
                <a:gd name="connsiteY7" fmla="*/ 171450 h 171450"/>
                <a:gd name="connsiteX8" fmla="*/ 57150 w 552450"/>
                <a:gd name="connsiteY8" fmla="*/ 114300 h 171450"/>
                <a:gd name="connsiteX9" fmla="*/ 495300 w 552450"/>
                <a:gd name="connsiteY9" fmla="*/ 114300 h 171450"/>
                <a:gd name="connsiteX10" fmla="*/ 495300 w 552450"/>
                <a:gd name="connsiteY10" fmla="*/ 171450 h 171450"/>
                <a:gd name="connsiteX11" fmla="*/ 552450 w 552450"/>
                <a:gd name="connsiteY11" fmla="*/ 171450 h 171450"/>
                <a:gd name="connsiteX12" fmla="*/ 552450 w 552450"/>
                <a:gd name="connsiteY12" fmla="*/ 0 h 171450"/>
                <a:gd name="connsiteX13" fmla="*/ 0 w 552450"/>
                <a:gd name="connsiteY13" fmla="*/ 0 h 171450"/>
                <a:gd name="connsiteX14" fmla="*/ 0 w 552450"/>
                <a:gd name="connsiteY14" fmla="*/ 11430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2450" h="171450">
                  <a:moveTo>
                    <a:pt x="219075" y="38100"/>
                  </a:moveTo>
                  <a:lnTo>
                    <a:pt x="342900" y="38100"/>
                  </a:lnTo>
                  <a:lnTo>
                    <a:pt x="342900" y="76200"/>
                  </a:lnTo>
                  <a:lnTo>
                    <a:pt x="219075" y="76200"/>
                  </a:lnTo>
                  <a:lnTo>
                    <a:pt x="219075" y="38100"/>
                  </a:lnTo>
                  <a:close/>
                  <a:moveTo>
                    <a:pt x="0" y="114300"/>
                  </a:moveTo>
                  <a:lnTo>
                    <a:pt x="0" y="171450"/>
                  </a:lnTo>
                  <a:lnTo>
                    <a:pt x="57150" y="171450"/>
                  </a:lnTo>
                  <a:lnTo>
                    <a:pt x="57150" y="114300"/>
                  </a:lnTo>
                  <a:lnTo>
                    <a:pt x="495300" y="114300"/>
                  </a:lnTo>
                  <a:lnTo>
                    <a:pt x="495300" y="171450"/>
                  </a:lnTo>
                  <a:lnTo>
                    <a:pt x="552450" y="171450"/>
                  </a:lnTo>
                  <a:lnTo>
                    <a:pt x="552450" y="0"/>
                  </a:lnTo>
                  <a:lnTo>
                    <a:pt x="0" y="0"/>
                  </a:lnTo>
                  <a:lnTo>
                    <a:pt x="0" y="1143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59" name="图形 36" descr="复印机 纯色填充">
              <a:extLst>
                <a:ext uri="{FF2B5EF4-FFF2-40B4-BE49-F238E27FC236}">
                  <a16:creationId xmlns="" xmlns:a16="http://schemas.microsoft.com/office/drawing/2014/main" id="{CFEA7686-68B3-4DD8-99CD-907E96073F24}"/>
                </a:ext>
              </a:extLst>
            </p:cNvPr>
            <p:cNvSpPr/>
            <p:nvPr/>
          </p:nvSpPr>
          <p:spPr>
            <a:xfrm>
              <a:off x="5962650" y="3094877"/>
              <a:ext cx="552450" cy="286497"/>
            </a:xfrm>
            <a:custGeom>
              <a:avLst/>
              <a:gdLst>
                <a:gd name="connsiteX0" fmla="*/ 114300 w 552450"/>
                <a:gd name="connsiteY0" fmla="*/ 154100 h 286497"/>
                <a:gd name="connsiteX1" fmla="*/ 524828 w 552450"/>
                <a:gd name="connsiteY1" fmla="*/ 56945 h 286497"/>
                <a:gd name="connsiteX2" fmla="*/ 545783 w 552450"/>
                <a:gd name="connsiteY2" fmla="*/ 22655 h 286497"/>
                <a:gd name="connsiteX3" fmla="*/ 533400 w 552450"/>
                <a:gd name="connsiteY3" fmla="*/ 4557 h 286497"/>
                <a:gd name="connsiteX4" fmla="*/ 511492 w 552450"/>
                <a:gd name="connsiteY4" fmla="*/ 747 h 286497"/>
                <a:gd name="connsiteX5" fmla="*/ 95250 w 552450"/>
                <a:gd name="connsiteY5" fmla="*/ 97902 h 286497"/>
                <a:gd name="connsiteX6" fmla="*/ 38100 w 552450"/>
                <a:gd name="connsiteY6" fmla="*/ 97902 h 286497"/>
                <a:gd name="connsiteX7" fmla="*/ 0 w 552450"/>
                <a:gd name="connsiteY7" fmla="*/ 136002 h 286497"/>
                <a:gd name="connsiteX8" fmla="*/ 0 w 552450"/>
                <a:gd name="connsiteY8" fmla="*/ 286497 h 286497"/>
                <a:gd name="connsiteX9" fmla="*/ 552450 w 552450"/>
                <a:gd name="connsiteY9" fmla="*/ 286497 h 286497"/>
                <a:gd name="connsiteX10" fmla="*/ 552450 w 552450"/>
                <a:gd name="connsiteY10" fmla="*/ 172197 h 286497"/>
                <a:gd name="connsiteX11" fmla="*/ 114300 w 552450"/>
                <a:gd name="connsiteY11" fmla="*/ 172197 h 286497"/>
                <a:gd name="connsiteX12" fmla="*/ 114300 w 552450"/>
                <a:gd name="connsiteY12" fmla="*/ 154100 h 286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2450" h="286497">
                  <a:moveTo>
                    <a:pt x="114300" y="154100"/>
                  </a:moveTo>
                  <a:lnTo>
                    <a:pt x="524828" y="56945"/>
                  </a:lnTo>
                  <a:cubicBezTo>
                    <a:pt x="540068" y="53135"/>
                    <a:pt x="549593" y="37895"/>
                    <a:pt x="545783" y="22655"/>
                  </a:cubicBezTo>
                  <a:cubicBezTo>
                    <a:pt x="543878" y="15035"/>
                    <a:pt x="539115" y="8367"/>
                    <a:pt x="533400" y="4557"/>
                  </a:cubicBezTo>
                  <a:cubicBezTo>
                    <a:pt x="526733" y="747"/>
                    <a:pt x="519113" y="-1158"/>
                    <a:pt x="511492" y="747"/>
                  </a:cubicBezTo>
                  <a:lnTo>
                    <a:pt x="95250" y="97902"/>
                  </a:lnTo>
                  <a:lnTo>
                    <a:pt x="38100" y="97902"/>
                  </a:lnTo>
                  <a:cubicBezTo>
                    <a:pt x="17145" y="97902"/>
                    <a:pt x="0" y="115047"/>
                    <a:pt x="0" y="136002"/>
                  </a:cubicBezTo>
                  <a:lnTo>
                    <a:pt x="0" y="286497"/>
                  </a:lnTo>
                  <a:lnTo>
                    <a:pt x="552450" y="286497"/>
                  </a:lnTo>
                  <a:lnTo>
                    <a:pt x="552450" y="172197"/>
                  </a:lnTo>
                  <a:lnTo>
                    <a:pt x="114300" y="172197"/>
                  </a:lnTo>
                  <a:lnTo>
                    <a:pt x="114300" y="154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99" name="组合 298">
            <a:extLst>
              <a:ext uri="{FF2B5EF4-FFF2-40B4-BE49-F238E27FC236}">
                <a16:creationId xmlns="" xmlns:a16="http://schemas.microsoft.com/office/drawing/2014/main" id="{41387F69-E240-493C-A5FC-21717C5C9621}"/>
              </a:ext>
            </a:extLst>
          </p:cNvPr>
          <p:cNvGrpSpPr/>
          <p:nvPr/>
        </p:nvGrpSpPr>
        <p:grpSpPr>
          <a:xfrm>
            <a:off x="7212330" y="3087652"/>
            <a:ext cx="876299" cy="684248"/>
            <a:chOff x="7212330" y="3087652"/>
            <a:chExt cx="876299" cy="684248"/>
          </a:xfrm>
        </p:grpSpPr>
        <p:sp>
          <p:nvSpPr>
            <p:cNvPr id="160" name="图形 38" descr="插不插电 纯色填充">
              <a:extLst>
                <a:ext uri="{FF2B5EF4-FFF2-40B4-BE49-F238E27FC236}">
                  <a16:creationId xmlns="" xmlns:a16="http://schemas.microsoft.com/office/drawing/2014/main" id="{A6E21C0F-07CE-4CD5-B90A-E2DA06F667F9}"/>
                </a:ext>
              </a:extLst>
            </p:cNvPr>
            <p:cNvSpPr/>
            <p:nvPr/>
          </p:nvSpPr>
          <p:spPr>
            <a:xfrm>
              <a:off x="7212330" y="3087652"/>
              <a:ext cx="514185" cy="417382"/>
            </a:xfrm>
            <a:custGeom>
              <a:avLst/>
              <a:gdLst>
                <a:gd name="connsiteX0" fmla="*/ 411690 w 514185"/>
                <a:gd name="connsiteY0" fmla="*/ 368770 h 417382"/>
                <a:gd name="connsiteX1" fmla="*/ 357807 w 514185"/>
                <a:gd name="connsiteY1" fmla="*/ 314887 h 417382"/>
                <a:gd name="connsiteX2" fmla="*/ 411690 w 514185"/>
                <a:gd name="connsiteY2" fmla="*/ 261004 h 417382"/>
                <a:gd name="connsiteX3" fmla="*/ 465573 w 514185"/>
                <a:gd name="connsiteY3" fmla="*/ 314887 h 417382"/>
                <a:gd name="connsiteX4" fmla="*/ 505982 w 514185"/>
                <a:gd name="connsiteY4" fmla="*/ 314554 h 417382"/>
                <a:gd name="connsiteX5" fmla="*/ 505978 w 514185"/>
                <a:gd name="connsiteY5" fmla="*/ 274472 h 417382"/>
                <a:gd name="connsiteX6" fmla="*/ 452095 w 514185"/>
                <a:gd name="connsiteY6" fmla="*/ 220599 h 417382"/>
                <a:gd name="connsiteX7" fmla="*/ 485775 w 514185"/>
                <a:gd name="connsiteY7" fmla="*/ 186919 h 417382"/>
                <a:gd name="connsiteX8" fmla="*/ 418424 w 514185"/>
                <a:gd name="connsiteY8" fmla="*/ 119567 h 417382"/>
                <a:gd name="connsiteX9" fmla="*/ 238830 w 514185"/>
                <a:gd name="connsiteY9" fmla="*/ 101232 h 417382"/>
                <a:gd name="connsiteX10" fmla="*/ 216741 w 514185"/>
                <a:gd name="connsiteY10" fmla="*/ 78372 h 417382"/>
                <a:gd name="connsiteX11" fmla="*/ 31880 w 514185"/>
                <a:gd name="connsiteY11" fmla="*/ 0 h 417382"/>
                <a:gd name="connsiteX12" fmla="*/ 0 w 514185"/>
                <a:gd name="connsiteY12" fmla="*/ 0 h 417382"/>
                <a:gd name="connsiteX13" fmla="*/ 0 w 514185"/>
                <a:gd name="connsiteY13" fmla="*/ 57150 h 417382"/>
                <a:gd name="connsiteX14" fmla="*/ 31880 w 514185"/>
                <a:gd name="connsiteY14" fmla="*/ 57150 h 417382"/>
                <a:gd name="connsiteX15" fmla="*/ 175708 w 514185"/>
                <a:gd name="connsiteY15" fmla="*/ 118110 h 417382"/>
                <a:gd name="connsiteX16" fmla="*/ 198396 w 514185"/>
                <a:gd name="connsiteY16" fmla="*/ 141580 h 417382"/>
                <a:gd name="connsiteX17" fmla="*/ 216418 w 514185"/>
                <a:gd name="connsiteY17" fmla="*/ 321602 h 417382"/>
                <a:gd name="connsiteX18" fmla="*/ 283721 w 514185"/>
                <a:gd name="connsiteY18" fmla="*/ 388972 h 417382"/>
                <a:gd name="connsiteX19" fmla="*/ 317402 w 514185"/>
                <a:gd name="connsiteY19" fmla="*/ 355292 h 417382"/>
                <a:gd name="connsiteX20" fmla="*/ 371275 w 514185"/>
                <a:gd name="connsiteY20" fmla="*/ 409175 h 417382"/>
                <a:gd name="connsiteX21" fmla="*/ 411685 w 514185"/>
                <a:gd name="connsiteY21" fmla="*/ 408851 h 417382"/>
                <a:gd name="connsiteX22" fmla="*/ 411690 w 514185"/>
                <a:gd name="connsiteY22" fmla="*/ 368770 h 417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14185" h="417382">
                  <a:moveTo>
                    <a:pt x="411690" y="368770"/>
                  </a:moveTo>
                  <a:lnTo>
                    <a:pt x="357807" y="314887"/>
                  </a:lnTo>
                  <a:lnTo>
                    <a:pt x="411690" y="261004"/>
                  </a:lnTo>
                  <a:lnTo>
                    <a:pt x="465573" y="314887"/>
                  </a:lnTo>
                  <a:cubicBezTo>
                    <a:pt x="476823" y="325954"/>
                    <a:pt x="494915" y="325805"/>
                    <a:pt x="505982" y="314554"/>
                  </a:cubicBezTo>
                  <a:cubicBezTo>
                    <a:pt x="516922" y="303431"/>
                    <a:pt x="516920" y="285592"/>
                    <a:pt x="505978" y="274472"/>
                  </a:cubicBezTo>
                  <a:lnTo>
                    <a:pt x="452095" y="220599"/>
                  </a:lnTo>
                  <a:lnTo>
                    <a:pt x="485775" y="186919"/>
                  </a:lnTo>
                  <a:lnTo>
                    <a:pt x="418424" y="119567"/>
                  </a:lnTo>
                  <a:cubicBezTo>
                    <a:pt x="370492" y="71618"/>
                    <a:pt x="295463" y="63958"/>
                    <a:pt x="238830" y="101232"/>
                  </a:cubicBezTo>
                  <a:lnTo>
                    <a:pt x="216741" y="78372"/>
                  </a:lnTo>
                  <a:cubicBezTo>
                    <a:pt x="168193" y="28414"/>
                    <a:pt x="101541" y="157"/>
                    <a:pt x="31880" y="0"/>
                  </a:cubicBezTo>
                  <a:lnTo>
                    <a:pt x="0" y="0"/>
                  </a:lnTo>
                  <a:lnTo>
                    <a:pt x="0" y="57150"/>
                  </a:lnTo>
                  <a:lnTo>
                    <a:pt x="31880" y="57150"/>
                  </a:lnTo>
                  <a:cubicBezTo>
                    <a:pt x="86078" y="57258"/>
                    <a:pt x="137939" y="79238"/>
                    <a:pt x="175708" y="118110"/>
                  </a:cubicBezTo>
                  <a:lnTo>
                    <a:pt x="198396" y="141580"/>
                  </a:lnTo>
                  <a:cubicBezTo>
                    <a:pt x="160805" y="198231"/>
                    <a:pt x="168342" y="273526"/>
                    <a:pt x="216418" y="321602"/>
                  </a:cubicBezTo>
                  <a:lnTo>
                    <a:pt x="283721" y="388972"/>
                  </a:lnTo>
                  <a:lnTo>
                    <a:pt x="317402" y="355292"/>
                  </a:lnTo>
                  <a:lnTo>
                    <a:pt x="371275" y="409175"/>
                  </a:lnTo>
                  <a:cubicBezTo>
                    <a:pt x="382523" y="420244"/>
                    <a:pt x="400616" y="420099"/>
                    <a:pt x="411685" y="408851"/>
                  </a:cubicBezTo>
                  <a:cubicBezTo>
                    <a:pt x="422627" y="397732"/>
                    <a:pt x="422629" y="379891"/>
                    <a:pt x="411690" y="36877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61" name="图形 38" descr="插不插电 纯色填充">
              <a:extLst>
                <a:ext uri="{FF2B5EF4-FFF2-40B4-BE49-F238E27FC236}">
                  <a16:creationId xmlns="" xmlns:a16="http://schemas.microsoft.com/office/drawing/2014/main" id="{A6E21C0F-07CE-4CD5-B90A-E2DA06F667F9}"/>
                </a:ext>
              </a:extLst>
            </p:cNvPr>
            <p:cNvSpPr/>
            <p:nvPr/>
          </p:nvSpPr>
          <p:spPr>
            <a:xfrm>
              <a:off x="7604407" y="3386356"/>
              <a:ext cx="484222" cy="385544"/>
            </a:xfrm>
            <a:custGeom>
              <a:avLst/>
              <a:gdLst>
                <a:gd name="connsiteX0" fmla="*/ 452857 w 484222"/>
                <a:gd name="connsiteY0" fmla="*/ 328393 h 385544"/>
                <a:gd name="connsiteX1" fmla="*/ 313792 w 484222"/>
                <a:gd name="connsiteY1" fmla="*/ 272148 h 385544"/>
                <a:gd name="connsiteX2" fmla="*/ 287741 w 484222"/>
                <a:gd name="connsiteY2" fmla="*/ 246945 h 385544"/>
                <a:gd name="connsiteX3" fmla="*/ 269396 w 484222"/>
                <a:gd name="connsiteY3" fmla="*/ 67351 h 385544"/>
                <a:gd name="connsiteX4" fmla="*/ 202044 w 484222"/>
                <a:gd name="connsiteY4" fmla="*/ 0 h 385544"/>
                <a:gd name="connsiteX5" fmla="*/ 0 w 484222"/>
                <a:gd name="connsiteY5" fmla="*/ 202063 h 385544"/>
                <a:gd name="connsiteX6" fmla="*/ 67351 w 484222"/>
                <a:gd name="connsiteY6" fmla="*/ 269415 h 385544"/>
                <a:gd name="connsiteX7" fmla="*/ 247374 w 484222"/>
                <a:gd name="connsiteY7" fmla="*/ 287426 h 385544"/>
                <a:gd name="connsiteX8" fmla="*/ 274044 w 484222"/>
                <a:gd name="connsiteY8" fmla="*/ 313230 h 385544"/>
                <a:gd name="connsiteX9" fmla="*/ 452857 w 484222"/>
                <a:gd name="connsiteY9" fmla="*/ 385543 h 385544"/>
                <a:gd name="connsiteX10" fmla="*/ 484222 w 484222"/>
                <a:gd name="connsiteY10" fmla="*/ 385543 h 385544"/>
                <a:gd name="connsiteX11" fmla="*/ 484222 w 484222"/>
                <a:gd name="connsiteY11" fmla="*/ 328393 h 385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222" h="385544">
                  <a:moveTo>
                    <a:pt x="452857" y="328393"/>
                  </a:moveTo>
                  <a:cubicBezTo>
                    <a:pt x="400940" y="328502"/>
                    <a:pt x="351036" y="308318"/>
                    <a:pt x="313792" y="272148"/>
                  </a:cubicBezTo>
                  <a:lnTo>
                    <a:pt x="287741" y="246945"/>
                  </a:lnTo>
                  <a:cubicBezTo>
                    <a:pt x="324988" y="190305"/>
                    <a:pt x="317326" y="115291"/>
                    <a:pt x="269396" y="67351"/>
                  </a:cubicBezTo>
                  <a:lnTo>
                    <a:pt x="202044" y="0"/>
                  </a:lnTo>
                  <a:lnTo>
                    <a:pt x="0" y="202063"/>
                  </a:lnTo>
                  <a:lnTo>
                    <a:pt x="67351" y="269415"/>
                  </a:lnTo>
                  <a:cubicBezTo>
                    <a:pt x="115430" y="317486"/>
                    <a:pt x="190724" y="325020"/>
                    <a:pt x="247374" y="287426"/>
                  </a:cubicBezTo>
                  <a:lnTo>
                    <a:pt x="274044" y="313230"/>
                  </a:lnTo>
                  <a:cubicBezTo>
                    <a:pt x="321934" y="359735"/>
                    <a:pt x="386102" y="385685"/>
                    <a:pt x="452857" y="385543"/>
                  </a:cubicBezTo>
                  <a:lnTo>
                    <a:pt x="484222" y="385543"/>
                  </a:lnTo>
                  <a:lnTo>
                    <a:pt x="484222" y="328393"/>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303" name="组合 302">
            <a:extLst>
              <a:ext uri="{FF2B5EF4-FFF2-40B4-BE49-F238E27FC236}">
                <a16:creationId xmlns="" xmlns:a16="http://schemas.microsoft.com/office/drawing/2014/main" id="{43671184-728B-468E-B29B-63B801C13DB5}"/>
              </a:ext>
            </a:extLst>
          </p:cNvPr>
          <p:cNvGrpSpPr/>
          <p:nvPr/>
        </p:nvGrpSpPr>
        <p:grpSpPr>
          <a:xfrm>
            <a:off x="8843010" y="3067050"/>
            <a:ext cx="723900" cy="723900"/>
            <a:chOff x="8843010" y="3067050"/>
            <a:chExt cx="723900" cy="723900"/>
          </a:xfrm>
        </p:grpSpPr>
        <p:sp>
          <p:nvSpPr>
            <p:cNvPr id="162" name="图形 40" descr="处理器 纯色填充">
              <a:extLst>
                <a:ext uri="{FF2B5EF4-FFF2-40B4-BE49-F238E27FC236}">
                  <a16:creationId xmlns="" xmlns:a16="http://schemas.microsoft.com/office/drawing/2014/main" id="{7CF96F2C-BBD2-4F84-BF20-92BF58F32DF1}"/>
                </a:ext>
              </a:extLst>
            </p:cNvPr>
            <p:cNvSpPr/>
            <p:nvPr/>
          </p:nvSpPr>
          <p:spPr>
            <a:xfrm>
              <a:off x="8843010" y="3295650"/>
              <a:ext cx="66675" cy="38100"/>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63" name="图形 40" descr="处理器 纯色填充">
              <a:extLst>
                <a:ext uri="{FF2B5EF4-FFF2-40B4-BE49-F238E27FC236}">
                  <a16:creationId xmlns="" xmlns:a16="http://schemas.microsoft.com/office/drawing/2014/main" id="{7CF96F2C-BBD2-4F84-BF20-92BF58F32DF1}"/>
                </a:ext>
              </a:extLst>
            </p:cNvPr>
            <p:cNvSpPr/>
            <p:nvPr/>
          </p:nvSpPr>
          <p:spPr>
            <a:xfrm>
              <a:off x="8843010" y="3219450"/>
              <a:ext cx="66675" cy="38100"/>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64" name="图形 40" descr="处理器 纯色填充">
              <a:extLst>
                <a:ext uri="{FF2B5EF4-FFF2-40B4-BE49-F238E27FC236}">
                  <a16:creationId xmlns="" xmlns:a16="http://schemas.microsoft.com/office/drawing/2014/main" id="{7CF96F2C-BBD2-4F84-BF20-92BF58F32DF1}"/>
                </a:ext>
              </a:extLst>
            </p:cNvPr>
            <p:cNvSpPr/>
            <p:nvPr/>
          </p:nvSpPr>
          <p:spPr>
            <a:xfrm>
              <a:off x="8843010" y="3371850"/>
              <a:ext cx="66675" cy="38100"/>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65" name="图形 40" descr="处理器 纯色填充">
              <a:extLst>
                <a:ext uri="{FF2B5EF4-FFF2-40B4-BE49-F238E27FC236}">
                  <a16:creationId xmlns="" xmlns:a16="http://schemas.microsoft.com/office/drawing/2014/main" id="{7CF96F2C-BBD2-4F84-BF20-92BF58F32DF1}"/>
                </a:ext>
              </a:extLst>
            </p:cNvPr>
            <p:cNvSpPr/>
            <p:nvPr/>
          </p:nvSpPr>
          <p:spPr>
            <a:xfrm>
              <a:off x="8843010" y="3600450"/>
              <a:ext cx="66675" cy="38100"/>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66" name="图形 40" descr="处理器 纯色填充">
              <a:extLst>
                <a:ext uri="{FF2B5EF4-FFF2-40B4-BE49-F238E27FC236}">
                  <a16:creationId xmlns="" xmlns:a16="http://schemas.microsoft.com/office/drawing/2014/main" id="{7CF96F2C-BBD2-4F84-BF20-92BF58F32DF1}"/>
                </a:ext>
              </a:extLst>
            </p:cNvPr>
            <p:cNvSpPr/>
            <p:nvPr/>
          </p:nvSpPr>
          <p:spPr>
            <a:xfrm>
              <a:off x="8843010" y="3524250"/>
              <a:ext cx="66675" cy="38100"/>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67" name="图形 40" descr="处理器 纯色填充">
              <a:extLst>
                <a:ext uri="{FF2B5EF4-FFF2-40B4-BE49-F238E27FC236}">
                  <a16:creationId xmlns="" xmlns:a16="http://schemas.microsoft.com/office/drawing/2014/main" id="{7CF96F2C-BBD2-4F84-BF20-92BF58F32DF1}"/>
                </a:ext>
              </a:extLst>
            </p:cNvPr>
            <p:cNvSpPr/>
            <p:nvPr/>
          </p:nvSpPr>
          <p:spPr>
            <a:xfrm>
              <a:off x="8843010" y="3448050"/>
              <a:ext cx="66675" cy="38100"/>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68" name="图形 40" descr="处理器 纯色填充">
              <a:extLst>
                <a:ext uri="{FF2B5EF4-FFF2-40B4-BE49-F238E27FC236}">
                  <a16:creationId xmlns="" xmlns:a16="http://schemas.microsoft.com/office/drawing/2014/main" id="{7CF96F2C-BBD2-4F84-BF20-92BF58F32DF1}"/>
                </a:ext>
              </a:extLst>
            </p:cNvPr>
            <p:cNvSpPr/>
            <p:nvPr/>
          </p:nvSpPr>
          <p:spPr>
            <a:xfrm>
              <a:off x="9500235" y="3524250"/>
              <a:ext cx="66675" cy="38100"/>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69" name="图形 40" descr="处理器 纯色填充">
              <a:extLst>
                <a:ext uri="{FF2B5EF4-FFF2-40B4-BE49-F238E27FC236}">
                  <a16:creationId xmlns="" xmlns:a16="http://schemas.microsoft.com/office/drawing/2014/main" id="{7CF96F2C-BBD2-4F84-BF20-92BF58F32DF1}"/>
                </a:ext>
              </a:extLst>
            </p:cNvPr>
            <p:cNvSpPr/>
            <p:nvPr/>
          </p:nvSpPr>
          <p:spPr>
            <a:xfrm>
              <a:off x="9500235" y="3600450"/>
              <a:ext cx="66675" cy="38100"/>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70" name="图形 40" descr="处理器 纯色填充">
              <a:extLst>
                <a:ext uri="{FF2B5EF4-FFF2-40B4-BE49-F238E27FC236}">
                  <a16:creationId xmlns="" xmlns:a16="http://schemas.microsoft.com/office/drawing/2014/main" id="{7CF96F2C-BBD2-4F84-BF20-92BF58F32DF1}"/>
                </a:ext>
              </a:extLst>
            </p:cNvPr>
            <p:cNvSpPr/>
            <p:nvPr/>
          </p:nvSpPr>
          <p:spPr>
            <a:xfrm>
              <a:off x="9500235" y="3448050"/>
              <a:ext cx="66675" cy="38100"/>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71" name="图形 40" descr="处理器 纯色填充">
              <a:extLst>
                <a:ext uri="{FF2B5EF4-FFF2-40B4-BE49-F238E27FC236}">
                  <a16:creationId xmlns="" xmlns:a16="http://schemas.microsoft.com/office/drawing/2014/main" id="{7CF96F2C-BBD2-4F84-BF20-92BF58F32DF1}"/>
                </a:ext>
              </a:extLst>
            </p:cNvPr>
            <p:cNvSpPr/>
            <p:nvPr/>
          </p:nvSpPr>
          <p:spPr>
            <a:xfrm>
              <a:off x="9500235" y="3219450"/>
              <a:ext cx="66675" cy="38100"/>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72" name="图形 40" descr="处理器 纯色填充">
              <a:extLst>
                <a:ext uri="{FF2B5EF4-FFF2-40B4-BE49-F238E27FC236}">
                  <a16:creationId xmlns="" xmlns:a16="http://schemas.microsoft.com/office/drawing/2014/main" id="{7CF96F2C-BBD2-4F84-BF20-92BF58F32DF1}"/>
                </a:ext>
              </a:extLst>
            </p:cNvPr>
            <p:cNvSpPr/>
            <p:nvPr/>
          </p:nvSpPr>
          <p:spPr>
            <a:xfrm>
              <a:off x="9500235" y="3371850"/>
              <a:ext cx="66675" cy="38100"/>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73" name="图形 40" descr="处理器 纯色填充">
              <a:extLst>
                <a:ext uri="{FF2B5EF4-FFF2-40B4-BE49-F238E27FC236}">
                  <a16:creationId xmlns="" xmlns:a16="http://schemas.microsoft.com/office/drawing/2014/main" id="{7CF96F2C-BBD2-4F84-BF20-92BF58F32DF1}"/>
                </a:ext>
              </a:extLst>
            </p:cNvPr>
            <p:cNvSpPr/>
            <p:nvPr/>
          </p:nvSpPr>
          <p:spPr>
            <a:xfrm>
              <a:off x="9500235" y="3295650"/>
              <a:ext cx="66675" cy="38100"/>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74" name="图形 40" descr="处理器 纯色填充">
              <a:extLst>
                <a:ext uri="{FF2B5EF4-FFF2-40B4-BE49-F238E27FC236}">
                  <a16:creationId xmlns="" xmlns:a16="http://schemas.microsoft.com/office/drawing/2014/main" id="{7CF96F2C-BBD2-4F84-BF20-92BF58F32DF1}"/>
                </a:ext>
              </a:extLst>
            </p:cNvPr>
            <p:cNvSpPr/>
            <p:nvPr/>
          </p:nvSpPr>
          <p:spPr>
            <a:xfrm>
              <a:off x="9224010" y="3067050"/>
              <a:ext cx="38100" cy="66675"/>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75" name="图形 40" descr="处理器 纯色填充">
              <a:extLst>
                <a:ext uri="{FF2B5EF4-FFF2-40B4-BE49-F238E27FC236}">
                  <a16:creationId xmlns="" xmlns:a16="http://schemas.microsoft.com/office/drawing/2014/main" id="{7CF96F2C-BBD2-4F84-BF20-92BF58F32DF1}"/>
                </a:ext>
              </a:extLst>
            </p:cNvPr>
            <p:cNvSpPr/>
            <p:nvPr/>
          </p:nvSpPr>
          <p:spPr>
            <a:xfrm>
              <a:off x="9376410" y="3067050"/>
              <a:ext cx="38100" cy="66675"/>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76" name="图形 40" descr="处理器 纯色填充">
              <a:extLst>
                <a:ext uri="{FF2B5EF4-FFF2-40B4-BE49-F238E27FC236}">
                  <a16:creationId xmlns="" xmlns:a16="http://schemas.microsoft.com/office/drawing/2014/main" id="{7CF96F2C-BBD2-4F84-BF20-92BF58F32DF1}"/>
                </a:ext>
              </a:extLst>
            </p:cNvPr>
            <p:cNvSpPr/>
            <p:nvPr/>
          </p:nvSpPr>
          <p:spPr>
            <a:xfrm>
              <a:off x="9300210" y="3067050"/>
              <a:ext cx="38100" cy="66675"/>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77" name="图形 40" descr="处理器 纯色填充">
              <a:extLst>
                <a:ext uri="{FF2B5EF4-FFF2-40B4-BE49-F238E27FC236}">
                  <a16:creationId xmlns="" xmlns:a16="http://schemas.microsoft.com/office/drawing/2014/main" id="{7CF96F2C-BBD2-4F84-BF20-92BF58F32DF1}"/>
                </a:ext>
              </a:extLst>
            </p:cNvPr>
            <p:cNvSpPr/>
            <p:nvPr/>
          </p:nvSpPr>
          <p:spPr>
            <a:xfrm>
              <a:off x="9147810" y="3067050"/>
              <a:ext cx="38100" cy="66675"/>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78" name="图形 40" descr="处理器 纯色填充">
              <a:extLst>
                <a:ext uri="{FF2B5EF4-FFF2-40B4-BE49-F238E27FC236}">
                  <a16:creationId xmlns="" xmlns:a16="http://schemas.microsoft.com/office/drawing/2014/main" id="{7CF96F2C-BBD2-4F84-BF20-92BF58F32DF1}"/>
                </a:ext>
              </a:extLst>
            </p:cNvPr>
            <p:cNvSpPr/>
            <p:nvPr/>
          </p:nvSpPr>
          <p:spPr>
            <a:xfrm>
              <a:off x="8995410" y="3067050"/>
              <a:ext cx="38100" cy="66675"/>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79" name="图形 40" descr="处理器 纯色填充">
              <a:extLst>
                <a:ext uri="{FF2B5EF4-FFF2-40B4-BE49-F238E27FC236}">
                  <a16:creationId xmlns="" xmlns:a16="http://schemas.microsoft.com/office/drawing/2014/main" id="{7CF96F2C-BBD2-4F84-BF20-92BF58F32DF1}"/>
                </a:ext>
              </a:extLst>
            </p:cNvPr>
            <p:cNvSpPr/>
            <p:nvPr/>
          </p:nvSpPr>
          <p:spPr>
            <a:xfrm>
              <a:off x="9071610" y="3067050"/>
              <a:ext cx="38100" cy="66675"/>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80" name="图形 40" descr="处理器 纯色填充">
              <a:extLst>
                <a:ext uri="{FF2B5EF4-FFF2-40B4-BE49-F238E27FC236}">
                  <a16:creationId xmlns="" xmlns:a16="http://schemas.microsoft.com/office/drawing/2014/main" id="{7CF96F2C-BBD2-4F84-BF20-92BF58F32DF1}"/>
                </a:ext>
              </a:extLst>
            </p:cNvPr>
            <p:cNvSpPr/>
            <p:nvPr/>
          </p:nvSpPr>
          <p:spPr>
            <a:xfrm>
              <a:off x="9071610" y="3724275"/>
              <a:ext cx="38100" cy="66675"/>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81" name="图形 40" descr="处理器 纯色填充">
              <a:extLst>
                <a:ext uri="{FF2B5EF4-FFF2-40B4-BE49-F238E27FC236}">
                  <a16:creationId xmlns="" xmlns:a16="http://schemas.microsoft.com/office/drawing/2014/main" id="{7CF96F2C-BBD2-4F84-BF20-92BF58F32DF1}"/>
                </a:ext>
              </a:extLst>
            </p:cNvPr>
            <p:cNvSpPr/>
            <p:nvPr/>
          </p:nvSpPr>
          <p:spPr>
            <a:xfrm>
              <a:off x="8995410" y="3724275"/>
              <a:ext cx="38100" cy="66675"/>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82" name="图形 40" descr="处理器 纯色填充">
              <a:extLst>
                <a:ext uri="{FF2B5EF4-FFF2-40B4-BE49-F238E27FC236}">
                  <a16:creationId xmlns="" xmlns:a16="http://schemas.microsoft.com/office/drawing/2014/main" id="{7CF96F2C-BBD2-4F84-BF20-92BF58F32DF1}"/>
                </a:ext>
              </a:extLst>
            </p:cNvPr>
            <p:cNvSpPr/>
            <p:nvPr/>
          </p:nvSpPr>
          <p:spPr>
            <a:xfrm>
              <a:off x="9147810" y="3724275"/>
              <a:ext cx="38100" cy="66675"/>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83" name="图形 40" descr="处理器 纯色填充">
              <a:extLst>
                <a:ext uri="{FF2B5EF4-FFF2-40B4-BE49-F238E27FC236}">
                  <a16:creationId xmlns="" xmlns:a16="http://schemas.microsoft.com/office/drawing/2014/main" id="{7CF96F2C-BBD2-4F84-BF20-92BF58F32DF1}"/>
                </a:ext>
              </a:extLst>
            </p:cNvPr>
            <p:cNvSpPr/>
            <p:nvPr/>
          </p:nvSpPr>
          <p:spPr>
            <a:xfrm>
              <a:off x="9224010" y="3724275"/>
              <a:ext cx="38100" cy="66675"/>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84" name="图形 40" descr="处理器 纯色填充">
              <a:extLst>
                <a:ext uri="{FF2B5EF4-FFF2-40B4-BE49-F238E27FC236}">
                  <a16:creationId xmlns="" xmlns:a16="http://schemas.microsoft.com/office/drawing/2014/main" id="{7CF96F2C-BBD2-4F84-BF20-92BF58F32DF1}"/>
                </a:ext>
              </a:extLst>
            </p:cNvPr>
            <p:cNvSpPr/>
            <p:nvPr/>
          </p:nvSpPr>
          <p:spPr>
            <a:xfrm>
              <a:off x="9300210" y="3724275"/>
              <a:ext cx="38100" cy="66675"/>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85" name="图形 40" descr="处理器 纯色填充">
              <a:extLst>
                <a:ext uri="{FF2B5EF4-FFF2-40B4-BE49-F238E27FC236}">
                  <a16:creationId xmlns="" xmlns:a16="http://schemas.microsoft.com/office/drawing/2014/main" id="{7CF96F2C-BBD2-4F84-BF20-92BF58F32DF1}"/>
                </a:ext>
              </a:extLst>
            </p:cNvPr>
            <p:cNvSpPr/>
            <p:nvPr/>
          </p:nvSpPr>
          <p:spPr>
            <a:xfrm>
              <a:off x="9376410" y="3724275"/>
              <a:ext cx="38100" cy="66675"/>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86" name="图形 40" descr="处理器 纯色填充">
              <a:extLst>
                <a:ext uri="{FF2B5EF4-FFF2-40B4-BE49-F238E27FC236}">
                  <a16:creationId xmlns="" xmlns:a16="http://schemas.microsoft.com/office/drawing/2014/main" id="{7CF96F2C-BBD2-4F84-BF20-92BF58F32DF1}"/>
                </a:ext>
              </a:extLst>
            </p:cNvPr>
            <p:cNvSpPr/>
            <p:nvPr/>
          </p:nvSpPr>
          <p:spPr>
            <a:xfrm>
              <a:off x="9081135" y="3305175"/>
              <a:ext cx="247650" cy="247650"/>
            </a:xfrm>
            <a:custGeom>
              <a:avLst/>
              <a:gdLst>
                <a:gd name="connsiteX0" fmla="*/ 0 w 247650"/>
                <a:gd name="connsiteY0" fmla="*/ 0 h 247650"/>
                <a:gd name="connsiteX1" fmla="*/ 247650 w 247650"/>
                <a:gd name="connsiteY1" fmla="*/ 0 h 247650"/>
                <a:gd name="connsiteX2" fmla="*/ 247650 w 247650"/>
                <a:gd name="connsiteY2" fmla="*/ 247650 h 247650"/>
                <a:gd name="connsiteX3" fmla="*/ 0 w 247650"/>
                <a:gd name="connsiteY3" fmla="*/ 247650 h 247650"/>
              </a:gdLst>
              <a:ahLst/>
              <a:cxnLst>
                <a:cxn ang="0">
                  <a:pos x="connsiteX0" y="connsiteY0"/>
                </a:cxn>
                <a:cxn ang="0">
                  <a:pos x="connsiteX1" y="connsiteY1"/>
                </a:cxn>
                <a:cxn ang="0">
                  <a:pos x="connsiteX2" y="connsiteY2"/>
                </a:cxn>
                <a:cxn ang="0">
                  <a:pos x="connsiteX3" y="connsiteY3"/>
                </a:cxn>
              </a:cxnLst>
              <a:rect l="l" t="t" r="r" b="b"/>
              <a:pathLst>
                <a:path w="247650" h="247650">
                  <a:moveTo>
                    <a:pt x="0" y="0"/>
                  </a:moveTo>
                  <a:lnTo>
                    <a:pt x="247650" y="0"/>
                  </a:lnTo>
                  <a:lnTo>
                    <a:pt x="247650" y="247650"/>
                  </a:lnTo>
                  <a:lnTo>
                    <a:pt x="0" y="2476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87" name="图形 40" descr="处理器 纯色填充">
              <a:extLst>
                <a:ext uri="{FF2B5EF4-FFF2-40B4-BE49-F238E27FC236}">
                  <a16:creationId xmlns="" xmlns:a16="http://schemas.microsoft.com/office/drawing/2014/main" id="{7CF96F2C-BBD2-4F84-BF20-92BF58F32DF1}"/>
                </a:ext>
              </a:extLst>
            </p:cNvPr>
            <p:cNvSpPr/>
            <p:nvPr/>
          </p:nvSpPr>
          <p:spPr>
            <a:xfrm>
              <a:off x="8947785" y="3171825"/>
              <a:ext cx="514350" cy="514350"/>
            </a:xfrm>
            <a:custGeom>
              <a:avLst/>
              <a:gdLst>
                <a:gd name="connsiteX0" fmla="*/ 476250 w 514350"/>
                <a:gd name="connsiteY0" fmla="*/ 0 h 514350"/>
                <a:gd name="connsiteX1" fmla="*/ 38100 w 514350"/>
                <a:gd name="connsiteY1" fmla="*/ 0 h 514350"/>
                <a:gd name="connsiteX2" fmla="*/ 0 w 514350"/>
                <a:gd name="connsiteY2" fmla="*/ 38100 h 514350"/>
                <a:gd name="connsiteX3" fmla="*/ 0 w 514350"/>
                <a:gd name="connsiteY3" fmla="*/ 476250 h 514350"/>
                <a:gd name="connsiteX4" fmla="*/ 38100 w 514350"/>
                <a:gd name="connsiteY4" fmla="*/ 514350 h 514350"/>
                <a:gd name="connsiteX5" fmla="*/ 476250 w 514350"/>
                <a:gd name="connsiteY5" fmla="*/ 514350 h 514350"/>
                <a:gd name="connsiteX6" fmla="*/ 514350 w 514350"/>
                <a:gd name="connsiteY6" fmla="*/ 476250 h 514350"/>
                <a:gd name="connsiteX7" fmla="*/ 514350 w 514350"/>
                <a:gd name="connsiteY7" fmla="*/ 38100 h 514350"/>
                <a:gd name="connsiteX8" fmla="*/ 476250 w 514350"/>
                <a:gd name="connsiteY8" fmla="*/ 0 h 514350"/>
                <a:gd name="connsiteX9" fmla="*/ 419100 w 514350"/>
                <a:gd name="connsiteY9" fmla="*/ 419100 h 514350"/>
                <a:gd name="connsiteX10" fmla="*/ 95250 w 514350"/>
                <a:gd name="connsiteY10" fmla="*/ 419100 h 514350"/>
                <a:gd name="connsiteX11" fmla="*/ 95250 w 514350"/>
                <a:gd name="connsiteY11" fmla="*/ 95250 h 514350"/>
                <a:gd name="connsiteX12" fmla="*/ 419100 w 514350"/>
                <a:gd name="connsiteY12" fmla="*/ 9525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4350" h="514350">
                  <a:moveTo>
                    <a:pt x="476250" y="0"/>
                  </a:moveTo>
                  <a:lnTo>
                    <a:pt x="38100" y="0"/>
                  </a:lnTo>
                  <a:cubicBezTo>
                    <a:pt x="17058" y="0"/>
                    <a:pt x="0" y="17058"/>
                    <a:pt x="0" y="38100"/>
                  </a:cubicBezTo>
                  <a:lnTo>
                    <a:pt x="0" y="476250"/>
                  </a:lnTo>
                  <a:cubicBezTo>
                    <a:pt x="0" y="497292"/>
                    <a:pt x="17058" y="514350"/>
                    <a:pt x="38100" y="514350"/>
                  </a:cubicBezTo>
                  <a:lnTo>
                    <a:pt x="476250" y="514350"/>
                  </a:lnTo>
                  <a:cubicBezTo>
                    <a:pt x="497292" y="514350"/>
                    <a:pt x="514350" y="497292"/>
                    <a:pt x="514350" y="476250"/>
                  </a:cubicBezTo>
                  <a:lnTo>
                    <a:pt x="514350" y="38100"/>
                  </a:lnTo>
                  <a:cubicBezTo>
                    <a:pt x="514350" y="17058"/>
                    <a:pt x="497292" y="0"/>
                    <a:pt x="476250" y="0"/>
                  </a:cubicBezTo>
                  <a:close/>
                  <a:moveTo>
                    <a:pt x="419100" y="419100"/>
                  </a:moveTo>
                  <a:lnTo>
                    <a:pt x="95250" y="419100"/>
                  </a:lnTo>
                  <a:lnTo>
                    <a:pt x="95250" y="95250"/>
                  </a:lnTo>
                  <a:lnTo>
                    <a:pt x="419100" y="952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308" name="组合 307">
            <a:extLst>
              <a:ext uri="{FF2B5EF4-FFF2-40B4-BE49-F238E27FC236}">
                <a16:creationId xmlns="" xmlns:a16="http://schemas.microsoft.com/office/drawing/2014/main" id="{FB9E563A-E2F3-4A52-888F-3339E04FF766}"/>
              </a:ext>
            </a:extLst>
          </p:cNvPr>
          <p:cNvGrpSpPr/>
          <p:nvPr/>
        </p:nvGrpSpPr>
        <p:grpSpPr>
          <a:xfrm>
            <a:off x="10340340" y="3217544"/>
            <a:ext cx="838200" cy="423862"/>
            <a:chOff x="10340340" y="3217544"/>
            <a:chExt cx="838200" cy="423862"/>
          </a:xfrm>
        </p:grpSpPr>
        <p:sp>
          <p:nvSpPr>
            <p:cNvPr id="188" name="图形 42" descr="投影仪 纯色填充">
              <a:extLst>
                <a:ext uri="{FF2B5EF4-FFF2-40B4-BE49-F238E27FC236}">
                  <a16:creationId xmlns="" xmlns:a16="http://schemas.microsoft.com/office/drawing/2014/main" id="{25D97958-304A-454C-BA74-D82940AC5A3C}"/>
                </a:ext>
              </a:extLst>
            </p:cNvPr>
            <p:cNvSpPr/>
            <p:nvPr/>
          </p:nvSpPr>
          <p:spPr>
            <a:xfrm>
              <a:off x="10340340" y="3217544"/>
              <a:ext cx="838200" cy="423862"/>
            </a:xfrm>
            <a:custGeom>
              <a:avLst/>
              <a:gdLst>
                <a:gd name="connsiteX0" fmla="*/ 762000 w 838200"/>
                <a:gd name="connsiteY0" fmla="*/ 190500 h 423862"/>
                <a:gd name="connsiteX1" fmla="*/ 571500 w 838200"/>
                <a:gd name="connsiteY1" fmla="*/ 190500 h 423862"/>
                <a:gd name="connsiteX2" fmla="*/ 552450 w 838200"/>
                <a:gd name="connsiteY2" fmla="*/ 171450 h 423862"/>
                <a:gd name="connsiteX3" fmla="*/ 571500 w 838200"/>
                <a:gd name="connsiteY3" fmla="*/ 152400 h 423862"/>
                <a:gd name="connsiteX4" fmla="*/ 762000 w 838200"/>
                <a:gd name="connsiteY4" fmla="*/ 152400 h 423862"/>
                <a:gd name="connsiteX5" fmla="*/ 781050 w 838200"/>
                <a:gd name="connsiteY5" fmla="*/ 171450 h 423862"/>
                <a:gd name="connsiteX6" fmla="*/ 762000 w 838200"/>
                <a:gd name="connsiteY6" fmla="*/ 190500 h 423862"/>
                <a:gd name="connsiteX7" fmla="*/ 762000 w 838200"/>
                <a:gd name="connsiteY7" fmla="*/ 285750 h 423862"/>
                <a:gd name="connsiteX8" fmla="*/ 571500 w 838200"/>
                <a:gd name="connsiteY8" fmla="*/ 285750 h 423862"/>
                <a:gd name="connsiteX9" fmla="*/ 552450 w 838200"/>
                <a:gd name="connsiteY9" fmla="*/ 266700 h 423862"/>
                <a:gd name="connsiteX10" fmla="*/ 571500 w 838200"/>
                <a:gd name="connsiteY10" fmla="*/ 247650 h 423862"/>
                <a:gd name="connsiteX11" fmla="*/ 762000 w 838200"/>
                <a:gd name="connsiteY11" fmla="*/ 247650 h 423862"/>
                <a:gd name="connsiteX12" fmla="*/ 781050 w 838200"/>
                <a:gd name="connsiteY12" fmla="*/ 266700 h 423862"/>
                <a:gd name="connsiteX13" fmla="*/ 762000 w 838200"/>
                <a:gd name="connsiteY13" fmla="*/ 285750 h 423862"/>
                <a:gd name="connsiteX14" fmla="*/ 333375 w 838200"/>
                <a:gd name="connsiteY14" fmla="*/ 361950 h 423862"/>
                <a:gd name="connsiteX15" fmla="*/ 171450 w 838200"/>
                <a:gd name="connsiteY15" fmla="*/ 200025 h 423862"/>
                <a:gd name="connsiteX16" fmla="*/ 333375 w 838200"/>
                <a:gd name="connsiteY16" fmla="*/ 38100 h 423862"/>
                <a:gd name="connsiteX17" fmla="*/ 495300 w 838200"/>
                <a:gd name="connsiteY17" fmla="*/ 200025 h 423862"/>
                <a:gd name="connsiteX18" fmla="*/ 333375 w 838200"/>
                <a:gd name="connsiteY18" fmla="*/ 361950 h 423862"/>
                <a:gd name="connsiteX19" fmla="*/ 66675 w 838200"/>
                <a:gd name="connsiteY19" fmla="*/ 147638 h 423862"/>
                <a:gd name="connsiteX20" fmla="*/ 47625 w 838200"/>
                <a:gd name="connsiteY20" fmla="*/ 128588 h 423862"/>
                <a:gd name="connsiteX21" fmla="*/ 66675 w 838200"/>
                <a:gd name="connsiteY21" fmla="*/ 109538 h 423862"/>
                <a:gd name="connsiteX22" fmla="*/ 85725 w 838200"/>
                <a:gd name="connsiteY22" fmla="*/ 128588 h 423862"/>
                <a:gd name="connsiteX23" fmla="*/ 66675 w 838200"/>
                <a:gd name="connsiteY23" fmla="*/ 147638 h 423862"/>
                <a:gd name="connsiteX24" fmla="*/ 800100 w 838200"/>
                <a:gd name="connsiteY24" fmla="*/ 61913 h 423862"/>
                <a:gd name="connsiteX25" fmla="*/ 781050 w 838200"/>
                <a:gd name="connsiteY25" fmla="*/ 61913 h 423862"/>
                <a:gd name="connsiteX26" fmla="*/ 781050 w 838200"/>
                <a:gd name="connsiteY26" fmla="*/ 76200 h 423862"/>
                <a:gd name="connsiteX27" fmla="*/ 762000 w 838200"/>
                <a:gd name="connsiteY27" fmla="*/ 95250 h 423862"/>
                <a:gd name="connsiteX28" fmla="*/ 742950 w 838200"/>
                <a:gd name="connsiteY28" fmla="*/ 76200 h 423862"/>
                <a:gd name="connsiteX29" fmla="*/ 742950 w 838200"/>
                <a:gd name="connsiteY29" fmla="*/ 61913 h 423862"/>
                <a:gd name="connsiteX30" fmla="*/ 685800 w 838200"/>
                <a:gd name="connsiteY30" fmla="*/ 61913 h 423862"/>
                <a:gd name="connsiteX31" fmla="*/ 685800 w 838200"/>
                <a:gd name="connsiteY31" fmla="*/ 76200 h 423862"/>
                <a:gd name="connsiteX32" fmla="*/ 666750 w 838200"/>
                <a:gd name="connsiteY32" fmla="*/ 95250 h 423862"/>
                <a:gd name="connsiteX33" fmla="*/ 647700 w 838200"/>
                <a:gd name="connsiteY33" fmla="*/ 76200 h 423862"/>
                <a:gd name="connsiteX34" fmla="*/ 647700 w 838200"/>
                <a:gd name="connsiteY34" fmla="*/ 61913 h 423862"/>
                <a:gd name="connsiteX35" fmla="*/ 590550 w 838200"/>
                <a:gd name="connsiteY35" fmla="*/ 61913 h 423862"/>
                <a:gd name="connsiteX36" fmla="*/ 590550 w 838200"/>
                <a:gd name="connsiteY36" fmla="*/ 76200 h 423862"/>
                <a:gd name="connsiteX37" fmla="*/ 571500 w 838200"/>
                <a:gd name="connsiteY37" fmla="*/ 95250 h 423862"/>
                <a:gd name="connsiteX38" fmla="*/ 552450 w 838200"/>
                <a:gd name="connsiteY38" fmla="*/ 76200 h 423862"/>
                <a:gd name="connsiteX39" fmla="*/ 552450 w 838200"/>
                <a:gd name="connsiteY39" fmla="*/ 61913 h 423862"/>
                <a:gd name="connsiteX40" fmla="*/ 478155 w 838200"/>
                <a:gd name="connsiteY40" fmla="*/ 61913 h 423862"/>
                <a:gd name="connsiteX41" fmla="*/ 333375 w 838200"/>
                <a:gd name="connsiteY41" fmla="*/ 0 h 423862"/>
                <a:gd name="connsiteX42" fmla="*/ 188595 w 838200"/>
                <a:gd name="connsiteY42" fmla="*/ 61913 h 423862"/>
                <a:gd name="connsiteX43" fmla="*/ 38100 w 838200"/>
                <a:gd name="connsiteY43" fmla="*/ 61913 h 423862"/>
                <a:gd name="connsiteX44" fmla="*/ 0 w 838200"/>
                <a:gd name="connsiteY44" fmla="*/ 100013 h 423862"/>
                <a:gd name="connsiteX45" fmla="*/ 0 w 838200"/>
                <a:gd name="connsiteY45" fmla="*/ 328613 h 423862"/>
                <a:gd name="connsiteX46" fmla="*/ 38100 w 838200"/>
                <a:gd name="connsiteY46" fmla="*/ 366713 h 423862"/>
                <a:gd name="connsiteX47" fmla="*/ 95250 w 838200"/>
                <a:gd name="connsiteY47" fmla="*/ 366713 h 423862"/>
                <a:gd name="connsiteX48" fmla="*/ 76200 w 838200"/>
                <a:gd name="connsiteY48" fmla="*/ 423863 h 423862"/>
                <a:gd name="connsiteX49" fmla="*/ 133350 w 838200"/>
                <a:gd name="connsiteY49" fmla="*/ 423863 h 423862"/>
                <a:gd name="connsiteX50" fmla="*/ 152400 w 838200"/>
                <a:gd name="connsiteY50" fmla="*/ 366713 h 423862"/>
                <a:gd name="connsiteX51" fmla="*/ 222885 w 838200"/>
                <a:gd name="connsiteY51" fmla="*/ 366713 h 423862"/>
                <a:gd name="connsiteX52" fmla="*/ 443865 w 838200"/>
                <a:gd name="connsiteY52" fmla="*/ 366713 h 423862"/>
                <a:gd name="connsiteX53" fmla="*/ 685800 w 838200"/>
                <a:gd name="connsiteY53" fmla="*/ 366713 h 423862"/>
                <a:gd name="connsiteX54" fmla="*/ 704850 w 838200"/>
                <a:gd name="connsiteY54" fmla="*/ 423863 h 423862"/>
                <a:gd name="connsiteX55" fmla="*/ 762000 w 838200"/>
                <a:gd name="connsiteY55" fmla="*/ 423863 h 423862"/>
                <a:gd name="connsiteX56" fmla="*/ 742950 w 838200"/>
                <a:gd name="connsiteY56" fmla="*/ 366713 h 423862"/>
                <a:gd name="connsiteX57" fmla="*/ 800100 w 838200"/>
                <a:gd name="connsiteY57" fmla="*/ 366713 h 423862"/>
                <a:gd name="connsiteX58" fmla="*/ 838200 w 838200"/>
                <a:gd name="connsiteY58" fmla="*/ 328613 h 423862"/>
                <a:gd name="connsiteX59" fmla="*/ 838200 w 838200"/>
                <a:gd name="connsiteY59" fmla="*/ 100013 h 423862"/>
                <a:gd name="connsiteX60" fmla="*/ 800100 w 838200"/>
                <a:gd name="connsiteY60" fmla="*/ 61913 h 423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838200" h="423862">
                  <a:moveTo>
                    <a:pt x="762000" y="190500"/>
                  </a:moveTo>
                  <a:lnTo>
                    <a:pt x="571500" y="190500"/>
                  </a:lnTo>
                  <a:cubicBezTo>
                    <a:pt x="561023" y="190500"/>
                    <a:pt x="552450" y="181928"/>
                    <a:pt x="552450" y="171450"/>
                  </a:cubicBezTo>
                  <a:cubicBezTo>
                    <a:pt x="552450" y="160973"/>
                    <a:pt x="561023" y="152400"/>
                    <a:pt x="571500" y="152400"/>
                  </a:cubicBezTo>
                  <a:lnTo>
                    <a:pt x="762000" y="152400"/>
                  </a:lnTo>
                  <a:cubicBezTo>
                    <a:pt x="772478" y="152400"/>
                    <a:pt x="781050" y="160973"/>
                    <a:pt x="781050" y="171450"/>
                  </a:cubicBezTo>
                  <a:cubicBezTo>
                    <a:pt x="781050" y="181928"/>
                    <a:pt x="772478" y="190500"/>
                    <a:pt x="762000" y="190500"/>
                  </a:cubicBezTo>
                  <a:close/>
                  <a:moveTo>
                    <a:pt x="762000" y="285750"/>
                  </a:moveTo>
                  <a:lnTo>
                    <a:pt x="571500" y="285750"/>
                  </a:lnTo>
                  <a:cubicBezTo>
                    <a:pt x="561023" y="285750"/>
                    <a:pt x="552450" y="277178"/>
                    <a:pt x="552450" y="266700"/>
                  </a:cubicBezTo>
                  <a:cubicBezTo>
                    <a:pt x="552450" y="256223"/>
                    <a:pt x="561023" y="247650"/>
                    <a:pt x="571500" y="247650"/>
                  </a:cubicBezTo>
                  <a:lnTo>
                    <a:pt x="762000" y="247650"/>
                  </a:lnTo>
                  <a:cubicBezTo>
                    <a:pt x="772478" y="247650"/>
                    <a:pt x="781050" y="256223"/>
                    <a:pt x="781050" y="266700"/>
                  </a:cubicBezTo>
                  <a:cubicBezTo>
                    <a:pt x="781050" y="277178"/>
                    <a:pt x="772478" y="285750"/>
                    <a:pt x="762000" y="285750"/>
                  </a:cubicBezTo>
                  <a:close/>
                  <a:moveTo>
                    <a:pt x="333375" y="361950"/>
                  </a:moveTo>
                  <a:cubicBezTo>
                    <a:pt x="243840" y="361950"/>
                    <a:pt x="171450" y="289560"/>
                    <a:pt x="171450" y="200025"/>
                  </a:cubicBezTo>
                  <a:cubicBezTo>
                    <a:pt x="171450" y="110490"/>
                    <a:pt x="243840" y="38100"/>
                    <a:pt x="333375" y="38100"/>
                  </a:cubicBezTo>
                  <a:cubicBezTo>
                    <a:pt x="422910" y="38100"/>
                    <a:pt x="495300" y="110490"/>
                    <a:pt x="495300" y="200025"/>
                  </a:cubicBezTo>
                  <a:cubicBezTo>
                    <a:pt x="495300" y="289560"/>
                    <a:pt x="422910" y="361950"/>
                    <a:pt x="333375" y="361950"/>
                  </a:cubicBezTo>
                  <a:close/>
                  <a:moveTo>
                    <a:pt x="66675" y="147638"/>
                  </a:moveTo>
                  <a:cubicBezTo>
                    <a:pt x="56197" y="147638"/>
                    <a:pt x="47625" y="139065"/>
                    <a:pt x="47625" y="128588"/>
                  </a:cubicBezTo>
                  <a:cubicBezTo>
                    <a:pt x="47625" y="118110"/>
                    <a:pt x="56197" y="109538"/>
                    <a:pt x="66675" y="109538"/>
                  </a:cubicBezTo>
                  <a:cubicBezTo>
                    <a:pt x="77153" y="109538"/>
                    <a:pt x="85725" y="118110"/>
                    <a:pt x="85725" y="128588"/>
                  </a:cubicBezTo>
                  <a:cubicBezTo>
                    <a:pt x="85725" y="139065"/>
                    <a:pt x="77153" y="147638"/>
                    <a:pt x="66675" y="147638"/>
                  </a:cubicBezTo>
                  <a:close/>
                  <a:moveTo>
                    <a:pt x="800100" y="61913"/>
                  </a:moveTo>
                  <a:lnTo>
                    <a:pt x="781050" y="61913"/>
                  </a:lnTo>
                  <a:lnTo>
                    <a:pt x="781050" y="76200"/>
                  </a:lnTo>
                  <a:cubicBezTo>
                    <a:pt x="781050" y="86678"/>
                    <a:pt x="772478" y="95250"/>
                    <a:pt x="762000" y="95250"/>
                  </a:cubicBezTo>
                  <a:cubicBezTo>
                    <a:pt x="751523" y="95250"/>
                    <a:pt x="742950" y="86678"/>
                    <a:pt x="742950" y="76200"/>
                  </a:cubicBezTo>
                  <a:lnTo>
                    <a:pt x="742950" y="61913"/>
                  </a:lnTo>
                  <a:lnTo>
                    <a:pt x="685800" y="61913"/>
                  </a:lnTo>
                  <a:lnTo>
                    <a:pt x="685800" y="76200"/>
                  </a:lnTo>
                  <a:cubicBezTo>
                    <a:pt x="685800" y="86678"/>
                    <a:pt x="677228" y="95250"/>
                    <a:pt x="666750" y="95250"/>
                  </a:cubicBezTo>
                  <a:cubicBezTo>
                    <a:pt x="656273" y="95250"/>
                    <a:pt x="647700" y="86678"/>
                    <a:pt x="647700" y="76200"/>
                  </a:cubicBezTo>
                  <a:lnTo>
                    <a:pt x="647700" y="61913"/>
                  </a:lnTo>
                  <a:lnTo>
                    <a:pt x="590550" y="61913"/>
                  </a:lnTo>
                  <a:lnTo>
                    <a:pt x="590550" y="76200"/>
                  </a:lnTo>
                  <a:cubicBezTo>
                    <a:pt x="590550" y="86678"/>
                    <a:pt x="581978" y="95250"/>
                    <a:pt x="571500" y="95250"/>
                  </a:cubicBezTo>
                  <a:cubicBezTo>
                    <a:pt x="561023" y="95250"/>
                    <a:pt x="552450" y="86678"/>
                    <a:pt x="552450" y="76200"/>
                  </a:cubicBezTo>
                  <a:lnTo>
                    <a:pt x="552450" y="61913"/>
                  </a:lnTo>
                  <a:lnTo>
                    <a:pt x="478155" y="61913"/>
                  </a:lnTo>
                  <a:cubicBezTo>
                    <a:pt x="440055" y="21908"/>
                    <a:pt x="388620" y="0"/>
                    <a:pt x="333375" y="0"/>
                  </a:cubicBezTo>
                  <a:cubicBezTo>
                    <a:pt x="279083" y="0"/>
                    <a:pt x="226695" y="21908"/>
                    <a:pt x="188595" y="61913"/>
                  </a:cubicBezTo>
                  <a:lnTo>
                    <a:pt x="38100" y="61913"/>
                  </a:lnTo>
                  <a:cubicBezTo>
                    <a:pt x="17145" y="61913"/>
                    <a:pt x="0" y="79057"/>
                    <a:pt x="0" y="100013"/>
                  </a:cubicBezTo>
                  <a:lnTo>
                    <a:pt x="0" y="328613"/>
                  </a:lnTo>
                  <a:cubicBezTo>
                    <a:pt x="0" y="349568"/>
                    <a:pt x="17145" y="366713"/>
                    <a:pt x="38100" y="366713"/>
                  </a:cubicBezTo>
                  <a:lnTo>
                    <a:pt x="95250" y="366713"/>
                  </a:lnTo>
                  <a:lnTo>
                    <a:pt x="76200" y="423863"/>
                  </a:lnTo>
                  <a:lnTo>
                    <a:pt x="133350" y="423863"/>
                  </a:lnTo>
                  <a:lnTo>
                    <a:pt x="152400" y="366713"/>
                  </a:lnTo>
                  <a:lnTo>
                    <a:pt x="222885" y="366713"/>
                  </a:lnTo>
                  <a:cubicBezTo>
                    <a:pt x="289560" y="411480"/>
                    <a:pt x="377190" y="411480"/>
                    <a:pt x="443865" y="366713"/>
                  </a:cubicBezTo>
                  <a:lnTo>
                    <a:pt x="685800" y="366713"/>
                  </a:lnTo>
                  <a:lnTo>
                    <a:pt x="704850" y="423863"/>
                  </a:lnTo>
                  <a:lnTo>
                    <a:pt x="762000" y="423863"/>
                  </a:lnTo>
                  <a:lnTo>
                    <a:pt x="742950" y="366713"/>
                  </a:lnTo>
                  <a:lnTo>
                    <a:pt x="800100" y="366713"/>
                  </a:lnTo>
                  <a:cubicBezTo>
                    <a:pt x="821055" y="366713"/>
                    <a:pt x="838200" y="349568"/>
                    <a:pt x="838200" y="328613"/>
                  </a:cubicBezTo>
                  <a:lnTo>
                    <a:pt x="838200" y="100013"/>
                  </a:lnTo>
                  <a:cubicBezTo>
                    <a:pt x="838200" y="78105"/>
                    <a:pt x="821055" y="61913"/>
                    <a:pt x="800100" y="61913"/>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89" name="图形 42" descr="投影仪 纯色填充">
              <a:extLst>
                <a:ext uri="{FF2B5EF4-FFF2-40B4-BE49-F238E27FC236}">
                  <a16:creationId xmlns="" xmlns:a16="http://schemas.microsoft.com/office/drawing/2014/main" id="{25D97958-304A-454C-BA74-D82940AC5A3C}"/>
                </a:ext>
              </a:extLst>
            </p:cNvPr>
            <p:cNvSpPr/>
            <p:nvPr/>
          </p:nvSpPr>
          <p:spPr>
            <a:xfrm>
              <a:off x="10553700" y="3294697"/>
              <a:ext cx="240030" cy="240030"/>
            </a:xfrm>
            <a:custGeom>
              <a:avLst/>
              <a:gdLst>
                <a:gd name="connsiteX0" fmla="*/ 240030 w 240030"/>
                <a:gd name="connsiteY0" fmla="*/ 120015 h 240030"/>
                <a:gd name="connsiteX1" fmla="*/ 120015 w 240030"/>
                <a:gd name="connsiteY1" fmla="*/ 240030 h 240030"/>
                <a:gd name="connsiteX2" fmla="*/ 0 w 240030"/>
                <a:gd name="connsiteY2" fmla="*/ 120015 h 240030"/>
                <a:gd name="connsiteX3" fmla="*/ 120015 w 240030"/>
                <a:gd name="connsiteY3" fmla="*/ 0 h 240030"/>
                <a:gd name="connsiteX4" fmla="*/ 240030 w 240030"/>
                <a:gd name="connsiteY4" fmla="*/ 120015 h 240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030" h="240030">
                  <a:moveTo>
                    <a:pt x="240030" y="120015"/>
                  </a:moveTo>
                  <a:cubicBezTo>
                    <a:pt x="240030" y="186297"/>
                    <a:pt x="186297" y="240030"/>
                    <a:pt x="120015" y="240030"/>
                  </a:cubicBezTo>
                  <a:cubicBezTo>
                    <a:pt x="53733" y="240030"/>
                    <a:pt x="0" y="186297"/>
                    <a:pt x="0" y="120015"/>
                  </a:cubicBezTo>
                  <a:cubicBezTo>
                    <a:pt x="0" y="53733"/>
                    <a:pt x="53733" y="0"/>
                    <a:pt x="120015" y="0"/>
                  </a:cubicBezTo>
                  <a:cubicBezTo>
                    <a:pt x="186297" y="0"/>
                    <a:pt x="240030" y="53733"/>
                    <a:pt x="240030" y="120015"/>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81" name="组合 280">
            <a:extLst>
              <a:ext uri="{FF2B5EF4-FFF2-40B4-BE49-F238E27FC236}">
                <a16:creationId xmlns="" xmlns:a16="http://schemas.microsoft.com/office/drawing/2014/main" id="{03C7FC6D-3F82-4BE9-82FF-F81404CC5108}"/>
              </a:ext>
            </a:extLst>
          </p:cNvPr>
          <p:cNvGrpSpPr/>
          <p:nvPr/>
        </p:nvGrpSpPr>
        <p:grpSpPr>
          <a:xfrm>
            <a:off x="1099185" y="4192905"/>
            <a:ext cx="666750" cy="666750"/>
            <a:chOff x="1099185" y="4192905"/>
            <a:chExt cx="666750" cy="666750"/>
          </a:xfrm>
        </p:grpSpPr>
        <p:sp>
          <p:nvSpPr>
            <p:cNvPr id="190" name="图形 44" descr="QR 代码 纯色填充">
              <a:extLst>
                <a:ext uri="{FF2B5EF4-FFF2-40B4-BE49-F238E27FC236}">
                  <a16:creationId xmlns="" xmlns:a16="http://schemas.microsoft.com/office/drawing/2014/main" id="{0EBED3BE-B4CF-4057-9890-8C3F7ACB98DB}"/>
                </a:ext>
              </a:extLst>
            </p:cNvPr>
            <p:cNvSpPr/>
            <p:nvPr/>
          </p:nvSpPr>
          <p:spPr>
            <a:xfrm>
              <a:off x="1099185" y="4192905"/>
              <a:ext cx="190500" cy="190500"/>
            </a:xfrm>
            <a:custGeom>
              <a:avLst/>
              <a:gdLst>
                <a:gd name="connsiteX0" fmla="*/ 133350 w 190500"/>
                <a:gd name="connsiteY0" fmla="*/ 57150 h 190500"/>
                <a:gd name="connsiteX1" fmla="*/ 133350 w 190500"/>
                <a:gd name="connsiteY1" fmla="*/ 133350 h 190500"/>
                <a:gd name="connsiteX2" fmla="*/ 57150 w 190500"/>
                <a:gd name="connsiteY2" fmla="*/ 133350 h 190500"/>
                <a:gd name="connsiteX3" fmla="*/ 57150 w 190500"/>
                <a:gd name="connsiteY3" fmla="*/ 57150 h 190500"/>
                <a:gd name="connsiteX4" fmla="*/ 133350 w 190500"/>
                <a:gd name="connsiteY4" fmla="*/ 57150 h 190500"/>
                <a:gd name="connsiteX5" fmla="*/ 190500 w 190500"/>
                <a:gd name="connsiteY5" fmla="*/ 0 h 190500"/>
                <a:gd name="connsiteX6" fmla="*/ 0 w 190500"/>
                <a:gd name="connsiteY6" fmla="*/ 0 h 190500"/>
                <a:gd name="connsiteX7" fmla="*/ 0 w 190500"/>
                <a:gd name="connsiteY7" fmla="*/ 190500 h 190500"/>
                <a:gd name="connsiteX8" fmla="*/ 190500 w 190500"/>
                <a:gd name="connsiteY8" fmla="*/ 190500 h 190500"/>
                <a:gd name="connsiteX9" fmla="*/ 190500 w 190500"/>
                <a:gd name="connsiteY9" fmla="*/ 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500" h="190500">
                  <a:moveTo>
                    <a:pt x="133350" y="57150"/>
                  </a:moveTo>
                  <a:lnTo>
                    <a:pt x="133350" y="133350"/>
                  </a:lnTo>
                  <a:lnTo>
                    <a:pt x="57150" y="133350"/>
                  </a:lnTo>
                  <a:lnTo>
                    <a:pt x="57150" y="57150"/>
                  </a:lnTo>
                  <a:lnTo>
                    <a:pt x="133350" y="57150"/>
                  </a:lnTo>
                  <a:close/>
                  <a:moveTo>
                    <a:pt x="190500" y="0"/>
                  </a:moveTo>
                  <a:lnTo>
                    <a:pt x="0" y="0"/>
                  </a:lnTo>
                  <a:lnTo>
                    <a:pt x="0" y="190500"/>
                  </a:lnTo>
                  <a:lnTo>
                    <a:pt x="190500" y="190500"/>
                  </a:lnTo>
                  <a:lnTo>
                    <a:pt x="190500"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91" name="图形 44" descr="QR 代码 纯色填充">
              <a:extLst>
                <a:ext uri="{FF2B5EF4-FFF2-40B4-BE49-F238E27FC236}">
                  <a16:creationId xmlns="" xmlns:a16="http://schemas.microsoft.com/office/drawing/2014/main" id="{0EBED3BE-B4CF-4057-9890-8C3F7ACB98DB}"/>
                </a:ext>
              </a:extLst>
            </p:cNvPr>
            <p:cNvSpPr/>
            <p:nvPr/>
          </p:nvSpPr>
          <p:spPr>
            <a:xfrm>
              <a:off x="1099185" y="4669155"/>
              <a:ext cx="190500" cy="190500"/>
            </a:xfrm>
            <a:custGeom>
              <a:avLst/>
              <a:gdLst>
                <a:gd name="connsiteX0" fmla="*/ 133350 w 190500"/>
                <a:gd name="connsiteY0" fmla="*/ 57150 h 190500"/>
                <a:gd name="connsiteX1" fmla="*/ 133350 w 190500"/>
                <a:gd name="connsiteY1" fmla="*/ 133350 h 190500"/>
                <a:gd name="connsiteX2" fmla="*/ 57150 w 190500"/>
                <a:gd name="connsiteY2" fmla="*/ 133350 h 190500"/>
                <a:gd name="connsiteX3" fmla="*/ 57150 w 190500"/>
                <a:gd name="connsiteY3" fmla="*/ 57150 h 190500"/>
                <a:gd name="connsiteX4" fmla="*/ 133350 w 190500"/>
                <a:gd name="connsiteY4" fmla="*/ 57150 h 190500"/>
                <a:gd name="connsiteX5" fmla="*/ 190500 w 190500"/>
                <a:gd name="connsiteY5" fmla="*/ 0 h 190500"/>
                <a:gd name="connsiteX6" fmla="*/ 0 w 190500"/>
                <a:gd name="connsiteY6" fmla="*/ 0 h 190500"/>
                <a:gd name="connsiteX7" fmla="*/ 0 w 190500"/>
                <a:gd name="connsiteY7" fmla="*/ 190500 h 190500"/>
                <a:gd name="connsiteX8" fmla="*/ 190500 w 190500"/>
                <a:gd name="connsiteY8" fmla="*/ 190500 h 190500"/>
                <a:gd name="connsiteX9" fmla="*/ 190500 w 190500"/>
                <a:gd name="connsiteY9" fmla="*/ 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500" h="190500">
                  <a:moveTo>
                    <a:pt x="133350" y="57150"/>
                  </a:moveTo>
                  <a:lnTo>
                    <a:pt x="133350" y="133350"/>
                  </a:lnTo>
                  <a:lnTo>
                    <a:pt x="57150" y="133350"/>
                  </a:lnTo>
                  <a:lnTo>
                    <a:pt x="57150" y="57150"/>
                  </a:lnTo>
                  <a:lnTo>
                    <a:pt x="133350" y="57150"/>
                  </a:lnTo>
                  <a:close/>
                  <a:moveTo>
                    <a:pt x="190500" y="0"/>
                  </a:moveTo>
                  <a:lnTo>
                    <a:pt x="0" y="0"/>
                  </a:lnTo>
                  <a:lnTo>
                    <a:pt x="0" y="190500"/>
                  </a:lnTo>
                  <a:lnTo>
                    <a:pt x="190500" y="190500"/>
                  </a:lnTo>
                  <a:lnTo>
                    <a:pt x="190500"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92" name="图形 44" descr="QR 代码 纯色填充">
              <a:extLst>
                <a:ext uri="{FF2B5EF4-FFF2-40B4-BE49-F238E27FC236}">
                  <a16:creationId xmlns="" xmlns:a16="http://schemas.microsoft.com/office/drawing/2014/main" id="{0EBED3BE-B4CF-4057-9890-8C3F7ACB98DB}"/>
                </a:ext>
              </a:extLst>
            </p:cNvPr>
            <p:cNvSpPr/>
            <p:nvPr/>
          </p:nvSpPr>
          <p:spPr>
            <a:xfrm>
              <a:off x="1575435" y="4192905"/>
              <a:ext cx="190500" cy="190500"/>
            </a:xfrm>
            <a:custGeom>
              <a:avLst/>
              <a:gdLst>
                <a:gd name="connsiteX0" fmla="*/ 133350 w 190500"/>
                <a:gd name="connsiteY0" fmla="*/ 57150 h 190500"/>
                <a:gd name="connsiteX1" fmla="*/ 133350 w 190500"/>
                <a:gd name="connsiteY1" fmla="*/ 133350 h 190500"/>
                <a:gd name="connsiteX2" fmla="*/ 57150 w 190500"/>
                <a:gd name="connsiteY2" fmla="*/ 133350 h 190500"/>
                <a:gd name="connsiteX3" fmla="*/ 57150 w 190500"/>
                <a:gd name="connsiteY3" fmla="*/ 57150 h 190500"/>
                <a:gd name="connsiteX4" fmla="*/ 133350 w 190500"/>
                <a:gd name="connsiteY4" fmla="*/ 57150 h 190500"/>
                <a:gd name="connsiteX5" fmla="*/ 190500 w 190500"/>
                <a:gd name="connsiteY5" fmla="*/ 0 h 190500"/>
                <a:gd name="connsiteX6" fmla="*/ 0 w 190500"/>
                <a:gd name="connsiteY6" fmla="*/ 0 h 190500"/>
                <a:gd name="connsiteX7" fmla="*/ 0 w 190500"/>
                <a:gd name="connsiteY7" fmla="*/ 190500 h 190500"/>
                <a:gd name="connsiteX8" fmla="*/ 190500 w 190500"/>
                <a:gd name="connsiteY8" fmla="*/ 190500 h 190500"/>
                <a:gd name="connsiteX9" fmla="*/ 190500 w 190500"/>
                <a:gd name="connsiteY9" fmla="*/ 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500" h="190500">
                  <a:moveTo>
                    <a:pt x="133350" y="57150"/>
                  </a:moveTo>
                  <a:lnTo>
                    <a:pt x="133350" y="133350"/>
                  </a:lnTo>
                  <a:lnTo>
                    <a:pt x="57150" y="133350"/>
                  </a:lnTo>
                  <a:lnTo>
                    <a:pt x="57150" y="57150"/>
                  </a:lnTo>
                  <a:lnTo>
                    <a:pt x="133350" y="57150"/>
                  </a:lnTo>
                  <a:close/>
                  <a:moveTo>
                    <a:pt x="190500" y="0"/>
                  </a:moveTo>
                  <a:lnTo>
                    <a:pt x="0" y="0"/>
                  </a:lnTo>
                  <a:lnTo>
                    <a:pt x="0" y="190500"/>
                  </a:lnTo>
                  <a:lnTo>
                    <a:pt x="190500" y="190500"/>
                  </a:lnTo>
                  <a:lnTo>
                    <a:pt x="190500"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93" name="图形 44" descr="QR 代码 纯色填充">
              <a:extLst>
                <a:ext uri="{FF2B5EF4-FFF2-40B4-BE49-F238E27FC236}">
                  <a16:creationId xmlns="" xmlns:a16="http://schemas.microsoft.com/office/drawing/2014/main" id="{0EBED3BE-B4CF-4057-9890-8C3F7ACB98DB}"/>
                </a:ext>
              </a:extLst>
            </p:cNvPr>
            <p:cNvSpPr/>
            <p:nvPr/>
          </p:nvSpPr>
          <p:spPr>
            <a:xfrm>
              <a:off x="1213485" y="4192905"/>
              <a:ext cx="304800" cy="304800"/>
            </a:xfrm>
            <a:custGeom>
              <a:avLst/>
              <a:gdLst>
                <a:gd name="connsiteX0" fmla="*/ 190500 w 304800"/>
                <a:gd name="connsiteY0" fmla="*/ 304800 h 304800"/>
                <a:gd name="connsiteX1" fmla="*/ 0 w 304800"/>
                <a:gd name="connsiteY1" fmla="*/ 304800 h 304800"/>
                <a:gd name="connsiteX2" fmla="*/ 0 w 304800"/>
                <a:gd name="connsiteY2" fmla="*/ 247650 h 304800"/>
                <a:gd name="connsiteX3" fmla="*/ 133350 w 304800"/>
                <a:gd name="connsiteY3" fmla="*/ 247650 h 304800"/>
                <a:gd name="connsiteX4" fmla="*/ 133350 w 304800"/>
                <a:gd name="connsiteY4" fmla="*/ 0 h 304800"/>
                <a:gd name="connsiteX5" fmla="*/ 304800 w 304800"/>
                <a:gd name="connsiteY5" fmla="*/ 0 h 304800"/>
                <a:gd name="connsiteX6" fmla="*/ 304800 w 304800"/>
                <a:gd name="connsiteY6" fmla="*/ 57150 h 304800"/>
                <a:gd name="connsiteX7" fmla="*/ 190500 w 304800"/>
                <a:gd name="connsiteY7" fmla="*/ 5715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4800" h="304800">
                  <a:moveTo>
                    <a:pt x="190500" y="304800"/>
                  </a:moveTo>
                  <a:lnTo>
                    <a:pt x="0" y="304800"/>
                  </a:lnTo>
                  <a:lnTo>
                    <a:pt x="0" y="247650"/>
                  </a:lnTo>
                  <a:lnTo>
                    <a:pt x="133350" y="247650"/>
                  </a:lnTo>
                  <a:lnTo>
                    <a:pt x="133350" y="0"/>
                  </a:lnTo>
                  <a:lnTo>
                    <a:pt x="304800" y="0"/>
                  </a:lnTo>
                  <a:lnTo>
                    <a:pt x="304800" y="57150"/>
                  </a:lnTo>
                  <a:lnTo>
                    <a:pt x="190500" y="571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94" name="图形 44" descr="QR 代码 纯色填充">
              <a:extLst>
                <a:ext uri="{FF2B5EF4-FFF2-40B4-BE49-F238E27FC236}">
                  <a16:creationId xmlns="" xmlns:a16="http://schemas.microsoft.com/office/drawing/2014/main" id="{0EBED3BE-B4CF-4057-9890-8C3F7ACB98DB}"/>
                </a:ext>
              </a:extLst>
            </p:cNvPr>
            <p:cNvSpPr/>
            <p:nvPr/>
          </p:nvSpPr>
          <p:spPr>
            <a:xfrm>
              <a:off x="1461135" y="4307205"/>
              <a:ext cx="57150" cy="76200"/>
            </a:xfrm>
            <a:custGeom>
              <a:avLst/>
              <a:gdLst>
                <a:gd name="connsiteX0" fmla="*/ 0 w 57150"/>
                <a:gd name="connsiteY0" fmla="*/ 0 h 76200"/>
                <a:gd name="connsiteX1" fmla="*/ 57150 w 57150"/>
                <a:gd name="connsiteY1" fmla="*/ 0 h 76200"/>
                <a:gd name="connsiteX2" fmla="*/ 57150 w 57150"/>
                <a:gd name="connsiteY2" fmla="*/ 76200 h 76200"/>
                <a:gd name="connsiteX3" fmla="*/ 0 w 57150"/>
                <a:gd name="connsiteY3" fmla="*/ 76200 h 76200"/>
              </a:gdLst>
              <a:ahLst/>
              <a:cxnLst>
                <a:cxn ang="0">
                  <a:pos x="connsiteX0" y="connsiteY0"/>
                </a:cxn>
                <a:cxn ang="0">
                  <a:pos x="connsiteX1" y="connsiteY1"/>
                </a:cxn>
                <a:cxn ang="0">
                  <a:pos x="connsiteX2" y="connsiteY2"/>
                </a:cxn>
                <a:cxn ang="0">
                  <a:pos x="connsiteX3" y="connsiteY3"/>
                </a:cxn>
              </a:cxnLst>
              <a:rect l="l" t="t" r="r" b="b"/>
              <a:pathLst>
                <a:path w="57150" h="76200">
                  <a:moveTo>
                    <a:pt x="0" y="0"/>
                  </a:moveTo>
                  <a:lnTo>
                    <a:pt x="57150" y="0"/>
                  </a:lnTo>
                  <a:lnTo>
                    <a:pt x="57150" y="76200"/>
                  </a:lnTo>
                  <a:lnTo>
                    <a:pt x="0" y="762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95" name="图形 44" descr="QR 代码 纯色填充">
              <a:extLst>
                <a:ext uri="{FF2B5EF4-FFF2-40B4-BE49-F238E27FC236}">
                  <a16:creationId xmlns="" xmlns:a16="http://schemas.microsoft.com/office/drawing/2014/main" id="{0EBED3BE-B4CF-4057-9890-8C3F7ACB98DB}"/>
                </a:ext>
              </a:extLst>
            </p:cNvPr>
            <p:cNvSpPr/>
            <p:nvPr/>
          </p:nvSpPr>
          <p:spPr>
            <a:xfrm>
              <a:off x="1346835" y="4440555"/>
              <a:ext cx="419100" cy="285750"/>
            </a:xfrm>
            <a:custGeom>
              <a:avLst/>
              <a:gdLst>
                <a:gd name="connsiteX0" fmla="*/ 104775 w 419100"/>
                <a:gd name="connsiteY0" fmla="*/ 285750 h 285750"/>
                <a:gd name="connsiteX1" fmla="*/ 0 w 419100"/>
                <a:gd name="connsiteY1" fmla="*/ 285750 h 285750"/>
                <a:gd name="connsiteX2" fmla="*/ 0 w 419100"/>
                <a:gd name="connsiteY2" fmla="*/ 114300 h 285750"/>
                <a:gd name="connsiteX3" fmla="*/ 114300 w 419100"/>
                <a:gd name="connsiteY3" fmla="*/ 114300 h 285750"/>
                <a:gd name="connsiteX4" fmla="*/ 114300 w 419100"/>
                <a:gd name="connsiteY4" fmla="*/ 0 h 285750"/>
                <a:gd name="connsiteX5" fmla="*/ 285750 w 419100"/>
                <a:gd name="connsiteY5" fmla="*/ 0 h 285750"/>
                <a:gd name="connsiteX6" fmla="*/ 285750 w 419100"/>
                <a:gd name="connsiteY6" fmla="*/ 114300 h 285750"/>
                <a:gd name="connsiteX7" fmla="*/ 419100 w 419100"/>
                <a:gd name="connsiteY7" fmla="*/ 114300 h 285750"/>
                <a:gd name="connsiteX8" fmla="*/ 419100 w 419100"/>
                <a:gd name="connsiteY8" fmla="*/ 171450 h 285750"/>
                <a:gd name="connsiteX9" fmla="*/ 228600 w 419100"/>
                <a:gd name="connsiteY9" fmla="*/ 171450 h 285750"/>
                <a:gd name="connsiteX10" fmla="*/ 228600 w 419100"/>
                <a:gd name="connsiteY10" fmla="*/ 57150 h 285750"/>
                <a:gd name="connsiteX11" fmla="*/ 171450 w 419100"/>
                <a:gd name="connsiteY11" fmla="*/ 57150 h 285750"/>
                <a:gd name="connsiteX12" fmla="*/ 171450 w 419100"/>
                <a:gd name="connsiteY12" fmla="*/ 171450 h 285750"/>
                <a:gd name="connsiteX13" fmla="*/ 57150 w 419100"/>
                <a:gd name="connsiteY13" fmla="*/ 171450 h 285750"/>
                <a:gd name="connsiteX14" fmla="*/ 57150 w 419100"/>
                <a:gd name="connsiteY14" fmla="*/ 228600 h 285750"/>
                <a:gd name="connsiteX15" fmla="*/ 104775 w 419100"/>
                <a:gd name="connsiteY15" fmla="*/ 22860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19100" h="285750">
                  <a:moveTo>
                    <a:pt x="104775" y="285750"/>
                  </a:moveTo>
                  <a:lnTo>
                    <a:pt x="0" y="285750"/>
                  </a:lnTo>
                  <a:lnTo>
                    <a:pt x="0" y="114300"/>
                  </a:lnTo>
                  <a:lnTo>
                    <a:pt x="114300" y="114300"/>
                  </a:lnTo>
                  <a:lnTo>
                    <a:pt x="114300" y="0"/>
                  </a:lnTo>
                  <a:lnTo>
                    <a:pt x="285750" y="0"/>
                  </a:lnTo>
                  <a:lnTo>
                    <a:pt x="285750" y="114300"/>
                  </a:lnTo>
                  <a:lnTo>
                    <a:pt x="419100" y="114300"/>
                  </a:lnTo>
                  <a:lnTo>
                    <a:pt x="419100" y="171450"/>
                  </a:lnTo>
                  <a:lnTo>
                    <a:pt x="228600" y="171450"/>
                  </a:lnTo>
                  <a:lnTo>
                    <a:pt x="228600" y="57150"/>
                  </a:lnTo>
                  <a:lnTo>
                    <a:pt x="171450" y="57150"/>
                  </a:lnTo>
                  <a:lnTo>
                    <a:pt x="171450" y="171450"/>
                  </a:lnTo>
                  <a:lnTo>
                    <a:pt x="57150" y="171450"/>
                  </a:lnTo>
                  <a:lnTo>
                    <a:pt x="57150" y="228600"/>
                  </a:lnTo>
                  <a:lnTo>
                    <a:pt x="104775" y="2286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96" name="图形 44" descr="QR 代码 纯色填充">
              <a:extLst>
                <a:ext uri="{FF2B5EF4-FFF2-40B4-BE49-F238E27FC236}">
                  <a16:creationId xmlns="" xmlns:a16="http://schemas.microsoft.com/office/drawing/2014/main" id="{0EBED3BE-B4CF-4057-9890-8C3F7ACB98DB}"/>
                </a:ext>
              </a:extLst>
            </p:cNvPr>
            <p:cNvSpPr/>
            <p:nvPr/>
          </p:nvSpPr>
          <p:spPr>
            <a:xfrm>
              <a:off x="1099185" y="4440555"/>
              <a:ext cx="190500" cy="171450"/>
            </a:xfrm>
            <a:custGeom>
              <a:avLst/>
              <a:gdLst>
                <a:gd name="connsiteX0" fmla="*/ 190500 w 190500"/>
                <a:gd name="connsiteY0" fmla="*/ 171450 h 171450"/>
                <a:gd name="connsiteX1" fmla="*/ 0 w 190500"/>
                <a:gd name="connsiteY1" fmla="*/ 171450 h 171450"/>
                <a:gd name="connsiteX2" fmla="*/ 0 w 190500"/>
                <a:gd name="connsiteY2" fmla="*/ 0 h 171450"/>
                <a:gd name="connsiteX3" fmla="*/ 57150 w 190500"/>
                <a:gd name="connsiteY3" fmla="*/ 0 h 171450"/>
                <a:gd name="connsiteX4" fmla="*/ 57150 w 190500"/>
                <a:gd name="connsiteY4" fmla="*/ 114300 h 171450"/>
                <a:gd name="connsiteX5" fmla="*/ 190500 w 190500"/>
                <a:gd name="connsiteY5" fmla="*/ 11430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0" h="171450">
                  <a:moveTo>
                    <a:pt x="190500" y="171450"/>
                  </a:moveTo>
                  <a:lnTo>
                    <a:pt x="0" y="171450"/>
                  </a:lnTo>
                  <a:lnTo>
                    <a:pt x="0" y="0"/>
                  </a:lnTo>
                  <a:lnTo>
                    <a:pt x="57150" y="0"/>
                  </a:lnTo>
                  <a:lnTo>
                    <a:pt x="57150" y="114300"/>
                  </a:lnTo>
                  <a:lnTo>
                    <a:pt x="190500" y="1143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97" name="图形 44" descr="QR 代码 纯色填充">
              <a:extLst>
                <a:ext uri="{FF2B5EF4-FFF2-40B4-BE49-F238E27FC236}">
                  <a16:creationId xmlns="" xmlns:a16="http://schemas.microsoft.com/office/drawing/2014/main" id="{0EBED3BE-B4CF-4057-9890-8C3F7ACB98DB}"/>
                </a:ext>
              </a:extLst>
            </p:cNvPr>
            <p:cNvSpPr/>
            <p:nvPr/>
          </p:nvSpPr>
          <p:spPr>
            <a:xfrm>
              <a:off x="1346835" y="4669155"/>
              <a:ext cx="228600" cy="190500"/>
            </a:xfrm>
            <a:custGeom>
              <a:avLst/>
              <a:gdLst>
                <a:gd name="connsiteX0" fmla="*/ 228600 w 228600"/>
                <a:gd name="connsiteY0" fmla="*/ 190500 h 190500"/>
                <a:gd name="connsiteX1" fmla="*/ 0 w 228600"/>
                <a:gd name="connsiteY1" fmla="*/ 190500 h 190500"/>
                <a:gd name="connsiteX2" fmla="*/ 0 w 228600"/>
                <a:gd name="connsiteY2" fmla="*/ 133350 h 190500"/>
                <a:gd name="connsiteX3" fmla="*/ 171450 w 228600"/>
                <a:gd name="connsiteY3" fmla="*/ 133350 h 190500"/>
                <a:gd name="connsiteX4" fmla="*/ 171450 w 228600"/>
                <a:gd name="connsiteY4" fmla="*/ 0 h 190500"/>
                <a:gd name="connsiteX5" fmla="*/ 228600 w 228600"/>
                <a:gd name="connsiteY5" fmla="*/ 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600" h="190500">
                  <a:moveTo>
                    <a:pt x="228600" y="190500"/>
                  </a:moveTo>
                  <a:lnTo>
                    <a:pt x="0" y="190500"/>
                  </a:lnTo>
                  <a:lnTo>
                    <a:pt x="0" y="133350"/>
                  </a:lnTo>
                  <a:lnTo>
                    <a:pt x="171450" y="133350"/>
                  </a:lnTo>
                  <a:lnTo>
                    <a:pt x="171450" y="0"/>
                  </a:lnTo>
                  <a:lnTo>
                    <a:pt x="228600"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98" name="图形 44" descr="QR 代码 纯色填充">
              <a:extLst>
                <a:ext uri="{FF2B5EF4-FFF2-40B4-BE49-F238E27FC236}">
                  <a16:creationId xmlns="" xmlns:a16="http://schemas.microsoft.com/office/drawing/2014/main" id="{0EBED3BE-B4CF-4057-9890-8C3F7ACB98DB}"/>
                </a:ext>
              </a:extLst>
            </p:cNvPr>
            <p:cNvSpPr/>
            <p:nvPr/>
          </p:nvSpPr>
          <p:spPr>
            <a:xfrm>
              <a:off x="1689735" y="4440555"/>
              <a:ext cx="76200" cy="57150"/>
            </a:xfrm>
            <a:custGeom>
              <a:avLst/>
              <a:gdLst>
                <a:gd name="connsiteX0" fmla="*/ 0 w 76200"/>
                <a:gd name="connsiteY0" fmla="*/ 0 h 57150"/>
                <a:gd name="connsiteX1" fmla="*/ 76200 w 76200"/>
                <a:gd name="connsiteY1" fmla="*/ 0 h 57150"/>
                <a:gd name="connsiteX2" fmla="*/ 76200 w 76200"/>
                <a:gd name="connsiteY2" fmla="*/ 57150 h 57150"/>
                <a:gd name="connsiteX3" fmla="*/ 0 w 76200"/>
                <a:gd name="connsiteY3" fmla="*/ 57150 h 57150"/>
              </a:gdLst>
              <a:ahLst/>
              <a:cxnLst>
                <a:cxn ang="0">
                  <a:pos x="connsiteX0" y="connsiteY0"/>
                </a:cxn>
                <a:cxn ang="0">
                  <a:pos x="connsiteX1" y="connsiteY1"/>
                </a:cxn>
                <a:cxn ang="0">
                  <a:pos x="connsiteX2" y="connsiteY2"/>
                </a:cxn>
                <a:cxn ang="0">
                  <a:pos x="connsiteX3" y="connsiteY3"/>
                </a:cxn>
              </a:cxnLst>
              <a:rect l="l" t="t" r="r" b="b"/>
              <a:pathLst>
                <a:path w="76200" h="57150">
                  <a:moveTo>
                    <a:pt x="0" y="0"/>
                  </a:moveTo>
                  <a:lnTo>
                    <a:pt x="76200" y="0"/>
                  </a:lnTo>
                  <a:lnTo>
                    <a:pt x="76200" y="57150"/>
                  </a:lnTo>
                  <a:lnTo>
                    <a:pt x="0" y="571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99" name="图形 44" descr="QR 代码 纯色填充">
              <a:extLst>
                <a:ext uri="{FF2B5EF4-FFF2-40B4-BE49-F238E27FC236}">
                  <a16:creationId xmlns="" xmlns:a16="http://schemas.microsoft.com/office/drawing/2014/main" id="{0EBED3BE-B4CF-4057-9890-8C3F7ACB98DB}"/>
                </a:ext>
              </a:extLst>
            </p:cNvPr>
            <p:cNvSpPr/>
            <p:nvPr/>
          </p:nvSpPr>
          <p:spPr>
            <a:xfrm>
              <a:off x="1632585" y="4669155"/>
              <a:ext cx="133350" cy="190500"/>
            </a:xfrm>
            <a:custGeom>
              <a:avLst/>
              <a:gdLst>
                <a:gd name="connsiteX0" fmla="*/ 133350 w 133350"/>
                <a:gd name="connsiteY0" fmla="*/ 190500 h 190500"/>
                <a:gd name="connsiteX1" fmla="*/ 0 w 133350"/>
                <a:gd name="connsiteY1" fmla="*/ 190500 h 190500"/>
                <a:gd name="connsiteX2" fmla="*/ 0 w 133350"/>
                <a:gd name="connsiteY2" fmla="*/ 0 h 190500"/>
                <a:gd name="connsiteX3" fmla="*/ 133350 w 133350"/>
                <a:gd name="connsiteY3" fmla="*/ 0 h 190500"/>
                <a:gd name="connsiteX4" fmla="*/ 133350 w 133350"/>
                <a:gd name="connsiteY4" fmla="*/ 57150 h 190500"/>
                <a:gd name="connsiteX5" fmla="*/ 57150 w 133350"/>
                <a:gd name="connsiteY5" fmla="*/ 57150 h 190500"/>
                <a:gd name="connsiteX6" fmla="*/ 57150 w 133350"/>
                <a:gd name="connsiteY6" fmla="*/ 133350 h 190500"/>
                <a:gd name="connsiteX7" fmla="*/ 133350 w 133350"/>
                <a:gd name="connsiteY7" fmla="*/ 13335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350" h="190500">
                  <a:moveTo>
                    <a:pt x="133350" y="190500"/>
                  </a:moveTo>
                  <a:lnTo>
                    <a:pt x="0" y="190500"/>
                  </a:lnTo>
                  <a:lnTo>
                    <a:pt x="0" y="0"/>
                  </a:lnTo>
                  <a:lnTo>
                    <a:pt x="133350" y="0"/>
                  </a:lnTo>
                  <a:lnTo>
                    <a:pt x="133350" y="57150"/>
                  </a:lnTo>
                  <a:lnTo>
                    <a:pt x="57150" y="57150"/>
                  </a:lnTo>
                  <a:lnTo>
                    <a:pt x="57150" y="133350"/>
                  </a:lnTo>
                  <a:lnTo>
                    <a:pt x="133350" y="1333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200" name="图形 46" descr="四轴飞行器 纯色填充">
            <a:extLst>
              <a:ext uri="{FF2B5EF4-FFF2-40B4-BE49-F238E27FC236}">
                <a16:creationId xmlns="" xmlns:a16="http://schemas.microsoft.com/office/drawing/2014/main" id="{E217DCAD-AF1A-4B66-84D3-83EAFAA923D9}"/>
              </a:ext>
            </a:extLst>
          </p:cNvPr>
          <p:cNvSpPr/>
          <p:nvPr/>
        </p:nvSpPr>
        <p:spPr>
          <a:xfrm>
            <a:off x="2567940" y="4278630"/>
            <a:ext cx="838200" cy="495300"/>
          </a:xfrm>
          <a:custGeom>
            <a:avLst/>
            <a:gdLst>
              <a:gd name="connsiteX0" fmla="*/ 819150 w 838200"/>
              <a:gd name="connsiteY0" fmla="*/ 28575 h 495300"/>
              <a:gd name="connsiteX1" fmla="*/ 695325 w 838200"/>
              <a:gd name="connsiteY1" fmla="*/ 28575 h 495300"/>
              <a:gd name="connsiteX2" fmla="*/ 695325 w 838200"/>
              <a:gd name="connsiteY2" fmla="*/ 19050 h 495300"/>
              <a:gd name="connsiteX3" fmla="*/ 676275 w 838200"/>
              <a:gd name="connsiteY3" fmla="*/ 0 h 495300"/>
              <a:gd name="connsiteX4" fmla="*/ 657225 w 838200"/>
              <a:gd name="connsiteY4" fmla="*/ 19050 h 495300"/>
              <a:gd name="connsiteX5" fmla="*/ 657225 w 838200"/>
              <a:gd name="connsiteY5" fmla="*/ 28575 h 495300"/>
              <a:gd name="connsiteX6" fmla="*/ 533400 w 838200"/>
              <a:gd name="connsiteY6" fmla="*/ 28575 h 495300"/>
              <a:gd name="connsiteX7" fmla="*/ 514350 w 838200"/>
              <a:gd name="connsiteY7" fmla="*/ 47625 h 495300"/>
              <a:gd name="connsiteX8" fmla="*/ 533400 w 838200"/>
              <a:gd name="connsiteY8" fmla="*/ 66675 h 495300"/>
              <a:gd name="connsiteX9" fmla="*/ 657225 w 838200"/>
              <a:gd name="connsiteY9" fmla="*/ 66675 h 495300"/>
              <a:gd name="connsiteX10" fmla="*/ 657225 w 838200"/>
              <a:gd name="connsiteY10" fmla="*/ 95250 h 495300"/>
              <a:gd name="connsiteX11" fmla="*/ 647700 w 838200"/>
              <a:gd name="connsiteY11" fmla="*/ 95250 h 495300"/>
              <a:gd name="connsiteX12" fmla="*/ 638175 w 838200"/>
              <a:gd name="connsiteY12" fmla="*/ 104775 h 495300"/>
              <a:gd name="connsiteX13" fmla="*/ 638175 w 838200"/>
              <a:gd name="connsiteY13" fmla="*/ 125663 h 495300"/>
              <a:gd name="connsiteX14" fmla="*/ 596560 w 838200"/>
              <a:gd name="connsiteY14" fmla="*/ 118996 h 495300"/>
              <a:gd name="connsiteX15" fmla="*/ 241630 w 838200"/>
              <a:gd name="connsiteY15" fmla="*/ 118996 h 495300"/>
              <a:gd name="connsiteX16" fmla="*/ 200025 w 838200"/>
              <a:gd name="connsiteY16" fmla="*/ 125663 h 495300"/>
              <a:gd name="connsiteX17" fmla="*/ 200025 w 838200"/>
              <a:gd name="connsiteY17" fmla="*/ 104775 h 495300"/>
              <a:gd name="connsiteX18" fmla="*/ 190500 w 838200"/>
              <a:gd name="connsiteY18" fmla="*/ 95250 h 495300"/>
              <a:gd name="connsiteX19" fmla="*/ 180975 w 838200"/>
              <a:gd name="connsiteY19" fmla="*/ 95250 h 495300"/>
              <a:gd name="connsiteX20" fmla="*/ 180975 w 838200"/>
              <a:gd name="connsiteY20" fmla="*/ 66675 h 495300"/>
              <a:gd name="connsiteX21" fmla="*/ 304800 w 838200"/>
              <a:gd name="connsiteY21" fmla="*/ 66675 h 495300"/>
              <a:gd name="connsiteX22" fmla="*/ 323850 w 838200"/>
              <a:gd name="connsiteY22" fmla="*/ 47625 h 495300"/>
              <a:gd name="connsiteX23" fmla="*/ 304800 w 838200"/>
              <a:gd name="connsiteY23" fmla="*/ 28575 h 495300"/>
              <a:gd name="connsiteX24" fmla="*/ 180975 w 838200"/>
              <a:gd name="connsiteY24" fmla="*/ 28575 h 495300"/>
              <a:gd name="connsiteX25" fmla="*/ 180975 w 838200"/>
              <a:gd name="connsiteY25" fmla="*/ 19050 h 495300"/>
              <a:gd name="connsiteX26" fmla="*/ 161925 w 838200"/>
              <a:gd name="connsiteY26" fmla="*/ 0 h 495300"/>
              <a:gd name="connsiteX27" fmla="*/ 142875 w 838200"/>
              <a:gd name="connsiteY27" fmla="*/ 19050 h 495300"/>
              <a:gd name="connsiteX28" fmla="*/ 142875 w 838200"/>
              <a:gd name="connsiteY28" fmla="*/ 28575 h 495300"/>
              <a:gd name="connsiteX29" fmla="*/ 19050 w 838200"/>
              <a:gd name="connsiteY29" fmla="*/ 28575 h 495300"/>
              <a:gd name="connsiteX30" fmla="*/ 0 w 838200"/>
              <a:gd name="connsiteY30" fmla="*/ 47625 h 495300"/>
              <a:gd name="connsiteX31" fmla="*/ 19050 w 838200"/>
              <a:gd name="connsiteY31" fmla="*/ 66675 h 495300"/>
              <a:gd name="connsiteX32" fmla="*/ 142875 w 838200"/>
              <a:gd name="connsiteY32" fmla="*/ 66675 h 495300"/>
              <a:gd name="connsiteX33" fmla="*/ 142875 w 838200"/>
              <a:gd name="connsiteY33" fmla="*/ 95250 h 495300"/>
              <a:gd name="connsiteX34" fmla="*/ 133350 w 838200"/>
              <a:gd name="connsiteY34" fmla="*/ 95250 h 495300"/>
              <a:gd name="connsiteX35" fmla="*/ 123825 w 838200"/>
              <a:gd name="connsiteY35" fmla="*/ 104775 h 495300"/>
              <a:gd name="connsiteX36" fmla="*/ 123825 w 838200"/>
              <a:gd name="connsiteY36" fmla="*/ 137922 h 495300"/>
              <a:gd name="connsiteX37" fmla="*/ 102984 w 838200"/>
              <a:gd name="connsiteY37" fmla="*/ 141284 h 495300"/>
              <a:gd name="connsiteX38" fmla="*/ 76528 w 838200"/>
              <a:gd name="connsiteY38" fmla="*/ 177191 h 495300"/>
              <a:gd name="connsiteX39" fmla="*/ 103870 w 838200"/>
              <a:gd name="connsiteY39" fmla="*/ 203768 h 495300"/>
              <a:gd name="connsiteX40" fmla="*/ 161601 w 838200"/>
              <a:gd name="connsiteY40" fmla="*/ 211388 h 495300"/>
              <a:gd name="connsiteX41" fmla="*/ 244021 w 838200"/>
              <a:gd name="connsiteY41" fmla="*/ 230734 h 495300"/>
              <a:gd name="connsiteX42" fmla="*/ 255794 w 838200"/>
              <a:gd name="connsiteY42" fmla="*/ 234763 h 495300"/>
              <a:gd name="connsiteX43" fmla="*/ 288179 w 838200"/>
              <a:gd name="connsiteY43" fmla="*/ 247345 h 495300"/>
              <a:gd name="connsiteX44" fmla="*/ 228600 w 838200"/>
              <a:gd name="connsiteY44" fmla="*/ 396383 h 495300"/>
              <a:gd name="connsiteX45" fmla="*/ 228600 w 838200"/>
              <a:gd name="connsiteY45" fmla="*/ 495300 h 495300"/>
              <a:gd name="connsiteX46" fmla="*/ 266700 w 838200"/>
              <a:gd name="connsiteY46" fmla="*/ 495300 h 495300"/>
              <a:gd name="connsiteX47" fmla="*/ 266700 w 838200"/>
              <a:gd name="connsiteY47" fmla="*/ 403717 h 495300"/>
              <a:gd name="connsiteX48" fmla="*/ 322526 w 838200"/>
              <a:gd name="connsiteY48" fmla="*/ 264147 h 495300"/>
              <a:gd name="connsiteX49" fmla="*/ 326336 w 838200"/>
              <a:gd name="connsiteY49" fmla="*/ 266157 h 495300"/>
              <a:gd name="connsiteX50" fmla="*/ 366636 w 838200"/>
              <a:gd name="connsiteY50" fmla="*/ 276225 h 495300"/>
              <a:gd name="connsiteX51" fmla="*/ 390525 w 838200"/>
              <a:gd name="connsiteY51" fmla="*/ 276225 h 495300"/>
              <a:gd name="connsiteX52" fmla="*/ 390525 w 838200"/>
              <a:gd name="connsiteY52" fmla="*/ 323850 h 495300"/>
              <a:gd name="connsiteX53" fmla="*/ 361950 w 838200"/>
              <a:gd name="connsiteY53" fmla="*/ 323850 h 495300"/>
              <a:gd name="connsiteX54" fmla="*/ 342900 w 838200"/>
              <a:gd name="connsiteY54" fmla="*/ 342900 h 495300"/>
              <a:gd name="connsiteX55" fmla="*/ 342900 w 838200"/>
              <a:gd name="connsiteY55" fmla="*/ 419100 h 495300"/>
              <a:gd name="connsiteX56" fmla="*/ 361950 w 838200"/>
              <a:gd name="connsiteY56" fmla="*/ 438150 h 495300"/>
              <a:gd name="connsiteX57" fmla="*/ 476250 w 838200"/>
              <a:gd name="connsiteY57" fmla="*/ 438150 h 495300"/>
              <a:gd name="connsiteX58" fmla="*/ 495300 w 838200"/>
              <a:gd name="connsiteY58" fmla="*/ 419100 h 495300"/>
              <a:gd name="connsiteX59" fmla="*/ 495300 w 838200"/>
              <a:gd name="connsiteY59" fmla="*/ 342900 h 495300"/>
              <a:gd name="connsiteX60" fmla="*/ 476250 w 838200"/>
              <a:gd name="connsiteY60" fmla="*/ 323850 h 495300"/>
              <a:gd name="connsiteX61" fmla="*/ 447675 w 838200"/>
              <a:gd name="connsiteY61" fmla="*/ 323850 h 495300"/>
              <a:gd name="connsiteX62" fmla="*/ 447675 w 838200"/>
              <a:gd name="connsiteY62" fmla="*/ 276225 h 495300"/>
              <a:gd name="connsiteX63" fmla="*/ 471554 w 838200"/>
              <a:gd name="connsiteY63" fmla="*/ 276225 h 495300"/>
              <a:gd name="connsiteX64" fmla="*/ 511893 w 838200"/>
              <a:gd name="connsiteY64" fmla="*/ 266157 h 495300"/>
              <a:gd name="connsiteX65" fmla="*/ 515703 w 838200"/>
              <a:gd name="connsiteY65" fmla="*/ 264138 h 495300"/>
              <a:gd name="connsiteX66" fmla="*/ 571500 w 838200"/>
              <a:gd name="connsiteY66" fmla="*/ 403717 h 495300"/>
              <a:gd name="connsiteX67" fmla="*/ 571500 w 838200"/>
              <a:gd name="connsiteY67" fmla="*/ 495300 h 495300"/>
              <a:gd name="connsiteX68" fmla="*/ 609600 w 838200"/>
              <a:gd name="connsiteY68" fmla="*/ 495300 h 495300"/>
              <a:gd name="connsiteX69" fmla="*/ 609600 w 838200"/>
              <a:gd name="connsiteY69" fmla="*/ 396383 h 495300"/>
              <a:gd name="connsiteX70" fmla="*/ 549993 w 838200"/>
              <a:gd name="connsiteY70" fmla="*/ 247364 h 495300"/>
              <a:gd name="connsiteX71" fmla="*/ 582378 w 838200"/>
              <a:gd name="connsiteY71" fmla="*/ 234791 h 495300"/>
              <a:gd name="connsiteX72" fmla="*/ 594150 w 838200"/>
              <a:gd name="connsiteY72" fmla="*/ 230762 h 495300"/>
              <a:gd name="connsiteX73" fmla="*/ 676599 w 838200"/>
              <a:gd name="connsiteY73" fmla="*/ 211455 h 495300"/>
              <a:gd name="connsiteX74" fmla="*/ 734320 w 838200"/>
              <a:gd name="connsiteY74" fmla="*/ 203835 h 495300"/>
              <a:gd name="connsiteX75" fmla="*/ 761784 w 838200"/>
              <a:gd name="connsiteY75" fmla="*/ 168693 h 495300"/>
              <a:gd name="connsiteX76" fmla="*/ 735206 w 838200"/>
              <a:gd name="connsiteY76" fmla="*/ 141351 h 495300"/>
              <a:gd name="connsiteX77" fmla="*/ 714375 w 838200"/>
              <a:gd name="connsiteY77" fmla="*/ 137922 h 495300"/>
              <a:gd name="connsiteX78" fmla="*/ 714375 w 838200"/>
              <a:gd name="connsiteY78" fmla="*/ 104775 h 495300"/>
              <a:gd name="connsiteX79" fmla="*/ 704850 w 838200"/>
              <a:gd name="connsiteY79" fmla="*/ 95250 h 495300"/>
              <a:gd name="connsiteX80" fmla="*/ 695325 w 838200"/>
              <a:gd name="connsiteY80" fmla="*/ 95250 h 495300"/>
              <a:gd name="connsiteX81" fmla="*/ 695325 w 838200"/>
              <a:gd name="connsiteY81" fmla="*/ 66675 h 495300"/>
              <a:gd name="connsiteX82" fmla="*/ 819150 w 838200"/>
              <a:gd name="connsiteY82" fmla="*/ 66675 h 495300"/>
              <a:gd name="connsiteX83" fmla="*/ 838200 w 838200"/>
              <a:gd name="connsiteY83" fmla="*/ 47625 h 495300"/>
              <a:gd name="connsiteX84" fmla="*/ 819150 w 838200"/>
              <a:gd name="connsiteY84" fmla="*/ 28575 h 495300"/>
              <a:gd name="connsiteX85" fmla="*/ 419100 w 838200"/>
              <a:gd name="connsiteY85" fmla="*/ 404813 h 495300"/>
              <a:gd name="connsiteX86" fmla="*/ 395288 w 838200"/>
              <a:gd name="connsiteY86" fmla="*/ 381000 h 495300"/>
              <a:gd name="connsiteX87" fmla="*/ 419100 w 838200"/>
              <a:gd name="connsiteY87" fmla="*/ 357188 h 495300"/>
              <a:gd name="connsiteX88" fmla="*/ 442913 w 838200"/>
              <a:gd name="connsiteY88" fmla="*/ 381000 h 495300"/>
              <a:gd name="connsiteX89" fmla="*/ 419100 w 838200"/>
              <a:gd name="connsiteY89" fmla="*/ 404813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838200" h="495300">
                <a:moveTo>
                  <a:pt x="819150" y="28575"/>
                </a:moveTo>
                <a:lnTo>
                  <a:pt x="695325" y="28575"/>
                </a:lnTo>
                <a:lnTo>
                  <a:pt x="695325" y="19050"/>
                </a:lnTo>
                <a:cubicBezTo>
                  <a:pt x="695325" y="8529"/>
                  <a:pt x="686796" y="0"/>
                  <a:pt x="676275" y="0"/>
                </a:cubicBezTo>
                <a:cubicBezTo>
                  <a:pt x="665754" y="0"/>
                  <a:pt x="657225" y="8529"/>
                  <a:pt x="657225" y="19050"/>
                </a:cubicBezTo>
                <a:lnTo>
                  <a:pt x="657225" y="28575"/>
                </a:lnTo>
                <a:lnTo>
                  <a:pt x="533400" y="28575"/>
                </a:lnTo>
                <a:cubicBezTo>
                  <a:pt x="522879" y="28575"/>
                  <a:pt x="514350" y="37104"/>
                  <a:pt x="514350" y="47625"/>
                </a:cubicBezTo>
                <a:cubicBezTo>
                  <a:pt x="514350" y="58146"/>
                  <a:pt x="522879" y="66675"/>
                  <a:pt x="533400" y="66675"/>
                </a:cubicBezTo>
                <a:lnTo>
                  <a:pt x="657225" y="66675"/>
                </a:lnTo>
                <a:lnTo>
                  <a:pt x="657225" y="95250"/>
                </a:lnTo>
                <a:lnTo>
                  <a:pt x="647700" y="95250"/>
                </a:lnTo>
                <a:cubicBezTo>
                  <a:pt x="642439" y="95250"/>
                  <a:pt x="638175" y="99514"/>
                  <a:pt x="638175" y="104775"/>
                </a:cubicBezTo>
                <a:lnTo>
                  <a:pt x="638175" y="125663"/>
                </a:lnTo>
                <a:lnTo>
                  <a:pt x="596560" y="118996"/>
                </a:lnTo>
                <a:cubicBezTo>
                  <a:pt x="479008" y="100070"/>
                  <a:pt x="359183" y="100070"/>
                  <a:pt x="241630" y="118996"/>
                </a:cubicBezTo>
                <a:lnTo>
                  <a:pt x="200025" y="125663"/>
                </a:lnTo>
                <a:lnTo>
                  <a:pt x="200025" y="104775"/>
                </a:lnTo>
                <a:cubicBezTo>
                  <a:pt x="200025" y="99514"/>
                  <a:pt x="195761" y="95250"/>
                  <a:pt x="190500" y="95250"/>
                </a:cubicBezTo>
                <a:lnTo>
                  <a:pt x="180975" y="95250"/>
                </a:lnTo>
                <a:lnTo>
                  <a:pt x="180975" y="66675"/>
                </a:lnTo>
                <a:lnTo>
                  <a:pt x="304800" y="66675"/>
                </a:lnTo>
                <a:cubicBezTo>
                  <a:pt x="315321" y="66675"/>
                  <a:pt x="323850" y="58146"/>
                  <a:pt x="323850" y="47625"/>
                </a:cubicBezTo>
                <a:cubicBezTo>
                  <a:pt x="323850" y="37104"/>
                  <a:pt x="315321" y="28575"/>
                  <a:pt x="304800" y="28575"/>
                </a:cubicBezTo>
                <a:lnTo>
                  <a:pt x="180975" y="28575"/>
                </a:lnTo>
                <a:lnTo>
                  <a:pt x="180975" y="19050"/>
                </a:lnTo>
                <a:cubicBezTo>
                  <a:pt x="180975" y="8529"/>
                  <a:pt x="172446" y="0"/>
                  <a:pt x="161925" y="0"/>
                </a:cubicBezTo>
                <a:cubicBezTo>
                  <a:pt x="151404" y="0"/>
                  <a:pt x="142875" y="8529"/>
                  <a:pt x="142875" y="19050"/>
                </a:cubicBezTo>
                <a:lnTo>
                  <a:pt x="142875" y="28575"/>
                </a:lnTo>
                <a:lnTo>
                  <a:pt x="19050" y="28575"/>
                </a:lnTo>
                <a:cubicBezTo>
                  <a:pt x="8529" y="28575"/>
                  <a:pt x="0" y="37104"/>
                  <a:pt x="0" y="47625"/>
                </a:cubicBezTo>
                <a:cubicBezTo>
                  <a:pt x="0" y="58146"/>
                  <a:pt x="8529" y="66675"/>
                  <a:pt x="19050" y="66675"/>
                </a:cubicBezTo>
                <a:lnTo>
                  <a:pt x="142875" y="66675"/>
                </a:lnTo>
                <a:lnTo>
                  <a:pt x="142875" y="95250"/>
                </a:lnTo>
                <a:lnTo>
                  <a:pt x="133350" y="95250"/>
                </a:lnTo>
                <a:cubicBezTo>
                  <a:pt x="128089" y="95250"/>
                  <a:pt x="123825" y="99514"/>
                  <a:pt x="123825" y="104775"/>
                </a:cubicBezTo>
                <a:lnTo>
                  <a:pt x="123825" y="137922"/>
                </a:lnTo>
                <a:lnTo>
                  <a:pt x="102984" y="141284"/>
                </a:lnTo>
                <a:cubicBezTo>
                  <a:pt x="85763" y="143894"/>
                  <a:pt x="73919" y="159970"/>
                  <a:pt x="76528" y="177191"/>
                </a:cubicBezTo>
                <a:cubicBezTo>
                  <a:pt x="78648" y="191180"/>
                  <a:pt x="89826" y="202046"/>
                  <a:pt x="103870" y="203768"/>
                </a:cubicBezTo>
                <a:lnTo>
                  <a:pt x="161601" y="211388"/>
                </a:lnTo>
                <a:cubicBezTo>
                  <a:pt x="189645" y="215104"/>
                  <a:pt x="217253" y="221584"/>
                  <a:pt x="244021" y="230734"/>
                </a:cubicBezTo>
                <a:lnTo>
                  <a:pt x="255794" y="234763"/>
                </a:lnTo>
                <a:cubicBezTo>
                  <a:pt x="266767" y="238516"/>
                  <a:pt x="277561" y="242709"/>
                  <a:pt x="288179" y="247345"/>
                </a:cubicBezTo>
                <a:lnTo>
                  <a:pt x="228600" y="396383"/>
                </a:lnTo>
                <a:lnTo>
                  <a:pt x="228600" y="495300"/>
                </a:lnTo>
                <a:lnTo>
                  <a:pt x="266700" y="495300"/>
                </a:lnTo>
                <a:lnTo>
                  <a:pt x="266700" y="403717"/>
                </a:lnTo>
                <a:lnTo>
                  <a:pt x="322526" y="264147"/>
                </a:lnTo>
                <a:lnTo>
                  <a:pt x="326336" y="266157"/>
                </a:lnTo>
                <a:cubicBezTo>
                  <a:pt x="338741" y="272767"/>
                  <a:pt x="352580" y="276224"/>
                  <a:pt x="366636" y="276225"/>
                </a:cubicBezTo>
                <a:lnTo>
                  <a:pt x="390525" y="276225"/>
                </a:lnTo>
                <a:lnTo>
                  <a:pt x="390525" y="323850"/>
                </a:lnTo>
                <a:lnTo>
                  <a:pt x="361950" y="323850"/>
                </a:lnTo>
                <a:cubicBezTo>
                  <a:pt x="351429" y="323850"/>
                  <a:pt x="342900" y="332379"/>
                  <a:pt x="342900" y="342900"/>
                </a:cubicBezTo>
                <a:lnTo>
                  <a:pt x="342900" y="419100"/>
                </a:lnTo>
                <a:cubicBezTo>
                  <a:pt x="342900" y="429621"/>
                  <a:pt x="351429" y="438150"/>
                  <a:pt x="361950" y="438150"/>
                </a:cubicBezTo>
                <a:lnTo>
                  <a:pt x="476250" y="438150"/>
                </a:lnTo>
                <a:cubicBezTo>
                  <a:pt x="486771" y="438150"/>
                  <a:pt x="495300" y="429621"/>
                  <a:pt x="495300" y="419100"/>
                </a:cubicBezTo>
                <a:lnTo>
                  <a:pt x="495300" y="342900"/>
                </a:lnTo>
                <a:cubicBezTo>
                  <a:pt x="495300" y="332379"/>
                  <a:pt x="486771" y="323850"/>
                  <a:pt x="476250" y="323850"/>
                </a:cubicBezTo>
                <a:lnTo>
                  <a:pt x="447675" y="323850"/>
                </a:lnTo>
                <a:lnTo>
                  <a:pt x="447675" y="276225"/>
                </a:lnTo>
                <a:lnTo>
                  <a:pt x="471554" y="276225"/>
                </a:lnTo>
                <a:cubicBezTo>
                  <a:pt x="485623" y="276230"/>
                  <a:pt x="499477" y="272772"/>
                  <a:pt x="511893" y="266157"/>
                </a:cubicBezTo>
                <a:lnTo>
                  <a:pt x="515703" y="264138"/>
                </a:lnTo>
                <a:lnTo>
                  <a:pt x="571500" y="403717"/>
                </a:lnTo>
                <a:lnTo>
                  <a:pt x="571500" y="495300"/>
                </a:lnTo>
                <a:lnTo>
                  <a:pt x="609600" y="495300"/>
                </a:lnTo>
                <a:lnTo>
                  <a:pt x="609600" y="396383"/>
                </a:lnTo>
                <a:lnTo>
                  <a:pt x="549993" y="247364"/>
                </a:lnTo>
                <a:cubicBezTo>
                  <a:pt x="560616" y="242747"/>
                  <a:pt x="571411" y="238556"/>
                  <a:pt x="582378" y="234791"/>
                </a:cubicBezTo>
                <a:lnTo>
                  <a:pt x="594150" y="230762"/>
                </a:lnTo>
                <a:cubicBezTo>
                  <a:pt x="620929" y="221623"/>
                  <a:pt x="648547" y="215156"/>
                  <a:pt x="676599" y="211455"/>
                </a:cubicBezTo>
                <a:lnTo>
                  <a:pt x="734320" y="203835"/>
                </a:lnTo>
                <a:cubicBezTo>
                  <a:pt x="751608" y="201715"/>
                  <a:pt x="763904" y="185981"/>
                  <a:pt x="761784" y="168693"/>
                </a:cubicBezTo>
                <a:cubicBezTo>
                  <a:pt x="760062" y="154649"/>
                  <a:pt x="749196" y="143471"/>
                  <a:pt x="735206" y="141351"/>
                </a:cubicBezTo>
                <a:lnTo>
                  <a:pt x="714375" y="137922"/>
                </a:lnTo>
                <a:lnTo>
                  <a:pt x="714375" y="104775"/>
                </a:lnTo>
                <a:cubicBezTo>
                  <a:pt x="714375" y="99514"/>
                  <a:pt x="710111" y="95250"/>
                  <a:pt x="704850" y="95250"/>
                </a:cubicBezTo>
                <a:lnTo>
                  <a:pt x="695325" y="95250"/>
                </a:lnTo>
                <a:lnTo>
                  <a:pt x="695325" y="66675"/>
                </a:lnTo>
                <a:lnTo>
                  <a:pt x="819150" y="66675"/>
                </a:lnTo>
                <a:cubicBezTo>
                  <a:pt x="829671" y="66675"/>
                  <a:pt x="838200" y="58146"/>
                  <a:pt x="838200" y="47625"/>
                </a:cubicBezTo>
                <a:cubicBezTo>
                  <a:pt x="838200" y="37104"/>
                  <a:pt x="829671" y="28575"/>
                  <a:pt x="819150" y="28575"/>
                </a:cubicBezTo>
                <a:close/>
                <a:moveTo>
                  <a:pt x="419100" y="404813"/>
                </a:moveTo>
                <a:cubicBezTo>
                  <a:pt x="405949" y="404813"/>
                  <a:pt x="395288" y="394151"/>
                  <a:pt x="395288" y="381000"/>
                </a:cubicBezTo>
                <a:cubicBezTo>
                  <a:pt x="395288" y="367849"/>
                  <a:pt x="405949" y="357188"/>
                  <a:pt x="419100" y="357188"/>
                </a:cubicBezTo>
                <a:cubicBezTo>
                  <a:pt x="432251" y="357188"/>
                  <a:pt x="442913" y="367849"/>
                  <a:pt x="442913" y="381000"/>
                </a:cubicBezTo>
                <a:cubicBezTo>
                  <a:pt x="442913" y="394151"/>
                  <a:pt x="432251" y="404813"/>
                  <a:pt x="419100" y="404813"/>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nvGrpSpPr>
          <p:cNvPr id="291" name="组合 290">
            <a:extLst>
              <a:ext uri="{FF2B5EF4-FFF2-40B4-BE49-F238E27FC236}">
                <a16:creationId xmlns="" xmlns:a16="http://schemas.microsoft.com/office/drawing/2014/main" id="{E3334418-EB9C-47F2-AFB6-58AAB9DDDA81}"/>
              </a:ext>
            </a:extLst>
          </p:cNvPr>
          <p:cNvGrpSpPr/>
          <p:nvPr/>
        </p:nvGrpSpPr>
        <p:grpSpPr>
          <a:xfrm>
            <a:off x="4160520" y="4145280"/>
            <a:ext cx="762000" cy="762000"/>
            <a:chOff x="4160520" y="4145280"/>
            <a:chExt cx="762000" cy="762000"/>
          </a:xfrm>
        </p:grpSpPr>
        <p:sp>
          <p:nvSpPr>
            <p:cNvPr id="201" name="图形 48" descr="收音机 纯色填充">
              <a:extLst>
                <a:ext uri="{FF2B5EF4-FFF2-40B4-BE49-F238E27FC236}">
                  <a16:creationId xmlns="" xmlns:a16="http://schemas.microsoft.com/office/drawing/2014/main" id="{20055046-769F-41A5-8452-DEEC972C7656}"/>
                </a:ext>
              </a:extLst>
            </p:cNvPr>
            <p:cNvSpPr/>
            <p:nvPr/>
          </p:nvSpPr>
          <p:spPr>
            <a:xfrm>
              <a:off x="4160520" y="4145280"/>
              <a:ext cx="762000" cy="762000"/>
            </a:xfrm>
            <a:custGeom>
              <a:avLst/>
              <a:gdLst>
                <a:gd name="connsiteX0" fmla="*/ 685800 w 762000"/>
                <a:gd name="connsiteY0" fmla="*/ 419100 h 762000"/>
                <a:gd name="connsiteX1" fmla="*/ 76200 w 762000"/>
                <a:gd name="connsiteY1" fmla="*/ 419100 h 762000"/>
                <a:gd name="connsiteX2" fmla="*/ 76200 w 762000"/>
                <a:gd name="connsiteY2" fmla="*/ 304800 h 762000"/>
                <a:gd name="connsiteX3" fmla="*/ 685800 w 762000"/>
                <a:gd name="connsiteY3" fmla="*/ 304800 h 762000"/>
                <a:gd name="connsiteX4" fmla="*/ 685800 w 762000"/>
                <a:gd name="connsiteY4" fmla="*/ 419100 h 762000"/>
                <a:gd name="connsiteX5" fmla="*/ 685800 w 762000"/>
                <a:gd name="connsiteY5" fmla="*/ 533400 h 762000"/>
                <a:gd name="connsiteX6" fmla="*/ 342900 w 762000"/>
                <a:gd name="connsiteY6" fmla="*/ 533400 h 762000"/>
                <a:gd name="connsiteX7" fmla="*/ 342900 w 762000"/>
                <a:gd name="connsiteY7" fmla="*/ 495300 h 762000"/>
                <a:gd name="connsiteX8" fmla="*/ 685800 w 762000"/>
                <a:gd name="connsiteY8" fmla="*/ 495300 h 762000"/>
                <a:gd name="connsiteX9" fmla="*/ 685800 w 762000"/>
                <a:gd name="connsiteY9" fmla="*/ 533400 h 762000"/>
                <a:gd name="connsiteX10" fmla="*/ 685800 w 762000"/>
                <a:gd name="connsiteY10" fmla="*/ 609600 h 762000"/>
                <a:gd name="connsiteX11" fmla="*/ 342900 w 762000"/>
                <a:gd name="connsiteY11" fmla="*/ 609600 h 762000"/>
                <a:gd name="connsiteX12" fmla="*/ 342900 w 762000"/>
                <a:gd name="connsiteY12" fmla="*/ 571500 h 762000"/>
                <a:gd name="connsiteX13" fmla="*/ 685800 w 762000"/>
                <a:gd name="connsiteY13" fmla="*/ 571500 h 762000"/>
                <a:gd name="connsiteX14" fmla="*/ 685800 w 762000"/>
                <a:gd name="connsiteY14" fmla="*/ 609600 h 762000"/>
                <a:gd name="connsiteX15" fmla="*/ 685800 w 762000"/>
                <a:gd name="connsiteY15" fmla="*/ 685800 h 762000"/>
                <a:gd name="connsiteX16" fmla="*/ 342900 w 762000"/>
                <a:gd name="connsiteY16" fmla="*/ 685800 h 762000"/>
                <a:gd name="connsiteX17" fmla="*/ 342900 w 762000"/>
                <a:gd name="connsiteY17" fmla="*/ 647700 h 762000"/>
                <a:gd name="connsiteX18" fmla="*/ 685800 w 762000"/>
                <a:gd name="connsiteY18" fmla="*/ 647700 h 762000"/>
                <a:gd name="connsiteX19" fmla="*/ 685800 w 762000"/>
                <a:gd name="connsiteY19" fmla="*/ 685800 h 762000"/>
                <a:gd name="connsiteX20" fmla="*/ 171450 w 762000"/>
                <a:gd name="connsiteY20" fmla="*/ 685800 h 762000"/>
                <a:gd name="connsiteX21" fmla="*/ 76200 w 762000"/>
                <a:gd name="connsiteY21" fmla="*/ 590550 h 762000"/>
                <a:gd name="connsiteX22" fmla="*/ 171450 w 762000"/>
                <a:gd name="connsiteY22" fmla="*/ 495300 h 762000"/>
                <a:gd name="connsiteX23" fmla="*/ 266700 w 762000"/>
                <a:gd name="connsiteY23" fmla="*/ 590550 h 762000"/>
                <a:gd name="connsiteX24" fmla="*/ 171450 w 762000"/>
                <a:gd name="connsiteY24" fmla="*/ 685800 h 762000"/>
                <a:gd name="connsiteX25" fmla="*/ 723900 w 762000"/>
                <a:gd name="connsiteY25" fmla="*/ 228600 h 762000"/>
                <a:gd name="connsiteX26" fmla="*/ 685800 w 762000"/>
                <a:gd name="connsiteY26" fmla="*/ 228600 h 762000"/>
                <a:gd name="connsiteX27" fmla="*/ 209550 w 762000"/>
                <a:gd name="connsiteY27" fmla="*/ 33338 h 762000"/>
                <a:gd name="connsiteX28" fmla="*/ 171450 w 762000"/>
                <a:gd name="connsiteY28" fmla="*/ 0 h 762000"/>
                <a:gd name="connsiteX29" fmla="*/ 133350 w 762000"/>
                <a:gd name="connsiteY29" fmla="*/ 38100 h 762000"/>
                <a:gd name="connsiteX30" fmla="*/ 171450 w 762000"/>
                <a:gd name="connsiteY30" fmla="*/ 76200 h 762000"/>
                <a:gd name="connsiteX31" fmla="*/ 194310 w 762000"/>
                <a:gd name="connsiteY31" fmla="*/ 68580 h 762000"/>
                <a:gd name="connsiteX32" fmla="*/ 584835 w 762000"/>
                <a:gd name="connsiteY32" fmla="*/ 228600 h 762000"/>
                <a:gd name="connsiteX33" fmla="*/ 38100 w 762000"/>
                <a:gd name="connsiteY33" fmla="*/ 228600 h 762000"/>
                <a:gd name="connsiteX34" fmla="*/ 0 w 762000"/>
                <a:gd name="connsiteY34" fmla="*/ 266700 h 762000"/>
                <a:gd name="connsiteX35" fmla="*/ 0 w 762000"/>
                <a:gd name="connsiteY35" fmla="*/ 723900 h 762000"/>
                <a:gd name="connsiteX36" fmla="*/ 38100 w 762000"/>
                <a:gd name="connsiteY36" fmla="*/ 762000 h 762000"/>
                <a:gd name="connsiteX37" fmla="*/ 723900 w 762000"/>
                <a:gd name="connsiteY37" fmla="*/ 762000 h 762000"/>
                <a:gd name="connsiteX38" fmla="*/ 762000 w 762000"/>
                <a:gd name="connsiteY38" fmla="*/ 723900 h 762000"/>
                <a:gd name="connsiteX39" fmla="*/ 762000 w 762000"/>
                <a:gd name="connsiteY39" fmla="*/ 266700 h 762000"/>
                <a:gd name="connsiteX40" fmla="*/ 723900 w 762000"/>
                <a:gd name="connsiteY40" fmla="*/ 22860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62000" h="762000">
                  <a:moveTo>
                    <a:pt x="685800" y="419100"/>
                  </a:moveTo>
                  <a:lnTo>
                    <a:pt x="76200" y="419100"/>
                  </a:lnTo>
                  <a:lnTo>
                    <a:pt x="76200" y="304800"/>
                  </a:lnTo>
                  <a:lnTo>
                    <a:pt x="685800" y="304800"/>
                  </a:lnTo>
                  <a:lnTo>
                    <a:pt x="685800" y="419100"/>
                  </a:lnTo>
                  <a:close/>
                  <a:moveTo>
                    <a:pt x="685800" y="533400"/>
                  </a:moveTo>
                  <a:lnTo>
                    <a:pt x="342900" y="533400"/>
                  </a:lnTo>
                  <a:lnTo>
                    <a:pt x="342900" y="495300"/>
                  </a:lnTo>
                  <a:lnTo>
                    <a:pt x="685800" y="495300"/>
                  </a:lnTo>
                  <a:lnTo>
                    <a:pt x="685800" y="533400"/>
                  </a:lnTo>
                  <a:close/>
                  <a:moveTo>
                    <a:pt x="685800" y="609600"/>
                  </a:moveTo>
                  <a:lnTo>
                    <a:pt x="342900" y="609600"/>
                  </a:lnTo>
                  <a:lnTo>
                    <a:pt x="342900" y="571500"/>
                  </a:lnTo>
                  <a:lnTo>
                    <a:pt x="685800" y="571500"/>
                  </a:lnTo>
                  <a:lnTo>
                    <a:pt x="685800" y="609600"/>
                  </a:lnTo>
                  <a:close/>
                  <a:moveTo>
                    <a:pt x="685800" y="685800"/>
                  </a:moveTo>
                  <a:lnTo>
                    <a:pt x="342900" y="685800"/>
                  </a:lnTo>
                  <a:lnTo>
                    <a:pt x="342900" y="647700"/>
                  </a:lnTo>
                  <a:lnTo>
                    <a:pt x="685800" y="647700"/>
                  </a:lnTo>
                  <a:lnTo>
                    <a:pt x="685800" y="685800"/>
                  </a:lnTo>
                  <a:close/>
                  <a:moveTo>
                    <a:pt x="171450" y="685800"/>
                  </a:moveTo>
                  <a:cubicBezTo>
                    <a:pt x="119063" y="685800"/>
                    <a:pt x="76200" y="642938"/>
                    <a:pt x="76200" y="590550"/>
                  </a:cubicBezTo>
                  <a:cubicBezTo>
                    <a:pt x="76200" y="538163"/>
                    <a:pt x="119063" y="495300"/>
                    <a:pt x="171450" y="495300"/>
                  </a:cubicBezTo>
                  <a:cubicBezTo>
                    <a:pt x="223838" y="495300"/>
                    <a:pt x="266700" y="538163"/>
                    <a:pt x="266700" y="590550"/>
                  </a:cubicBezTo>
                  <a:cubicBezTo>
                    <a:pt x="266700" y="642938"/>
                    <a:pt x="223838" y="685800"/>
                    <a:pt x="171450" y="685800"/>
                  </a:cubicBezTo>
                  <a:close/>
                  <a:moveTo>
                    <a:pt x="723900" y="228600"/>
                  </a:moveTo>
                  <a:lnTo>
                    <a:pt x="685800" y="228600"/>
                  </a:lnTo>
                  <a:lnTo>
                    <a:pt x="209550" y="33338"/>
                  </a:lnTo>
                  <a:cubicBezTo>
                    <a:pt x="206693" y="14288"/>
                    <a:pt x="190500" y="0"/>
                    <a:pt x="171450" y="0"/>
                  </a:cubicBezTo>
                  <a:cubicBezTo>
                    <a:pt x="150495" y="0"/>
                    <a:pt x="133350" y="17145"/>
                    <a:pt x="133350" y="38100"/>
                  </a:cubicBezTo>
                  <a:cubicBezTo>
                    <a:pt x="133350" y="59055"/>
                    <a:pt x="150495" y="76200"/>
                    <a:pt x="171450" y="76200"/>
                  </a:cubicBezTo>
                  <a:cubicBezTo>
                    <a:pt x="180023" y="76200"/>
                    <a:pt x="188595" y="73343"/>
                    <a:pt x="194310" y="68580"/>
                  </a:cubicBezTo>
                  <a:lnTo>
                    <a:pt x="584835" y="228600"/>
                  </a:lnTo>
                  <a:lnTo>
                    <a:pt x="38100" y="228600"/>
                  </a:lnTo>
                  <a:cubicBezTo>
                    <a:pt x="17145" y="228600"/>
                    <a:pt x="0" y="245745"/>
                    <a:pt x="0" y="266700"/>
                  </a:cubicBezTo>
                  <a:lnTo>
                    <a:pt x="0" y="723900"/>
                  </a:lnTo>
                  <a:cubicBezTo>
                    <a:pt x="0" y="744855"/>
                    <a:pt x="17145" y="762000"/>
                    <a:pt x="38100" y="762000"/>
                  </a:cubicBezTo>
                  <a:lnTo>
                    <a:pt x="723900" y="762000"/>
                  </a:lnTo>
                  <a:cubicBezTo>
                    <a:pt x="744855" y="762000"/>
                    <a:pt x="762000" y="744855"/>
                    <a:pt x="762000" y="723900"/>
                  </a:cubicBezTo>
                  <a:lnTo>
                    <a:pt x="762000" y="266700"/>
                  </a:lnTo>
                  <a:cubicBezTo>
                    <a:pt x="762000" y="245745"/>
                    <a:pt x="744855" y="228600"/>
                    <a:pt x="723900" y="22860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02" name="图形 48" descr="收音机 纯色填充">
              <a:extLst>
                <a:ext uri="{FF2B5EF4-FFF2-40B4-BE49-F238E27FC236}">
                  <a16:creationId xmlns="" xmlns:a16="http://schemas.microsoft.com/office/drawing/2014/main" id="{20055046-769F-41A5-8452-DEEC972C7656}"/>
                </a:ext>
              </a:extLst>
            </p:cNvPr>
            <p:cNvSpPr/>
            <p:nvPr/>
          </p:nvSpPr>
          <p:spPr>
            <a:xfrm>
              <a:off x="4312920" y="4716780"/>
              <a:ext cx="38100" cy="38100"/>
            </a:xfrm>
            <a:custGeom>
              <a:avLst/>
              <a:gdLst>
                <a:gd name="connsiteX0" fmla="*/ 38100 w 38100"/>
                <a:gd name="connsiteY0" fmla="*/ 19050 h 38100"/>
                <a:gd name="connsiteX1" fmla="*/ 19050 w 38100"/>
                <a:gd name="connsiteY1" fmla="*/ 38100 h 38100"/>
                <a:gd name="connsiteX2" fmla="*/ 0 w 38100"/>
                <a:gd name="connsiteY2" fmla="*/ 19050 h 38100"/>
                <a:gd name="connsiteX3" fmla="*/ 19050 w 38100"/>
                <a:gd name="connsiteY3" fmla="*/ 0 h 38100"/>
                <a:gd name="connsiteX4" fmla="*/ 38100 w 38100"/>
                <a:gd name="connsiteY4" fmla="*/ 1905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8100" y="19050"/>
                  </a:moveTo>
                  <a:cubicBezTo>
                    <a:pt x="38100" y="29571"/>
                    <a:pt x="29571" y="38100"/>
                    <a:pt x="19050" y="38100"/>
                  </a:cubicBezTo>
                  <a:cubicBezTo>
                    <a:pt x="8529" y="38100"/>
                    <a:pt x="0" y="29571"/>
                    <a:pt x="0" y="19050"/>
                  </a:cubicBezTo>
                  <a:cubicBezTo>
                    <a:pt x="0" y="8529"/>
                    <a:pt x="8529" y="0"/>
                    <a:pt x="19050" y="0"/>
                  </a:cubicBezTo>
                  <a:cubicBezTo>
                    <a:pt x="29571" y="0"/>
                    <a:pt x="38100" y="8529"/>
                    <a:pt x="38100" y="1905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203" name="图形 50" descr="记录 纯色填充">
            <a:extLst>
              <a:ext uri="{FF2B5EF4-FFF2-40B4-BE49-F238E27FC236}">
                <a16:creationId xmlns="" xmlns:a16="http://schemas.microsoft.com/office/drawing/2014/main" id="{E5B04875-4EF6-4DA3-BA0E-2BA256BAA830}"/>
              </a:ext>
            </a:extLst>
          </p:cNvPr>
          <p:cNvSpPr/>
          <p:nvPr/>
        </p:nvSpPr>
        <p:spPr>
          <a:xfrm>
            <a:off x="5734050" y="4164330"/>
            <a:ext cx="723900" cy="723900"/>
          </a:xfrm>
          <a:custGeom>
            <a:avLst/>
            <a:gdLst>
              <a:gd name="connsiteX0" fmla="*/ 361950 w 723900"/>
              <a:gd name="connsiteY0" fmla="*/ 666750 h 723900"/>
              <a:gd name="connsiteX1" fmla="*/ 361950 w 723900"/>
              <a:gd name="connsiteY1" fmla="*/ 628650 h 723900"/>
              <a:gd name="connsiteX2" fmla="*/ 628650 w 723900"/>
              <a:gd name="connsiteY2" fmla="*/ 361950 h 723900"/>
              <a:gd name="connsiteX3" fmla="*/ 666750 w 723900"/>
              <a:gd name="connsiteY3" fmla="*/ 361950 h 723900"/>
              <a:gd name="connsiteX4" fmla="*/ 361950 w 723900"/>
              <a:gd name="connsiteY4" fmla="*/ 666750 h 723900"/>
              <a:gd name="connsiteX5" fmla="*/ 247650 w 723900"/>
              <a:gd name="connsiteY5" fmla="*/ 361950 h 723900"/>
              <a:gd name="connsiteX6" fmla="*/ 361950 w 723900"/>
              <a:gd name="connsiteY6" fmla="*/ 247650 h 723900"/>
              <a:gd name="connsiteX7" fmla="*/ 476250 w 723900"/>
              <a:gd name="connsiteY7" fmla="*/ 361950 h 723900"/>
              <a:gd name="connsiteX8" fmla="*/ 361950 w 723900"/>
              <a:gd name="connsiteY8" fmla="*/ 476250 h 723900"/>
              <a:gd name="connsiteX9" fmla="*/ 247650 w 723900"/>
              <a:gd name="connsiteY9" fmla="*/ 361950 h 723900"/>
              <a:gd name="connsiteX10" fmla="*/ 190500 w 723900"/>
              <a:gd name="connsiteY10" fmla="*/ 361950 h 723900"/>
              <a:gd name="connsiteX11" fmla="*/ 152400 w 723900"/>
              <a:gd name="connsiteY11" fmla="*/ 361950 h 723900"/>
              <a:gd name="connsiteX12" fmla="*/ 361950 w 723900"/>
              <a:gd name="connsiteY12" fmla="*/ 152400 h 723900"/>
              <a:gd name="connsiteX13" fmla="*/ 361950 w 723900"/>
              <a:gd name="connsiteY13" fmla="*/ 190500 h 723900"/>
              <a:gd name="connsiteX14" fmla="*/ 190500 w 723900"/>
              <a:gd name="connsiteY14" fmla="*/ 361950 h 723900"/>
              <a:gd name="connsiteX15" fmla="*/ 95250 w 723900"/>
              <a:gd name="connsiteY15" fmla="*/ 361950 h 723900"/>
              <a:gd name="connsiteX16" fmla="*/ 57150 w 723900"/>
              <a:gd name="connsiteY16" fmla="*/ 361950 h 723900"/>
              <a:gd name="connsiteX17" fmla="*/ 361950 w 723900"/>
              <a:gd name="connsiteY17" fmla="*/ 57150 h 723900"/>
              <a:gd name="connsiteX18" fmla="*/ 361950 w 723900"/>
              <a:gd name="connsiteY18" fmla="*/ 95250 h 723900"/>
              <a:gd name="connsiteX19" fmla="*/ 95250 w 723900"/>
              <a:gd name="connsiteY19" fmla="*/ 361950 h 723900"/>
              <a:gd name="connsiteX20" fmla="*/ 533400 w 723900"/>
              <a:gd name="connsiteY20" fmla="*/ 361950 h 723900"/>
              <a:gd name="connsiteX21" fmla="*/ 571500 w 723900"/>
              <a:gd name="connsiteY21" fmla="*/ 361950 h 723900"/>
              <a:gd name="connsiteX22" fmla="*/ 361950 w 723900"/>
              <a:gd name="connsiteY22" fmla="*/ 571500 h 723900"/>
              <a:gd name="connsiteX23" fmla="*/ 361950 w 723900"/>
              <a:gd name="connsiteY23" fmla="*/ 533400 h 723900"/>
              <a:gd name="connsiteX24" fmla="*/ 533400 w 723900"/>
              <a:gd name="connsiteY24" fmla="*/ 361950 h 723900"/>
              <a:gd name="connsiteX25" fmla="*/ 361950 w 723900"/>
              <a:gd name="connsiteY25" fmla="*/ 0 h 723900"/>
              <a:gd name="connsiteX26" fmla="*/ 0 w 723900"/>
              <a:gd name="connsiteY26" fmla="*/ 361950 h 723900"/>
              <a:gd name="connsiteX27" fmla="*/ 361950 w 723900"/>
              <a:gd name="connsiteY27" fmla="*/ 723900 h 723900"/>
              <a:gd name="connsiteX28" fmla="*/ 723900 w 723900"/>
              <a:gd name="connsiteY28" fmla="*/ 361950 h 723900"/>
              <a:gd name="connsiteX29" fmla="*/ 361950 w 723900"/>
              <a:gd name="connsiteY29" fmla="*/ 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23900" h="723900">
                <a:moveTo>
                  <a:pt x="361950" y="666750"/>
                </a:moveTo>
                <a:lnTo>
                  <a:pt x="361950" y="628650"/>
                </a:lnTo>
                <a:cubicBezTo>
                  <a:pt x="508635" y="628650"/>
                  <a:pt x="628650" y="508635"/>
                  <a:pt x="628650" y="361950"/>
                </a:cubicBezTo>
                <a:lnTo>
                  <a:pt x="666750" y="361950"/>
                </a:lnTo>
                <a:cubicBezTo>
                  <a:pt x="666750" y="529590"/>
                  <a:pt x="529590" y="666750"/>
                  <a:pt x="361950" y="666750"/>
                </a:cubicBezTo>
                <a:close/>
                <a:moveTo>
                  <a:pt x="247650" y="361950"/>
                </a:moveTo>
                <a:cubicBezTo>
                  <a:pt x="247650" y="299085"/>
                  <a:pt x="299085" y="247650"/>
                  <a:pt x="361950" y="247650"/>
                </a:cubicBezTo>
                <a:cubicBezTo>
                  <a:pt x="424815" y="247650"/>
                  <a:pt x="476250" y="299085"/>
                  <a:pt x="476250" y="361950"/>
                </a:cubicBezTo>
                <a:cubicBezTo>
                  <a:pt x="476250" y="424815"/>
                  <a:pt x="424815" y="476250"/>
                  <a:pt x="361950" y="476250"/>
                </a:cubicBezTo>
                <a:cubicBezTo>
                  <a:pt x="299085" y="476250"/>
                  <a:pt x="247650" y="424815"/>
                  <a:pt x="247650" y="361950"/>
                </a:cubicBezTo>
                <a:close/>
                <a:moveTo>
                  <a:pt x="190500" y="361950"/>
                </a:moveTo>
                <a:lnTo>
                  <a:pt x="152400" y="361950"/>
                </a:lnTo>
                <a:cubicBezTo>
                  <a:pt x="152400" y="246698"/>
                  <a:pt x="246698" y="152400"/>
                  <a:pt x="361950" y="152400"/>
                </a:cubicBezTo>
                <a:lnTo>
                  <a:pt x="361950" y="190500"/>
                </a:lnTo>
                <a:cubicBezTo>
                  <a:pt x="267653" y="190500"/>
                  <a:pt x="190500" y="267653"/>
                  <a:pt x="190500" y="361950"/>
                </a:cubicBezTo>
                <a:close/>
                <a:moveTo>
                  <a:pt x="95250" y="361950"/>
                </a:moveTo>
                <a:lnTo>
                  <a:pt x="57150" y="361950"/>
                </a:lnTo>
                <a:cubicBezTo>
                  <a:pt x="57150" y="194310"/>
                  <a:pt x="194310" y="57150"/>
                  <a:pt x="361950" y="57150"/>
                </a:cubicBezTo>
                <a:lnTo>
                  <a:pt x="361950" y="95250"/>
                </a:lnTo>
                <a:cubicBezTo>
                  <a:pt x="215265" y="95250"/>
                  <a:pt x="95250" y="215265"/>
                  <a:pt x="95250" y="361950"/>
                </a:cubicBezTo>
                <a:close/>
                <a:moveTo>
                  <a:pt x="533400" y="361950"/>
                </a:moveTo>
                <a:lnTo>
                  <a:pt x="571500" y="361950"/>
                </a:lnTo>
                <a:cubicBezTo>
                  <a:pt x="571500" y="477203"/>
                  <a:pt x="477203" y="571500"/>
                  <a:pt x="361950" y="571500"/>
                </a:cubicBezTo>
                <a:lnTo>
                  <a:pt x="361950" y="533400"/>
                </a:lnTo>
                <a:cubicBezTo>
                  <a:pt x="456248" y="533400"/>
                  <a:pt x="533400" y="456248"/>
                  <a:pt x="533400" y="361950"/>
                </a:cubicBezTo>
                <a:close/>
                <a:moveTo>
                  <a:pt x="361950" y="0"/>
                </a:moveTo>
                <a:cubicBezTo>
                  <a:pt x="161925" y="0"/>
                  <a:pt x="0" y="161925"/>
                  <a:pt x="0" y="361950"/>
                </a:cubicBezTo>
                <a:cubicBezTo>
                  <a:pt x="0" y="561975"/>
                  <a:pt x="161925" y="723900"/>
                  <a:pt x="361950" y="723900"/>
                </a:cubicBezTo>
                <a:cubicBezTo>
                  <a:pt x="561975" y="723900"/>
                  <a:pt x="723900" y="561975"/>
                  <a:pt x="723900" y="361950"/>
                </a:cubicBezTo>
                <a:cubicBezTo>
                  <a:pt x="723900" y="161925"/>
                  <a:pt x="561975" y="0"/>
                  <a:pt x="361950" y="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nvGrpSpPr>
          <p:cNvPr id="300" name="组合 299">
            <a:extLst>
              <a:ext uri="{FF2B5EF4-FFF2-40B4-BE49-F238E27FC236}">
                <a16:creationId xmlns="" xmlns:a16="http://schemas.microsoft.com/office/drawing/2014/main" id="{54B787FF-A5B7-4493-B609-958ACCC14507}"/>
              </a:ext>
            </a:extLst>
          </p:cNvPr>
          <p:cNvGrpSpPr/>
          <p:nvPr/>
        </p:nvGrpSpPr>
        <p:grpSpPr>
          <a:xfrm>
            <a:off x="7342658" y="4126089"/>
            <a:ext cx="598287" cy="771666"/>
            <a:chOff x="7342658" y="4126089"/>
            <a:chExt cx="598287" cy="771666"/>
          </a:xfrm>
        </p:grpSpPr>
        <p:sp>
          <p:nvSpPr>
            <p:cNvPr id="204" name="图形 52" descr="机器人 纯色填充">
              <a:extLst>
                <a:ext uri="{FF2B5EF4-FFF2-40B4-BE49-F238E27FC236}">
                  <a16:creationId xmlns="" xmlns:a16="http://schemas.microsoft.com/office/drawing/2014/main" id="{6C2E96BF-2188-4CC1-8368-78B4D65FB969}"/>
                </a:ext>
              </a:extLst>
            </p:cNvPr>
            <p:cNvSpPr/>
            <p:nvPr/>
          </p:nvSpPr>
          <p:spPr>
            <a:xfrm>
              <a:off x="7421118" y="4754880"/>
              <a:ext cx="457199" cy="142875"/>
            </a:xfrm>
            <a:custGeom>
              <a:avLst/>
              <a:gdLst>
                <a:gd name="connsiteX0" fmla="*/ 385762 w 457199"/>
                <a:gd name="connsiteY0" fmla="*/ 0 h 142875"/>
                <a:gd name="connsiteX1" fmla="*/ 71438 w 457199"/>
                <a:gd name="connsiteY1" fmla="*/ 0 h 142875"/>
                <a:gd name="connsiteX2" fmla="*/ 0 w 457199"/>
                <a:gd name="connsiteY2" fmla="*/ 71438 h 142875"/>
                <a:gd name="connsiteX3" fmla="*/ 71438 w 457199"/>
                <a:gd name="connsiteY3" fmla="*/ 142875 h 142875"/>
                <a:gd name="connsiteX4" fmla="*/ 385762 w 457199"/>
                <a:gd name="connsiteY4" fmla="*/ 142875 h 142875"/>
                <a:gd name="connsiteX5" fmla="*/ 457200 w 457199"/>
                <a:gd name="connsiteY5" fmla="*/ 71438 h 142875"/>
                <a:gd name="connsiteX6" fmla="*/ 385762 w 457199"/>
                <a:gd name="connsiteY6" fmla="*/ 0 h 142875"/>
                <a:gd name="connsiteX7" fmla="*/ 90487 w 457199"/>
                <a:gd name="connsiteY7" fmla="*/ 100013 h 142875"/>
                <a:gd name="connsiteX8" fmla="*/ 61913 w 457199"/>
                <a:gd name="connsiteY8" fmla="*/ 71438 h 142875"/>
                <a:gd name="connsiteX9" fmla="*/ 90487 w 457199"/>
                <a:gd name="connsiteY9" fmla="*/ 42863 h 142875"/>
                <a:gd name="connsiteX10" fmla="*/ 119062 w 457199"/>
                <a:gd name="connsiteY10" fmla="*/ 71438 h 142875"/>
                <a:gd name="connsiteX11" fmla="*/ 90487 w 457199"/>
                <a:gd name="connsiteY11" fmla="*/ 100013 h 142875"/>
                <a:gd name="connsiteX12" fmla="*/ 228600 w 457199"/>
                <a:gd name="connsiteY12" fmla="*/ 100013 h 142875"/>
                <a:gd name="connsiteX13" fmla="*/ 200025 w 457199"/>
                <a:gd name="connsiteY13" fmla="*/ 71438 h 142875"/>
                <a:gd name="connsiteX14" fmla="*/ 228600 w 457199"/>
                <a:gd name="connsiteY14" fmla="*/ 42863 h 142875"/>
                <a:gd name="connsiteX15" fmla="*/ 257175 w 457199"/>
                <a:gd name="connsiteY15" fmla="*/ 71438 h 142875"/>
                <a:gd name="connsiteX16" fmla="*/ 228600 w 457199"/>
                <a:gd name="connsiteY16" fmla="*/ 100013 h 142875"/>
                <a:gd name="connsiteX17" fmla="*/ 366712 w 457199"/>
                <a:gd name="connsiteY17" fmla="*/ 100013 h 142875"/>
                <a:gd name="connsiteX18" fmla="*/ 338137 w 457199"/>
                <a:gd name="connsiteY18" fmla="*/ 71438 h 142875"/>
                <a:gd name="connsiteX19" fmla="*/ 366712 w 457199"/>
                <a:gd name="connsiteY19" fmla="*/ 42863 h 142875"/>
                <a:gd name="connsiteX20" fmla="*/ 395287 w 457199"/>
                <a:gd name="connsiteY20" fmla="*/ 71438 h 142875"/>
                <a:gd name="connsiteX21" fmla="*/ 366712 w 457199"/>
                <a:gd name="connsiteY21" fmla="*/ 100013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57199" h="142875">
                  <a:moveTo>
                    <a:pt x="385762" y="0"/>
                  </a:moveTo>
                  <a:lnTo>
                    <a:pt x="71438" y="0"/>
                  </a:lnTo>
                  <a:cubicBezTo>
                    <a:pt x="31984" y="0"/>
                    <a:pt x="0" y="31984"/>
                    <a:pt x="0" y="71438"/>
                  </a:cubicBezTo>
                  <a:cubicBezTo>
                    <a:pt x="0" y="110891"/>
                    <a:pt x="31984" y="142875"/>
                    <a:pt x="71438" y="142875"/>
                  </a:cubicBezTo>
                  <a:lnTo>
                    <a:pt x="385762" y="142875"/>
                  </a:lnTo>
                  <a:cubicBezTo>
                    <a:pt x="425216" y="142875"/>
                    <a:pt x="457200" y="110891"/>
                    <a:pt x="457200" y="71438"/>
                  </a:cubicBezTo>
                  <a:cubicBezTo>
                    <a:pt x="457200" y="31984"/>
                    <a:pt x="425216" y="0"/>
                    <a:pt x="385762" y="0"/>
                  </a:cubicBezTo>
                  <a:close/>
                  <a:moveTo>
                    <a:pt x="90487" y="100013"/>
                  </a:moveTo>
                  <a:cubicBezTo>
                    <a:pt x="74706" y="100013"/>
                    <a:pt x="61913" y="87219"/>
                    <a:pt x="61913" y="71438"/>
                  </a:cubicBezTo>
                  <a:cubicBezTo>
                    <a:pt x="61913" y="55656"/>
                    <a:pt x="74706" y="42863"/>
                    <a:pt x="90487" y="42863"/>
                  </a:cubicBezTo>
                  <a:cubicBezTo>
                    <a:pt x="106269" y="42863"/>
                    <a:pt x="119062" y="55656"/>
                    <a:pt x="119062" y="71438"/>
                  </a:cubicBezTo>
                  <a:cubicBezTo>
                    <a:pt x="119062" y="87219"/>
                    <a:pt x="106269" y="100013"/>
                    <a:pt x="90487" y="100013"/>
                  </a:cubicBezTo>
                  <a:close/>
                  <a:moveTo>
                    <a:pt x="228600" y="100013"/>
                  </a:moveTo>
                  <a:cubicBezTo>
                    <a:pt x="212818" y="100013"/>
                    <a:pt x="200025" y="87219"/>
                    <a:pt x="200025" y="71438"/>
                  </a:cubicBezTo>
                  <a:cubicBezTo>
                    <a:pt x="200025" y="55656"/>
                    <a:pt x="212818" y="42863"/>
                    <a:pt x="228600" y="42863"/>
                  </a:cubicBezTo>
                  <a:cubicBezTo>
                    <a:pt x="244382" y="42863"/>
                    <a:pt x="257175" y="55656"/>
                    <a:pt x="257175" y="71438"/>
                  </a:cubicBezTo>
                  <a:cubicBezTo>
                    <a:pt x="257175" y="87219"/>
                    <a:pt x="244382" y="100013"/>
                    <a:pt x="228600" y="100013"/>
                  </a:cubicBezTo>
                  <a:close/>
                  <a:moveTo>
                    <a:pt x="366712" y="100013"/>
                  </a:moveTo>
                  <a:cubicBezTo>
                    <a:pt x="350931" y="100013"/>
                    <a:pt x="338137" y="87219"/>
                    <a:pt x="338137" y="71438"/>
                  </a:cubicBezTo>
                  <a:cubicBezTo>
                    <a:pt x="338137" y="55656"/>
                    <a:pt x="350931" y="42863"/>
                    <a:pt x="366712" y="42863"/>
                  </a:cubicBezTo>
                  <a:cubicBezTo>
                    <a:pt x="382494" y="42863"/>
                    <a:pt x="395287" y="55656"/>
                    <a:pt x="395287" y="71438"/>
                  </a:cubicBezTo>
                  <a:cubicBezTo>
                    <a:pt x="395287" y="87219"/>
                    <a:pt x="382494" y="100013"/>
                    <a:pt x="366712" y="100013"/>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05" name="图形 52" descr="机器人 纯色填充">
              <a:extLst>
                <a:ext uri="{FF2B5EF4-FFF2-40B4-BE49-F238E27FC236}">
                  <a16:creationId xmlns="" xmlns:a16="http://schemas.microsoft.com/office/drawing/2014/main" id="{6C2E96BF-2188-4CC1-8368-78B4D65FB969}"/>
                </a:ext>
              </a:extLst>
            </p:cNvPr>
            <p:cNvSpPr/>
            <p:nvPr/>
          </p:nvSpPr>
          <p:spPr>
            <a:xfrm>
              <a:off x="7686960" y="4321492"/>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06" name="图形 52" descr="机器人 纯色填充">
              <a:extLst>
                <a:ext uri="{FF2B5EF4-FFF2-40B4-BE49-F238E27FC236}">
                  <a16:creationId xmlns="" xmlns:a16="http://schemas.microsoft.com/office/drawing/2014/main" id="{6C2E96BF-2188-4CC1-8368-78B4D65FB969}"/>
                </a:ext>
              </a:extLst>
            </p:cNvPr>
            <p:cNvSpPr/>
            <p:nvPr/>
          </p:nvSpPr>
          <p:spPr>
            <a:xfrm>
              <a:off x="7526655" y="4126089"/>
              <a:ext cx="247650" cy="304940"/>
            </a:xfrm>
            <a:custGeom>
              <a:avLst/>
              <a:gdLst>
                <a:gd name="connsiteX0" fmla="*/ 205835 w 247650"/>
                <a:gd name="connsiteY0" fmla="*/ 114441 h 304940"/>
                <a:gd name="connsiteX1" fmla="*/ 142875 w 247650"/>
                <a:gd name="connsiteY1" fmla="*/ 114441 h 304940"/>
                <a:gd name="connsiteX2" fmla="*/ 142875 w 247650"/>
                <a:gd name="connsiteY2" fmla="*/ 71102 h 304940"/>
                <a:gd name="connsiteX3" fmla="*/ 156821 w 247650"/>
                <a:gd name="connsiteY3" fmla="*/ 19056 h 304940"/>
                <a:gd name="connsiteX4" fmla="*/ 104775 w 247650"/>
                <a:gd name="connsiteY4" fmla="*/ 5111 h 304940"/>
                <a:gd name="connsiteX5" fmla="*/ 90829 w 247650"/>
                <a:gd name="connsiteY5" fmla="*/ 57156 h 304940"/>
                <a:gd name="connsiteX6" fmla="*/ 104775 w 247650"/>
                <a:gd name="connsiteY6" fmla="*/ 71102 h 304940"/>
                <a:gd name="connsiteX7" fmla="*/ 104775 w 247650"/>
                <a:gd name="connsiteY7" fmla="*/ 114441 h 304940"/>
                <a:gd name="connsiteX8" fmla="*/ 41815 w 247650"/>
                <a:gd name="connsiteY8" fmla="*/ 114441 h 304940"/>
                <a:gd name="connsiteX9" fmla="*/ 0 w 247650"/>
                <a:gd name="connsiteY9" fmla="*/ 156255 h 304940"/>
                <a:gd name="connsiteX10" fmla="*/ 0 w 247650"/>
                <a:gd name="connsiteY10" fmla="*/ 263126 h 304940"/>
                <a:gd name="connsiteX11" fmla="*/ 41815 w 247650"/>
                <a:gd name="connsiteY11" fmla="*/ 304941 h 304940"/>
                <a:gd name="connsiteX12" fmla="*/ 205835 w 247650"/>
                <a:gd name="connsiteY12" fmla="*/ 304941 h 304940"/>
                <a:gd name="connsiteX13" fmla="*/ 247650 w 247650"/>
                <a:gd name="connsiteY13" fmla="*/ 263126 h 304940"/>
                <a:gd name="connsiteX14" fmla="*/ 247650 w 247650"/>
                <a:gd name="connsiteY14" fmla="*/ 156255 h 304940"/>
                <a:gd name="connsiteX15" fmla="*/ 205835 w 247650"/>
                <a:gd name="connsiteY15" fmla="*/ 114441 h 304940"/>
                <a:gd name="connsiteX16" fmla="*/ 76200 w 247650"/>
                <a:gd name="connsiteY16" fmla="*/ 238266 h 304940"/>
                <a:gd name="connsiteX17" fmla="*/ 47625 w 247650"/>
                <a:gd name="connsiteY17" fmla="*/ 209691 h 304940"/>
                <a:gd name="connsiteX18" fmla="*/ 76200 w 247650"/>
                <a:gd name="connsiteY18" fmla="*/ 181116 h 304940"/>
                <a:gd name="connsiteX19" fmla="*/ 104775 w 247650"/>
                <a:gd name="connsiteY19" fmla="*/ 209691 h 304940"/>
                <a:gd name="connsiteX20" fmla="*/ 76200 w 247650"/>
                <a:gd name="connsiteY20" fmla="*/ 238266 h 304940"/>
                <a:gd name="connsiteX21" fmla="*/ 171450 w 247650"/>
                <a:gd name="connsiteY21" fmla="*/ 238266 h 304940"/>
                <a:gd name="connsiteX22" fmla="*/ 142875 w 247650"/>
                <a:gd name="connsiteY22" fmla="*/ 209691 h 304940"/>
                <a:gd name="connsiteX23" fmla="*/ 171450 w 247650"/>
                <a:gd name="connsiteY23" fmla="*/ 181116 h 304940"/>
                <a:gd name="connsiteX24" fmla="*/ 200025 w 247650"/>
                <a:gd name="connsiteY24" fmla="*/ 209691 h 304940"/>
                <a:gd name="connsiteX25" fmla="*/ 171450 w 247650"/>
                <a:gd name="connsiteY25" fmla="*/ 238266 h 30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650" h="304940">
                  <a:moveTo>
                    <a:pt x="205835" y="114441"/>
                  </a:moveTo>
                  <a:lnTo>
                    <a:pt x="142875" y="114441"/>
                  </a:lnTo>
                  <a:lnTo>
                    <a:pt x="142875" y="71102"/>
                  </a:lnTo>
                  <a:cubicBezTo>
                    <a:pt x="161098" y="60581"/>
                    <a:pt x="167342" y="37279"/>
                    <a:pt x="156821" y="19056"/>
                  </a:cubicBezTo>
                  <a:cubicBezTo>
                    <a:pt x="146299" y="833"/>
                    <a:pt x="122998" y="-5410"/>
                    <a:pt x="104775" y="5111"/>
                  </a:cubicBezTo>
                  <a:cubicBezTo>
                    <a:pt x="86552" y="15632"/>
                    <a:pt x="80308" y="38933"/>
                    <a:pt x="90829" y="57156"/>
                  </a:cubicBezTo>
                  <a:cubicBezTo>
                    <a:pt x="94174" y="62949"/>
                    <a:pt x="98983" y="67758"/>
                    <a:pt x="104775" y="71102"/>
                  </a:cubicBezTo>
                  <a:lnTo>
                    <a:pt x="104775" y="114441"/>
                  </a:lnTo>
                  <a:lnTo>
                    <a:pt x="41815" y="114441"/>
                  </a:lnTo>
                  <a:cubicBezTo>
                    <a:pt x="18743" y="114493"/>
                    <a:pt x="52" y="133184"/>
                    <a:pt x="0" y="156255"/>
                  </a:cubicBezTo>
                  <a:lnTo>
                    <a:pt x="0" y="263126"/>
                  </a:lnTo>
                  <a:cubicBezTo>
                    <a:pt x="52" y="286197"/>
                    <a:pt x="18743" y="304888"/>
                    <a:pt x="41815" y="304941"/>
                  </a:cubicBezTo>
                  <a:lnTo>
                    <a:pt x="205835" y="304941"/>
                  </a:lnTo>
                  <a:cubicBezTo>
                    <a:pt x="228907" y="304888"/>
                    <a:pt x="247598" y="286197"/>
                    <a:pt x="247650" y="263126"/>
                  </a:cubicBezTo>
                  <a:lnTo>
                    <a:pt x="247650" y="156255"/>
                  </a:lnTo>
                  <a:cubicBezTo>
                    <a:pt x="247598" y="133184"/>
                    <a:pt x="228907" y="114493"/>
                    <a:pt x="205835" y="114441"/>
                  </a:cubicBezTo>
                  <a:close/>
                  <a:moveTo>
                    <a:pt x="76200" y="238266"/>
                  </a:moveTo>
                  <a:cubicBezTo>
                    <a:pt x="60418" y="238266"/>
                    <a:pt x="47625" y="225473"/>
                    <a:pt x="47625" y="209691"/>
                  </a:cubicBezTo>
                  <a:cubicBezTo>
                    <a:pt x="47625" y="193909"/>
                    <a:pt x="60418" y="181116"/>
                    <a:pt x="76200" y="181116"/>
                  </a:cubicBezTo>
                  <a:cubicBezTo>
                    <a:pt x="91982" y="181116"/>
                    <a:pt x="104775" y="193909"/>
                    <a:pt x="104775" y="209691"/>
                  </a:cubicBezTo>
                  <a:cubicBezTo>
                    <a:pt x="104775" y="225473"/>
                    <a:pt x="91982" y="238266"/>
                    <a:pt x="76200" y="238266"/>
                  </a:cubicBezTo>
                  <a:close/>
                  <a:moveTo>
                    <a:pt x="171450" y="238266"/>
                  </a:moveTo>
                  <a:cubicBezTo>
                    <a:pt x="155668" y="238266"/>
                    <a:pt x="142875" y="225473"/>
                    <a:pt x="142875" y="209691"/>
                  </a:cubicBezTo>
                  <a:cubicBezTo>
                    <a:pt x="142875" y="193909"/>
                    <a:pt x="155668" y="181116"/>
                    <a:pt x="171450" y="181116"/>
                  </a:cubicBezTo>
                  <a:cubicBezTo>
                    <a:pt x="187232" y="181116"/>
                    <a:pt x="200025" y="193909"/>
                    <a:pt x="200025" y="209691"/>
                  </a:cubicBezTo>
                  <a:cubicBezTo>
                    <a:pt x="200025" y="225473"/>
                    <a:pt x="187232" y="238266"/>
                    <a:pt x="171450" y="238266"/>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07" name="图形 52" descr="机器人 纯色填充">
              <a:extLst>
                <a:ext uri="{FF2B5EF4-FFF2-40B4-BE49-F238E27FC236}">
                  <a16:creationId xmlns="" xmlns:a16="http://schemas.microsoft.com/office/drawing/2014/main" id="{6C2E96BF-2188-4CC1-8368-78B4D65FB969}"/>
                </a:ext>
              </a:extLst>
            </p:cNvPr>
            <p:cNvSpPr/>
            <p:nvPr/>
          </p:nvSpPr>
          <p:spPr>
            <a:xfrm>
              <a:off x="7591710" y="4321492"/>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08" name="图形 52" descr="机器人 纯色填充">
              <a:extLst>
                <a:ext uri="{FF2B5EF4-FFF2-40B4-BE49-F238E27FC236}">
                  <a16:creationId xmlns="" xmlns:a16="http://schemas.microsoft.com/office/drawing/2014/main" id="{6C2E96BF-2188-4CC1-8368-78B4D65FB969}"/>
                </a:ext>
              </a:extLst>
            </p:cNvPr>
            <p:cNvSpPr/>
            <p:nvPr/>
          </p:nvSpPr>
          <p:spPr>
            <a:xfrm>
              <a:off x="7342658" y="4332636"/>
              <a:ext cx="598287" cy="396716"/>
            </a:xfrm>
            <a:custGeom>
              <a:avLst/>
              <a:gdLst>
                <a:gd name="connsiteX0" fmla="*/ 555471 w 598287"/>
                <a:gd name="connsiteY0" fmla="*/ 296704 h 396716"/>
                <a:gd name="connsiteX1" fmla="*/ 555471 w 598287"/>
                <a:gd name="connsiteY1" fmla="*/ 217361 h 396716"/>
                <a:gd name="connsiteX2" fmla="*/ 512704 w 598287"/>
                <a:gd name="connsiteY2" fmla="*/ 174593 h 396716"/>
                <a:gd name="connsiteX3" fmla="*/ 460221 w 598287"/>
                <a:gd name="connsiteY3" fmla="*/ 174593 h 396716"/>
                <a:gd name="connsiteX4" fmla="*/ 460221 w 598287"/>
                <a:gd name="connsiteY4" fmla="*/ 126968 h 396716"/>
                <a:gd name="connsiteX5" fmla="*/ 155421 w 598287"/>
                <a:gd name="connsiteY5" fmla="*/ 126968 h 396716"/>
                <a:gd name="connsiteX6" fmla="*/ 155421 w 598287"/>
                <a:gd name="connsiteY6" fmla="*/ 184118 h 396716"/>
                <a:gd name="connsiteX7" fmla="*/ 83889 w 598287"/>
                <a:gd name="connsiteY7" fmla="*/ 184118 h 396716"/>
                <a:gd name="connsiteX8" fmla="*/ 79221 w 598287"/>
                <a:gd name="connsiteY8" fmla="*/ 179451 h 396716"/>
                <a:gd name="connsiteX9" fmla="*/ 79221 w 598287"/>
                <a:gd name="connsiteY9" fmla="*/ 100489 h 396716"/>
                <a:gd name="connsiteX10" fmla="*/ 120999 w 598287"/>
                <a:gd name="connsiteY10" fmla="*/ 23694 h 396716"/>
                <a:gd name="connsiteX11" fmla="*/ 107796 w 598287"/>
                <a:gd name="connsiteY11" fmla="*/ 0 h 396716"/>
                <a:gd name="connsiteX12" fmla="*/ 79221 w 598287"/>
                <a:gd name="connsiteY12" fmla="*/ 25336 h 396716"/>
                <a:gd name="connsiteX13" fmla="*/ 85603 w 598287"/>
                <a:gd name="connsiteY13" fmla="*/ 41243 h 396716"/>
                <a:gd name="connsiteX14" fmla="*/ 61661 w 598287"/>
                <a:gd name="connsiteY14" fmla="*/ 64926 h 396716"/>
                <a:gd name="connsiteX15" fmla="*/ 37979 w 598287"/>
                <a:gd name="connsiteY15" fmla="*/ 40984 h 396716"/>
                <a:gd name="connsiteX16" fmla="*/ 43788 w 598287"/>
                <a:gd name="connsiteY16" fmla="*/ 25527 h 396716"/>
                <a:gd name="connsiteX17" fmla="*/ 15213 w 598287"/>
                <a:gd name="connsiteY17" fmla="*/ 476 h 396716"/>
                <a:gd name="connsiteX18" fmla="*/ 21266 w 598287"/>
                <a:gd name="connsiteY18" fmla="*/ 87824 h 396716"/>
                <a:gd name="connsiteX19" fmla="*/ 41121 w 598287"/>
                <a:gd name="connsiteY19" fmla="*/ 99441 h 396716"/>
                <a:gd name="connsiteX20" fmla="*/ 41121 w 598287"/>
                <a:gd name="connsiteY20" fmla="*/ 179451 h 396716"/>
                <a:gd name="connsiteX21" fmla="*/ 83889 w 598287"/>
                <a:gd name="connsiteY21" fmla="*/ 222218 h 396716"/>
                <a:gd name="connsiteX22" fmla="*/ 155421 w 598287"/>
                <a:gd name="connsiteY22" fmla="*/ 222218 h 396716"/>
                <a:gd name="connsiteX23" fmla="*/ 155421 w 598287"/>
                <a:gd name="connsiteY23" fmla="*/ 393668 h 396716"/>
                <a:gd name="connsiteX24" fmla="*/ 460221 w 598287"/>
                <a:gd name="connsiteY24" fmla="*/ 393668 h 396716"/>
                <a:gd name="connsiteX25" fmla="*/ 460221 w 598287"/>
                <a:gd name="connsiteY25" fmla="*/ 212693 h 396716"/>
                <a:gd name="connsiteX26" fmla="*/ 512704 w 598287"/>
                <a:gd name="connsiteY26" fmla="*/ 212693 h 396716"/>
                <a:gd name="connsiteX27" fmla="*/ 517371 w 598287"/>
                <a:gd name="connsiteY27" fmla="*/ 217361 h 396716"/>
                <a:gd name="connsiteX28" fmla="*/ 517371 w 598287"/>
                <a:gd name="connsiteY28" fmla="*/ 296704 h 396716"/>
                <a:gd name="connsiteX29" fmla="*/ 477521 w 598287"/>
                <a:gd name="connsiteY29" fmla="*/ 374667 h 396716"/>
                <a:gd name="connsiteX30" fmla="*/ 490130 w 598287"/>
                <a:gd name="connsiteY30" fmla="*/ 396716 h 396716"/>
                <a:gd name="connsiteX31" fmla="*/ 518705 w 598287"/>
                <a:gd name="connsiteY31" fmla="*/ 371380 h 396716"/>
                <a:gd name="connsiteX32" fmla="*/ 512609 w 598287"/>
                <a:gd name="connsiteY32" fmla="*/ 355568 h 396716"/>
                <a:gd name="connsiteX33" fmla="*/ 536441 w 598287"/>
                <a:gd name="connsiteY33" fmla="*/ 331776 h 396716"/>
                <a:gd name="connsiteX34" fmla="*/ 560234 w 598287"/>
                <a:gd name="connsiteY34" fmla="*/ 355608 h 396716"/>
                <a:gd name="connsiteX35" fmla="*/ 554328 w 598287"/>
                <a:gd name="connsiteY35" fmla="*/ 371285 h 396716"/>
                <a:gd name="connsiteX36" fmla="*/ 582903 w 598287"/>
                <a:gd name="connsiteY36" fmla="*/ 396335 h 396716"/>
                <a:gd name="connsiteX37" fmla="*/ 577276 w 598287"/>
                <a:gd name="connsiteY37" fmla="*/ 309094 h 396716"/>
                <a:gd name="connsiteX38" fmla="*/ 555471 w 598287"/>
                <a:gd name="connsiteY38" fmla="*/ 296704 h 396716"/>
                <a:gd name="connsiteX39" fmla="*/ 422121 w 598287"/>
                <a:gd name="connsiteY39" fmla="*/ 260318 h 396716"/>
                <a:gd name="connsiteX40" fmla="*/ 395642 w 598287"/>
                <a:gd name="connsiteY40" fmla="*/ 260318 h 396716"/>
                <a:gd name="connsiteX41" fmla="*/ 393070 w 598287"/>
                <a:gd name="connsiteY41" fmla="*/ 261366 h 396716"/>
                <a:gd name="connsiteX42" fmla="*/ 363924 w 598287"/>
                <a:gd name="connsiteY42" fmla="*/ 291179 h 396716"/>
                <a:gd name="connsiteX43" fmla="*/ 341730 w 598287"/>
                <a:gd name="connsiteY43" fmla="*/ 238601 h 396716"/>
                <a:gd name="connsiteX44" fmla="*/ 300297 w 598287"/>
                <a:gd name="connsiteY44" fmla="*/ 324326 h 396716"/>
                <a:gd name="connsiteX45" fmla="*/ 271245 w 598287"/>
                <a:gd name="connsiteY45" fmla="*/ 212693 h 396716"/>
                <a:gd name="connsiteX46" fmla="*/ 248862 w 598287"/>
                <a:gd name="connsiteY46" fmla="*/ 260318 h 396716"/>
                <a:gd name="connsiteX47" fmla="*/ 203046 w 598287"/>
                <a:gd name="connsiteY47" fmla="*/ 260318 h 396716"/>
                <a:gd name="connsiteX48" fmla="*/ 203046 w 598287"/>
                <a:gd name="connsiteY48" fmla="*/ 241268 h 396716"/>
                <a:gd name="connsiteX49" fmla="*/ 236765 w 598287"/>
                <a:gd name="connsiteY49" fmla="*/ 241268 h 396716"/>
                <a:gd name="connsiteX50" fmla="*/ 276389 w 598287"/>
                <a:gd name="connsiteY50" fmla="*/ 156972 h 396716"/>
                <a:gd name="connsiteX51" fmla="*/ 305726 w 598287"/>
                <a:gd name="connsiteY51" fmla="*/ 269177 h 396716"/>
                <a:gd name="connsiteX52" fmla="*/ 342969 w 598287"/>
                <a:gd name="connsiteY52" fmla="*/ 192977 h 396716"/>
                <a:gd name="connsiteX53" fmla="*/ 370401 w 598287"/>
                <a:gd name="connsiteY53" fmla="*/ 257937 h 396716"/>
                <a:gd name="connsiteX54" fmla="*/ 379926 w 598287"/>
                <a:gd name="connsiteY54" fmla="*/ 248412 h 396716"/>
                <a:gd name="connsiteX55" fmla="*/ 395642 w 598287"/>
                <a:gd name="connsiteY55" fmla="*/ 241268 h 396716"/>
                <a:gd name="connsiteX56" fmla="*/ 422121 w 598287"/>
                <a:gd name="connsiteY56" fmla="*/ 241268 h 396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98287" h="396716">
                  <a:moveTo>
                    <a:pt x="555471" y="296704"/>
                  </a:moveTo>
                  <a:lnTo>
                    <a:pt x="555471" y="217361"/>
                  </a:lnTo>
                  <a:cubicBezTo>
                    <a:pt x="555471" y="193740"/>
                    <a:pt x="536324" y="174593"/>
                    <a:pt x="512704" y="174593"/>
                  </a:cubicBezTo>
                  <a:lnTo>
                    <a:pt x="460221" y="174593"/>
                  </a:lnTo>
                  <a:lnTo>
                    <a:pt x="460221" y="126968"/>
                  </a:lnTo>
                  <a:lnTo>
                    <a:pt x="155421" y="126968"/>
                  </a:lnTo>
                  <a:lnTo>
                    <a:pt x="155421" y="184118"/>
                  </a:lnTo>
                  <a:lnTo>
                    <a:pt x="83889" y="184118"/>
                  </a:lnTo>
                  <a:cubicBezTo>
                    <a:pt x="81311" y="184118"/>
                    <a:pt x="79221" y="182028"/>
                    <a:pt x="79221" y="179451"/>
                  </a:cubicBezTo>
                  <a:lnTo>
                    <a:pt x="79221" y="100489"/>
                  </a:lnTo>
                  <a:cubicBezTo>
                    <a:pt x="111965" y="90819"/>
                    <a:pt x="130669" y="56437"/>
                    <a:pt x="120999" y="23694"/>
                  </a:cubicBezTo>
                  <a:cubicBezTo>
                    <a:pt x="118406" y="14916"/>
                    <a:pt x="113897" y="6824"/>
                    <a:pt x="107796" y="0"/>
                  </a:cubicBezTo>
                  <a:lnTo>
                    <a:pt x="79221" y="25336"/>
                  </a:lnTo>
                  <a:cubicBezTo>
                    <a:pt x="83218" y="29683"/>
                    <a:pt x="85488" y="35340"/>
                    <a:pt x="85603" y="41243"/>
                  </a:cubicBezTo>
                  <a:cubicBezTo>
                    <a:pt x="85532" y="54394"/>
                    <a:pt x="74812" y="64998"/>
                    <a:pt x="61661" y="64926"/>
                  </a:cubicBezTo>
                  <a:cubicBezTo>
                    <a:pt x="48510" y="64854"/>
                    <a:pt x="37908" y="54135"/>
                    <a:pt x="37979" y="40984"/>
                  </a:cubicBezTo>
                  <a:cubicBezTo>
                    <a:pt x="38010" y="35303"/>
                    <a:pt x="40070" y="29822"/>
                    <a:pt x="43788" y="25527"/>
                  </a:cubicBezTo>
                  <a:lnTo>
                    <a:pt x="15213" y="476"/>
                  </a:lnTo>
                  <a:cubicBezTo>
                    <a:pt x="-7236" y="26268"/>
                    <a:pt x="-4526" y="65375"/>
                    <a:pt x="21266" y="87824"/>
                  </a:cubicBezTo>
                  <a:cubicBezTo>
                    <a:pt x="27101" y="92903"/>
                    <a:pt x="33835" y="96844"/>
                    <a:pt x="41121" y="99441"/>
                  </a:cubicBezTo>
                  <a:lnTo>
                    <a:pt x="41121" y="179451"/>
                  </a:lnTo>
                  <a:cubicBezTo>
                    <a:pt x="41121" y="203071"/>
                    <a:pt x="60269" y="222218"/>
                    <a:pt x="83889" y="222218"/>
                  </a:cubicBezTo>
                  <a:lnTo>
                    <a:pt x="155421" y="222218"/>
                  </a:lnTo>
                  <a:lnTo>
                    <a:pt x="155421" y="393668"/>
                  </a:lnTo>
                  <a:lnTo>
                    <a:pt x="460221" y="393668"/>
                  </a:lnTo>
                  <a:lnTo>
                    <a:pt x="460221" y="212693"/>
                  </a:lnTo>
                  <a:lnTo>
                    <a:pt x="512704" y="212693"/>
                  </a:lnTo>
                  <a:cubicBezTo>
                    <a:pt x="515282" y="212693"/>
                    <a:pt x="517371" y="214783"/>
                    <a:pt x="517371" y="217361"/>
                  </a:cubicBezTo>
                  <a:lnTo>
                    <a:pt x="517371" y="296704"/>
                  </a:lnTo>
                  <a:cubicBezTo>
                    <a:pt x="484838" y="307228"/>
                    <a:pt x="466997" y="342133"/>
                    <a:pt x="477521" y="374667"/>
                  </a:cubicBezTo>
                  <a:cubicBezTo>
                    <a:pt x="480155" y="382809"/>
                    <a:pt x="484448" y="390316"/>
                    <a:pt x="490130" y="396716"/>
                  </a:cubicBezTo>
                  <a:lnTo>
                    <a:pt x="518705" y="371380"/>
                  </a:lnTo>
                  <a:cubicBezTo>
                    <a:pt x="514763" y="367059"/>
                    <a:pt x="512588" y="361417"/>
                    <a:pt x="512609" y="355568"/>
                  </a:cubicBezTo>
                  <a:cubicBezTo>
                    <a:pt x="512620" y="342417"/>
                    <a:pt x="523290" y="331764"/>
                    <a:pt x="536441" y="331776"/>
                  </a:cubicBezTo>
                  <a:cubicBezTo>
                    <a:pt x="549593" y="331787"/>
                    <a:pt x="560245" y="342457"/>
                    <a:pt x="560234" y="355608"/>
                  </a:cubicBezTo>
                  <a:cubicBezTo>
                    <a:pt x="560229" y="361377"/>
                    <a:pt x="558131" y="366947"/>
                    <a:pt x="554328" y="371285"/>
                  </a:cubicBezTo>
                  <a:lnTo>
                    <a:pt x="582903" y="396335"/>
                  </a:lnTo>
                  <a:cubicBezTo>
                    <a:pt x="605441" y="370690"/>
                    <a:pt x="602921" y="331631"/>
                    <a:pt x="577276" y="309094"/>
                  </a:cubicBezTo>
                  <a:cubicBezTo>
                    <a:pt x="570931" y="303517"/>
                    <a:pt x="563510" y="299300"/>
                    <a:pt x="555471" y="296704"/>
                  </a:cubicBezTo>
                  <a:close/>
                  <a:moveTo>
                    <a:pt x="422121" y="260318"/>
                  </a:moveTo>
                  <a:lnTo>
                    <a:pt x="395642" y="260318"/>
                  </a:lnTo>
                  <a:cubicBezTo>
                    <a:pt x="394721" y="260483"/>
                    <a:pt x="393845" y="260840"/>
                    <a:pt x="393070" y="261366"/>
                  </a:cubicBezTo>
                  <a:lnTo>
                    <a:pt x="363924" y="291179"/>
                  </a:lnTo>
                  <a:lnTo>
                    <a:pt x="341730" y="238601"/>
                  </a:lnTo>
                  <a:lnTo>
                    <a:pt x="300297" y="324326"/>
                  </a:lnTo>
                  <a:lnTo>
                    <a:pt x="271245" y="212693"/>
                  </a:lnTo>
                  <a:lnTo>
                    <a:pt x="248862" y="260318"/>
                  </a:lnTo>
                  <a:lnTo>
                    <a:pt x="203046" y="260318"/>
                  </a:lnTo>
                  <a:lnTo>
                    <a:pt x="203046" y="241268"/>
                  </a:lnTo>
                  <a:lnTo>
                    <a:pt x="236765" y="241268"/>
                  </a:lnTo>
                  <a:lnTo>
                    <a:pt x="276389" y="156972"/>
                  </a:lnTo>
                  <a:lnTo>
                    <a:pt x="305726" y="269177"/>
                  </a:lnTo>
                  <a:lnTo>
                    <a:pt x="342969" y="192977"/>
                  </a:lnTo>
                  <a:lnTo>
                    <a:pt x="370401" y="257937"/>
                  </a:lnTo>
                  <a:lnTo>
                    <a:pt x="379926" y="248412"/>
                  </a:lnTo>
                  <a:cubicBezTo>
                    <a:pt x="384108" y="244179"/>
                    <a:pt x="389703" y="241636"/>
                    <a:pt x="395642" y="241268"/>
                  </a:cubicBezTo>
                  <a:lnTo>
                    <a:pt x="422121" y="241268"/>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302" name="组合 301">
            <a:extLst>
              <a:ext uri="{FF2B5EF4-FFF2-40B4-BE49-F238E27FC236}">
                <a16:creationId xmlns="" xmlns:a16="http://schemas.microsoft.com/office/drawing/2014/main" id="{0FFB2259-B245-4933-A0EA-376ACE6BE220}"/>
              </a:ext>
            </a:extLst>
          </p:cNvPr>
          <p:cNvGrpSpPr/>
          <p:nvPr/>
        </p:nvGrpSpPr>
        <p:grpSpPr>
          <a:xfrm>
            <a:off x="8795385" y="4211955"/>
            <a:ext cx="828716" cy="638175"/>
            <a:chOff x="8795385" y="4211955"/>
            <a:chExt cx="828716" cy="638175"/>
          </a:xfrm>
        </p:grpSpPr>
        <p:sp>
          <p:nvSpPr>
            <p:cNvPr id="209" name="图形 54" descr="机械手 纯色填充">
              <a:extLst>
                <a:ext uri="{FF2B5EF4-FFF2-40B4-BE49-F238E27FC236}">
                  <a16:creationId xmlns="" xmlns:a16="http://schemas.microsoft.com/office/drawing/2014/main" id="{5D5E4EDF-4DB9-4858-82CA-472BDAE15DB9}"/>
                </a:ext>
              </a:extLst>
            </p:cNvPr>
            <p:cNvSpPr/>
            <p:nvPr/>
          </p:nvSpPr>
          <p:spPr>
            <a:xfrm>
              <a:off x="9288360" y="4274067"/>
              <a:ext cx="335741" cy="349825"/>
            </a:xfrm>
            <a:custGeom>
              <a:avLst/>
              <a:gdLst>
                <a:gd name="connsiteX0" fmla="*/ 328917 w 335741"/>
                <a:gd name="connsiteY0" fmla="*/ 147647 h 349825"/>
                <a:gd name="connsiteX1" fmla="*/ 313725 w 335741"/>
                <a:gd name="connsiteY1" fmla="*/ 130292 h 349825"/>
                <a:gd name="connsiteX2" fmla="*/ 213008 w 335741"/>
                <a:gd name="connsiteY2" fmla="*/ 109728 h 349825"/>
                <a:gd name="connsiteX3" fmla="*/ 195739 w 335741"/>
                <a:gd name="connsiteY3" fmla="*/ 114919 h 349825"/>
                <a:gd name="connsiteX4" fmla="*/ 175393 w 335741"/>
                <a:gd name="connsiteY4" fmla="*/ 135255 h 349825"/>
                <a:gd name="connsiteX5" fmla="*/ 40138 w 335741"/>
                <a:gd name="connsiteY5" fmla="*/ 0 h 349825"/>
                <a:gd name="connsiteX6" fmla="*/ 0 w 335741"/>
                <a:gd name="connsiteY6" fmla="*/ 67628 h 349825"/>
                <a:gd name="connsiteX7" fmla="*/ 121510 w 335741"/>
                <a:gd name="connsiteY7" fmla="*/ 189138 h 349825"/>
                <a:gd name="connsiteX8" fmla="*/ 101860 w 335741"/>
                <a:gd name="connsiteY8" fmla="*/ 208798 h 349825"/>
                <a:gd name="connsiteX9" fmla="*/ 96622 w 335741"/>
                <a:gd name="connsiteY9" fmla="*/ 225847 h 349825"/>
                <a:gd name="connsiteX10" fmla="*/ 116100 w 335741"/>
                <a:gd name="connsiteY10" fmla="*/ 327612 h 349825"/>
                <a:gd name="connsiteX11" fmla="*/ 133541 w 335741"/>
                <a:gd name="connsiteY11" fmla="*/ 343033 h 349825"/>
                <a:gd name="connsiteX12" fmla="*/ 234563 w 335741"/>
                <a:gd name="connsiteY12" fmla="*/ 349768 h 349825"/>
                <a:gd name="connsiteX13" fmla="*/ 235849 w 335741"/>
                <a:gd name="connsiteY13" fmla="*/ 349815 h 349825"/>
                <a:gd name="connsiteX14" fmla="*/ 255522 w 335741"/>
                <a:gd name="connsiteY14" fmla="*/ 331389 h 349825"/>
                <a:gd name="connsiteX15" fmla="*/ 237096 w 335741"/>
                <a:gd name="connsiteY15" fmla="*/ 311715 h 349825"/>
                <a:gd name="connsiteX16" fmla="*/ 150743 w 335741"/>
                <a:gd name="connsiteY16" fmla="*/ 306000 h 349825"/>
                <a:gd name="connsiteX17" fmla="*/ 135931 w 335741"/>
                <a:gd name="connsiteY17" fmla="*/ 228610 h 349825"/>
                <a:gd name="connsiteX18" fmla="*/ 215436 w 335741"/>
                <a:gd name="connsiteY18" fmla="*/ 149104 h 349825"/>
                <a:gd name="connsiteX19" fmla="*/ 291884 w 335741"/>
                <a:gd name="connsiteY19" fmla="*/ 164678 h 349825"/>
                <a:gd name="connsiteX20" fmla="*/ 297656 w 335741"/>
                <a:gd name="connsiteY20" fmla="*/ 251203 h 349825"/>
                <a:gd name="connsiteX21" fmla="*/ 317945 w 335741"/>
                <a:gd name="connsiteY21" fmla="*/ 268957 h 349825"/>
                <a:gd name="connsiteX22" fmla="*/ 335699 w 335741"/>
                <a:gd name="connsiteY22" fmla="*/ 248669 h 34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5741" h="349825">
                  <a:moveTo>
                    <a:pt x="328917" y="147647"/>
                  </a:moveTo>
                  <a:cubicBezTo>
                    <a:pt x="328329" y="139105"/>
                    <a:pt x="322114" y="132006"/>
                    <a:pt x="313725" y="130292"/>
                  </a:cubicBezTo>
                  <a:lnTo>
                    <a:pt x="213008" y="109728"/>
                  </a:lnTo>
                  <a:cubicBezTo>
                    <a:pt x="206744" y="108431"/>
                    <a:pt x="200249" y="110383"/>
                    <a:pt x="195739" y="114919"/>
                  </a:cubicBezTo>
                  <a:lnTo>
                    <a:pt x="175393" y="135255"/>
                  </a:lnTo>
                  <a:lnTo>
                    <a:pt x="40138" y="0"/>
                  </a:lnTo>
                  <a:cubicBezTo>
                    <a:pt x="38506" y="27714"/>
                    <a:pt x="23546" y="52919"/>
                    <a:pt x="0" y="67628"/>
                  </a:cubicBezTo>
                  <a:lnTo>
                    <a:pt x="121510" y="189138"/>
                  </a:lnTo>
                  <a:lnTo>
                    <a:pt x="101860" y="208798"/>
                  </a:lnTo>
                  <a:cubicBezTo>
                    <a:pt x="97397" y="213262"/>
                    <a:pt x="95435" y="219647"/>
                    <a:pt x="96622" y="225847"/>
                  </a:cubicBezTo>
                  <a:lnTo>
                    <a:pt x="116100" y="327612"/>
                  </a:lnTo>
                  <a:cubicBezTo>
                    <a:pt x="117731" y="336120"/>
                    <a:pt x="124898" y="342456"/>
                    <a:pt x="133541" y="343033"/>
                  </a:cubicBezTo>
                  <a:lnTo>
                    <a:pt x="234563" y="349768"/>
                  </a:lnTo>
                  <a:cubicBezTo>
                    <a:pt x="234991" y="349768"/>
                    <a:pt x="235420" y="349815"/>
                    <a:pt x="235849" y="349815"/>
                  </a:cubicBezTo>
                  <a:cubicBezTo>
                    <a:pt x="246370" y="350160"/>
                    <a:pt x="255178" y="341910"/>
                    <a:pt x="255522" y="331389"/>
                  </a:cubicBezTo>
                  <a:cubicBezTo>
                    <a:pt x="255867" y="320868"/>
                    <a:pt x="247618" y="312060"/>
                    <a:pt x="237096" y="311715"/>
                  </a:cubicBezTo>
                  <a:lnTo>
                    <a:pt x="150743" y="306000"/>
                  </a:lnTo>
                  <a:lnTo>
                    <a:pt x="135931" y="228610"/>
                  </a:lnTo>
                  <a:lnTo>
                    <a:pt x="215436" y="149104"/>
                  </a:lnTo>
                  <a:lnTo>
                    <a:pt x="291884" y="164678"/>
                  </a:lnTo>
                  <a:lnTo>
                    <a:pt x="297656" y="251203"/>
                  </a:lnTo>
                  <a:cubicBezTo>
                    <a:pt x="298356" y="261708"/>
                    <a:pt x="307439" y="269658"/>
                    <a:pt x="317945" y="268957"/>
                  </a:cubicBezTo>
                  <a:cubicBezTo>
                    <a:pt x="328450" y="268257"/>
                    <a:pt x="336398" y="259174"/>
                    <a:pt x="335699" y="248669"/>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10" name="图形 54" descr="机械手 纯色填充">
              <a:extLst>
                <a:ext uri="{FF2B5EF4-FFF2-40B4-BE49-F238E27FC236}">
                  <a16:creationId xmlns="" xmlns:a16="http://schemas.microsoft.com/office/drawing/2014/main" id="{5D5E4EDF-4DB9-4858-82CA-472BDAE15DB9}"/>
                </a:ext>
              </a:extLst>
            </p:cNvPr>
            <p:cNvSpPr/>
            <p:nvPr/>
          </p:nvSpPr>
          <p:spPr>
            <a:xfrm>
              <a:off x="8834056" y="4407665"/>
              <a:ext cx="322716" cy="328164"/>
            </a:xfrm>
            <a:custGeom>
              <a:avLst/>
              <a:gdLst>
                <a:gd name="connsiteX0" fmla="*/ 322717 w 322716"/>
                <a:gd name="connsiteY0" fmla="*/ 146628 h 328164"/>
                <a:gd name="connsiteX1" fmla="*/ 297485 w 322716"/>
                <a:gd name="connsiteY1" fmla="*/ 60227 h 328164"/>
                <a:gd name="connsiteX2" fmla="*/ 230276 w 322716"/>
                <a:gd name="connsiteY2" fmla="*/ 140522 h 328164"/>
                <a:gd name="connsiteX3" fmla="*/ 91826 w 322716"/>
                <a:gd name="connsiteY3" fmla="*/ 153033 h 328164"/>
                <a:gd name="connsiteX4" fmla="*/ 79315 w 322716"/>
                <a:gd name="connsiteY4" fmla="*/ 14584 h 328164"/>
                <a:gd name="connsiteX5" fmla="*/ 91821 w 322716"/>
                <a:gd name="connsiteY5" fmla="*/ 2076 h 328164"/>
                <a:gd name="connsiteX6" fmla="*/ 94297 w 322716"/>
                <a:gd name="connsiteY6" fmla="*/ 0 h 328164"/>
                <a:gd name="connsiteX7" fmla="*/ 0 w 322716"/>
                <a:gd name="connsiteY7" fmla="*/ 146628 h 328164"/>
                <a:gd name="connsiteX8" fmla="*/ 0 w 322716"/>
                <a:gd name="connsiteY8" fmla="*/ 328165 h 328164"/>
                <a:gd name="connsiteX9" fmla="*/ 322717 w 322716"/>
                <a:gd name="connsiteY9" fmla="*/ 328165 h 328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2716" h="328164">
                  <a:moveTo>
                    <a:pt x="322717" y="146628"/>
                  </a:moveTo>
                  <a:cubicBezTo>
                    <a:pt x="322724" y="116010"/>
                    <a:pt x="313969" y="86029"/>
                    <a:pt x="297485" y="60227"/>
                  </a:cubicBezTo>
                  <a:lnTo>
                    <a:pt x="230276" y="140522"/>
                  </a:lnTo>
                  <a:cubicBezTo>
                    <a:pt x="195500" y="182209"/>
                    <a:pt x="133513" y="187811"/>
                    <a:pt x="91826" y="153033"/>
                  </a:cubicBezTo>
                  <a:cubicBezTo>
                    <a:pt x="50140" y="118257"/>
                    <a:pt x="44538" y="56270"/>
                    <a:pt x="79315" y="14584"/>
                  </a:cubicBezTo>
                  <a:cubicBezTo>
                    <a:pt x="83099" y="10047"/>
                    <a:pt x="87285" y="5861"/>
                    <a:pt x="91821" y="2076"/>
                  </a:cubicBezTo>
                  <a:lnTo>
                    <a:pt x="94297" y="0"/>
                  </a:lnTo>
                  <a:cubicBezTo>
                    <a:pt x="36874" y="26205"/>
                    <a:pt x="23" y="83508"/>
                    <a:pt x="0" y="146628"/>
                  </a:cubicBezTo>
                  <a:lnTo>
                    <a:pt x="0" y="328165"/>
                  </a:lnTo>
                  <a:lnTo>
                    <a:pt x="322717" y="32816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11" name="图形 54" descr="机械手 纯色填充">
              <a:extLst>
                <a:ext uri="{FF2B5EF4-FFF2-40B4-BE49-F238E27FC236}">
                  <a16:creationId xmlns="" xmlns:a16="http://schemas.microsoft.com/office/drawing/2014/main" id="{5D5E4EDF-4DB9-4858-82CA-472BDAE15DB9}"/>
                </a:ext>
              </a:extLst>
            </p:cNvPr>
            <p:cNvSpPr/>
            <p:nvPr/>
          </p:nvSpPr>
          <p:spPr>
            <a:xfrm>
              <a:off x="8919248" y="4251845"/>
              <a:ext cx="279882" cy="302971"/>
            </a:xfrm>
            <a:custGeom>
              <a:avLst/>
              <a:gdLst>
                <a:gd name="connsiteX0" fmla="*/ 238087 w 279882"/>
                <a:gd name="connsiteY0" fmla="*/ 17259 h 302971"/>
                <a:gd name="connsiteX1" fmla="*/ 239839 w 279882"/>
                <a:gd name="connsiteY1" fmla="*/ 0 h 302971"/>
                <a:gd name="connsiteX2" fmla="*/ 24946 w 279882"/>
                <a:gd name="connsiteY2" fmla="*/ 179803 h 302971"/>
                <a:gd name="connsiteX3" fmla="*/ 16282 w 279882"/>
                <a:gd name="connsiteY3" fmla="*/ 278025 h 302971"/>
                <a:gd name="connsiteX4" fmla="*/ 114504 w 279882"/>
                <a:gd name="connsiteY4" fmla="*/ 286689 h 302971"/>
                <a:gd name="connsiteX5" fmla="*/ 123168 w 279882"/>
                <a:gd name="connsiteY5" fmla="*/ 278025 h 302971"/>
                <a:gd name="connsiteX6" fmla="*/ 279882 w 279882"/>
                <a:gd name="connsiteY6" fmla="*/ 90735 h 302971"/>
                <a:gd name="connsiteX7" fmla="*/ 238087 w 279882"/>
                <a:gd name="connsiteY7" fmla="*/ 17259 h 302971"/>
                <a:gd name="connsiteX8" fmla="*/ 94478 w 279882"/>
                <a:gd name="connsiteY8" fmla="*/ 235439 h 302971"/>
                <a:gd name="connsiteX9" fmla="*/ 67538 w 279882"/>
                <a:gd name="connsiteY9" fmla="*/ 235443 h 302971"/>
                <a:gd name="connsiteX10" fmla="*/ 67533 w 279882"/>
                <a:gd name="connsiteY10" fmla="*/ 208502 h 302971"/>
                <a:gd name="connsiteX11" fmla="*/ 94475 w 279882"/>
                <a:gd name="connsiteY11" fmla="*/ 208498 h 302971"/>
                <a:gd name="connsiteX12" fmla="*/ 94478 w 279882"/>
                <a:gd name="connsiteY12" fmla="*/ 208502 h 302971"/>
                <a:gd name="connsiteX13" fmla="*/ 94478 w 279882"/>
                <a:gd name="connsiteY13" fmla="*/ 235439 h 30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9882" h="302971">
                  <a:moveTo>
                    <a:pt x="238087" y="17259"/>
                  </a:moveTo>
                  <a:cubicBezTo>
                    <a:pt x="238087" y="11461"/>
                    <a:pt x="238673" y="5679"/>
                    <a:pt x="239839" y="0"/>
                  </a:cubicBezTo>
                  <a:lnTo>
                    <a:pt x="24946" y="179803"/>
                  </a:lnTo>
                  <a:cubicBezTo>
                    <a:pt x="-4570" y="204534"/>
                    <a:pt x="-8449" y="248509"/>
                    <a:pt x="16282" y="278025"/>
                  </a:cubicBezTo>
                  <a:cubicBezTo>
                    <a:pt x="41012" y="307541"/>
                    <a:pt x="84988" y="311420"/>
                    <a:pt x="114504" y="286689"/>
                  </a:cubicBezTo>
                  <a:cubicBezTo>
                    <a:pt x="117640" y="284061"/>
                    <a:pt x="120540" y="281162"/>
                    <a:pt x="123168" y="278025"/>
                  </a:cubicBezTo>
                  <a:lnTo>
                    <a:pt x="279882" y="90735"/>
                  </a:lnTo>
                  <a:cubicBezTo>
                    <a:pt x="254004" y="75292"/>
                    <a:pt x="238135" y="47395"/>
                    <a:pt x="238087" y="17259"/>
                  </a:cubicBezTo>
                  <a:close/>
                  <a:moveTo>
                    <a:pt x="94478" y="235439"/>
                  </a:moveTo>
                  <a:cubicBezTo>
                    <a:pt x="87040" y="242880"/>
                    <a:pt x="74978" y="242882"/>
                    <a:pt x="67538" y="235443"/>
                  </a:cubicBezTo>
                  <a:cubicBezTo>
                    <a:pt x="60097" y="228005"/>
                    <a:pt x="60095" y="215943"/>
                    <a:pt x="67533" y="208502"/>
                  </a:cubicBezTo>
                  <a:cubicBezTo>
                    <a:pt x="74972" y="201061"/>
                    <a:pt x="87034" y="201059"/>
                    <a:pt x="94475" y="208498"/>
                  </a:cubicBezTo>
                  <a:cubicBezTo>
                    <a:pt x="94475" y="208499"/>
                    <a:pt x="94477" y="208501"/>
                    <a:pt x="94478" y="208502"/>
                  </a:cubicBezTo>
                  <a:cubicBezTo>
                    <a:pt x="101915" y="215941"/>
                    <a:pt x="101915" y="228000"/>
                    <a:pt x="94478" y="235439"/>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12" name="图形 54" descr="机械手 纯色填充">
              <a:extLst>
                <a:ext uri="{FF2B5EF4-FFF2-40B4-BE49-F238E27FC236}">
                  <a16:creationId xmlns="" xmlns:a16="http://schemas.microsoft.com/office/drawing/2014/main" id="{5D5E4EDF-4DB9-4858-82CA-472BDAE15DB9}"/>
                </a:ext>
              </a:extLst>
            </p:cNvPr>
            <p:cNvSpPr/>
            <p:nvPr/>
          </p:nvSpPr>
          <p:spPr>
            <a:xfrm>
              <a:off x="8795385" y="4773930"/>
              <a:ext cx="400050" cy="76200"/>
            </a:xfrm>
            <a:custGeom>
              <a:avLst/>
              <a:gdLst>
                <a:gd name="connsiteX0" fmla="*/ 361950 w 400050"/>
                <a:gd name="connsiteY0" fmla="*/ 0 h 76200"/>
                <a:gd name="connsiteX1" fmla="*/ 38100 w 400050"/>
                <a:gd name="connsiteY1" fmla="*/ 0 h 76200"/>
                <a:gd name="connsiteX2" fmla="*/ 0 w 400050"/>
                <a:gd name="connsiteY2" fmla="*/ 38100 h 76200"/>
                <a:gd name="connsiteX3" fmla="*/ 0 w 400050"/>
                <a:gd name="connsiteY3" fmla="*/ 76200 h 76200"/>
                <a:gd name="connsiteX4" fmla="*/ 400050 w 400050"/>
                <a:gd name="connsiteY4" fmla="*/ 76200 h 76200"/>
                <a:gd name="connsiteX5" fmla="*/ 400050 w 400050"/>
                <a:gd name="connsiteY5" fmla="*/ 38100 h 76200"/>
                <a:gd name="connsiteX6" fmla="*/ 361950 w 400050"/>
                <a:gd name="connsiteY6" fmla="*/ 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50" h="76200">
                  <a:moveTo>
                    <a:pt x="361950" y="0"/>
                  </a:moveTo>
                  <a:lnTo>
                    <a:pt x="38100" y="0"/>
                  </a:lnTo>
                  <a:cubicBezTo>
                    <a:pt x="17058" y="0"/>
                    <a:pt x="0" y="17058"/>
                    <a:pt x="0" y="38100"/>
                  </a:cubicBezTo>
                  <a:lnTo>
                    <a:pt x="0" y="76200"/>
                  </a:lnTo>
                  <a:lnTo>
                    <a:pt x="400050" y="76200"/>
                  </a:lnTo>
                  <a:lnTo>
                    <a:pt x="400050" y="38100"/>
                  </a:lnTo>
                  <a:cubicBezTo>
                    <a:pt x="400050" y="17058"/>
                    <a:pt x="382992" y="0"/>
                    <a:pt x="361950" y="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13" name="图形 54" descr="机械手 纯色填充">
              <a:extLst>
                <a:ext uri="{FF2B5EF4-FFF2-40B4-BE49-F238E27FC236}">
                  <a16:creationId xmlns="" xmlns:a16="http://schemas.microsoft.com/office/drawing/2014/main" id="{5D5E4EDF-4DB9-4858-82CA-472BDAE15DB9}"/>
                </a:ext>
              </a:extLst>
            </p:cNvPr>
            <p:cNvSpPr/>
            <p:nvPr/>
          </p:nvSpPr>
          <p:spPr>
            <a:xfrm>
              <a:off x="9185910" y="4211955"/>
              <a:ext cx="114300" cy="114300"/>
            </a:xfrm>
            <a:custGeom>
              <a:avLst/>
              <a:gdLst>
                <a:gd name="connsiteX0" fmla="*/ 57150 w 114300"/>
                <a:gd name="connsiteY0" fmla="*/ 0 h 114300"/>
                <a:gd name="connsiteX1" fmla="*/ 0 w 114300"/>
                <a:gd name="connsiteY1" fmla="*/ 57150 h 114300"/>
                <a:gd name="connsiteX2" fmla="*/ 57150 w 114300"/>
                <a:gd name="connsiteY2" fmla="*/ 114300 h 114300"/>
                <a:gd name="connsiteX3" fmla="*/ 114300 w 114300"/>
                <a:gd name="connsiteY3" fmla="*/ 57150 h 114300"/>
                <a:gd name="connsiteX4" fmla="*/ 57150 w 114300"/>
                <a:gd name="connsiteY4" fmla="*/ 0 h 114300"/>
                <a:gd name="connsiteX5" fmla="*/ 57150 w 114300"/>
                <a:gd name="connsiteY5" fmla="*/ 71438 h 114300"/>
                <a:gd name="connsiteX6" fmla="*/ 42863 w 114300"/>
                <a:gd name="connsiteY6" fmla="*/ 57150 h 114300"/>
                <a:gd name="connsiteX7" fmla="*/ 57150 w 114300"/>
                <a:gd name="connsiteY7" fmla="*/ 42863 h 114300"/>
                <a:gd name="connsiteX8" fmla="*/ 71438 w 114300"/>
                <a:gd name="connsiteY8" fmla="*/ 57150 h 114300"/>
                <a:gd name="connsiteX9" fmla="*/ 57150 w 114300"/>
                <a:gd name="connsiteY9" fmla="*/ 71438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00" h="114300">
                  <a:moveTo>
                    <a:pt x="57150" y="0"/>
                  </a:moveTo>
                  <a:cubicBezTo>
                    <a:pt x="25587" y="0"/>
                    <a:pt x="0" y="25587"/>
                    <a:pt x="0" y="57150"/>
                  </a:cubicBezTo>
                  <a:cubicBezTo>
                    <a:pt x="0" y="88713"/>
                    <a:pt x="25587" y="114300"/>
                    <a:pt x="57150" y="114300"/>
                  </a:cubicBezTo>
                  <a:cubicBezTo>
                    <a:pt x="88713" y="114300"/>
                    <a:pt x="114300" y="88713"/>
                    <a:pt x="114300" y="57150"/>
                  </a:cubicBezTo>
                  <a:cubicBezTo>
                    <a:pt x="114300" y="25587"/>
                    <a:pt x="88713" y="0"/>
                    <a:pt x="57150" y="0"/>
                  </a:cubicBezTo>
                  <a:close/>
                  <a:moveTo>
                    <a:pt x="57150" y="71438"/>
                  </a:moveTo>
                  <a:cubicBezTo>
                    <a:pt x="49259" y="71438"/>
                    <a:pt x="42863" y="65041"/>
                    <a:pt x="42863" y="57150"/>
                  </a:cubicBezTo>
                  <a:cubicBezTo>
                    <a:pt x="42863" y="49259"/>
                    <a:pt x="49259" y="42863"/>
                    <a:pt x="57150" y="42863"/>
                  </a:cubicBezTo>
                  <a:cubicBezTo>
                    <a:pt x="65041" y="42863"/>
                    <a:pt x="71438" y="49259"/>
                    <a:pt x="71438" y="57150"/>
                  </a:cubicBezTo>
                  <a:cubicBezTo>
                    <a:pt x="71438" y="65041"/>
                    <a:pt x="65041" y="71438"/>
                    <a:pt x="57150" y="71438"/>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309" name="组合 308">
            <a:extLst>
              <a:ext uri="{FF2B5EF4-FFF2-40B4-BE49-F238E27FC236}">
                <a16:creationId xmlns="" xmlns:a16="http://schemas.microsoft.com/office/drawing/2014/main" id="{DFB68D36-9A80-47C1-AFA8-38762A6A30B7}"/>
              </a:ext>
            </a:extLst>
          </p:cNvPr>
          <p:cNvGrpSpPr/>
          <p:nvPr/>
        </p:nvGrpSpPr>
        <p:grpSpPr>
          <a:xfrm>
            <a:off x="10473690" y="4088130"/>
            <a:ext cx="600073" cy="875547"/>
            <a:chOff x="10473690" y="4088130"/>
            <a:chExt cx="600073" cy="875547"/>
          </a:xfrm>
        </p:grpSpPr>
        <p:sp>
          <p:nvSpPr>
            <p:cNvPr id="214" name="图形 56" descr="自拍 纯色填充">
              <a:extLst>
                <a:ext uri="{FF2B5EF4-FFF2-40B4-BE49-F238E27FC236}">
                  <a16:creationId xmlns="" xmlns:a16="http://schemas.microsoft.com/office/drawing/2014/main" id="{D4969F59-40A4-4C6D-9546-49521C32EC9F}"/>
                </a:ext>
              </a:extLst>
            </p:cNvPr>
            <p:cNvSpPr/>
            <p:nvPr/>
          </p:nvSpPr>
          <p:spPr>
            <a:xfrm>
              <a:off x="10559415" y="4548606"/>
              <a:ext cx="247650" cy="145751"/>
            </a:xfrm>
            <a:custGeom>
              <a:avLst/>
              <a:gdLst>
                <a:gd name="connsiteX0" fmla="*/ 247650 w 247650"/>
                <a:gd name="connsiteY0" fmla="*/ 145752 h 145751"/>
                <a:gd name="connsiteX1" fmla="*/ 247650 w 247650"/>
                <a:gd name="connsiteY1" fmla="*/ 61932 h 145751"/>
                <a:gd name="connsiteX2" fmla="*/ 235268 w 247650"/>
                <a:gd name="connsiteY2" fmla="*/ 37167 h 145751"/>
                <a:gd name="connsiteX3" fmla="*/ 174898 w 247650"/>
                <a:gd name="connsiteY3" fmla="*/ 7753 h 145751"/>
                <a:gd name="connsiteX4" fmla="*/ 123825 w 247650"/>
                <a:gd name="connsiteY4" fmla="*/ 0 h 145751"/>
                <a:gd name="connsiteX5" fmla="*/ 72742 w 247650"/>
                <a:gd name="connsiteY5" fmla="*/ 7734 h 145751"/>
                <a:gd name="connsiteX6" fmla="*/ 12382 w 247650"/>
                <a:gd name="connsiteY6" fmla="*/ 37147 h 145751"/>
                <a:gd name="connsiteX7" fmla="*/ 0 w 247650"/>
                <a:gd name="connsiteY7" fmla="*/ 61913 h 145751"/>
                <a:gd name="connsiteX8" fmla="*/ 0 w 247650"/>
                <a:gd name="connsiteY8" fmla="*/ 145732 h 14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50" h="145751">
                  <a:moveTo>
                    <a:pt x="247650" y="145752"/>
                  </a:moveTo>
                  <a:lnTo>
                    <a:pt x="247650" y="61932"/>
                  </a:lnTo>
                  <a:cubicBezTo>
                    <a:pt x="247445" y="52237"/>
                    <a:pt x="242900" y="43146"/>
                    <a:pt x="235268" y="37167"/>
                  </a:cubicBezTo>
                  <a:cubicBezTo>
                    <a:pt x="217317" y="23418"/>
                    <a:pt x="196787" y="13416"/>
                    <a:pt x="174898" y="7753"/>
                  </a:cubicBezTo>
                  <a:cubicBezTo>
                    <a:pt x="158345" y="2683"/>
                    <a:pt x="141137" y="71"/>
                    <a:pt x="123825" y="0"/>
                  </a:cubicBezTo>
                  <a:cubicBezTo>
                    <a:pt x="106530" y="299"/>
                    <a:pt x="89351" y="2900"/>
                    <a:pt x="72742" y="7734"/>
                  </a:cubicBezTo>
                  <a:cubicBezTo>
                    <a:pt x="51103" y="14050"/>
                    <a:pt x="30692" y="23996"/>
                    <a:pt x="12382" y="37147"/>
                  </a:cubicBezTo>
                  <a:cubicBezTo>
                    <a:pt x="4746" y="43125"/>
                    <a:pt x="201" y="52217"/>
                    <a:pt x="0" y="61913"/>
                  </a:cubicBezTo>
                  <a:lnTo>
                    <a:pt x="0" y="145732"/>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15" name="图形 56" descr="自拍 纯色填充">
              <a:extLst>
                <a:ext uri="{FF2B5EF4-FFF2-40B4-BE49-F238E27FC236}">
                  <a16:creationId xmlns="" xmlns:a16="http://schemas.microsoft.com/office/drawing/2014/main" id="{D4969F59-40A4-4C6D-9546-49521C32EC9F}"/>
                </a:ext>
              </a:extLst>
            </p:cNvPr>
            <p:cNvSpPr/>
            <p:nvPr/>
          </p:nvSpPr>
          <p:spPr>
            <a:xfrm>
              <a:off x="10612069" y="4390777"/>
              <a:ext cx="142341" cy="142341"/>
            </a:xfrm>
            <a:custGeom>
              <a:avLst/>
              <a:gdLst>
                <a:gd name="connsiteX0" fmla="*/ 71171 w 142341"/>
                <a:gd name="connsiteY0" fmla="*/ 0 h 142341"/>
                <a:gd name="connsiteX1" fmla="*/ 0 w 142341"/>
                <a:gd name="connsiteY1" fmla="*/ 71171 h 142341"/>
                <a:gd name="connsiteX2" fmla="*/ 71171 w 142341"/>
                <a:gd name="connsiteY2" fmla="*/ 142342 h 142341"/>
                <a:gd name="connsiteX3" fmla="*/ 142342 w 142341"/>
                <a:gd name="connsiteY3" fmla="*/ 71171 h 142341"/>
                <a:gd name="connsiteX4" fmla="*/ 71171 w 142341"/>
                <a:gd name="connsiteY4" fmla="*/ 0 h 142341"/>
                <a:gd name="connsiteX5" fmla="*/ 71171 w 142341"/>
                <a:gd name="connsiteY5" fmla="*/ 123625 h 142341"/>
                <a:gd name="connsiteX6" fmla="*/ 29023 w 142341"/>
                <a:gd name="connsiteY6" fmla="*/ 97403 h 142341"/>
                <a:gd name="connsiteX7" fmla="*/ 113309 w 142341"/>
                <a:gd name="connsiteY7" fmla="*/ 97403 h 142341"/>
                <a:gd name="connsiteX8" fmla="*/ 71171 w 142341"/>
                <a:gd name="connsiteY8" fmla="*/ 123625 h 142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341" h="142341">
                  <a:moveTo>
                    <a:pt x="71171" y="0"/>
                  </a:moveTo>
                  <a:cubicBezTo>
                    <a:pt x="31864" y="0"/>
                    <a:pt x="0" y="31864"/>
                    <a:pt x="0" y="71171"/>
                  </a:cubicBezTo>
                  <a:cubicBezTo>
                    <a:pt x="0" y="110478"/>
                    <a:pt x="31864" y="142342"/>
                    <a:pt x="71171" y="142342"/>
                  </a:cubicBezTo>
                  <a:cubicBezTo>
                    <a:pt x="110478" y="142342"/>
                    <a:pt x="142342" y="110478"/>
                    <a:pt x="142342" y="71171"/>
                  </a:cubicBezTo>
                  <a:cubicBezTo>
                    <a:pt x="142342" y="31864"/>
                    <a:pt x="110478" y="0"/>
                    <a:pt x="71171" y="0"/>
                  </a:cubicBezTo>
                  <a:close/>
                  <a:moveTo>
                    <a:pt x="71171" y="123625"/>
                  </a:moveTo>
                  <a:cubicBezTo>
                    <a:pt x="53270" y="123640"/>
                    <a:pt x="36920" y="113468"/>
                    <a:pt x="29023" y="97403"/>
                  </a:cubicBezTo>
                  <a:lnTo>
                    <a:pt x="113309" y="97403"/>
                  </a:lnTo>
                  <a:cubicBezTo>
                    <a:pt x="105420" y="113469"/>
                    <a:pt x="89070" y="123643"/>
                    <a:pt x="71171" y="123625"/>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16" name="图形 56" descr="自拍 纯色填充">
              <a:extLst>
                <a:ext uri="{FF2B5EF4-FFF2-40B4-BE49-F238E27FC236}">
                  <a16:creationId xmlns="" xmlns:a16="http://schemas.microsoft.com/office/drawing/2014/main" id="{D4969F59-40A4-4C6D-9546-49521C32EC9F}"/>
                </a:ext>
              </a:extLst>
            </p:cNvPr>
            <p:cNvSpPr/>
            <p:nvPr/>
          </p:nvSpPr>
          <p:spPr>
            <a:xfrm rot="-2700000">
              <a:off x="10540363" y="4108816"/>
              <a:ext cx="19050" cy="53882"/>
            </a:xfrm>
            <a:custGeom>
              <a:avLst/>
              <a:gdLst>
                <a:gd name="connsiteX0" fmla="*/ 0 w 19050"/>
                <a:gd name="connsiteY0" fmla="*/ 0 h 53882"/>
                <a:gd name="connsiteX1" fmla="*/ 19050 w 19050"/>
                <a:gd name="connsiteY1" fmla="*/ 0 h 53882"/>
                <a:gd name="connsiteX2" fmla="*/ 19050 w 19050"/>
                <a:gd name="connsiteY2" fmla="*/ 53883 h 53882"/>
                <a:gd name="connsiteX3" fmla="*/ 0 w 19050"/>
                <a:gd name="connsiteY3" fmla="*/ 53883 h 53882"/>
              </a:gdLst>
              <a:ahLst/>
              <a:cxnLst>
                <a:cxn ang="0">
                  <a:pos x="connsiteX0" y="connsiteY0"/>
                </a:cxn>
                <a:cxn ang="0">
                  <a:pos x="connsiteX1" y="connsiteY1"/>
                </a:cxn>
                <a:cxn ang="0">
                  <a:pos x="connsiteX2" y="connsiteY2"/>
                </a:cxn>
                <a:cxn ang="0">
                  <a:pos x="connsiteX3" y="connsiteY3"/>
                </a:cxn>
              </a:cxnLst>
              <a:rect l="l" t="t" r="r" b="b"/>
              <a:pathLst>
                <a:path w="19050" h="53882">
                  <a:moveTo>
                    <a:pt x="0" y="0"/>
                  </a:moveTo>
                  <a:lnTo>
                    <a:pt x="19050" y="0"/>
                  </a:lnTo>
                  <a:lnTo>
                    <a:pt x="19050" y="53883"/>
                  </a:lnTo>
                  <a:lnTo>
                    <a:pt x="0" y="53883"/>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17" name="图形 56" descr="自拍 纯色填充">
              <a:extLst>
                <a:ext uri="{FF2B5EF4-FFF2-40B4-BE49-F238E27FC236}">
                  <a16:creationId xmlns="" xmlns:a16="http://schemas.microsoft.com/office/drawing/2014/main" id="{D4969F59-40A4-4C6D-9546-49521C32EC9F}"/>
                </a:ext>
              </a:extLst>
            </p:cNvPr>
            <p:cNvSpPr/>
            <p:nvPr/>
          </p:nvSpPr>
          <p:spPr>
            <a:xfrm rot="-2700000">
              <a:off x="10627717" y="4126231"/>
              <a:ext cx="53882" cy="19050"/>
            </a:xfrm>
            <a:custGeom>
              <a:avLst/>
              <a:gdLst>
                <a:gd name="connsiteX0" fmla="*/ 0 w 53882"/>
                <a:gd name="connsiteY0" fmla="*/ 0 h 19050"/>
                <a:gd name="connsiteX1" fmla="*/ 53883 w 53882"/>
                <a:gd name="connsiteY1" fmla="*/ 0 h 19050"/>
                <a:gd name="connsiteX2" fmla="*/ 53883 w 53882"/>
                <a:gd name="connsiteY2" fmla="*/ 19050 h 19050"/>
                <a:gd name="connsiteX3" fmla="*/ 0 w 53882"/>
                <a:gd name="connsiteY3" fmla="*/ 19050 h 19050"/>
              </a:gdLst>
              <a:ahLst/>
              <a:cxnLst>
                <a:cxn ang="0">
                  <a:pos x="connsiteX0" y="connsiteY0"/>
                </a:cxn>
                <a:cxn ang="0">
                  <a:pos x="connsiteX1" y="connsiteY1"/>
                </a:cxn>
                <a:cxn ang="0">
                  <a:pos x="connsiteX2" y="connsiteY2"/>
                </a:cxn>
                <a:cxn ang="0">
                  <a:pos x="connsiteX3" y="connsiteY3"/>
                </a:cxn>
              </a:cxnLst>
              <a:rect l="l" t="t" r="r" b="b"/>
              <a:pathLst>
                <a:path w="53882" h="19050">
                  <a:moveTo>
                    <a:pt x="0" y="0"/>
                  </a:moveTo>
                  <a:lnTo>
                    <a:pt x="53883" y="0"/>
                  </a:lnTo>
                  <a:lnTo>
                    <a:pt x="53883" y="19050"/>
                  </a:lnTo>
                  <a:lnTo>
                    <a:pt x="0" y="190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18" name="图形 56" descr="自拍 纯色填充">
              <a:extLst>
                <a:ext uri="{FF2B5EF4-FFF2-40B4-BE49-F238E27FC236}">
                  <a16:creationId xmlns="" xmlns:a16="http://schemas.microsoft.com/office/drawing/2014/main" id="{D4969F59-40A4-4C6D-9546-49521C32EC9F}"/>
                </a:ext>
              </a:extLst>
            </p:cNvPr>
            <p:cNvSpPr/>
            <p:nvPr/>
          </p:nvSpPr>
          <p:spPr>
            <a:xfrm>
              <a:off x="10592752" y="4088130"/>
              <a:ext cx="19050" cy="57150"/>
            </a:xfrm>
            <a:custGeom>
              <a:avLst/>
              <a:gdLst>
                <a:gd name="connsiteX0" fmla="*/ 0 w 19050"/>
                <a:gd name="connsiteY0" fmla="*/ 0 h 57150"/>
                <a:gd name="connsiteX1" fmla="*/ 19050 w 19050"/>
                <a:gd name="connsiteY1" fmla="*/ 0 h 57150"/>
                <a:gd name="connsiteX2" fmla="*/ 19050 w 19050"/>
                <a:gd name="connsiteY2" fmla="*/ 57150 h 57150"/>
                <a:gd name="connsiteX3" fmla="*/ 0 w 19050"/>
                <a:gd name="connsiteY3" fmla="*/ 57150 h 57150"/>
              </a:gdLst>
              <a:ahLst/>
              <a:cxnLst>
                <a:cxn ang="0">
                  <a:pos x="connsiteX0" y="connsiteY0"/>
                </a:cxn>
                <a:cxn ang="0">
                  <a:pos x="connsiteX1" y="connsiteY1"/>
                </a:cxn>
                <a:cxn ang="0">
                  <a:pos x="connsiteX2" y="connsiteY2"/>
                </a:cxn>
                <a:cxn ang="0">
                  <a:pos x="connsiteX3" y="connsiteY3"/>
                </a:cxn>
              </a:cxnLst>
              <a:rect l="l" t="t" r="r" b="b"/>
              <a:pathLst>
                <a:path w="19050" h="57150">
                  <a:moveTo>
                    <a:pt x="0" y="0"/>
                  </a:moveTo>
                  <a:lnTo>
                    <a:pt x="19050" y="0"/>
                  </a:lnTo>
                  <a:lnTo>
                    <a:pt x="19050" y="57150"/>
                  </a:lnTo>
                  <a:lnTo>
                    <a:pt x="0" y="571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19" name="图形 56" descr="自拍 纯色填充">
              <a:extLst>
                <a:ext uri="{FF2B5EF4-FFF2-40B4-BE49-F238E27FC236}">
                  <a16:creationId xmlns="" xmlns:a16="http://schemas.microsoft.com/office/drawing/2014/main" id="{D4969F59-40A4-4C6D-9546-49521C32EC9F}"/>
                </a:ext>
              </a:extLst>
            </p:cNvPr>
            <p:cNvSpPr/>
            <p:nvPr/>
          </p:nvSpPr>
          <p:spPr>
            <a:xfrm>
              <a:off x="10473690" y="4183380"/>
              <a:ext cx="419100" cy="704850"/>
            </a:xfrm>
            <a:custGeom>
              <a:avLst/>
              <a:gdLst>
                <a:gd name="connsiteX0" fmla="*/ 381000 w 419100"/>
                <a:gd name="connsiteY0" fmla="*/ 337185 h 704850"/>
                <a:gd name="connsiteX1" fmla="*/ 381000 w 419100"/>
                <a:gd name="connsiteY1" fmla="*/ 600075 h 704850"/>
                <a:gd name="connsiteX2" fmla="*/ 38100 w 419100"/>
                <a:gd name="connsiteY2" fmla="*/ 600075 h 704850"/>
                <a:gd name="connsiteX3" fmla="*/ 38100 w 419100"/>
                <a:gd name="connsiteY3" fmla="*/ 104775 h 704850"/>
                <a:gd name="connsiteX4" fmla="*/ 381000 w 419100"/>
                <a:gd name="connsiteY4" fmla="*/ 104775 h 704850"/>
                <a:gd name="connsiteX5" fmla="*/ 381000 w 419100"/>
                <a:gd name="connsiteY5" fmla="*/ 215903 h 704850"/>
                <a:gd name="connsiteX6" fmla="*/ 384191 w 419100"/>
                <a:gd name="connsiteY6" fmla="*/ 213741 h 704850"/>
                <a:gd name="connsiteX7" fmla="*/ 418671 w 419100"/>
                <a:gd name="connsiteY7" fmla="*/ 204102 h 704850"/>
                <a:gd name="connsiteX8" fmla="*/ 419100 w 419100"/>
                <a:gd name="connsiteY8" fmla="*/ 204102 h 704850"/>
                <a:gd name="connsiteX9" fmla="*/ 419100 w 419100"/>
                <a:gd name="connsiteY9" fmla="*/ 38100 h 704850"/>
                <a:gd name="connsiteX10" fmla="*/ 381000 w 419100"/>
                <a:gd name="connsiteY10" fmla="*/ 0 h 704850"/>
                <a:gd name="connsiteX11" fmla="*/ 38100 w 419100"/>
                <a:gd name="connsiteY11" fmla="*/ 0 h 704850"/>
                <a:gd name="connsiteX12" fmla="*/ 0 w 419100"/>
                <a:gd name="connsiteY12" fmla="*/ 38100 h 704850"/>
                <a:gd name="connsiteX13" fmla="*/ 0 w 419100"/>
                <a:gd name="connsiteY13" fmla="*/ 666750 h 704850"/>
                <a:gd name="connsiteX14" fmla="*/ 38100 w 419100"/>
                <a:gd name="connsiteY14" fmla="*/ 704850 h 704850"/>
                <a:gd name="connsiteX15" fmla="*/ 381000 w 419100"/>
                <a:gd name="connsiteY15" fmla="*/ 704850 h 704850"/>
                <a:gd name="connsiteX16" fmla="*/ 419100 w 419100"/>
                <a:gd name="connsiteY16" fmla="*/ 666750 h 704850"/>
                <a:gd name="connsiteX17" fmla="*/ 419100 w 419100"/>
                <a:gd name="connsiteY17" fmla="*/ 400050 h 704850"/>
                <a:gd name="connsiteX18" fmla="*/ 176213 w 419100"/>
                <a:gd name="connsiteY18" fmla="*/ 38100 h 704850"/>
                <a:gd name="connsiteX19" fmla="*/ 242888 w 419100"/>
                <a:gd name="connsiteY19" fmla="*/ 38100 h 704850"/>
                <a:gd name="connsiteX20" fmla="*/ 257175 w 419100"/>
                <a:gd name="connsiteY20" fmla="*/ 52388 h 704850"/>
                <a:gd name="connsiteX21" fmla="*/ 242888 w 419100"/>
                <a:gd name="connsiteY21" fmla="*/ 66675 h 704850"/>
                <a:gd name="connsiteX22" fmla="*/ 176213 w 419100"/>
                <a:gd name="connsiteY22" fmla="*/ 66675 h 704850"/>
                <a:gd name="connsiteX23" fmla="*/ 161925 w 419100"/>
                <a:gd name="connsiteY23" fmla="*/ 52388 h 704850"/>
                <a:gd name="connsiteX24" fmla="*/ 176213 w 419100"/>
                <a:gd name="connsiteY24" fmla="*/ 38100 h 704850"/>
                <a:gd name="connsiteX25" fmla="*/ 128588 w 419100"/>
                <a:gd name="connsiteY25" fmla="*/ 38100 h 704850"/>
                <a:gd name="connsiteX26" fmla="*/ 142875 w 419100"/>
                <a:gd name="connsiteY26" fmla="*/ 52388 h 704850"/>
                <a:gd name="connsiteX27" fmla="*/ 128588 w 419100"/>
                <a:gd name="connsiteY27" fmla="*/ 66675 h 704850"/>
                <a:gd name="connsiteX28" fmla="*/ 114300 w 419100"/>
                <a:gd name="connsiteY28" fmla="*/ 52388 h 704850"/>
                <a:gd name="connsiteX29" fmla="*/ 128588 w 419100"/>
                <a:gd name="connsiteY29" fmla="*/ 38100 h 70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19100" h="704850">
                  <a:moveTo>
                    <a:pt x="381000" y="337185"/>
                  </a:moveTo>
                  <a:lnTo>
                    <a:pt x="381000" y="600075"/>
                  </a:lnTo>
                  <a:lnTo>
                    <a:pt x="38100" y="600075"/>
                  </a:lnTo>
                  <a:lnTo>
                    <a:pt x="38100" y="104775"/>
                  </a:lnTo>
                  <a:lnTo>
                    <a:pt x="381000" y="104775"/>
                  </a:lnTo>
                  <a:lnTo>
                    <a:pt x="381000" y="215903"/>
                  </a:lnTo>
                  <a:cubicBezTo>
                    <a:pt x="382057" y="215170"/>
                    <a:pt x="383086" y="214408"/>
                    <a:pt x="384191" y="213741"/>
                  </a:cubicBezTo>
                  <a:cubicBezTo>
                    <a:pt x="394589" y="207442"/>
                    <a:pt x="406514" y="204108"/>
                    <a:pt x="418671" y="204102"/>
                  </a:cubicBezTo>
                  <a:lnTo>
                    <a:pt x="419100" y="204102"/>
                  </a:lnTo>
                  <a:lnTo>
                    <a:pt x="419100" y="38100"/>
                  </a:lnTo>
                  <a:cubicBezTo>
                    <a:pt x="419037" y="17084"/>
                    <a:pt x="402016" y="63"/>
                    <a:pt x="381000" y="0"/>
                  </a:cubicBezTo>
                  <a:lnTo>
                    <a:pt x="38100" y="0"/>
                  </a:lnTo>
                  <a:cubicBezTo>
                    <a:pt x="17084" y="63"/>
                    <a:pt x="63" y="17084"/>
                    <a:pt x="0" y="38100"/>
                  </a:cubicBezTo>
                  <a:lnTo>
                    <a:pt x="0" y="666750"/>
                  </a:lnTo>
                  <a:cubicBezTo>
                    <a:pt x="63" y="687766"/>
                    <a:pt x="17084" y="704787"/>
                    <a:pt x="38100" y="704850"/>
                  </a:cubicBezTo>
                  <a:lnTo>
                    <a:pt x="381000" y="704850"/>
                  </a:lnTo>
                  <a:cubicBezTo>
                    <a:pt x="402016" y="704787"/>
                    <a:pt x="419037" y="687766"/>
                    <a:pt x="419100" y="666750"/>
                  </a:cubicBezTo>
                  <a:lnTo>
                    <a:pt x="419100" y="400050"/>
                  </a:lnTo>
                  <a:close/>
                  <a:moveTo>
                    <a:pt x="176213" y="38100"/>
                  </a:moveTo>
                  <a:lnTo>
                    <a:pt x="242888" y="38100"/>
                  </a:lnTo>
                  <a:cubicBezTo>
                    <a:pt x="250778" y="38100"/>
                    <a:pt x="257175" y="44497"/>
                    <a:pt x="257175" y="52388"/>
                  </a:cubicBezTo>
                  <a:cubicBezTo>
                    <a:pt x="257175" y="60278"/>
                    <a:pt x="250778" y="66675"/>
                    <a:pt x="242888" y="66675"/>
                  </a:cubicBezTo>
                  <a:lnTo>
                    <a:pt x="176213" y="66675"/>
                  </a:lnTo>
                  <a:cubicBezTo>
                    <a:pt x="168322" y="66675"/>
                    <a:pt x="161925" y="60278"/>
                    <a:pt x="161925" y="52388"/>
                  </a:cubicBezTo>
                  <a:cubicBezTo>
                    <a:pt x="161925" y="44497"/>
                    <a:pt x="168322" y="38100"/>
                    <a:pt x="176213" y="38100"/>
                  </a:cubicBezTo>
                  <a:close/>
                  <a:moveTo>
                    <a:pt x="128588" y="38100"/>
                  </a:moveTo>
                  <a:cubicBezTo>
                    <a:pt x="136478" y="38100"/>
                    <a:pt x="142875" y="44497"/>
                    <a:pt x="142875" y="52388"/>
                  </a:cubicBezTo>
                  <a:cubicBezTo>
                    <a:pt x="142875" y="60278"/>
                    <a:pt x="136478" y="66675"/>
                    <a:pt x="128588" y="66675"/>
                  </a:cubicBezTo>
                  <a:cubicBezTo>
                    <a:pt x="120697" y="66675"/>
                    <a:pt x="114300" y="60278"/>
                    <a:pt x="114300" y="52388"/>
                  </a:cubicBezTo>
                  <a:cubicBezTo>
                    <a:pt x="114300" y="44497"/>
                    <a:pt x="120697" y="38100"/>
                    <a:pt x="128588" y="3810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20" name="图形 56" descr="自拍 纯色填充">
              <a:extLst>
                <a:ext uri="{FF2B5EF4-FFF2-40B4-BE49-F238E27FC236}">
                  <a16:creationId xmlns="" xmlns:a16="http://schemas.microsoft.com/office/drawing/2014/main" id="{D4969F59-40A4-4C6D-9546-49521C32EC9F}"/>
                </a:ext>
              </a:extLst>
            </p:cNvPr>
            <p:cNvSpPr/>
            <p:nvPr/>
          </p:nvSpPr>
          <p:spPr>
            <a:xfrm>
              <a:off x="10847070" y="4416057"/>
              <a:ext cx="226693" cy="547620"/>
            </a:xfrm>
            <a:custGeom>
              <a:avLst/>
              <a:gdLst>
                <a:gd name="connsiteX0" fmla="*/ 74295 w 226693"/>
                <a:gd name="connsiteY0" fmla="*/ 186423 h 547620"/>
                <a:gd name="connsiteX1" fmla="*/ 74295 w 226693"/>
                <a:gd name="connsiteY1" fmla="*/ 434073 h 547620"/>
                <a:gd name="connsiteX2" fmla="*/ 7620 w 226693"/>
                <a:gd name="connsiteY2" fmla="*/ 500748 h 547620"/>
                <a:gd name="connsiteX3" fmla="*/ 0 w 226693"/>
                <a:gd name="connsiteY3" fmla="*/ 499652 h 547620"/>
                <a:gd name="connsiteX4" fmla="*/ 57150 w 226693"/>
                <a:gd name="connsiteY4" fmla="*/ 540524 h 547620"/>
                <a:gd name="connsiteX5" fmla="*/ 105566 w 226693"/>
                <a:gd name="connsiteY5" fmla="*/ 537114 h 547620"/>
                <a:gd name="connsiteX6" fmla="*/ 214865 w 226693"/>
                <a:gd name="connsiteY6" fmla="*/ 433120 h 547620"/>
                <a:gd name="connsiteX7" fmla="*/ 220151 w 226693"/>
                <a:gd name="connsiteY7" fmla="*/ 384181 h 547620"/>
                <a:gd name="connsiteX8" fmla="*/ 181537 w 226693"/>
                <a:gd name="connsiteY8" fmla="*/ 327097 h 547620"/>
                <a:gd name="connsiteX9" fmla="*/ 181537 w 226693"/>
                <a:gd name="connsiteY9" fmla="*/ 326878 h 547620"/>
                <a:gd name="connsiteX10" fmla="*/ 142580 w 226693"/>
                <a:gd name="connsiteY10" fmla="*/ 129520 h 547620"/>
                <a:gd name="connsiteX11" fmla="*/ 139436 w 226693"/>
                <a:gd name="connsiteY11" fmla="*/ 120490 h 547620"/>
                <a:gd name="connsiteX12" fmla="*/ 136579 w 226693"/>
                <a:gd name="connsiteY12" fmla="*/ 114556 h 547620"/>
                <a:gd name="connsiteX13" fmla="*/ 78324 w 226693"/>
                <a:gd name="connsiteY13" fmla="*/ 18382 h 547620"/>
                <a:gd name="connsiteX14" fmla="*/ 25998 w 226693"/>
                <a:gd name="connsiteY14" fmla="*/ 5509 h 547620"/>
                <a:gd name="connsiteX15" fmla="*/ 13125 w 226693"/>
                <a:gd name="connsiteY15" fmla="*/ 57835 h 547620"/>
                <a:gd name="connsiteX16" fmla="*/ 68913 w 226693"/>
                <a:gd name="connsiteY16" fmla="*/ 149875 h 547620"/>
                <a:gd name="connsiteX17" fmla="*/ 74505 w 226693"/>
                <a:gd name="connsiteY17" fmla="*/ 178221 h 54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6693" h="547620">
                  <a:moveTo>
                    <a:pt x="74295" y="186423"/>
                  </a:moveTo>
                  <a:lnTo>
                    <a:pt x="74295" y="434073"/>
                  </a:lnTo>
                  <a:cubicBezTo>
                    <a:pt x="74253" y="470879"/>
                    <a:pt x="44427" y="500706"/>
                    <a:pt x="7620" y="500748"/>
                  </a:cubicBezTo>
                  <a:lnTo>
                    <a:pt x="0" y="499652"/>
                  </a:lnTo>
                  <a:lnTo>
                    <a:pt x="57150" y="540524"/>
                  </a:lnTo>
                  <a:cubicBezTo>
                    <a:pt x="72019" y="551143"/>
                    <a:pt x="92332" y="549713"/>
                    <a:pt x="105566" y="537114"/>
                  </a:cubicBezTo>
                  <a:lnTo>
                    <a:pt x="214865" y="433120"/>
                  </a:lnTo>
                  <a:cubicBezTo>
                    <a:pt x="228343" y="420287"/>
                    <a:pt x="230578" y="399596"/>
                    <a:pt x="220151" y="384181"/>
                  </a:cubicBezTo>
                  <a:lnTo>
                    <a:pt x="181537" y="327097"/>
                  </a:lnTo>
                  <a:lnTo>
                    <a:pt x="181537" y="326878"/>
                  </a:lnTo>
                  <a:lnTo>
                    <a:pt x="142580" y="129520"/>
                  </a:lnTo>
                  <a:cubicBezTo>
                    <a:pt x="141919" y="126389"/>
                    <a:pt x="140862" y="123356"/>
                    <a:pt x="139436" y="120490"/>
                  </a:cubicBezTo>
                  <a:cubicBezTo>
                    <a:pt x="138662" y="118431"/>
                    <a:pt x="137706" y="116445"/>
                    <a:pt x="136579" y="114556"/>
                  </a:cubicBezTo>
                  <a:lnTo>
                    <a:pt x="78324" y="18382"/>
                  </a:lnTo>
                  <a:cubicBezTo>
                    <a:pt x="67429" y="378"/>
                    <a:pt x="44003" y="-5385"/>
                    <a:pt x="25998" y="5509"/>
                  </a:cubicBezTo>
                  <a:cubicBezTo>
                    <a:pt x="7994" y="16404"/>
                    <a:pt x="2231" y="39831"/>
                    <a:pt x="13125" y="57835"/>
                  </a:cubicBezTo>
                  <a:lnTo>
                    <a:pt x="68913" y="149875"/>
                  </a:lnTo>
                  <a:lnTo>
                    <a:pt x="74505" y="178221"/>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82" name="组合 281">
            <a:extLst>
              <a:ext uri="{FF2B5EF4-FFF2-40B4-BE49-F238E27FC236}">
                <a16:creationId xmlns="" xmlns:a16="http://schemas.microsoft.com/office/drawing/2014/main" id="{9A7DBB76-8D64-486D-A9AC-351F9FC2059D}"/>
              </a:ext>
            </a:extLst>
          </p:cNvPr>
          <p:cNvGrpSpPr/>
          <p:nvPr/>
        </p:nvGrpSpPr>
        <p:grpSpPr>
          <a:xfrm>
            <a:off x="1070609" y="5194935"/>
            <a:ext cx="714375" cy="866776"/>
            <a:chOff x="1070609" y="5194935"/>
            <a:chExt cx="714375" cy="866776"/>
          </a:xfrm>
        </p:grpSpPr>
        <p:sp>
          <p:nvSpPr>
            <p:cNvPr id="221" name="图形 58" descr="自拍杆 纯色填充">
              <a:extLst>
                <a:ext uri="{FF2B5EF4-FFF2-40B4-BE49-F238E27FC236}">
                  <a16:creationId xmlns="" xmlns:a16="http://schemas.microsoft.com/office/drawing/2014/main" id="{6F4650AA-6520-421D-A772-E40AECCD1CAF}"/>
                </a:ext>
              </a:extLst>
            </p:cNvPr>
            <p:cNvSpPr/>
            <p:nvPr/>
          </p:nvSpPr>
          <p:spPr>
            <a:xfrm>
              <a:off x="1337310" y="5420858"/>
              <a:ext cx="238125" cy="97926"/>
            </a:xfrm>
            <a:custGeom>
              <a:avLst/>
              <a:gdLst>
                <a:gd name="connsiteX0" fmla="*/ 238125 w 238125"/>
                <a:gd name="connsiteY0" fmla="*/ 61503 h 97926"/>
                <a:gd name="connsiteX1" fmla="*/ 226219 w 238125"/>
                <a:gd name="connsiteY1" fmla="*/ 36900 h 97926"/>
                <a:gd name="connsiteX2" fmla="*/ 168173 w 238125"/>
                <a:gd name="connsiteY2" fmla="*/ 7687 h 97926"/>
                <a:gd name="connsiteX3" fmla="*/ 119063 w 238125"/>
                <a:gd name="connsiteY3" fmla="*/ 0 h 97926"/>
                <a:gd name="connsiteX4" fmla="*/ 69952 w 238125"/>
                <a:gd name="connsiteY4" fmla="*/ 7687 h 97926"/>
                <a:gd name="connsiteX5" fmla="*/ 11906 w 238125"/>
                <a:gd name="connsiteY5" fmla="*/ 36900 h 97926"/>
                <a:gd name="connsiteX6" fmla="*/ 0 w 238125"/>
                <a:gd name="connsiteY6" fmla="*/ 61503 h 97926"/>
                <a:gd name="connsiteX7" fmla="*/ 0 w 238125"/>
                <a:gd name="connsiteY7" fmla="*/ 97927 h 97926"/>
                <a:gd name="connsiteX8" fmla="*/ 238125 w 238125"/>
                <a:gd name="connsiteY8" fmla="*/ 97927 h 97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125" h="97926">
                  <a:moveTo>
                    <a:pt x="238125" y="61503"/>
                  </a:moveTo>
                  <a:cubicBezTo>
                    <a:pt x="237967" y="51950"/>
                    <a:pt x="233612" y="42951"/>
                    <a:pt x="226219" y="36900"/>
                  </a:cubicBezTo>
                  <a:cubicBezTo>
                    <a:pt x="209068" y="23301"/>
                    <a:pt x="189314" y="13359"/>
                    <a:pt x="168173" y="7687"/>
                  </a:cubicBezTo>
                  <a:cubicBezTo>
                    <a:pt x="152286" y="2658"/>
                    <a:pt x="135727" y="67"/>
                    <a:pt x="119063" y="0"/>
                  </a:cubicBezTo>
                  <a:cubicBezTo>
                    <a:pt x="102418" y="300"/>
                    <a:pt x="85893" y="2886"/>
                    <a:pt x="69952" y="7687"/>
                  </a:cubicBezTo>
                  <a:cubicBezTo>
                    <a:pt x="49062" y="14003"/>
                    <a:pt x="29425" y="23887"/>
                    <a:pt x="11906" y="36900"/>
                  </a:cubicBezTo>
                  <a:cubicBezTo>
                    <a:pt x="4513" y="42951"/>
                    <a:pt x="158" y="51950"/>
                    <a:pt x="0" y="61503"/>
                  </a:cubicBezTo>
                  <a:lnTo>
                    <a:pt x="0" y="97927"/>
                  </a:lnTo>
                  <a:lnTo>
                    <a:pt x="238125" y="97927"/>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22" name="图形 58" descr="自拍杆 纯色填充">
              <a:extLst>
                <a:ext uri="{FF2B5EF4-FFF2-40B4-BE49-F238E27FC236}">
                  <a16:creationId xmlns="" xmlns:a16="http://schemas.microsoft.com/office/drawing/2014/main" id="{6F4650AA-6520-421D-A772-E40AECCD1CAF}"/>
                </a:ext>
              </a:extLst>
            </p:cNvPr>
            <p:cNvSpPr/>
            <p:nvPr/>
          </p:nvSpPr>
          <p:spPr>
            <a:xfrm>
              <a:off x="1393564" y="5282736"/>
              <a:ext cx="124606" cy="124606"/>
            </a:xfrm>
            <a:custGeom>
              <a:avLst/>
              <a:gdLst>
                <a:gd name="connsiteX0" fmla="*/ 62303 w 124606"/>
                <a:gd name="connsiteY0" fmla="*/ 124606 h 124606"/>
                <a:gd name="connsiteX1" fmla="*/ 124606 w 124606"/>
                <a:gd name="connsiteY1" fmla="*/ 62303 h 124606"/>
                <a:gd name="connsiteX2" fmla="*/ 62303 w 124606"/>
                <a:gd name="connsiteY2" fmla="*/ 0 h 124606"/>
                <a:gd name="connsiteX3" fmla="*/ 0 w 124606"/>
                <a:gd name="connsiteY3" fmla="*/ 62303 h 124606"/>
                <a:gd name="connsiteX4" fmla="*/ 0 w 124606"/>
                <a:gd name="connsiteY4" fmla="*/ 62313 h 124606"/>
                <a:gd name="connsiteX5" fmla="*/ 62303 w 124606"/>
                <a:gd name="connsiteY5" fmla="*/ 124606 h 124606"/>
                <a:gd name="connsiteX6" fmla="*/ 62303 w 124606"/>
                <a:gd name="connsiteY6" fmla="*/ 85268 h 124606"/>
                <a:gd name="connsiteX7" fmla="*/ 99193 w 124606"/>
                <a:gd name="connsiteY7" fmla="*/ 85268 h 124606"/>
                <a:gd name="connsiteX8" fmla="*/ 44140 w 124606"/>
                <a:gd name="connsiteY8" fmla="*/ 103995 h 124606"/>
                <a:gd name="connsiteX9" fmla="*/ 25413 w 124606"/>
                <a:gd name="connsiteY9" fmla="*/ 85268 h 12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606" h="124606">
                  <a:moveTo>
                    <a:pt x="62303" y="124606"/>
                  </a:moveTo>
                  <a:cubicBezTo>
                    <a:pt x="96712" y="124606"/>
                    <a:pt x="124606" y="96712"/>
                    <a:pt x="124606" y="62303"/>
                  </a:cubicBezTo>
                  <a:cubicBezTo>
                    <a:pt x="124606" y="27894"/>
                    <a:pt x="96712" y="0"/>
                    <a:pt x="62303" y="0"/>
                  </a:cubicBezTo>
                  <a:cubicBezTo>
                    <a:pt x="27894" y="0"/>
                    <a:pt x="0" y="27894"/>
                    <a:pt x="0" y="62303"/>
                  </a:cubicBezTo>
                  <a:cubicBezTo>
                    <a:pt x="0" y="62306"/>
                    <a:pt x="0" y="62310"/>
                    <a:pt x="0" y="62313"/>
                  </a:cubicBezTo>
                  <a:cubicBezTo>
                    <a:pt x="6" y="96718"/>
                    <a:pt x="27898" y="124606"/>
                    <a:pt x="62303" y="124606"/>
                  </a:cubicBezTo>
                  <a:close/>
                  <a:moveTo>
                    <a:pt x="62303" y="85268"/>
                  </a:moveTo>
                  <a:lnTo>
                    <a:pt x="99193" y="85268"/>
                  </a:lnTo>
                  <a:cubicBezTo>
                    <a:pt x="89162" y="105642"/>
                    <a:pt x="64514" y="114026"/>
                    <a:pt x="44140" y="103995"/>
                  </a:cubicBezTo>
                  <a:cubicBezTo>
                    <a:pt x="36003" y="99989"/>
                    <a:pt x="29419" y="93404"/>
                    <a:pt x="25413" y="85268"/>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23" name="图形 58" descr="自拍杆 纯色填充">
              <a:extLst>
                <a:ext uri="{FF2B5EF4-FFF2-40B4-BE49-F238E27FC236}">
                  <a16:creationId xmlns="" xmlns:a16="http://schemas.microsoft.com/office/drawing/2014/main" id="{6F4650AA-6520-421D-A772-E40AECCD1CAF}"/>
                </a:ext>
              </a:extLst>
            </p:cNvPr>
            <p:cNvSpPr/>
            <p:nvPr/>
          </p:nvSpPr>
          <p:spPr>
            <a:xfrm>
              <a:off x="1070609" y="5194935"/>
              <a:ext cx="714375" cy="866776"/>
            </a:xfrm>
            <a:custGeom>
              <a:avLst/>
              <a:gdLst>
                <a:gd name="connsiteX0" fmla="*/ 684106 w 714375"/>
                <a:gd name="connsiteY0" fmla="*/ 37719 h 866776"/>
                <a:gd name="connsiteX1" fmla="*/ 523876 w 714375"/>
                <a:gd name="connsiteY1" fmla="*/ 37719 h 866776"/>
                <a:gd name="connsiteX2" fmla="*/ 523876 w 714375"/>
                <a:gd name="connsiteY2" fmla="*/ 19050 h 866776"/>
                <a:gd name="connsiteX3" fmla="*/ 504826 w 714375"/>
                <a:gd name="connsiteY3" fmla="*/ 0 h 866776"/>
                <a:gd name="connsiteX4" fmla="*/ 266701 w 714375"/>
                <a:gd name="connsiteY4" fmla="*/ 0 h 866776"/>
                <a:gd name="connsiteX5" fmla="*/ 247651 w 714375"/>
                <a:gd name="connsiteY5" fmla="*/ 19050 h 866776"/>
                <a:gd name="connsiteX6" fmla="*/ 247651 w 714375"/>
                <a:gd name="connsiteY6" fmla="*/ 37719 h 866776"/>
                <a:gd name="connsiteX7" fmla="*/ 105033 w 714375"/>
                <a:gd name="connsiteY7" fmla="*/ 37719 h 866776"/>
                <a:gd name="connsiteX8" fmla="*/ 74763 w 714375"/>
                <a:gd name="connsiteY8" fmla="*/ 67989 h 866776"/>
                <a:gd name="connsiteX9" fmla="*/ 74763 w 714375"/>
                <a:gd name="connsiteY9" fmla="*/ 341205 h 866776"/>
                <a:gd name="connsiteX10" fmla="*/ 105033 w 714375"/>
                <a:gd name="connsiteY10" fmla="*/ 371475 h 866776"/>
                <a:gd name="connsiteX11" fmla="*/ 247651 w 714375"/>
                <a:gd name="connsiteY11" fmla="*/ 371475 h 866776"/>
                <a:gd name="connsiteX12" fmla="*/ 247651 w 714375"/>
                <a:gd name="connsiteY12" fmla="*/ 390525 h 866776"/>
                <a:gd name="connsiteX13" fmla="*/ 266701 w 714375"/>
                <a:gd name="connsiteY13" fmla="*/ 409575 h 866776"/>
                <a:gd name="connsiteX14" fmla="*/ 361951 w 714375"/>
                <a:gd name="connsiteY14" fmla="*/ 409575 h 866776"/>
                <a:gd name="connsiteX15" fmla="*/ 361951 w 714375"/>
                <a:gd name="connsiteY15" fmla="*/ 447675 h 866776"/>
                <a:gd name="connsiteX16" fmla="*/ 352426 w 714375"/>
                <a:gd name="connsiteY16" fmla="*/ 447675 h 866776"/>
                <a:gd name="connsiteX17" fmla="*/ 333376 w 714375"/>
                <a:gd name="connsiteY17" fmla="*/ 466725 h 866776"/>
                <a:gd name="connsiteX18" fmla="*/ 333376 w 714375"/>
                <a:gd name="connsiteY18" fmla="*/ 476250 h 866776"/>
                <a:gd name="connsiteX19" fmla="*/ 337910 w 714375"/>
                <a:gd name="connsiteY19" fmla="*/ 488452 h 866776"/>
                <a:gd name="connsiteX20" fmla="*/ 149848 w 714375"/>
                <a:gd name="connsiteY20" fmla="*/ 676523 h 866776"/>
                <a:gd name="connsiteX21" fmla="*/ 125464 w 714375"/>
                <a:gd name="connsiteY21" fmla="*/ 687429 h 866776"/>
                <a:gd name="connsiteX22" fmla="*/ 11164 w 714375"/>
                <a:gd name="connsiteY22" fmla="*/ 801729 h 866776"/>
                <a:gd name="connsiteX23" fmla="*/ 11155 w 714375"/>
                <a:gd name="connsiteY23" fmla="*/ 855612 h 866776"/>
                <a:gd name="connsiteX24" fmla="*/ 65038 w 714375"/>
                <a:gd name="connsiteY24" fmla="*/ 855621 h 866776"/>
                <a:gd name="connsiteX25" fmla="*/ 179338 w 714375"/>
                <a:gd name="connsiteY25" fmla="*/ 741321 h 866776"/>
                <a:gd name="connsiteX26" fmla="*/ 190253 w 714375"/>
                <a:gd name="connsiteY26" fmla="*/ 716928 h 866776"/>
                <a:gd name="connsiteX27" fmla="*/ 401203 w 714375"/>
                <a:gd name="connsiteY27" fmla="*/ 505978 h 866776"/>
                <a:gd name="connsiteX28" fmla="*/ 407871 w 714375"/>
                <a:gd name="connsiteY28" fmla="*/ 495300 h 866776"/>
                <a:gd name="connsiteX29" fmla="*/ 428626 w 714375"/>
                <a:gd name="connsiteY29" fmla="*/ 495300 h 866776"/>
                <a:gd name="connsiteX30" fmla="*/ 428626 w 714375"/>
                <a:gd name="connsiteY30" fmla="*/ 514350 h 866776"/>
                <a:gd name="connsiteX31" fmla="*/ 447676 w 714375"/>
                <a:gd name="connsiteY31" fmla="*/ 514350 h 866776"/>
                <a:gd name="connsiteX32" fmla="*/ 457201 w 714375"/>
                <a:gd name="connsiteY32" fmla="*/ 504825 h 866776"/>
                <a:gd name="connsiteX33" fmla="*/ 457201 w 714375"/>
                <a:gd name="connsiteY33" fmla="*/ 438150 h 866776"/>
                <a:gd name="connsiteX34" fmla="*/ 447676 w 714375"/>
                <a:gd name="connsiteY34" fmla="*/ 428625 h 866776"/>
                <a:gd name="connsiteX35" fmla="*/ 428626 w 714375"/>
                <a:gd name="connsiteY35" fmla="*/ 428625 h 866776"/>
                <a:gd name="connsiteX36" fmla="*/ 428626 w 714375"/>
                <a:gd name="connsiteY36" fmla="*/ 447675 h 866776"/>
                <a:gd name="connsiteX37" fmla="*/ 409576 w 714375"/>
                <a:gd name="connsiteY37" fmla="*/ 447675 h 866776"/>
                <a:gd name="connsiteX38" fmla="*/ 409576 w 714375"/>
                <a:gd name="connsiteY38" fmla="*/ 409575 h 866776"/>
                <a:gd name="connsiteX39" fmla="*/ 504826 w 714375"/>
                <a:gd name="connsiteY39" fmla="*/ 409575 h 866776"/>
                <a:gd name="connsiteX40" fmla="*/ 523876 w 714375"/>
                <a:gd name="connsiteY40" fmla="*/ 390525 h 866776"/>
                <a:gd name="connsiteX41" fmla="*/ 523876 w 714375"/>
                <a:gd name="connsiteY41" fmla="*/ 371475 h 866776"/>
                <a:gd name="connsiteX42" fmla="*/ 684106 w 714375"/>
                <a:gd name="connsiteY42" fmla="*/ 371475 h 866776"/>
                <a:gd name="connsiteX43" fmla="*/ 714376 w 714375"/>
                <a:gd name="connsiteY43" fmla="*/ 341205 h 866776"/>
                <a:gd name="connsiteX44" fmla="*/ 714376 w 714375"/>
                <a:gd name="connsiteY44" fmla="*/ 67989 h 866776"/>
                <a:gd name="connsiteX45" fmla="*/ 684106 w 714375"/>
                <a:gd name="connsiteY45" fmla="*/ 37719 h 866776"/>
                <a:gd name="connsiteX46" fmla="*/ 628651 w 714375"/>
                <a:gd name="connsiteY46" fmla="*/ 342900 h 866776"/>
                <a:gd name="connsiteX47" fmla="*/ 142876 w 714375"/>
                <a:gd name="connsiteY47" fmla="*/ 342900 h 866776"/>
                <a:gd name="connsiteX48" fmla="*/ 142876 w 714375"/>
                <a:gd name="connsiteY48" fmla="*/ 66675 h 866776"/>
                <a:gd name="connsiteX49" fmla="*/ 628651 w 714375"/>
                <a:gd name="connsiteY49" fmla="*/ 66675 h 866776"/>
                <a:gd name="connsiteX50" fmla="*/ 684106 w 714375"/>
                <a:gd name="connsiteY50" fmla="*/ 245840 h 866776"/>
                <a:gd name="connsiteX51" fmla="*/ 672752 w 714375"/>
                <a:gd name="connsiteY51" fmla="*/ 257194 h 866776"/>
                <a:gd name="connsiteX52" fmla="*/ 661398 w 714375"/>
                <a:gd name="connsiteY52" fmla="*/ 245840 h 866776"/>
                <a:gd name="connsiteX53" fmla="*/ 661398 w 714375"/>
                <a:gd name="connsiteY53" fmla="*/ 192862 h 866776"/>
                <a:gd name="connsiteX54" fmla="*/ 672752 w 714375"/>
                <a:gd name="connsiteY54" fmla="*/ 181508 h 866776"/>
                <a:gd name="connsiteX55" fmla="*/ 684106 w 714375"/>
                <a:gd name="connsiteY55" fmla="*/ 192862 h 866776"/>
                <a:gd name="connsiteX56" fmla="*/ 672752 w 714375"/>
                <a:gd name="connsiteY56" fmla="*/ 166373 h 866776"/>
                <a:gd name="connsiteX57" fmla="*/ 661398 w 714375"/>
                <a:gd name="connsiteY57" fmla="*/ 155019 h 866776"/>
                <a:gd name="connsiteX58" fmla="*/ 672752 w 714375"/>
                <a:gd name="connsiteY58" fmla="*/ 143666 h 866776"/>
                <a:gd name="connsiteX59" fmla="*/ 684106 w 714375"/>
                <a:gd name="connsiteY59" fmla="*/ 155019 h 866776"/>
                <a:gd name="connsiteX60" fmla="*/ 672752 w 714375"/>
                <a:gd name="connsiteY60" fmla="*/ 166373 h 866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714375" h="866776">
                  <a:moveTo>
                    <a:pt x="684106" y="37719"/>
                  </a:moveTo>
                  <a:lnTo>
                    <a:pt x="523876" y="37719"/>
                  </a:lnTo>
                  <a:lnTo>
                    <a:pt x="523876" y="19050"/>
                  </a:lnTo>
                  <a:cubicBezTo>
                    <a:pt x="523876" y="8529"/>
                    <a:pt x="515347" y="0"/>
                    <a:pt x="504826" y="0"/>
                  </a:cubicBezTo>
                  <a:lnTo>
                    <a:pt x="266701" y="0"/>
                  </a:lnTo>
                  <a:cubicBezTo>
                    <a:pt x="256180" y="0"/>
                    <a:pt x="247651" y="8529"/>
                    <a:pt x="247651" y="19050"/>
                  </a:cubicBezTo>
                  <a:lnTo>
                    <a:pt x="247651" y="37719"/>
                  </a:lnTo>
                  <a:lnTo>
                    <a:pt x="105033" y="37719"/>
                  </a:lnTo>
                  <a:cubicBezTo>
                    <a:pt x="88335" y="37766"/>
                    <a:pt x="74809" y="51291"/>
                    <a:pt x="74763" y="67989"/>
                  </a:cubicBezTo>
                  <a:lnTo>
                    <a:pt x="74763" y="341205"/>
                  </a:lnTo>
                  <a:cubicBezTo>
                    <a:pt x="74809" y="357903"/>
                    <a:pt x="88335" y="371428"/>
                    <a:pt x="105033" y="371475"/>
                  </a:cubicBezTo>
                  <a:lnTo>
                    <a:pt x="247651" y="371475"/>
                  </a:lnTo>
                  <a:lnTo>
                    <a:pt x="247651" y="390525"/>
                  </a:lnTo>
                  <a:cubicBezTo>
                    <a:pt x="247651" y="401046"/>
                    <a:pt x="256180" y="409575"/>
                    <a:pt x="266701" y="409575"/>
                  </a:cubicBezTo>
                  <a:lnTo>
                    <a:pt x="361951" y="409575"/>
                  </a:lnTo>
                  <a:lnTo>
                    <a:pt x="361951" y="447675"/>
                  </a:lnTo>
                  <a:lnTo>
                    <a:pt x="352426" y="447675"/>
                  </a:lnTo>
                  <a:cubicBezTo>
                    <a:pt x="341905" y="447675"/>
                    <a:pt x="333376" y="456204"/>
                    <a:pt x="333376" y="466725"/>
                  </a:cubicBezTo>
                  <a:lnTo>
                    <a:pt x="333376" y="476250"/>
                  </a:lnTo>
                  <a:cubicBezTo>
                    <a:pt x="333390" y="480727"/>
                    <a:pt x="334998" y="485052"/>
                    <a:pt x="337910" y="488452"/>
                  </a:cubicBezTo>
                  <a:lnTo>
                    <a:pt x="149848" y="676523"/>
                  </a:lnTo>
                  <a:cubicBezTo>
                    <a:pt x="140663" y="677066"/>
                    <a:pt x="131992" y="680944"/>
                    <a:pt x="125464" y="687429"/>
                  </a:cubicBezTo>
                  <a:lnTo>
                    <a:pt x="11164" y="801729"/>
                  </a:lnTo>
                  <a:cubicBezTo>
                    <a:pt x="-3718" y="816606"/>
                    <a:pt x="-3722" y="840730"/>
                    <a:pt x="11155" y="855612"/>
                  </a:cubicBezTo>
                  <a:cubicBezTo>
                    <a:pt x="26032" y="870494"/>
                    <a:pt x="50156" y="870498"/>
                    <a:pt x="65038" y="855621"/>
                  </a:cubicBezTo>
                  <a:lnTo>
                    <a:pt x="179338" y="741321"/>
                  </a:lnTo>
                  <a:cubicBezTo>
                    <a:pt x="185828" y="734792"/>
                    <a:pt x="189709" y="726117"/>
                    <a:pt x="190253" y="716928"/>
                  </a:cubicBezTo>
                  <a:lnTo>
                    <a:pt x="401203" y="505978"/>
                  </a:lnTo>
                  <a:cubicBezTo>
                    <a:pt x="404200" y="502965"/>
                    <a:pt x="406479" y="499315"/>
                    <a:pt x="407871" y="495300"/>
                  </a:cubicBezTo>
                  <a:lnTo>
                    <a:pt x="428626" y="495300"/>
                  </a:lnTo>
                  <a:lnTo>
                    <a:pt x="428626" y="514350"/>
                  </a:lnTo>
                  <a:lnTo>
                    <a:pt x="447676" y="514350"/>
                  </a:lnTo>
                  <a:cubicBezTo>
                    <a:pt x="452937" y="514350"/>
                    <a:pt x="457201" y="510086"/>
                    <a:pt x="457201" y="504825"/>
                  </a:cubicBezTo>
                  <a:lnTo>
                    <a:pt x="457201" y="438150"/>
                  </a:lnTo>
                  <a:cubicBezTo>
                    <a:pt x="457201" y="432889"/>
                    <a:pt x="452937" y="428625"/>
                    <a:pt x="447676" y="428625"/>
                  </a:cubicBezTo>
                  <a:lnTo>
                    <a:pt x="428626" y="428625"/>
                  </a:lnTo>
                  <a:lnTo>
                    <a:pt x="428626" y="447675"/>
                  </a:lnTo>
                  <a:lnTo>
                    <a:pt x="409576" y="447675"/>
                  </a:lnTo>
                  <a:lnTo>
                    <a:pt x="409576" y="409575"/>
                  </a:lnTo>
                  <a:lnTo>
                    <a:pt x="504826" y="409575"/>
                  </a:lnTo>
                  <a:cubicBezTo>
                    <a:pt x="515347" y="409575"/>
                    <a:pt x="523876" y="401046"/>
                    <a:pt x="523876" y="390525"/>
                  </a:cubicBezTo>
                  <a:lnTo>
                    <a:pt x="523876" y="371475"/>
                  </a:lnTo>
                  <a:lnTo>
                    <a:pt x="684106" y="371475"/>
                  </a:lnTo>
                  <a:cubicBezTo>
                    <a:pt x="700804" y="371428"/>
                    <a:pt x="714329" y="357903"/>
                    <a:pt x="714376" y="341205"/>
                  </a:cubicBezTo>
                  <a:lnTo>
                    <a:pt x="714376" y="67989"/>
                  </a:lnTo>
                  <a:cubicBezTo>
                    <a:pt x="714329" y="51291"/>
                    <a:pt x="700804" y="37766"/>
                    <a:pt x="684106" y="37719"/>
                  </a:cubicBezTo>
                  <a:close/>
                  <a:moveTo>
                    <a:pt x="628651" y="342900"/>
                  </a:moveTo>
                  <a:lnTo>
                    <a:pt x="142876" y="342900"/>
                  </a:lnTo>
                  <a:lnTo>
                    <a:pt x="142876" y="66675"/>
                  </a:lnTo>
                  <a:lnTo>
                    <a:pt x="628651" y="66675"/>
                  </a:lnTo>
                  <a:close/>
                  <a:moveTo>
                    <a:pt x="684106" y="245840"/>
                  </a:moveTo>
                  <a:cubicBezTo>
                    <a:pt x="684106" y="252111"/>
                    <a:pt x="679022" y="257194"/>
                    <a:pt x="672752" y="257194"/>
                  </a:cubicBezTo>
                  <a:cubicBezTo>
                    <a:pt x="666481" y="257194"/>
                    <a:pt x="661398" y="252111"/>
                    <a:pt x="661398" y="245840"/>
                  </a:cubicBezTo>
                  <a:lnTo>
                    <a:pt x="661398" y="192862"/>
                  </a:lnTo>
                  <a:cubicBezTo>
                    <a:pt x="661398" y="186592"/>
                    <a:pt x="666481" y="181508"/>
                    <a:pt x="672752" y="181508"/>
                  </a:cubicBezTo>
                  <a:cubicBezTo>
                    <a:pt x="679022" y="181508"/>
                    <a:pt x="684106" y="186592"/>
                    <a:pt x="684106" y="192862"/>
                  </a:cubicBezTo>
                  <a:close/>
                  <a:moveTo>
                    <a:pt x="672752" y="166373"/>
                  </a:moveTo>
                  <a:cubicBezTo>
                    <a:pt x="666481" y="166373"/>
                    <a:pt x="661398" y="161290"/>
                    <a:pt x="661398" y="155019"/>
                  </a:cubicBezTo>
                  <a:cubicBezTo>
                    <a:pt x="661398" y="148749"/>
                    <a:pt x="666481" y="143666"/>
                    <a:pt x="672752" y="143666"/>
                  </a:cubicBezTo>
                  <a:cubicBezTo>
                    <a:pt x="679022" y="143666"/>
                    <a:pt x="684106" y="148749"/>
                    <a:pt x="684106" y="155019"/>
                  </a:cubicBezTo>
                  <a:cubicBezTo>
                    <a:pt x="684106" y="161290"/>
                    <a:pt x="679022" y="166373"/>
                    <a:pt x="672752" y="166373"/>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83" name="组合 282">
            <a:extLst>
              <a:ext uri="{FF2B5EF4-FFF2-40B4-BE49-F238E27FC236}">
                <a16:creationId xmlns="" xmlns:a16="http://schemas.microsoft.com/office/drawing/2014/main" id="{81EA7225-C417-4F97-9DDA-325C4F3CAA6C}"/>
              </a:ext>
            </a:extLst>
          </p:cNvPr>
          <p:cNvGrpSpPr/>
          <p:nvPr/>
        </p:nvGrpSpPr>
        <p:grpSpPr>
          <a:xfrm>
            <a:off x="2644140" y="5271135"/>
            <a:ext cx="685800" cy="704850"/>
            <a:chOff x="2644140" y="5271135"/>
            <a:chExt cx="685800" cy="704850"/>
          </a:xfrm>
        </p:grpSpPr>
        <p:sp>
          <p:nvSpPr>
            <p:cNvPr id="224" name="图形 60" descr="服务器 纯色填充">
              <a:extLst>
                <a:ext uri="{FF2B5EF4-FFF2-40B4-BE49-F238E27FC236}">
                  <a16:creationId xmlns="" xmlns:a16="http://schemas.microsoft.com/office/drawing/2014/main" id="{A487F773-4DB0-4F24-98E5-4F564C6D9F7E}"/>
                </a:ext>
              </a:extLst>
            </p:cNvPr>
            <p:cNvSpPr/>
            <p:nvPr/>
          </p:nvSpPr>
          <p:spPr>
            <a:xfrm>
              <a:off x="2958465" y="5804535"/>
              <a:ext cx="57150" cy="76200"/>
            </a:xfrm>
            <a:custGeom>
              <a:avLst/>
              <a:gdLst>
                <a:gd name="connsiteX0" fmla="*/ 0 w 57150"/>
                <a:gd name="connsiteY0" fmla="*/ 0 h 76200"/>
                <a:gd name="connsiteX1" fmla="*/ 57150 w 57150"/>
                <a:gd name="connsiteY1" fmla="*/ 0 h 76200"/>
                <a:gd name="connsiteX2" fmla="*/ 57150 w 57150"/>
                <a:gd name="connsiteY2" fmla="*/ 76200 h 76200"/>
                <a:gd name="connsiteX3" fmla="*/ 0 w 57150"/>
                <a:gd name="connsiteY3" fmla="*/ 76200 h 76200"/>
              </a:gdLst>
              <a:ahLst/>
              <a:cxnLst>
                <a:cxn ang="0">
                  <a:pos x="connsiteX0" y="connsiteY0"/>
                </a:cxn>
                <a:cxn ang="0">
                  <a:pos x="connsiteX1" y="connsiteY1"/>
                </a:cxn>
                <a:cxn ang="0">
                  <a:pos x="connsiteX2" y="connsiteY2"/>
                </a:cxn>
                <a:cxn ang="0">
                  <a:pos x="connsiteX3" y="connsiteY3"/>
                </a:cxn>
              </a:cxnLst>
              <a:rect l="l" t="t" r="r" b="b"/>
              <a:pathLst>
                <a:path w="57150" h="76200">
                  <a:moveTo>
                    <a:pt x="0" y="0"/>
                  </a:moveTo>
                  <a:lnTo>
                    <a:pt x="57150" y="0"/>
                  </a:lnTo>
                  <a:lnTo>
                    <a:pt x="57150" y="76200"/>
                  </a:lnTo>
                  <a:lnTo>
                    <a:pt x="0" y="762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25" name="图形 60" descr="服务器 纯色填充">
              <a:extLst>
                <a:ext uri="{FF2B5EF4-FFF2-40B4-BE49-F238E27FC236}">
                  <a16:creationId xmlns="" xmlns:a16="http://schemas.microsoft.com/office/drawing/2014/main" id="{A487F773-4DB0-4F24-98E5-4F564C6D9F7E}"/>
                </a:ext>
              </a:extLst>
            </p:cNvPr>
            <p:cNvSpPr/>
            <p:nvPr/>
          </p:nvSpPr>
          <p:spPr>
            <a:xfrm>
              <a:off x="2958465" y="5918835"/>
              <a:ext cx="57150" cy="57150"/>
            </a:xfrm>
            <a:custGeom>
              <a:avLst/>
              <a:gdLst>
                <a:gd name="connsiteX0" fmla="*/ 0 w 57150"/>
                <a:gd name="connsiteY0" fmla="*/ 0 h 57150"/>
                <a:gd name="connsiteX1" fmla="*/ 57150 w 57150"/>
                <a:gd name="connsiteY1" fmla="*/ 0 h 57150"/>
                <a:gd name="connsiteX2" fmla="*/ 57150 w 57150"/>
                <a:gd name="connsiteY2" fmla="*/ 57150 h 57150"/>
                <a:gd name="connsiteX3" fmla="*/ 0 w 57150"/>
                <a:gd name="connsiteY3" fmla="*/ 57150 h 57150"/>
              </a:gdLst>
              <a:ahLst/>
              <a:cxnLst>
                <a:cxn ang="0">
                  <a:pos x="connsiteX0" y="connsiteY0"/>
                </a:cxn>
                <a:cxn ang="0">
                  <a:pos x="connsiteX1" y="connsiteY1"/>
                </a:cxn>
                <a:cxn ang="0">
                  <a:pos x="connsiteX2" y="connsiteY2"/>
                </a:cxn>
                <a:cxn ang="0">
                  <a:pos x="connsiteX3" y="connsiteY3"/>
                </a:cxn>
              </a:cxnLst>
              <a:rect l="l" t="t" r="r" b="b"/>
              <a:pathLst>
                <a:path w="57150" h="57150">
                  <a:moveTo>
                    <a:pt x="0" y="0"/>
                  </a:moveTo>
                  <a:lnTo>
                    <a:pt x="57150" y="0"/>
                  </a:lnTo>
                  <a:lnTo>
                    <a:pt x="57150" y="57150"/>
                  </a:lnTo>
                  <a:lnTo>
                    <a:pt x="0" y="571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26" name="图形 60" descr="服务器 纯色填充">
              <a:extLst>
                <a:ext uri="{FF2B5EF4-FFF2-40B4-BE49-F238E27FC236}">
                  <a16:creationId xmlns="" xmlns:a16="http://schemas.microsoft.com/office/drawing/2014/main" id="{A487F773-4DB0-4F24-98E5-4F564C6D9F7E}"/>
                </a:ext>
              </a:extLst>
            </p:cNvPr>
            <p:cNvSpPr/>
            <p:nvPr/>
          </p:nvSpPr>
          <p:spPr>
            <a:xfrm>
              <a:off x="3053715" y="5918835"/>
              <a:ext cx="276225" cy="57150"/>
            </a:xfrm>
            <a:custGeom>
              <a:avLst/>
              <a:gdLst>
                <a:gd name="connsiteX0" fmla="*/ 0 w 276225"/>
                <a:gd name="connsiteY0" fmla="*/ 0 h 57150"/>
                <a:gd name="connsiteX1" fmla="*/ 276225 w 276225"/>
                <a:gd name="connsiteY1" fmla="*/ 0 h 57150"/>
                <a:gd name="connsiteX2" fmla="*/ 276225 w 276225"/>
                <a:gd name="connsiteY2" fmla="*/ 57150 h 57150"/>
                <a:gd name="connsiteX3" fmla="*/ 0 w 276225"/>
                <a:gd name="connsiteY3" fmla="*/ 57150 h 57150"/>
              </a:gdLst>
              <a:ahLst/>
              <a:cxnLst>
                <a:cxn ang="0">
                  <a:pos x="connsiteX0" y="connsiteY0"/>
                </a:cxn>
                <a:cxn ang="0">
                  <a:pos x="connsiteX1" y="connsiteY1"/>
                </a:cxn>
                <a:cxn ang="0">
                  <a:pos x="connsiteX2" y="connsiteY2"/>
                </a:cxn>
                <a:cxn ang="0">
                  <a:pos x="connsiteX3" y="connsiteY3"/>
                </a:cxn>
              </a:cxnLst>
              <a:rect l="l" t="t" r="r" b="b"/>
              <a:pathLst>
                <a:path w="276225" h="57150">
                  <a:moveTo>
                    <a:pt x="0" y="0"/>
                  </a:moveTo>
                  <a:lnTo>
                    <a:pt x="276225" y="0"/>
                  </a:lnTo>
                  <a:lnTo>
                    <a:pt x="276225" y="57150"/>
                  </a:lnTo>
                  <a:lnTo>
                    <a:pt x="0" y="571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27" name="图形 60" descr="服务器 纯色填充">
              <a:extLst>
                <a:ext uri="{FF2B5EF4-FFF2-40B4-BE49-F238E27FC236}">
                  <a16:creationId xmlns="" xmlns:a16="http://schemas.microsoft.com/office/drawing/2014/main" id="{A487F773-4DB0-4F24-98E5-4F564C6D9F7E}"/>
                </a:ext>
              </a:extLst>
            </p:cNvPr>
            <p:cNvSpPr/>
            <p:nvPr/>
          </p:nvSpPr>
          <p:spPr>
            <a:xfrm>
              <a:off x="2644140" y="5918835"/>
              <a:ext cx="276225" cy="57150"/>
            </a:xfrm>
            <a:custGeom>
              <a:avLst/>
              <a:gdLst>
                <a:gd name="connsiteX0" fmla="*/ 0 w 276225"/>
                <a:gd name="connsiteY0" fmla="*/ 0 h 57150"/>
                <a:gd name="connsiteX1" fmla="*/ 276225 w 276225"/>
                <a:gd name="connsiteY1" fmla="*/ 0 h 57150"/>
                <a:gd name="connsiteX2" fmla="*/ 276225 w 276225"/>
                <a:gd name="connsiteY2" fmla="*/ 57150 h 57150"/>
                <a:gd name="connsiteX3" fmla="*/ 0 w 276225"/>
                <a:gd name="connsiteY3" fmla="*/ 57150 h 57150"/>
              </a:gdLst>
              <a:ahLst/>
              <a:cxnLst>
                <a:cxn ang="0">
                  <a:pos x="connsiteX0" y="connsiteY0"/>
                </a:cxn>
                <a:cxn ang="0">
                  <a:pos x="connsiteX1" y="connsiteY1"/>
                </a:cxn>
                <a:cxn ang="0">
                  <a:pos x="connsiteX2" y="connsiteY2"/>
                </a:cxn>
                <a:cxn ang="0">
                  <a:pos x="connsiteX3" y="connsiteY3"/>
                </a:cxn>
              </a:cxnLst>
              <a:rect l="l" t="t" r="r" b="b"/>
              <a:pathLst>
                <a:path w="276225" h="57150">
                  <a:moveTo>
                    <a:pt x="0" y="0"/>
                  </a:moveTo>
                  <a:lnTo>
                    <a:pt x="276225" y="0"/>
                  </a:lnTo>
                  <a:lnTo>
                    <a:pt x="276225" y="57150"/>
                  </a:lnTo>
                  <a:lnTo>
                    <a:pt x="0" y="571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28" name="图形 60" descr="服务器 纯色填充">
              <a:extLst>
                <a:ext uri="{FF2B5EF4-FFF2-40B4-BE49-F238E27FC236}">
                  <a16:creationId xmlns="" xmlns:a16="http://schemas.microsoft.com/office/drawing/2014/main" id="{A487F773-4DB0-4F24-98E5-4F564C6D9F7E}"/>
                </a:ext>
              </a:extLst>
            </p:cNvPr>
            <p:cNvSpPr/>
            <p:nvPr/>
          </p:nvSpPr>
          <p:spPr>
            <a:xfrm>
              <a:off x="2682240" y="5652135"/>
              <a:ext cx="609600" cy="152400"/>
            </a:xfrm>
            <a:custGeom>
              <a:avLst/>
              <a:gdLst>
                <a:gd name="connsiteX0" fmla="*/ 575501 w 609600"/>
                <a:gd name="connsiteY0" fmla="*/ 0 h 152400"/>
                <a:gd name="connsiteX1" fmla="*/ 34100 w 609600"/>
                <a:gd name="connsiteY1" fmla="*/ 0 h 152400"/>
                <a:gd name="connsiteX2" fmla="*/ 0 w 609600"/>
                <a:gd name="connsiteY2" fmla="*/ 34100 h 152400"/>
                <a:gd name="connsiteX3" fmla="*/ 0 w 609600"/>
                <a:gd name="connsiteY3" fmla="*/ 118300 h 152400"/>
                <a:gd name="connsiteX4" fmla="*/ 34100 w 609600"/>
                <a:gd name="connsiteY4" fmla="*/ 152400 h 152400"/>
                <a:gd name="connsiteX5" fmla="*/ 575501 w 609600"/>
                <a:gd name="connsiteY5" fmla="*/ 152400 h 152400"/>
                <a:gd name="connsiteX6" fmla="*/ 609600 w 609600"/>
                <a:gd name="connsiteY6" fmla="*/ 118300 h 152400"/>
                <a:gd name="connsiteX7" fmla="*/ 609600 w 609600"/>
                <a:gd name="connsiteY7" fmla="*/ 34100 h 152400"/>
                <a:gd name="connsiteX8" fmla="*/ 575501 w 609600"/>
                <a:gd name="connsiteY8" fmla="*/ 0 h 152400"/>
                <a:gd name="connsiteX9" fmla="*/ 95250 w 609600"/>
                <a:gd name="connsiteY9" fmla="*/ 95250 h 152400"/>
                <a:gd name="connsiteX10" fmla="*/ 76200 w 609600"/>
                <a:gd name="connsiteY10" fmla="*/ 76200 h 152400"/>
                <a:gd name="connsiteX11" fmla="*/ 95250 w 609600"/>
                <a:gd name="connsiteY11" fmla="*/ 57150 h 152400"/>
                <a:gd name="connsiteX12" fmla="*/ 114300 w 609600"/>
                <a:gd name="connsiteY12" fmla="*/ 76200 h 152400"/>
                <a:gd name="connsiteX13" fmla="*/ 95250 w 609600"/>
                <a:gd name="connsiteY13" fmla="*/ 95250 h 152400"/>
                <a:gd name="connsiteX14" fmla="*/ 190500 w 609600"/>
                <a:gd name="connsiteY14" fmla="*/ 95250 h 152400"/>
                <a:gd name="connsiteX15" fmla="*/ 171450 w 609600"/>
                <a:gd name="connsiteY15" fmla="*/ 76200 h 152400"/>
                <a:gd name="connsiteX16" fmla="*/ 190500 w 609600"/>
                <a:gd name="connsiteY16" fmla="*/ 57150 h 152400"/>
                <a:gd name="connsiteX17" fmla="*/ 209550 w 609600"/>
                <a:gd name="connsiteY17" fmla="*/ 76200 h 152400"/>
                <a:gd name="connsiteX18" fmla="*/ 190500 w 609600"/>
                <a:gd name="connsiteY18" fmla="*/ 95250 h 152400"/>
                <a:gd name="connsiteX19" fmla="*/ 285750 w 609600"/>
                <a:gd name="connsiteY19" fmla="*/ 95250 h 152400"/>
                <a:gd name="connsiteX20" fmla="*/ 266700 w 609600"/>
                <a:gd name="connsiteY20" fmla="*/ 76200 h 152400"/>
                <a:gd name="connsiteX21" fmla="*/ 285750 w 609600"/>
                <a:gd name="connsiteY21" fmla="*/ 57150 h 152400"/>
                <a:gd name="connsiteX22" fmla="*/ 304800 w 609600"/>
                <a:gd name="connsiteY22" fmla="*/ 76200 h 152400"/>
                <a:gd name="connsiteX23" fmla="*/ 285750 w 609600"/>
                <a:gd name="connsiteY23" fmla="*/ 9525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600" h="152400">
                  <a:moveTo>
                    <a:pt x="575501" y="0"/>
                  </a:moveTo>
                  <a:lnTo>
                    <a:pt x="34100" y="0"/>
                  </a:lnTo>
                  <a:cubicBezTo>
                    <a:pt x="15267" y="0"/>
                    <a:pt x="0" y="15267"/>
                    <a:pt x="0" y="34100"/>
                  </a:cubicBezTo>
                  <a:lnTo>
                    <a:pt x="0" y="118300"/>
                  </a:lnTo>
                  <a:cubicBezTo>
                    <a:pt x="0" y="137133"/>
                    <a:pt x="15267" y="152400"/>
                    <a:pt x="34100" y="152400"/>
                  </a:cubicBezTo>
                  <a:lnTo>
                    <a:pt x="575501" y="152400"/>
                  </a:lnTo>
                  <a:cubicBezTo>
                    <a:pt x="594333" y="152400"/>
                    <a:pt x="609600" y="137133"/>
                    <a:pt x="609600" y="118300"/>
                  </a:cubicBezTo>
                  <a:lnTo>
                    <a:pt x="609600" y="34100"/>
                  </a:lnTo>
                  <a:cubicBezTo>
                    <a:pt x="609600" y="15267"/>
                    <a:pt x="594333" y="0"/>
                    <a:pt x="575501" y="0"/>
                  </a:cubicBezTo>
                  <a:close/>
                  <a:moveTo>
                    <a:pt x="95250" y="95250"/>
                  </a:moveTo>
                  <a:cubicBezTo>
                    <a:pt x="84729" y="95250"/>
                    <a:pt x="76200" y="86721"/>
                    <a:pt x="76200" y="76200"/>
                  </a:cubicBezTo>
                  <a:cubicBezTo>
                    <a:pt x="76200" y="65679"/>
                    <a:pt x="84729" y="57150"/>
                    <a:pt x="95250" y="57150"/>
                  </a:cubicBezTo>
                  <a:cubicBezTo>
                    <a:pt x="105771" y="57150"/>
                    <a:pt x="114300" y="65679"/>
                    <a:pt x="114300" y="76200"/>
                  </a:cubicBezTo>
                  <a:cubicBezTo>
                    <a:pt x="114300" y="86721"/>
                    <a:pt x="105771" y="95250"/>
                    <a:pt x="95250" y="95250"/>
                  </a:cubicBezTo>
                  <a:close/>
                  <a:moveTo>
                    <a:pt x="190500" y="95250"/>
                  </a:moveTo>
                  <a:cubicBezTo>
                    <a:pt x="179979" y="95250"/>
                    <a:pt x="171450" y="86721"/>
                    <a:pt x="171450" y="76200"/>
                  </a:cubicBezTo>
                  <a:cubicBezTo>
                    <a:pt x="171450" y="65679"/>
                    <a:pt x="179979" y="57150"/>
                    <a:pt x="190500" y="57150"/>
                  </a:cubicBezTo>
                  <a:cubicBezTo>
                    <a:pt x="201021" y="57150"/>
                    <a:pt x="209550" y="65679"/>
                    <a:pt x="209550" y="76200"/>
                  </a:cubicBezTo>
                  <a:cubicBezTo>
                    <a:pt x="209550" y="86721"/>
                    <a:pt x="201021" y="95250"/>
                    <a:pt x="190500" y="95250"/>
                  </a:cubicBezTo>
                  <a:close/>
                  <a:moveTo>
                    <a:pt x="285750" y="95250"/>
                  </a:moveTo>
                  <a:cubicBezTo>
                    <a:pt x="275229" y="95250"/>
                    <a:pt x="266700" y="86721"/>
                    <a:pt x="266700" y="76200"/>
                  </a:cubicBezTo>
                  <a:cubicBezTo>
                    <a:pt x="266700" y="65679"/>
                    <a:pt x="275229" y="57150"/>
                    <a:pt x="285750" y="57150"/>
                  </a:cubicBezTo>
                  <a:cubicBezTo>
                    <a:pt x="296271" y="57150"/>
                    <a:pt x="304800" y="65679"/>
                    <a:pt x="304800" y="76200"/>
                  </a:cubicBezTo>
                  <a:cubicBezTo>
                    <a:pt x="304800" y="86721"/>
                    <a:pt x="296271" y="95250"/>
                    <a:pt x="285750" y="9525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29" name="图形 60" descr="服务器 纯色填充">
              <a:extLst>
                <a:ext uri="{FF2B5EF4-FFF2-40B4-BE49-F238E27FC236}">
                  <a16:creationId xmlns="" xmlns:a16="http://schemas.microsoft.com/office/drawing/2014/main" id="{A487F773-4DB0-4F24-98E5-4F564C6D9F7E}"/>
                </a:ext>
              </a:extLst>
            </p:cNvPr>
            <p:cNvSpPr/>
            <p:nvPr/>
          </p:nvSpPr>
          <p:spPr>
            <a:xfrm>
              <a:off x="2682240" y="5461635"/>
              <a:ext cx="609600" cy="152400"/>
            </a:xfrm>
            <a:custGeom>
              <a:avLst/>
              <a:gdLst>
                <a:gd name="connsiteX0" fmla="*/ 575501 w 609600"/>
                <a:gd name="connsiteY0" fmla="*/ 0 h 152400"/>
                <a:gd name="connsiteX1" fmla="*/ 34100 w 609600"/>
                <a:gd name="connsiteY1" fmla="*/ 0 h 152400"/>
                <a:gd name="connsiteX2" fmla="*/ 0 w 609600"/>
                <a:gd name="connsiteY2" fmla="*/ 34100 h 152400"/>
                <a:gd name="connsiteX3" fmla="*/ 0 w 609600"/>
                <a:gd name="connsiteY3" fmla="*/ 118300 h 152400"/>
                <a:gd name="connsiteX4" fmla="*/ 34100 w 609600"/>
                <a:gd name="connsiteY4" fmla="*/ 152400 h 152400"/>
                <a:gd name="connsiteX5" fmla="*/ 575501 w 609600"/>
                <a:gd name="connsiteY5" fmla="*/ 152400 h 152400"/>
                <a:gd name="connsiteX6" fmla="*/ 609600 w 609600"/>
                <a:gd name="connsiteY6" fmla="*/ 118300 h 152400"/>
                <a:gd name="connsiteX7" fmla="*/ 609600 w 609600"/>
                <a:gd name="connsiteY7" fmla="*/ 34100 h 152400"/>
                <a:gd name="connsiteX8" fmla="*/ 575501 w 609600"/>
                <a:gd name="connsiteY8" fmla="*/ 0 h 152400"/>
                <a:gd name="connsiteX9" fmla="*/ 95250 w 609600"/>
                <a:gd name="connsiteY9" fmla="*/ 95250 h 152400"/>
                <a:gd name="connsiteX10" fmla="*/ 76200 w 609600"/>
                <a:gd name="connsiteY10" fmla="*/ 76200 h 152400"/>
                <a:gd name="connsiteX11" fmla="*/ 95250 w 609600"/>
                <a:gd name="connsiteY11" fmla="*/ 57150 h 152400"/>
                <a:gd name="connsiteX12" fmla="*/ 114300 w 609600"/>
                <a:gd name="connsiteY12" fmla="*/ 76200 h 152400"/>
                <a:gd name="connsiteX13" fmla="*/ 95250 w 609600"/>
                <a:gd name="connsiteY13" fmla="*/ 95250 h 152400"/>
                <a:gd name="connsiteX14" fmla="*/ 190500 w 609600"/>
                <a:gd name="connsiteY14" fmla="*/ 95250 h 152400"/>
                <a:gd name="connsiteX15" fmla="*/ 171450 w 609600"/>
                <a:gd name="connsiteY15" fmla="*/ 76200 h 152400"/>
                <a:gd name="connsiteX16" fmla="*/ 190500 w 609600"/>
                <a:gd name="connsiteY16" fmla="*/ 57150 h 152400"/>
                <a:gd name="connsiteX17" fmla="*/ 209550 w 609600"/>
                <a:gd name="connsiteY17" fmla="*/ 76200 h 152400"/>
                <a:gd name="connsiteX18" fmla="*/ 190500 w 609600"/>
                <a:gd name="connsiteY18" fmla="*/ 95250 h 152400"/>
                <a:gd name="connsiteX19" fmla="*/ 285750 w 609600"/>
                <a:gd name="connsiteY19" fmla="*/ 95250 h 152400"/>
                <a:gd name="connsiteX20" fmla="*/ 266700 w 609600"/>
                <a:gd name="connsiteY20" fmla="*/ 76200 h 152400"/>
                <a:gd name="connsiteX21" fmla="*/ 285750 w 609600"/>
                <a:gd name="connsiteY21" fmla="*/ 57150 h 152400"/>
                <a:gd name="connsiteX22" fmla="*/ 304800 w 609600"/>
                <a:gd name="connsiteY22" fmla="*/ 76200 h 152400"/>
                <a:gd name="connsiteX23" fmla="*/ 285750 w 609600"/>
                <a:gd name="connsiteY23" fmla="*/ 9525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600" h="152400">
                  <a:moveTo>
                    <a:pt x="575501" y="0"/>
                  </a:moveTo>
                  <a:lnTo>
                    <a:pt x="34100" y="0"/>
                  </a:lnTo>
                  <a:cubicBezTo>
                    <a:pt x="15267" y="0"/>
                    <a:pt x="0" y="15267"/>
                    <a:pt x="0" y="34100"/>
                  </a:cubicBezTo>
                  <a:lnTo>
                    <a:pt x="0" y="118300"/>
                  </a:lnTo>
                  <a:cubicBezTo>
                    <a:pt x="0" y="137133"/>
                    <a:pt x="15267" y="152400"/>
                    <a:pt x="34100" y="152400"/>
                  </a:cubicBezTo>
                  <a:lnTo>
                    <a:pt x="575501" y="152400"/>
                  </a:lnTo>
                  <a:cubicBezTo>
                    <a:pt x="594333" y="152400"/>
                    <a:pt x="609600" y="137133"/>
                    <a:pt x="609600" y="118300"/>
                  </a:cubicBezTo>
                  <a:lnTo>
                    <a:pt x="609600" y="34100"/>
                  </a:lnTo>
                  <a:cubicBezTo>
                    <a:pt x="609600" y="15267"/>
                    <a:pt x="594333" y="0"/>
                    <a:pt x="575501" y="0"/>
                  </a:cubicBezTo>
                  <a:close/>
                  <a:moveTo>
                    <a:pt x="95250" y="95250"/>
                  </a:moveTo>
                  <a:cubicBezTo>
                    <a:pt x="84729" y="95250"/>
                    <a:pt x="76200" y="86721"/>
                    <a:pt x="76200" y="76200"/>
                  </a:cubicBezTo>
                  <a:cubicBezTo>
                    <a:pt x="76200" y="65679"/>
                    <a:pt x="84729" y="57150"/>
                    <a:pt x="95250" y="57150"/>
                  </a:cubicBezTo>
                  <a:cubicBezTo>
                    <a:pt x="105771" y="57150"/>
                    <a:pt x="114300" y="65679"/>
                    <a:pt x="114300" y="76200"/>
                  </a:cubicBezTo>
                  <a:cubicBezTo>
                    <a:pt x="114300" y="86721"/>
                    <a:pt x="105771" y="95250"/>
                    <a:pt x="95250" y="95250"/>
                  </a:cubicBezTo>
                  <a:close/>
                  <a:moveTo>
                    <a:pt x="190500" y="95250"/>
                  </a:moveTo>
                  <a:cubicBezTo>
                    <a:pt x="179979" y="95250"/>
                    <a:pt x="171450" y="86721"/>
                    <a:pt x="171450" y="76200"/>
                  </a:cubicBezTo>
                  <a:cubicBezTo>
                    <a:pt x="171450" y="65679"/>
                    <a:pt x="179979" y="57150"/>
                    <a:pt x="190500" y="57150"/>
                  </a:cubicBezTo>
                  <a:cubicBezTo>
                    <a:pt x="201021" y="57150"/>
                    <a:pt x="209550" y="65679"/>
                    <a:pt x="209550" y="76200"/>
                  </a:cubicBezTo>
                  <a:cubicBezTo>
                    <a:pt x="209550" y="86721"/>
                    <a:pt x="201021" y="95250"/>
                    <a:pt x="190500" y="95250"/>
                  </a:cubicBezTo>
                  <a:close/>
                  <a:moveTo>
                    <a:pt x="285750" y="95250"/>
                  </a:moveTo>
                  <a:cubicBezTo>
                    <a:pt x="275229" y="95250"/>
                    <a:pt x="266700" y="86721"/>
                    <a:pt x="266700" y="76200"/>
                  </a:cubicBezTo>
                  <a:cubicBezTo>
                    <a:pt x="266700" y="65679"/>
                    <a:pt x="275229" y="57150"/>
                    <a:pt x="285750" y="57150"/>
                  </a:cubicBezTo>
                  <a:cubicBezTo>
                    <a:pt x="296271" y="57150"/>
                    <a:pt x="304800" y="65679"/>
                    <a:pt x="304800" y="76200"/>
                  </a:cubicBezTo>
                  <a:cubicBezTo>
                    <a:pt x="304800" y="86721"/>
                    <a:pt x="296271" y="95250"/>
                    <a:pt x="285750" y="9525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30" name="图形 60" descr="服务器 纯色填充">
              <a:extLst>
                <a:ext uri="{FF2B5EF4-FFF2-40B4-BE49-F238E27FC236}">
                  <a16:creationId xmlns="" xmlns:a16="http://schemas.microsoft.com/office/drawing/2014/main" id="{A487F773-4DB0-4F24-98E5-4F564C6D9F7E}"/>
                </a:ext>
              </a:extLst>
            </p:cNvPr>
            <p:cNvSpPr/>
            <p:nvPr/>
          </p:nvSpPr>
          <p:spPr>
            <a:xfrm>
              <a:off x="2682240" y="5271135"/>
              <a:ext cx="609600" cy="152400"/>
            </a:xfrm>
            <a:custGeom>
              <a:avLst/>
              <a:gdLst>
                <a:gd name="connsiteX0" fmla="*/ 575501 w 609600"/>
                <a:gd name="connsiteY0" fmla="*/ 0 h 152400"/>
                <a:gd name="connsiteX1" fmla="*/ 34100 w 609600"/>
                <a:gd name="connsiteY1" fmla="*/ 0 h 152400"/>
                <a:gd name="connsiteX2" fmla="*/ 0 w 609600"/>
                <a:gd name="connsiteY2" fmla="*/ 34100 h 152400"/>
                <a:gd name="connsiteX3" fmla="*/ 0 w 609600"/>
                <a:gd name="connsiteY3" fmla="*/ 118301 h 152400"/>
                <a:gd name="connsiteX4" fmla="*/ 34100 w 609600"/>
                <a:gd name="connsiteY4" fmla="*/ 152400 h 152400"/>
                <a:gd name="connsiteX5" fmla="*/ 575501 w 609600"/>
                <a:gd name="connsiteY5" fmla="*/ 152400 h 152400"/>
                <a:gd name="connsiteX6" fmla="*/ 609600 w 609600"/>
                <a:gd name="connsiteY6" fmla="*/ 118301 h 152400"/>
                <a:gd name="connsiteX7" fmla="*/ 609600 w 609600"/>
                <a:gd name="connsiteY7" fmla="*/ 34100 h 152400"/>
                <a:gd name="connsiteX8" fmla="*/ 575501 w 609600"/>
                <a:gd name="connsiteY8" fmla="*/ 0 h 152400"/>
                <a:gd name="connsiteX9" fmla="*/ 95250 w 609600"/>
                <a:gd name="connsiteY9" fmla="*/ 95250 h 152400"/>
                <a:gd name="connsiteX10" fmla="*/ 76200 w 609600"/>
                <a:gd name="connsiteY10" fmla="*/ 76200 h 152400"/>
                <a:gd name="connsiteX11" fmla="*/ 95250 w 609600"/>
                <a:gd name="connsiteY11" fmla="*/ 57150 h 152400"/>
                <a:gd name="connsiteX12" fmla="*/ 114300 w 609600"/>
                <a:gd name="connsiteY12" fmla="*/ 76200 h 152400"/>
                <a:gd name="connsiteX13" fmla="*/ 95250 w 609600"/>
                <a:gd name="connsiteY13" fmla="*/ 95250 h 152400"/>
                <a:gd name="connsiteX14" fmla="*/ 190500 w 609600"/>
                <a:gd name="connsiteY14" fmla="*/ 95250 h 152400"/>
                <a:gd name="connsiteX15" fmla="*/ 171450 w 609600"/>
                <a:gd name="connsiteY15" fmla="*/ 76200 h 152400"/>
                <a:gd name="connsiteX16" fmla="*/ 190500 w 609600"/>
                <a:gd name="connsiteY16" fmla="*/ 57150 h 152400"/>
                <a:gd name="connsiteX17" fmla="*/ 209550 w 609600"/>
                <a:gd name="connsiteY17" fmla="*/ 76200 h 152400"/>
                <a:gd name="connsiteX18" fmla="*/ 190500 w 609600"/>
                <a:gd name="connsiteY18" fmla="*/ 95250 h 152400"/>
                <a:gd name="connsiteX19" fmla="*/ 285750 w 609600"/>
                <a:gd name="connsiteY19" fmla="*/ 95250 h 152400"/>
                <a:gd name="connsiteX20" fmla="*/ 266700 w 609600"/>
                <a:gd name="connsiteY20" fmla="*/ 76200 h 152400"/>
                <a:gd name="connsiteX21" fmla="*/ 285750 w 609600"/>
                <a:gd name="connsiteY21" fmla="*/ 57150 h 152400"/>
                <a:gd name="connsiteX22" fmla="*/ 304800 w 609600"/>
                <a:gd name="connsiteY22" fmla="*/ 76200 h 152400"/>
                <a:gd name="connsiteX23" fmla="*/ 285750 w 609600"/>
                <a:gd name="connsiteY23" fmla="*/ 9525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600" h="152400">
                  <a:moveTo>
                    <a:pt x="575501" y="0"/>
                  </a:moveTo>
                  <a:lnTo>
                    <a:pt x="34100" y="0"/>
                  </a:lnTo>
                  <a:cubicBezTo>
                    <a:pt x="15267" y="0"/>
                    <a:pt x="0" y="15267"/>
                    <a:pt x="0" y="34100"/>
                  </a:cubicBezTo>
                  <a:lnTo>
                    <a:pt x="0" y="118301"/>
                  </a:lnTo>
                  <a:cubicBezTo>
                    <a:pt x="0" y="137133"/>
                    <a:pt x="15267" y="152400"/>
                    <a:pt x="34100" y="152400"/>
                  </a:cubicBezTo>
                  <a:lnTo>
                    <a:pt x="575501" y="152400"/>
                  </a:lnTo>
                  <a:cubicBezTo>
                    <a:pt x="594333" y="152400"/>
                    <a:pt x="609600" y="137133"/>
                    <a:pt x="609600" y="118301"/>
                  </a:cubicBezTo>
                  <a:lnTo>
                    <a:pt x="609600" y="34100"/>
                  </a:lnTo>
                  <a:cubicBezTo>
                    <a:pt x="609600" y="15267"/>
                    <a:pt x="594333" y="0"/>
                    <a:pt x="575501" y="0"/>
                  </a:cubicBezTo>
                  <a:close/>
                  <a:moveTo>
                    <a:pt x="95250" y="95250"/>
                  </a:moveTo>
                  <a:cubicBezTo>
                    <a:pt x="84729" y="95250"/>
                    <a:pt x="76200" y="86721"/>
                    <a:pt x="76200" y="76200"/>
                  </a:cubicBezTo>
                  <a:cubicBezTo>
                    <a:pt x="76200" y="65679"/>
                    <a:pt x="84729" y="57150"/>
                    <a:pt x="95250" y="57150"/>
                  </a:cubicBezTo>
                  <a:cubicBezTo>
                    <a:pt x="105771" y="57150"/>
                    <a:pt x="114300" y="65679"/>
                    <a:pt x="114300" y="76200"/>
                  </a:cubicBezTo>
                  <a:cubicBezTo>
                    <a:pt x="114300" y="86721"/>
                    <a:pt x="105771" y="95250"/>
                    <a:pt x="95250" y="95250"/>
                  </a:cubicBezTo>
                  <a:close/>
                  <a:moveTo>
                    <a:pt x="190500" y="95250"/>
                  </a:moveTo>
                  <a:cubicBezTo>
                    <a:pt x="179979" y="95250"/>
                    <a:pt x="171450" y="86721"/>
                    <a:pt x="171450" y="76200"/>
                  </a:cubicBezTo>
                  <a:cubicBezTo>
                    <a:pt x="171450" y="65679"/>
                    <a:pt x="179979" y="57150"/>
                    <a:pt x="190500" y="57150"/>
                  </a:cubicBezTo>
                  <a:cubicBezTo>
                    <a:pt x="201021" y="57150"/>
                    <a:pt x="209550" y="65679"/>
                    <a:pt x="209550" y="76200"/>
                  </a:cubicBezTo>
                  <a:cubicBezTo>
                    <a:pt x="209550" y="86721"/>
                    <a:pt x="201021" y="95250"/>
                    <a:pt x="190500" y="95250"/>
                  </a:cubicBezTo>
                  <a:close/>
                  <a:moveTo>
                    <a:pt x="285750" y="95250"/>
                  </a:moveTo>
                  <a:cubicBezTo>
                    <a:pt x="275229" y="95250"/>
                    <a:pt x="266700" y="86721"/>
                    <a:pt x="266700" y="76200"/>
                  </a:cubicBezTo>
                  <a:cubicBezTo>
                    <a:pt x="266700" y="65679"/>
                    <a:pt x="275229" y="57150"/>
                    <a:pt x="285750" y="57150"/>
                  </a:cubicBezTo>
                  <a:cubicBezTo>
                    <a:pt x="296271" y="57150"/>
                    <a:pt x="304800" y="65679"/>
                    <a:pt x="304800" y="76200"/>
                  </a:cubicBezTo>
                  <a:cubicBezTo>
                    <a:pt x="304800" y="86721"/>
                    <a:pt x="296271" y="95250"/>
                    <a:pt x="285750" y="9525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92" name="组合 291">
            <a:extLst>
              <a:ext uri="{FF2B5EF4-FFF2-40B4-BE49-F238E27FC236}">
                <a16:creationId xmlns="" xmlns:a16="http://schemas.microsoft.com/office/drawing/2014/main" id="{CE344701-22AE-4D82-A511-BEBD3B67167B}"/>
              </a:ext>
            </a:extLst>
          </p:cNvPr>
          <p:cNvGrpSpPr/>
          <p:nvPr/>
        </p:nvGrpSpPr>
        <p:grpSpPr>
          <a:xfrm>
            <a:off x="4122420" y="5271135"/>
            <a:ext cx="838200" cy="704850"/>
            <a:chOff x="4122420" y="5271135"/>
            <a:chExt cx="838200" cy="704850"/>
          </a:xfrm>
        </p:grpSpPr>
        <p:sp>
          <p:nvSpPr>
            <p:cNvPr id="231" name="图形 62" descr="碎纸机 纯色填充">
              <a:extLst>
                <a:ext uri="{FF2B5EF4-FFF2-40B4-BE49-F238E27FC236}">
                  <a16:creationId xmlns="" xmlns:a16="http://schemas.microsoft.com/office/drawing/2014/main" id="{F3AE5CA9-A641-41EA-B9AD-C71365A8665D}"/>
                </a:ext>
              </a:extLst>
            </p:cNvPr>
            <p:cNvSpPr/>
            <p:nvPr/>
          </p:nvSpPr>
          <p:spPr>
            <a:xfrm>
              <a:off x="4370070" y="5833110"/>
              <a:ext cx="38100" cy="142875"/>
            </a:xfrm>
            <a:custGeom>
              <a:avLst/>
              <a:gdLst>
                <a:gd name="connsiteX0" fmla="*/ 0 w 38100"/>
                <a:gd name="connsiteY0" fmla="*/ 0 h 142875"/>
                <a:gd name="connsiteX1" fmla="*/ 38100 w 38100"/>
                <a:gd name="connsiteY1" fmla="*/ 0 h 142875"/>
                <a:gd name="connsiteX2" fmla="*/ 38100 w 38100"/>
                <a:gd name="connsiteY2" fmla="*/ 142875 h 142875"/>
                <a:gd name="connsiteX3" fmla="*/ 0 w 38100"/>
                <a:gd name="connsiteY3" fmla="*/ 142875 h 142875"/>
              </a:gdLst>
              <a:ahLst/>
              <a:cxnLst>
                <a:cxn ang="0">
                  <a:pos x="connsiteX0" y="connsiteY0"/>
                </a:cxn>
                <a:cxn ang="0">
                  <a:pos x="connsiteX1" y="connsiteY1"/>
                </a:cxn>
                <a:cxn ang="0">
                  <a:pos x="connsiteX2" y="connsiteY2"/>
                </a:cxn>
                <a:cxn ang="0">
                  <a:pos x="connsiteX3" y="connsiteY3"/>
                </a:cxn>
              </a:cxnLst>
              <a:rect l="l" t="t" r="r" b="b"/>
              <a:pathLst>
                <a:path w="38100" h="142875">
                  <a:moveTo>
                    <a:pt x="0" y="0"/>
                  </a:moveTo>
                  <a:lnTo>
                    <a:pt x="38100" y="0"/>
                  </a:lnTo>
                  <a:lnTo>
                    <a:pt x="38100" y="142875"/>
                  </a:lnTo>
                  <a:lnTo>
                    <a:pt x="0" y="14287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32" name="图形 62" descr="碎纸机 纯色填充">
              <a:extLst>
                <a:ext uri="{FF2B5EF4-FFF2-40B4-BE49-F238E27FC236}">
                  <a16:creationId xmlns="" xmlns:a16="http://schemas.microsoft.com/office/drawing/2014/main" id="{F3AE5CA9-A641-41EA-B9AD-C71365A8665D}"/>
                </a:ext>
              </a:extLst>
            </p:cNvPr>
            <p:cNvSpPr/>
            <p:nvPr/>
          </p:nvSpPr>
          <p:spPr>
            <a:xfrm>
              <a:off x="4674870" y="5833110"/>
              <a:ext cx="38100" cy="142875"/>
            </a:xfrm>
            <a:custGeom>
              <a:avLst/>
              <a:gdLst>
                <a:gd name="connsiteX0" fmla="*/ 0 w 38100"/>
                <a:gd name="connsiteY0" fmla="*/ 0 h 142875"/>
                <a:gd name="connsiteX1" fmla="*/ 38100 w 38100"/>
                <a:gd name="connsiteY1" fmla="*/ 0 h 142875"/>
                <a:gd name="connsiteX2" fmla="*/ 38100 w 38100"/>
                <a:gd name="connsiteY2" fmla="*/ 142875 h 142875"/>
                <a:gd name="connsiteX3" fmla="*/ 0 w 38100"/>
                <a:gd name="connsiteY3" fmla="*/ 142875 h 142875"/>
              </a:gdLst>
              <a:ahLst/>
              <a:cxnLst>
                <a:cxn ang="0">
                  <a:pos x="connsiteX0" y="connsiteY0"/>
                </a:cxn>
                <a:cxn ang="0">
                  <a:pos x="connsiteX1" y="connsiteY1"/>
                </a:cxn>
                <a:cxn ang="0">
                  <a:pos x="connsiteX2" y="connsiteY2"/>
                </a:cxn>
                <a:cxn ang="0">
                  <a:pos x="connsiteX3" y="connsiteY3"/>
                </a:cxn>
              </a:cxnLst>
              <a:rect l="l" t="t" r="r" b="b"/>
              <a:pathLst>
                <a:path w="38100" h="142875">
                  <a:moveTo>
                    <a:pt x="0" y="0"/>
                  </a:moveTo>
                  <a:lnTo>
                    <a:pt x="38100" y="0"/>
                  </a:lnTo>
                  <a:lnTo>
                    <a:pt x="38100" y="142875"/>
                  </a:lnTo>
                  <a:lnTo>
                    <a:pt x="0" y="14287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33" name="图形 62" descr="碎纸机 纯色填充">
              <a:extLst>
                <a:ext uri="{FF2B5EF4-FFF2-40B4-BE49-F238E27FC236}">
                  <a16:creationId xmlns="" xmlns:a16="http://schemas.microsoft.com/office/drawing/2014/main" id="{F3AE5CA9-A641-41EA-B9AD-C71365A8665D}"/>
                </a:ext>
              </a:extLst>
            </p:cNvPr>
            <p:cNvSpPr/>
            <p:nvPr/>
          </p:nvSpPr>
          <p:spPr>
            <a:xfrm>
              <a:off x="4522470" y="5833110"/>
              <a:ext cx="38100" cy="142875"/>
            </a:xfrm>
            <a:custGeom>
              <a:avLst/>
              <a:gdLst>
                <a:gd name="connsiteX0" fmla="*/ 0 w 38100"/>
                <a:gd name="connsiteY0" fmla="*/ 0 h 142875"/>
                <a:gd name="connsiteX1" fmla="*/ 38100 w 38100"/>
                <a:gd name="connsiteY1" fmla="*/ 0 h 142875"/>
                <a:gd name="connsiteX2" fmla="*/ 38100 w 38100"/>
                <a:gd name="connsiteY2" fmla="*/ 142875 h 142875"/>
                <a:gd name="connsiteX3" fmla="*/ 0 w 38100"/>
                <a:gd name="connsiteY3" fmla="*/ 142875 h 142875"/>
              </a:gdLst>
              <a:ahLst/>
              <a:cxnLst>
                <a:cxn ang="0">
                  <a:pos x="connsiteX0" y="connsiteY0"/>
                </a:cxn>
                <a:cxn ang="0">
                  <a:pos x="connsiteX1" y="connsiteY1"/>
                </a:cxn>
                <a:cxn ang="0">
                  <a:pos x="connsiteX2" y="connsiteY2"/>
                </a:cxn>
                <a:cxn ang="0">
                  <a:pos x="connsiteX3" y="connsiteY3"/>
                </a:cxn>
              </a:cxnLst>
              <a:rect l="l" t="t" r="r" b="b"/>
              <a:pathLst>
                <a:path w="38100" h="142875">
                  <a:moveTo>
                    <a:pt x="0" y="0"/>
                  </a:moveTo>
                  <a:lnTo>
                    <a:pt x="38100" y="0"/>
                  </a:lnTo>
                  <a:lnTo>
                    <a:pt x="38100" y="142875"/>
                  </a:lnTo>
                  <a:lnTo>
                    <a:pt x="0" y="14287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34" name="图形 62" descr="碎纸机 纯色填充">
              <a:extLst>
                <a:ext uri="{FF2B5EF4-FFF2-40B4-BE49-F238E27FC236}">
                  <a16:creationId xmlns="" xmlns:a16="http://schemas.microsoft.com/office/drawing/2014/main" id="{F3AE5CA9-A641-41EA-B9AD-C71365A8665D}"/>
                </a:ext>
              </a:extLst>
            </p:cNvPr>
            <p:cNvSpPr/>
            <p:nvPr/>
          </p:nvSpPr>
          <p:spPr>
            <a:xfrm>
              <a:off x="4446270" y="5833110"/>
              <a:ext cx="38100" cy="142875"/>
            </a:xfrm>
            <a:custGeom>
              <a:avLst/>
              <a:gdLst>
                <a:gd name="connsiteX0" fmla="*/ 0 w 38100"/>
                <a:gd name="connsiteY0" fmla="*/ 0 h 142875"/>
                <a:gd name="connsiteX1" fmla="*/ 38100 w 38100"/>
                <a:gd name="connsiteY1" fmla="*/ 0 h 142875"/>
                <a:gd name="connsiteX2" fmla="*/ 38100 w 38100"/>
                <a:gd name="connsiteY2" fmla="*/ 142875 h 142875"/>
                <a:gd name="connsiteX3" fmla="*/ 0 w 38100"/>
                <a:gd name="connsiteY3" fmla="*/ 142875 h 142875"/>
              </a:gdLst>
              <a:ahLst/>
              <a:cxnLst>
                <a:cxn ang="0">
                  <a:pos x="connsiteX0" y="connsiteY0"/>
                </a:cxn>
                <a:cxn ang="0">
                  <a:pos x="connsiteX1" y="connsiteY1"/>
                </a:cxn>
                <a:cxn ang="0">
                  <a:pos x="connsiteX2" y="connsiteY2"/>
                </a:cxn>
                <a:cxn ang="0">
                  <a:pos x="connsiteX3" y="connsiteY3"/>
                </a:cxn>
              </a:cxnLst>
              <a:rect l="l" t="t" r="r" b="b"/>
              <a:pathLst>
                <a:path w="38100" h="142875">
                  <a:moveTo>
                    <a:pt x="0" y="0"/>
                  </a:moveTo>
                  <a:lnTo>
                    <a:pt x="38100" y="0"/>
                  </a:lnTo>
                  <a:lnTo>
                    <a:pt x="38100" y="142875"/>
                  </a:lnTo>
                  <a:lnTo>
                    <a:pt x="0" y="14287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35" name="图形 62" descr="碎纸机 纯色填充">
              <a:extLst>
                <a:ext uri="{FF2B5EF4-FFF2-40B4-BE49-F238E27FC236}">
                  <a16:creationId xmlns="" xmlns:a16="http://schemas.microsoft.com/office/drawing/2014/main" id="{F3AE5CA9-A641-41EA-B9AD-C71365A8665D}"/>
                </a:ext>
              </a:extLst>
            </p:cNvPr>
            <p:cNvSpPr/>
            <p:nvPr/>
          </p:nvSpPr>
          <p:spPr>
            <a:xfrm>
              <a:off x="4598670" y="5833110"/>
              <a:ext cx="38100" cy="142875"/>
            </a:xfrm>
            <a:custGeom>
              <a:avLst/>
              <a:gdLst>
                <a:gd name="connsiteX0" fmla="*/ 0 w 38100"/>
                <a:gd name="connsiteY0" fmla="*/ 0 h 142875"/>
                <a:gd name="connsiteX1" fmla="*/ 38100 w 38100"/>
                <a:gd name="connsiteY1" fmla="*/ 0 h 142875"/>
                <a:gd name="connsiteX2" fmla="*/ 38100 w 38100"/>
                <a:gd name="connsiteY2" fmla="*/ 142875 h 142875"/>
                <a:gd name="connsiteX3" fmla="*/ 0 w 38100"/>
                <a:gd name="connsiteY3" fmla="*/ 142875 h 142875"/>
              </a:gdLst>
              <a:ahLst/>
              <a:cxnLst>
                <a:cxn ang="0">
                  <a:pos x="connsiteX0" y="connsiteY0"/>
                </a:cxn>
                <a:cxn ang="0">
                  <a:pos x="connsiteX1" y="connsiteY1"/>
                </a:cxn>
                <a:cxn ang="0">
                  <a:pos x="connsiteX2" y="connsiteY2"/>
                </a:cxn>
                <a:cxn ang="0">
                  <a:pos x="connsiteX3" y="connsiteY3"/>
                </a:cxn>
              </a:cxnLst>
              <a:rect l="l" t="t" r="r" b="b"/>
              <a:pathLst>
                <a:path w="38100" h="142875">
                  <a:moveTo>
                    <a:pt x="0" y="0"/>
                  </a:moveTo>
                  <a:lnTo>
                    <a:pt x="38100" y="0"/>
                  </a:lnTo>
                  <a:lnTo>
                    <a:pt x="38100" y="142875"/>
                  </a:lnTo>
                  <a:lnTo>
                    <a:pt x="0" y="14287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36" name="图形 62" descr="碎纸机 纯色填充">
              <a:extLst>
                <a:ext uri="{FF2B5EF4-FFF2-40B4-BE49-F238E27FC236}">
                  <a16:creationId xmlns="" xmlns:a16="http://schemas.microsoft.com/office/drawing/2014/main" id="{F3AE5CA9-A641-41EA-B9AD-C71365A8665D}"/>
                </a:ext>
              </a:extLst>
            </p:cNvPr>
            <p:cNvSpPr/>
            <p:nvPr/>
          </p:nvSpPr>
          <p:spPr>
            <a:xfrm>
              <a:off x="4408170" y="5490210"/>
              <a:ext cx="266700" cy="38100"/>
            </a:xfrm>
            <a:custGeom>
              <a:avLst/>
              <a:gdLst>
                <a:gd name="connsiteX0" fmla="*/ 0 w 266700"/>
                <a:gd name="connsiteY0" fmla="*/ 0 h 38100"/>
                <a:gd name="connsiteX1" fmla="*/ 266700 w 266700"/>
                <a:gd name="connsiteY1" fmla="*/ 0 h 38100"/>
                <a:gd name="connsiteX2" fmla="*/ 266700 w 266700"/>
                <a:gd name="connsiteY2" fmla="*/ 38100 h 38100"/>
                <a:gd name="connsiteX3" fmla="*/ 0 w 2667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266700" h="38100">
                  <a:moveTo>
                    <a:pt x="0" y="0"/>
                  </a:moveTo>
                  <a:lnTo>
                    <a:pt x="266700" y="0"/>
                  </a:lnTo>
                  <a:lnTo>
                    <a:pt x="266700"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37" name="图形 62" descr="碎纸机 纯色填充">
              <a:extLst>
                <a:ext uri="{FF2B5EF4-FFF2-40B4-BE49-F238E27FC236}">
                  <a16:creationId xmlns="" xmlns:a16="http://schemas.microsoft.com/office/drawing/2014/main" id="{F3AE5CA9-A641-41EA-B9AD-C71365A8665D}"/>
                </a:ext>
              </a:extLst>
            </p:cNvPr>
            <p:cNvSpPr/>
            <p:nvPr/>
          </p:nvSpPr>
          <p:spPr>
            <a:xfrm>
              <a:off x="4408170" y="5414010"/>
              <a:ext cx="133350" cy="38100"/>
            </a:xfrm>
            <a:custGeom>
              <a:avLst/>
              <a:gdLst>
                <a:gd name="connsiteX0" fmla="*/ 0 w 133350"/>
                <a:gd name="connsiteY0" fmla="*/ 0 h 38100"/>
                <a:gd name="connsiteX1" fmla="*/ 133350 w 133350"/>
                <a:gd name="connsiteY1" fmla="*/ 0 h 38100"/>
                <a:gd name="connsiteX2" fmla="*/ 133350 w 133350"/>
                <a:gd name="connsiteY2" fmla="*/ 38100 h 38100"/>
                <a:gd name="connsiteX3" fmla="*/ 0 w 13335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33350" h="38100">
                  <a:moveTo>
                    <a:pt x="0" y="0"/>
                  </a:moveTo>
                  <a:lnTo>
                    <a:pt x="133350" y="0"/>
                  </a:lnTo>
                  <a:lnTo>
                    <a:pt x="133350"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38" name="图形 62" descr="碎纸机 纯色填充">
              <a:extLst>
                <a:ext uri="{FF2B5EF4-FFF2-40B4-BE49-F238E27FC236}">
                  <a16:creationId xmlns="" xmlns:a16="http://schemas.microsoft.com/office/drawing/2014/main" id="{F3AE5CA9-A641-41EA-B9AD-C71365A8665D}"/>
                </a:ext>
              </a:extLst>
            </p:cNvPr>
            <p:cNvSpPr/>
            <p:nvPr/>
          </p:nvSpPr>
          <p:spPr>
            <a:xfrm>
              <a:off x="4408170" y="5566410"/>
              <a:ext cx="266700" cy="38100"/>
            </a:xfrm>
            <a:custGeom>
              <a:avLst/>
              <a:gdLst>
                <a:gd name="connsiteX0" fmla="*/ 0 w 266700"/>
                <a:gd name="connsiteY0" fmla="*/ 0 h 38100"/>
                <a:gd name="connsiteX1" fmla="*/ 266700 w 266700"/>
                <a:gd name="connsiteY1" fmla="*/ 0 h 38100"/>
                <a:gd name="connsiteX2" fmla="*/ 266700 w 266700"/>
                <a:gd name="connsiteY2" fmla="*/ 38100 h 38100"/>
                <a:gd name="connsiteX3" fmla="*/ 0 w 2667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266700" h="38100">
                  <a:moveTo>
                    <a:pt x="0" y="0"/>
                  </a:moveTo>
                  <a:lnTo>
                    <a:pt x="266700" y="0"/>
                  </a:lnTo>
                  <a:lnTo>
                    <a:pt x="266700" y="38100"/>
                  </a:lnTo>
                  <a:lnTo>
                    <a:pt x="0" y="381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39" name="图形 62" descr="碎纸机 纯色填充">
              <a:extLst>
                <a:ext uri="{FF2B5EF4-FFF2-40B4-BE49-F238E27FC236}">
                  <a16:creationId xmlns="" xmlns:a16="http://schemas.microsoft.com/office/drawing/2014/main" id="{F3AE5CA9-A641-41EA-B9AD-C71365A8665D}"/>
                </a:ext>
              </a:extLst>
            </p:cNvPr>
            <p:cNvSpPr/>
            <p:nvPr/>
          </p:nvSpPr>
          <p:spPr>
            <a:xfrm>
              <a:off x="4122420" y="5271135"/>
              <a:ext cx="838200" cy="523875"/>
            </a:xfrm>
            <a:custGeom>
              <a:avLst/>
              <a:gdLst>
                <a:gd name="connsiteX0" fmla="*/ 800100 w 838200"/>
                <a:gd name="connsiteY0" fmla="*/ 285750 h 523875"/>
                <a:gd name="connsiteX1" fmla="*/ 647700 w 838200"/>
                <a:gd name="connsiteY1" fmla="*/ 285750 h 523875"/>
                <a:gd name="connsiteX2" fmla="*/ 647700 w 838200"/>
                <a:gd name="connsiteY2" fmla="*/ 125730 h 523875"/>
                <a:gd name="connsiteX3" fmla="*/ 532448 w 838200"/>
                <a:gd name="connsiteY3" fmla="*/ 0 h 523875"/>
                <a:gd name="connsiteX4" fmla="*/ 190500 w 838200"/>
                <a:gd name="connsiteY4" fmla="*/ 0 h 523875"/>
                <a:gd name="connsiteX5" fmla="*/ 190500 w 838200"/>
                <a:gd name="connsiteY5" fmla="*/ 285750 h 523875"/>
                <a:gd name="connsiteX6" fmla="*/ 38100 w 838200"/>
                <a:gd name="connsiteY6" fmla="*/ 285750 h 523875"/>
                <a:gd name="connsiteX7" fmla="*/ 0 w 838200"/>
                <a:gd name="connsiteY7" fmla="*/ 323850 h 523875"/>
                <a:gd name="connsiteX8" fmla="*/ 0 w 838200"/>
                <a:gd name="connsiteY8" fmla="*/ 485775 h 523875"/>
                <a:gd name="connsiteX9" fmla="*/ 38100 w 838200"/>
                <a:gd name="connsiteY9" fmla="*/ 523875 h 523875"/>
                <a:gd name="connsiteX10" fmla="*/ 800100 w 838200"/>
                <a:gd name="connsiteY10" fmla="*/ 523875 h 523875"/>
                <a:gd name="connsiteX11" fmla="*/ 838200 w 838200"/>
                <a:gd name="connsiteY11" fmla="*/ 485775 h 523875"/>
                <a:gd name="connsiteX12" fmla="*/ 838200 w 838200"/>
                <a:gd name="connsiteY12" fmla="*/ 323850 h 523875"/>
                <a:gd name="connsiteX13" fmla="*/ 800100 w 838200"/>
                <a:gd name="connsiteY13" fmla="*/ 285750 h 523875"/>
                <a:gd name="connsiteX14" fmla="*/ 95250 w 838200"/>
                <a:gd name="connsiteY14" fmla="*/ 419100 h 523875"/>
                <a:gd name="connsiteX15" fmla="*/ 57150 w 838200"/>
                <a:gd name="connsiteY15" fmla="*/ 381000 h 523875"/>
                <a:gd name="connsiteX16" fmla="*/ 95250 w 838200"/>
                <a:gd name="connsiteY16" fmla="*/ 342900 h 523875"/>
                <a:gd name="connsiteX17" fmla="*/ 133350 w 838200"/>
                <a:gd name="connsiteY17" fmla="*/ 381000 h 523875"/>
                <a:gd name="connsiteX18" fmla="*/ 95250 w 838200"/>
                <a:gd name="connsiteY18" fmla="*/ 419100 h 523875"/>
                <a:gd name="connsiteX19" fmla="*/ 573405 w 838200"/>
                <a:gd name="connsiteY19" fmla="*/ 123825 h 523875"/>
                <a:gd name="connsiteX20" fmla="*/ 514350 w 838200"/>
                <a:gd name="connsiteY20" fmla="*/ 123825 h 523875"/>
                <a:gd name="connsiteX21" fmla="*/ 514350 w 838200"/>
                <a:gd name="connsiteY21" fmla="*/ 59055 h 523875"/>
                <a:gd name="connsiteX22" fmla="*/ 573405 w 838200"/>
                <a:gd name="connsiteY22" fmla="*/ 123825 h 523875"/>
                <a:gd name="connsiteX23" fmla="*/ 590550 w 838200"/>
                <a:gd name="connsiteY23" fmla="*/ 371475 h 523875"/>
                <a:gd name="connsiteX24" fmla="*/ 247650 w 838200"/>
                <a:gd name="connsiteY24" fmla="*/ 371475 h 523875"/>
                <a:gd name="connsiteX25" fmla="*/ 247650 w 838200"/>
                <a:gd name="connsiteY25" fmla="*/ 57150 h 523875"/>
                <a:gd name="connsiteX26" fmla="*/ 457200 w 838200"/>
                <a:gd name="connsiteY26" fmla="*/ 57150 h 523875"/>
                <a:gd name="connsiteX27" fmla="*/ 457200 w 838200"/>
                <a:gd name="connsiteY27" fmla="*/ 180975 h 523875"/>
                <a:gd name="connsiteX28" fmla="*/ 590550 w 838200"/>
                <a:gd name="connsiteY28" fmla="*/ 180975 h 523875"/>
                <a:gd name="connsiteX29" fmla="*/ 590550 w 838200"/>
                <a:gd name="connsiteY29" fmla="*/ 371475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38200" h="523875">
                  <a:moveTo>
                    <a:pt x="800100" y="285750"/>
                  </a:moveTo>
                  <a:lnTo>
                    <a:pt x="647700" y="285750"/>
                  </a:lnTo>
                  <a:lnTo>
                    <a:pt x="647700" y="125730"/>
                  </a:lnTo>
                  <a:lnTo>
                    <a:pt x="532448" y="0"/>
                  </a:lnTo>
                  <a:lnTo>
                    <a:pt x="190500" y="0"/>
                  </a:lnTo>
                  <a:lnTo>
                    <a:pt x="190500" y="285750"/>
                  </a:lnTo>
                  <a:lnTo>
                    <a:pt x="38100" y="285750"/>
                  </a:lnTo>
                  <a:cubicBezTo>
                    <a:pt x="17145" y="285750"/>
                    <a:pt x="0" y="302895"/>
                    <a:pt x="0" y="323850"/>
                  </a:cubicBezTo>
                  <a:lnTo>
                    <a:pt x="0" y="485775"/>
                  </a:lnTo>
                  <a:cubicBezTo>
                    <a:pt x="0" y="506730"/>
                    <a:pt x="17145" y="523875"/>
                    <a:pt x="38100" y="523875"/>
                  </a:cubicBezTo>
                  <a:lnTo>
                    <a:pt x="800100" y="523875"/>
                  </a:lnTo>
                  <a:cubicBezTo>
                    <a:pt x="821055" y="523875"/>
                    <a:pt x="838200" y="506730"/>
                    <a:pt x="838200" y="485775"/>
                  </a:cubicBezTo>
                  <a:lnTo>
                    <a:pt x="838200" y="323850"/>
                  </a:lnTo>
                  <a:cubicBezTo>
                    <a:pt x="838200" y="302895"/>
                    <a:pt x="821055" y="285750"/>
                    <a:pt x="800100" y="285750"/>
                  </a:cubicBezTo>
                  <a:close/>
                  <a:moveTo>
                    <a:pt x="95250" y="419100"/>
                  </a:moveTo>
                  <a:cubicBezTo>
                    <a:pt x="74295" y="419100"/>
                    <a:pt x="57150" y="401955"/>
                    <a:pt x="57150" y="381000"/>
                  </a:cubicBezTo>
                  <a:cubicBezTo>
                    <a:pt x="57150" y="360045"/>
                    <a:pt x="74295" y="342900"/>
                    <a:pt x="95250" y="342900"/>
                  </a:cubicBezTo>
                  <a:cubicBezTo>
                    <a:pt x="116205" y="342900"/>
                    <a:pt x="133350" y="360045"/>
                    <a:pt x="133350" y="381000"/>
                  </a:cubicBezTo>
                  <a:cubicBezTo>
                    <a:pt x="133350" y="401955"/>
                    <a:pt x="116205" y="419100"/>
                    <a:pt x="95250" y="419100"/>
                  </a:cubicBezTo>
                  <a:close/>
                  <a:moveTo>
                    <a:pt x="573405" y="123825"/>
                  </a:moveTo>
                  <a:lnTo>
                    <a:pt x="514350" y="123825"/>
                  </a:lnTo>
                  <a:lnTo>
                    <a:pt x="514350" y="59055"/>
                  </a:lnTo>
                  <a:lnTo>
                    <a:pt x="573405" y="123825"/>
                  </a:lnTo>
                  <a:close/>
                  <a:moveTo>
                    <a:pt x="590550" y="371475"/>
                  </a:moveTo>
                  <a:lnTo>
                    <a:pt x="247650" y="371475"/>
                  </a:lnTo>
                  <a:lnTo>
                    <a:pt x="247650" y="57150"/>
                  </a:lnTo>
                  <a:lnTo>
                    <a:pt x="457200" y="57150"/>
                  </a:lnTo>
                  <a:lnTo>
                    <a:pt x="457200" y="180975"/>
                  </a:lnTo>
                  <a:lnTo>
                    <a:pt x="590550" y="180975"/>
                  </a:lnTo>
                  <a:lnTo>
                    <a:pt x="590550" y="37147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93" name="组合 292">
            <a:extLst>
              <a:ext uri="{FF2B5EF4-FFF2-40B4-BE49-F238E27FC236}">
                <a16:creationId xmlns="" xmlns:a16="http://schemas.microsoft.com/office/drawing/2014/main" id="{B73D5987-7A95-40C3-9EDB-41F01B3C4371}"/>
              </a:ext>
            </a:extLst>
          </p:cNvPr>
          <p:cNvGrpSpPr/>
          <p:nvPr/>
        </p:nvGrpSpPr>
        <p:grpSpPr>
          <a:xfrm>
            <a:off x="5676900" y="5222414"/>
            <a:ext cx="838199" cy="801195"/>
            <a:chOff x="5676900" y="5222414"/>
            <a:chExt cx="838199" cy="801195"/>
          </a:xfrm>
        </p:grpSpPr>
        <p:sp>
          <p:nvSpPr>
            <p:cNvPr id="240" name="图形 64" descr="太阳能板 纯色填充">
              <a:extLst>
                <a:ext uri="{FF2B5EF4-FFF2-40B4-BE49-F238E27FC236}">
                  <a16:creationId xmlns="" xmlns:a16="http://schemas.microsoft.com/office/drawing/2014/main" id="{237AB4D4-2287-48D6-99E3-767A3173C071}"/>
                </a:ext>
              </a:extLst>
            </p:cNvPr>
            <p:cNvSpPr/>
            <p:nvPr/>
          </p:nvSpPr>
          <p:spPr>
            <a:xfrm>
              <a:off x="5676900" y="5336714"/>
              <a:ext cx="47625" cy="19050"/>
            </a:xfrm>
            <a:custGeom>
              <a:avLst/>
              <a:gdLst>
                <a:gd name="connsiteX0" fmla="*/ 0 w 47625"/>
                <a:gd name="connsiteY0" fmla="*/ 0 h 19050"/>
                <a:gd name="connsiteX1" fmla="*/ 47625 w 47625"/>
                <a:gd name="connsiteY1" fmla="*/ 0 h 19050"/>
                <a:gd name="connsiteX2" fmla="*/ 47625 w 47625"/>
                <a:gd name="connsiteY2" fmla="*/ 19050 h 19050"/>
                <a:gd name="connsiteX3" fmla="*/ 0 w 47625"/>
                <a:gd name="connsiteY3" fmla="*/ 19050 h 19050"/>
              </a:gdLst>
              <a:ahLst/>
              <a:cxnLst>
                <a:cxn ang="0">
                  <a:pos x="connsiteX0" y="connsiteY0"/>
                </a:cxn>
                <a:cxn ang="0">
                  <a:pos x="connsiteX1" y="connsiteY1"/>
                </a:cxn>
                <a:cxn ang="0">
                  <a:pos x="connsiteX2" y="connsiteY2"/>
                </a:cxn>
                <a:cxn ang="0">
                  <a:pos x="connsiteX3" y="connsiteY3"/>
                </a:cxn>
              </a:cxnLst>
              <a:rect l="l" t="t" r="r" b="b"/>
              <a:pathLst>
                <a:path w="47625" h="19050">
                  <a:moveTo>
                    <a:pt x="0" y="0"/>
                  </a:moveTo>
                  <a:lnTo>
                    <a:pt x="47625" y="0"/>
                  </a:lnTo>
                  <a:lnTo>
                    <a:pt x="47625" y="19050"/>
                  </a:lnTo>
                  <a:lnTo>
                    <a:pt x="0" y="190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41" name="图形 64" descr="太阳能板 纯色填充">
              <a:extLst>
                <a:ext uri="{FF2B5EF4-FFF2-40B4-BE49-F238E27FC236}">
                  <a16:creationId xmlns="" xmlns:a16="http://schemas.microsoft.com/office/drawing/2014/main" id="{237AB4D4-2287-48D6-99E3-767A3173C071}"/>
                </a:ext>
              </a:extLst>
            </p:cNvPr>
            <p:cNvSpPr/>
            <p:nvPr/>
          </p:nvSpPr>
          <p:spPr>
            <a:xfrm>
              <a:off x="5708942" y="5254247"/>
              <a:ext cx="46529" cy="47625"/>
            </a:xfrm>
            <a:custGeom>
              <a:avLst/>
              <a:gdLst>
                <a:gd name="connsiteX0" fmla="*/ 33061 w 46529"/>
                <a:gd name="connsiteY0" fmla="*/ 47625 h 47625"/>
                <a:gd name="connsiteX1" fmla="*/ 0 w 46529"/>
                <a:gd name="connsiteY1" fmla="*/ 13783 h 47625"/>
                <a:gd name="connsiteX2" fmla="*/ 13468 w 46529"/>
                <a:gd name="connsiteY2" fmla="*/ 0 h 47625"/>
                <a:gd name="connsiteX3" fmla="*/ 46530 w 46529"/>
                <a:gd name="connsiteY3" fmla="*/ 33833 h 47625"/>
                <a:gd name="connsiteX4" fmla="*/ 33061 w 46529"/>
                <a:gd name="connsiteY4" fmla="*/ 47625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29" h="47625">
                  <a:moveTo>
                    <a:pt x="33061" y="47625"/>
                  </a:moveTo>
                  <a:lnTo>
                    <a:pt x="0" y="13783"/>
                  </a:lnTo>
                  <a:lnTo>
                    <a:pt x="13468" y="0"/>
                  </a:lnTo>
                  <a:lnTo>
                    <a:pt x="46530" y="33833"/>
                  </a:lnTo>
                  <a:lnTo>
                    <a:pt x="33061" y="4762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42" name="图形 64" descr="太阳能板 纯色填充">
              <a:extLst>
                <a:ext uri="{FF2B5EF4-FFF2-40B4-BE49-F238E27FC236}">
                  <a16:creationId xmlns="" xmlns:a16="http://schemas.microsoft.com/office/drawing/2014/main" id="{237AB4D4-2287-48D6-99E3-767A3173C071}"/>
                </a:ext>
              </a:extLst>
            </p:cNvPr>
            <p:cNvSpPr/>
            <p:nvPr/>
          </p:nvSpPr>
          <p:spPr>
            <a:xfrm>
              <a:off x="5743575" y="5290185"/>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43" name="图形 64" descr="太阳能板 纯色填充">
              <a:extLst>
                <a:ext uri="{FF2B5EF4-FFF2-40B4-BE49-F238E27FC236}">
                  <a16:creationId xmlns="" xmlns:a16="http://schemas.microsoft.com/office/drawing/2014/main" id="{237AB4D4-2287-48D6-99E3-767A3173C071}"/>
                </a:ext>
              </a:extLst>
            </p:cNvPr>
            <p:cNvSpPr/>
            <p:nvPr/>
          </p:nvSpPr>
          <p:spPr>
            <a:xfrm>
              <a:off x="5791200" y="5222414"/>
              <a:ext cx="19050" cy="47625"/>
            </a:xfrm>
            <a:custGeom>
              <a:avLst/>
              <a:gdLst>
                <a:gd name="connsiteX0" fmla="*/ 0 w 19050"/>
                <a:gd name="connsiteY0" fmla="*/ 0 h 47625"/>
                <a:gd name="connsiteX1" fmla="*/ 19050 w 19050"/>
                <a:gd name="connsiteY1" fmla="*/ 0 h 47625"/>
                <a:gd name="connsiteX2" fmla="*/ 19050 w 19050"/>
                <a:gd name="connsiteY2" fmla="*/ 47625 h 47625"/>
                <a:gd name="connsiteX3" fmla="*/ 0 w 19050"/>
                <a:gd name="connsiteY3" fmla="*/ 47625 h 47625"/>
              </a:gdLst>
              <a:ahLst/>
              <a:cxnLst>
                <a:cxn ang="0">
                  <a:pos x="connsiteX0" y="connsiteY0"/>
                </a:cxn>
                <a:cxn ang="0">
                  <a:pos x="connsiteX1" y="connsiteY1"/>
                </a:cxn>
                <a:cxn ang="0">
                  <a:pos x="connsiteX2" y="connsiteY2"/>
                </a:cxn>
                <a:cxn ang="0">
                  <a:pos x="connsiteX3" y="connsiteY3"/>
                </a:cxn>
              </a:cxnLst>
              <a:rect l="l" t="t" r="r" b="b"/>
              <a:pathLst>
                <a:path w="19050" h="47625">
                  <a:moveTo>
                    <a:pt x="0" y="0"/>
                  </a:moveTo>
                  <a:lnTo>
                    <a:pt x="19050" y="0"/>
                  </a:lnTo>
                  <a:lnTo>
                    <a:pt x="19050" y="47625"/>
                  </a:lnTo>
                  <a:lnTo>
                    <a:pt x="0" y="4762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44" name="图形 64" descr="太阳能板 纯色填充">
              <a:extLst>
                <a:ext uri="{FF2B5EF4-FFF2-40B4-BE49-F238E27FC236}">
                  <a16:creationId xmlns="" xmlns:a16="http://schemas.microsoft.com/office/drawing/2014/main" id="{237AB4D4-2287-48D6-99E3-767A3173C071}"/>
                </a:ext>
              </a:extLst>
            </p:cNvPr>
            <p:cNvSpPr/>
            <p:nvPr/>
          </p:nvSpPr>
          <p:spPr>
            <a:xfrm>
              <a:off x="5876925" y="5336714"/>
              <a:ext cx="47625" cy="19050"/>
            </a:xfrm>
            <a:custGeom>
              <a:avLst/>
              <a:gdLst>
                <a:gd name="connsiteX0" fmla="*/ 0 w 47625"/>
                <a:gd name="connsiteY0" fmla="*/ 0 h 19050"/>
                <a:gd name="connsiteX1" fmla="*/ 47625 w 47625"/>
                <a:gd name="connsiteY1" fmla="*/ 0 h 19050"/>
                <a:gd name="connsiteX2" fmla="*/ 47625 w 47625"/>
                <a:gd name="connsiteY2" fmla="*/ 19050 h 19050"/>
                <a:gd name="connsiteX3" fmla="*/ 0 w 47625"/>
                <a:gd name="connsiteY3" fmla="*/ 19050 h 19050"/>
              </a:gdLst>
              <a:ahLst/>
              <a:cxnLst>
                <a:cxn ang="0">
                  <a:pos x="connsiteX0" y="connsiteY0"/>
                </a:cxn>
                <a:cxn ang="0">
                  <a:pos x="connsiteX1" y="connsiteY1"/>
                </a:cxn>
                <a:cxn ang="0">
                  <a:pos x="connsiteX2" y="connsiteY2"/>
                </a:cxn>
                <a:cxn ang="0">
                  <a:pos x="connsiteX3" y="connsiteY3"/>
                </a:cxn>
              </a:cxnLst>
              <a:rect l="l" t="t" r="r" b="b"/>
              <a:pathLst>
                <a:path w="47625" h="19050">
                  <a:moveTo>
                    <a:pt x="0" y="0"/>
                  </a:moveTo>
                  <a:lnTo>
                    <a:pt x="47625" y="0"/>
                  </a:lnTo>
                  <a:lnTo>
                    <a:pt x="47625" y="19050"/>
                  </a:lnTo>
                  <a:lnTo>
                    <a:pt x="0" y="190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45" name="图形 64" descr="太阳能板 纯色填充">
              <a:extLst>
                <a:ext uri="{FF2B5EF4-FFF2-40B4-BE49-F238E27FC236}">
                  <a16:creationId xmlns="" xmlns:a16="http://schemas.microsoft.com/office/drawing/2014/main" id="{237AB4D4-2287-48D6-99E3-767A3173C071}"/>
                </a:ext>
              </a:extLst>
            </p:cNvPr>
            <p:cNvSpPr/>
            <p:nvPr/>
          </p:nvSpPr>
          <p:spPr>
            <a:xfrm>
              <a:off x="5845978" y="5254247"/>
              <a:ext cx="46529" cy="47625"/>
            </a:xfrm>
            <a:custGeom>
              <a:avLst/>
              <a:gdLst>
                <a:gd name="connsiteX0" fmla="*/ 13468 w 46529"/>
                <a:gd name="connsiteY0" fmla="*/ 47625 h 47625"/>
                <a:gd name="connsiteX1" fmla="*/ 46530 w 46529"/>
                <a:gd name="connsiteY1" fmla="*/ 13783 h 47625"/>
                <a:gd name="connsiteX2" fmla="*/ 33061 w 46529"/>
                <a:gd name="connsiteY2" fmla="*/ 0 h 47625"/>
                <a:gd name="connsiteX3" fmla="*/ 0 w 46529"/>
                <a:gd name="connsiteY3" fmla="*/ 33833 h 47625"/>
                <a:gd name="connsiteX4" fmla="*/ 13468 w 46529"/>
                <a:gd name="connsiteY4" fmla="*/ 47625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29" h="47625">
                  <a:moveTo>
                    <a:pt x="13468" y="47625"/>
                  </a:moveTo>
                  <a:lnTo>
                    <a:pt x="46530" y="13783"/>
                  </a:lnTo>
                  <a:lnTo>
                    <a:pt x="33061" y="0"/>
                  </a:lnTo>
                  <a:lnTo>
                    <a:pt x="0" y="33833"/>
                  </a:lnTo>
                  <a:lnTo>
                    <a:pt x="13468" y="4762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46" name="图形 64" descr="太阳能板 纯色填充">
              <a:extLst>
                <a:ext uri="{FF2B5EF4-FFF2-40B4-BE49-F238E27FC236}">
                  <a16:creationId xmlns="" xmlns:a16="http://schemas.microsoft.com/office/drawing/2014/main" id="{237AB4D4-2287-48D6-99E3-767A3173C071}"/>
                </a:ext>
              </a:extLst>
            </p:cNvPr>
            <p:cNvSpPr/>
            <p:nvPr/>
          </p:nvSpPr>
          <p:spPr>
            <a:xfrm>
              <a:off x="5708942" y="5391702"/>
              <a:ext cx="46529" cy="47625"/>
            </a:xfrm>
            <a:custGeom>
              <a:avLst/>
              <a:gdLst>
                <a:gd name="connsiteX0" fmla="*/ 33061 w 46529"/>
                <a:gd name="connsiteY0" fmla="*/ 0 h 47625"/>
                <a:gd name="connsiteX1" fmla="*/ 0 w 46529"/>
                <a:gd name="connsiteY1" fmla="*/ 33842 h 47625"/>
                <a:gd name="connsiteX2" fmla="*/ 13468 w 46529"/>
                <a:gd name="connsiteY2" fmla="*/ 47625 h 47625"/>
                <a:gd name="connsiteX3" fmla="*/ 46530 w 46529"/>
                <a:gd name="connsiteY3" fmla="*/ 13792 h 47625"/>
                <a:gd name="connsiteX4" fmla="*/ 33061 w 46529"/>
                <a:gd name="connsiteY4" fmla="*/ 0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29" h="47625">
                  <a:moveTo>
                    <a:pt x="33061" y="0"/>
                  </a:moveTo>
                  <a:lnTo>
                    <a:pt x="0" y="33842"/>
                  </a:lnTo>
                  <a:lnTo>
                    <a:pt x="13468" y="47625"/>
                  </a:lnTo>
                  <a:lnTo>
                    <a:pt x="46530" y="13792"/>
                  </a:lnTo>
                  <a:lnTo>
                    <a:pt x="33061"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47" name="图形 64" descr="太阳能板 纯色填充">
              <a:extLst>
                <a:ext uri="{FF2B5EF4-FFF2-40B4-BE49-F238E27FC236}">
                  <a16:creationId xmlns="" xmlns:a16="http://schemas.microsoft.com/office/drawing/2014/main" id="{237AB4D4-2287-48D6-99E3-767A3173C071}"/>
                </a:ext>
              </a:extLst>
            </p:cNvPr>
            <p:cNvSpPr/>
            <p:nvPr/>
          </p:nvSpPr>
          <p:spPr>
            <a:xfrm>
              <a:off x="5791200" y="5423535"/>
              <a:ext cx="19050" cy="47625"/>
            </a:xfrm>
            <a:custGeom>
              <a:avLst/>
              <a:gdLst>
                <a:gd name="connsiteX0" fmla="*/ 0 w 19050"/>
                <a:gd name="connsiteY0" fmla="*/ 0 h 47625"/>
                <a:gd name="connsiteX1" fmla="*/ 19050 w 19050"/>
                <a:gd name="connsiteY1" fmla="*/ 0 h 47625"/>
                <a:gd name="connsiteX2" fmla="*/ 19050 w 19050"/>
                <a:gd name="connsiteY2" fmla="*/ 47625 h 47625"/>
                <a:gd name="connsiteX3" fmla="*/ 0 w 19050"/>
                <a:gd name="connsiteY3" fmla="*/ 47625 h 47625"/>
              </a:gdLst>
              <a:ahLst/>
              <a:cxnLst>
                <a:cxn ang="0">
                  <a:pos x="connsiteX0" y="connsiteY0"/>
                </a:cxn>
                <a:cxn ang="0">
                  <a:pos x="connsiteX1" y="connsiteY1"/>
                </a:cxn>
                <a:cxn ang="0">
                  <a:pos x="connsiteX2" y="connsiteY2"/>
                </a:cxn>
                <a:cxn ang="0">
                  <a:pos x="connsiteX3" y="connsiteY3"/>
                </a:cxn>
              </a:cxnLst>
              <a:rect l="l" t="t" r="r" b="b"/>
              <a:pathLst>
                <a:path w="19050" h="47625">
                  <a:moveTo>
                    <a:pt x="0" y="0"/>
                  </a:moveTo>
                  <a:lnTo>
                    <a:pt x="19050" y="0"/>
                  </a:lnTo>
                  <a:lnTo>
                    <a:pt x="19050" y="47625"/>
                  </a:lnTo>
                  <a:lnTo>
                    <a:pt x="0" y="47625"/>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48" name="图形 64" descr="太阳能板 纯色填充">
              <a:extLst>
                <a:ext uri="{FF2B5EF4-FFF2-40B4-BE49-F238E27FC236}">
                  <a16:creationId xmlns="" xmlns:a16="http://schemas.microsoft.com/office/drawing/2014/main" id="{237AB4D4-2287-48D6-99E3-767A3173C071}"/>
                </a:ext>
              </a:extLst>
            </p:cNvPr>
            <p:cNvSpPr/>
            <p:nvPr/>
          </p:nvSpPr>
          <p:spPr>
            <a:xfrm>
              <a:off x="5845978" y="5391702"/>
              <a:ext cx="46529" cy="47625"/>
            </a:xfrm>
            <a:custGeom>
              <a:avLst/>
              <a:gdLst>
                <a:gd name="connsiteX0" fmla="*/ 13468 w 46529"/>
                <a:gd name="connsiteY0" fmla="*/ 0 h 47625"/>
                <a:gd name="connsiteX1" fmla="*/ 46530 w 46529"/>
                <a:gd name="connsiteY1" fmla="*/ 33842 h 47625"/>
                <a:gd name="connsiteX2" fmla="*/ 33061 w 46529"/>
                <a:gd name="connsiteY2" fmla="*/ 47625 h 47625"/>
                <a:gd name="connsiteX3" fmla="*/ 0 w 46529"/>
                <a:gd name="connsiteY3" fmla="*/ 13792 h 47625"/>
                <a:gd name="connsiteX4" fmla="*/ 13468 w 46529"/>
                <a:gd name="connsiteY4" fmla="*/ 0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29" h="47625">
                  <a:moveTo>
                    <a:pt x="13468" y="0"/>
                  </a:moveTo>
                  <a:lnTo>
                    <a:pt x="46530" y="33842"/>
                  </a:lnTo>
                  <a:lnTo>
                    <a:pt x="33061" y="47625"/>
                  </a:lnTo>
                  <a:lnTo>
                    <a:pt x="0" y="13792"/>
                  </a:lnTo>
                  <a:lnTo>
                    <a:pt x="13468"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49" name="图形 64" descr="太阳能板 纯色填充">
              <a:extLst>
                <a:ext uri="{FF2B5EF4-FFF2-40B4-BE49-F238E27FC236}">
                  <a16:creationId xmlns="" xmlns:a16="http://schemas.microsoft.com/office/drawing/2014/main" id="{237AB4D4-2287-48D6-99E3-767A3173C071}"/>
                </a:ext>
              </a:extLst>
            </p:cNvPr>
            <p:cNvSpPr/>
            <p:nvPr/>
          </p:nvSpPr>
          <p:spPr>
            <a:xfrm>
              <a:off x="6074578" y="5545274"/>
              <a:ext cx="162858" cy="91573"/>
            </a:xfrm>
            <a:custGeom>
              <a:avLst/>
              <a:gdLst>
                <a:gd name="connsiteX0" fmla="*/ 0 w 162858"/>
                <a:gd name="connsiteY0" fmla="*/ 91573 h 91573"/>
                <a:gd name="connsiteX1" fmla="*/ 162858 w 162858"/>
                <a:gd name="connsiteY1" fmla="*/ 91573 h 91573"/>
                <a:gd name="connsiteX2" fmla="*/ 151114 w 162858"/>
                <a:gd name="connsiteY2" fmla="*/ 0 h 91573"/>
                <a:gd name="connsiteX3" fmla="*/ 11744 w 162858"/>
                <a:gd name="connsiteY3" fmla="*/ 0 h 91573"/>
                <a:gd name="connsiteX4" fmla="*/ 0 w 162858"/>
                <a:gd name="connsiteY4" fmla="*/ 91573 h 91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858" h="91573">
                  <a:moveTo>
                    <a:pt x="0" y="91573"/>
                  </a:moveTo>
                  <a:lnTo>
                    <a:pt x="162858" y="91573"/>
                  </a:lnTo>
                  <a:lnTo>
                    <a:pt x="151114" y="0"/>
                  </a:lnTo>
                  <a:lnTo>
                    <a:pt x="11744" y="0"/>
                  </a:lnTo>
                  <a:lnTo>
                    <a:pt x="0" y="91573"/>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50" name="图形 64" descr="太阳能板 纯色填充">
              <a:extLst>
                <a:ext uri="{FF2B5EF4-FFF2-40B4-BE49-F238E27FC236}">
                  <a16:creationId xmlns="" xmlns:a16="http://schemas.microsoft.com/office/drawing/2014/main" id="{237AB4D4-2287-48D6-99E3-767A3173C071}"/>
                </a:ext>
              </a:extLst>
            </p:cNvPr>
            <p:cNvSpPr/>
            <p:nvPr/>
          </p:nvSpPr>
          <p:spPr>
            <a:xfrm>
              <a:off x="6248866" y="5426478"/>
              <a:ext cx="145437" cy="80695"/>
            </a:xfrm>
            <a:custGeom>
              <a:avLst/>
              <a:gdLst>
                <a:gd name="connsiteX0" fmla="*/ 10344 w 145437"/>
                <a:gd name="connsiteY0" fmla="*/ 80696 h 80695"/>
                <a:gd name="connsiteX1" fmla="*/ 145437 w 145437"/>
                <a:gd name="connsiteY1" fmla="*/ 80696 h 80695"/>
                <a:gd name="connsiteX2" fmla="*/ 109128 w 145437"/>
                <a:gd name="connsiteY2" fmla="*/ 0 h 80695"/>
                <a:gd name="connsiteX3" fmla="*/ 0 w 145437"/>
                <a:gd name="connsiteY3" fmla="*/ 0 h 80695"/>
                <a:gd name="connsiteX4" fmla="*/ 10344 w 145437"/>
                <a:gd name="connsiteY4" fmla="*/ 80696 h 80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437" h="80695">
                  <a:moveTo>
                    <a:pt x="10344" y="80696"/>
                  </a:moveTo>
                  <a:lnTo>
                    <a:pt x="145437" y="80696"/>
                  </a:lnTo>
                  <a:lnTo>
                    <a:pt x="109128" y="0"/>
                  </a:lnTo>
                  <a:lnTo>
                    <a:pt x="0" y="0"/>
                  </a:lnTo>
                  <a:lnTo>
                    <a:pt x="10344" y="80696"/>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51" name="图形 64" descr="太阳能板 纯色填充">
              <a:extLst>
                <a:ext uri="{FF2B5EF4-FFF2-40B4-BE49-F238E27FC236}">
                  <a16:creationId xmlns="" xmlns:a16="http://schemas.microsoft.com/office/drawing/2014/main" id="{237AB4D4-2287-48D6-99E3-767A3173C071}"/>
                </a:ext>
              </a:extLst>
            </p:cNvPr>
            <p:cNvSpPr/>
            <p:nvPr/>
          </p:nvSpPr>
          <p:spPr>
            <a:xfrm>
              <a:off x="6264097" y="5545274"/>
              <a:ext cx="188566" cy="91573"/>
            </a:xfrm>
            <a:custGeom>
              <a:avLst/>
              <a:gdLst>
                <a:gd name="connsiteX0" fmla="*/ 11744 w 188566"/>
                <a:gd name="connsiteY0" fmla="*/ 91573 h 91573"/>
                <a:gd name="connsiteX1" fmla="*/ 188566 w 188566"/>
                <a:gd name="connsiteY1" fmla="*/ 91573 h 91573"/>
                <a:gd name="connsiteX2" fmla="*/ 147361 w 188566"/>
                <a:gd name="connsiteY2" fmla="*/ 0 h 91573"/>
                <a:gd name="connsiteX3" fmla="*/ 0 w 188566"/>
                <a:gd name="connsiteY3" fmla="*/ 0 h 91573"/>
                <a:gd name="connsiteX4" fmla="*/ 11744 w 188566"/>
                <a:gd name="connsiteY4" fmla="*/ 91573 h 91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66" h="91573">
                  <a:moveTo>
                    <a:pt x="11744" y="91573"/>
                  </a:moveTo>
                  <a:lnTo>
                    <a:pt x="188566" y="91573"/>
                  </a:lnTo>
                  <a:lnTo>
                    <a:pt x="147361" y="0"/>
                  </a:lnTo>
                  <a:lnTo>
                    <a:pt x="0" y="0"/>
                  </a:lnTo>
                  <a:lnTo>
                    <a:pt x="11744" y="91573"/>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52" name="图形 64" descr="太阳能板 纯色填充">
              <a:extLst>
                <a:ext uri="{FF2B5EF4-FFF2-40B4-BE49-F238E27FC236}">
                  <a16:creationId xmlns="" xmlns:a16="http://schemas.microsoft.com/office/drawing/2014/main" id="{237AB4D4-2287-48D6-99E3-767A3173C071}"/>
                </a:ext>
              </a:extLst>
            </p:cNvPr>
            <p:cNvSpPr/>
            <p:nvPr/>
          </p:nvSpPr>
          <p:spPr>
            <a:xfrm>
              <a:off x="6280727" y="5674947"/>
              <a:ext cx="234372" cy="101546"/>
            </a:xfrm>
            <a:custGeom>
              <a:avLst/>
              <a:gdLst>
                <a:gd name="connsiteX0" fmla="*/ 0 w 234372"/>
                <a:gd name="connsiteY0" fmla="*/ 0 h 101546"/>
                <a:gd name="connsiteX1" fmla="*/ 13011 w 234372"/>
                <a:gd name="connsiteY1" fmla="*/ 101546 h 101546"/>
                <a:gd name="connsiteX2" fmla="*/ 234363 w 234372"/>
                <a:gd name="connsiteY2" fmla="*/ 101546 h 101546"/>
                <a:gd name="connsiteX3" fmla="*/ 234363 w 234372"/>
                <a:gd name="connsiteY3" fmla="*/ 100641 h 101546"/>
                <a:gd name="connsiteX4" fmla="*/ 234372 w 234372"/>
                <a:gd name="connsiteY4" fmla="*/ 100641 h 101546"/>
                <a:gd name="connsiteX5" fmla="*/ 189081 w 234372"/>
                <a:gd name="connsiteY5" fmla="*/ 0 h 101546"/>
                <a:gd name="connsiteX6" fmla="*/ 0 w 234372"/>
                <a:gd name="connsiteY6" fmla="*/ 0 h 101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372" h="101546">
                  <a:moveTo>
                    <a:pt x="0" y="0"/>
                  </a:moveTo>
                  <a:lnTo>
                    <a:pt x="13011" y="101546"/>
                  </a:lnTo>
                  <a:lnTo>
                    <a:pt x="234363" y="101546"/>
                  </a:lnTo>
                  <a:lnTo>
                    <a:pt x="234363" y="100641"/>
                  </a:lnTo>
                  <a:lnTo>
                    <a:pt x="234372" y="100641"/>
                  </a:lnTo>
                  <a:lnTo>
                    <a:pt x="189081" y="0"/>
                  </a:lnTo>
                  <a:lnTo>
                    <a:pt x="0"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53" name="图形 64" descr="太阳能板 纯色填充">
              <a:extLst>
                <a:ext uri="{FF2B5EF4-FFF2-40B4-BE49-F238E27FC236}">
                  <a16:creationId xmlns="" xmlns:a16="http://schemas.microsoft.com/office/drawing/2014/main" id="{237AB4D4-2287-48D6-99E3-767A3173C071}"/>
                </a:ext>
              </a:extLst>
            </p:cNvPr>
            <p:cNvSpPr/>
            <p:nvPr/>
          </p:nvSpPr>
          <p:spPr>
            <a:xfrm>
              <a:off x="6091199" y="5426478"/>
              <a:ext cx="129606" cy="80695"/>
            </a:xfrm>
            <a:custGeom>
              <a:avLst/>
              <a:gdLst>
                <a:gd name="connsiteX0" fmla="*/ 0 w 129606"/>
                <a:gd name="connsiteY0" fmla="*/ 80696 h 80695"/>
                <a:gd name="connsiteX1" fmla="*/ 129607 w 129606"/>
                <a:gd name="connsiteY1" fmla="*/ 80696 h 80695"/>
                <a:gd name="connsiteX2" fmla="*/ 119263 w 129606"/>
                <a:gd name="connsiteY2" fmla="*/ 0 h 80695"/>
                <a:gd name="connsiteX3" fmla="*/ 10344 w 129606"/>
                <a:gd name="connsiteY3" fmla="*/ 0 h 80695"/>
                <a:gd name="connsiteX4" fmla="*/ 0 w 129606"/>
                <a:gd name="connsiteY4" fmla="*/ 80696 h 80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606" h="80695">
                  <a:moveTo>
                    <a:pt x="0" y="80696"/>
                  </a:moveTo>
                  <a:lnTo>
                    <a:pt x="129607" y="80696"/>
                  </a:lnTo>
                  <a:lnTo>
                    <a:pt x="119263" y="0"/>
                  </a:lnTo>
                  <a:lnTo>
                    <a:pt x="10344" y="0"/>
                  </a:lnTo>
                  <a:lnTo>
                    <a:pt x="0" y="80696"/>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54" name="图形 64" descr="太阳能板 纯色填充">
              <a:extLst>
                <a:ext uri="{FF2B5EF4-FFF2-40B4-BE49-F238E27FC236}">
                  <a16:creationId xmlns="" xmlns:a16="http://schemas.microsoft.com/office/drawing/2014/main" id="{237AB4D4-2287-48D6-99E3-767A3173C071}"/>
                </a:ext>
              </a:extLst>
            </p:cNvPr>
            <p:cNvSpPr/>
            <p:nvPr/>
          </p:nvSpPr>
          <p:spPr>
            <a:xfrm>
              <a:off x="5796915" y="5814593"/>
              <a:ext cx="718175" cy="209016"/>
            </a:xfrm>
            <a:custGeom>
              <a:avLst/>
              <a:gdLst>
                <a:gd name="connsiteX0" fmla="*/ 718176 w 718175"/>
                <a:gd name="connsiteY0" fmla="*/ 60750 h 209016"/>
                <a:gd name="connsiteX1" fmla="*/ 718176 w 718175"/>
                <a:gd name="connsiteY1" fmla="*/ 0 h 209016"/>
                <a:gd name="connsiteX2" fmla="*/ 0 w 718175"/>
                <a:gd name="connsiteY2" fmla="*/ 0 h 209016"/>
                <a:gd name="connsiteX3" fmla="*/ 0 w 718175"/>
                <a:gd name="connsiteY3" fmla="*/ 60750 h 209016"/>
                <a:gd name="connsiteX4" fmla="*/ 330518 w 718175"/>
                <a:gd name="connsiteY4" fmla="*/ 60750 h 209016"/>
                <a:gd name="connsiteX5" fmla="*/ 330518 w 718175"/>
                <a:gd name="connsiteY5" fmla="*/ 151867 h 209016"/>
                <a:gd name="connsiteX6" fmla="*/ 229419 w 718175"/>
                <a:gd name="connsiteY6" fmla="*/ 151867 h 209016"/>
                <a:gd name="connsiteX7" fmla="*/ 229419 w 718175"/>
                <a:gd name="connsiteY7" fmla="*/ 209017 h 209016"/>
                <a:gd name="connsiteX8" fmla="*/ 488756 w 718175"/>
                <a:gd name="connsiteY8" fmla="*/ 209017 h 209016"/>
                <a:gd name="connsiteX9" fmla="*/ 488756 w 718175"/>
                <a:gd name="connsiteY9" fmla="*/ 151867 h 209016"/>
                <a:gd name="connsiteX10" fmla="*/ 387668 w 718175"/>
                <a:gd name="connsiteY10" fmla="*/ 151867 h 209016"/>
                <a:gd name="connsiteX11" fmla="*/ 387668 w 718175"/>
                <a:gd name="connsiteY11" fmla="*/ 60750 h 209016"/>
                <a:gd name="connsiteX12" fmla="*/ 718176 w 718175"/>
                <a:gd name="connsiteY12" fmla="*/ 60750 h 209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8175" h="209016">
                  <a:moveTo>
                    <a:pt x="718176" y="60750"/>
                  </a:moveTo>
                  <a:lnTo>
                    <a:pt x="718176" y="0"/>
                  </a:lnTo>
                  <a:lnTo>
                    <a:pt x="0" y="0"/>
                  </a:lnTo>
                  <a:lnTo>
                    <a:pt x="0" y="60750"/>
                  </a:lnTo>
                  <a:lnTo>
                    <a:pt x="330518" y="60750"/>
                  </a:lnTo>
                  <a:lnTo>
                    <a:pt x="330518" y="151867"/>
                  </a:lnTo>
                  <a:lnTo>
                    <a:pt x="229419" y="151867"/>
                  </a:lnTo>
                  <a:lnTo>
                    <a:pt x="229419" y="209017"/>
                  </a:lnTo>
                  <a:lnTo>
                    <a:pt x="488756" y="209017"/>
                  </a:lnTo>
                  <a:lnTo>
                    <a:pt x="488756" y="151867"/>
                  </a:lnTo>
                  <a:lnTo>
                    <a:pt x="387668" y="151867"/>
                  </a:lnTo>
                  <a:lnTo>
                    <a:pt x="387668" y="60750"/>
                  </a:lnTo>
                  <a:lnTo>
                    <a:pt x="718176" y="6075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55" name="图形 64" descr="太阳能板 纯色填充">
              <a:extLst>
                <a:ext uri="{FF2B5EF4-FFF2-40B4-BE49-F238E27FC236}">
                  <a16:creationId xmlns="" xmlns:a16="http://schemas.microsoft.com/office/drawing/2014/main" id="{237AB4D4-2287-48D6-99E3-767A3173C071}"/>
                </a:ext>
              </a:extLst>
            </p:cNvPr>
            <p:cNvSpPr/>
            <p:nvPr/>
          </p:nvSpPr>
          <p:spPr>
            <a:xfrm>
              <a:off x="5859360" y="5545274"/>
              <a:ext cx="188556" cy="91573"/>
            </a:xfrm>
            <a:custGeom>
              <a:avLst/>
              <a:gdLst>
                <a:gd name="connsiteX0" fmla="*/ 176813 w 188556"/>
                <a:gd name="connsiteY0" fmla="*/ 91573 h 91573"/>
                <a:gd name="connsiteX1" fmla="*/ 188557 w 188556"/>
                <a:gd name="connsiteY1" fmla="*/ 0 h 91573"/>
                <a:gd name="connsiteX2" fmla="*/ 41205 w 188556"/>
                <a:gd name="connsiteY2" fmla="*/ 0 h 91573"/>
                <a:gd name="connsiteX3" fmla="*/ 0 w 188556"/>
                <a:gd name="connsiteY3" fmla="*/ 91573 h 91573"/>
                <a:gd name="connsiteX4" fmla="*/ 176813 w 188556"/>
                <a:gd name="connsiteY4" fmla="*/ 91573 h 91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56" h="91573">
                  <a:moveTo>
                    <a:pt x="176813" y="91573"/>
                  </a:moveTo>
                  <a:lnTo>
                    <a:pt x="188557" y="0"/>
                  </a:lnTo>
                  <a:lnTo>
                    <a:pt x="41205" y="0"/>
                  </a:lnTo>
                  <a:lnTo>
                    <a:pt x="0" y="91573"/>
                  </a:lnTo>
                  <a:lnTo>
                    <a:pt x="176813" y="91573"/>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56" name="图形 64" descr="太阳能板 纯色填充">
              <a:extLst>
                <a:ext uri="{FF2B5EF4-FFF2-40B4-BE49-F238E27FC236}">
                  <a16:creationId xmlns="" xmlns:a16="http://schemas.microsoft.com/office/drawing/2014/main" id="{237AB4D4-2287-48D6-99E3-767A3173C071}"/>
                </a:ext>
              </a:extLst>
            </p:cNvPr>
            <p:cNvSpPr/>
            <p:nvPr/>
          </p:nvSpPr>
          <p:spPr>
            <a:xfrm>
              <a:off x="6056680" y="5674947"/>
              <a:ext cx="198653" cy="101546"/>
            </a:xfrm>
            <a:custGeom>
              <a:avLst/>
              <a:gdLst>
                <a:gd name="connsiteX0" fmla="*/ 198653 w 198653"/>
                <a:gd name="connsiteY0" fmla="*/ 101546 h 101546"/>
                <a:gd name="connsiteX1" fmla="*/ 185642 w 198653"/>
                <a:gd name="connsiteY1" fmla="*/ 0 h 101546"/>
                <a:gd name="connsiteX2" fmla="*/ 13021 w 198653"/>
                <a:gd name="connsiteY2" fmla="*/ 0 h 101546"/>
                <a:gd name="connsiteX3" fmla="*/ 0 w 198653"/>
                <a:gd name="connsiteY3" fmla="*/ 101546 h 101546"/>
                <a:gd name="connsiteX4" fmla="*/ 198653 w 198653"/>
                <a:gd name="connsiteY4" fmla="*/ 101546 h 101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53" h="101546">
                  <a:moveTo>
                    <a:pt x="198653" y="101546"/>
                  </a:moveTo>
                  <a:lnTo>
                    <a:pt x="185642" y="0"/>
                  </a:lnTo>
                  <a:lnTo>
                    <a:pt x="13021" y="0"/>
                  </a:lnTo>
                  <a:lnTo>
                    <a:pt x="0" y="101546"/>
                  </a:lnTo>
                  <a:lnTo>
                    <a:pt x="198653" y="101546"/>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57" name="图形 64" descr="太阳能板 纯色填充">
              <a:extLst>
                <a:ext uri="{FF2B5EF4-FFF2-40B4-BE49-F238E27FC236}">
                  <a16:creationId xmlns="" xmlns:a16="http://schemas.microsoft.com/office/drawing/2014/main" id="{237AB4D4-2287-48D6-99E3-767A3173C071}"/>
                </a:ext>
              </a:extLst>
            </p:cNvPr>
            <p:cNvSpPr/>
            <p:nvPr/>
          </p:nvSpPr>
          <p:spPr>
            <a:xfrm>
              <a:off x="5796915" y="5674947"/>
              <a:ext cx="234372" cy="101546"/>
            </a:xfrm>
            <a:custGeom>
              <a:avLst/>
              <a:gdLst>
                <a:gd name="connsiteX0" fmla="*/ 221361 w 234372"/>
                <a:gd name="connsiteY0" fmla="*/ 101546 h 101546"/>
                <a:gd name="connsiteX1" fmla="*/ 234372 w 234372"/>
                <a:gd name="connsiteY1" fmla="*/ 0 h 101546"/>
                <a:gd name="connsiteX2" fmla="*/ 45301 w 234372"/>
                <a:gd name="connsiteY2" fmla="*/ 0 h 101546"/>
                <a:gd name="connsiteX3" fmla="*/ 0 w 234372"/>
                <a:gd name="connsiteY3" fmla="*/ 100641 h 101546"/>
                <a:gd name="connsiteX4" fmla="*/ 0 w 234372"/>
                <a:gd name="connsiteY4" fmla="*/ 101546 h 101546"/>
                <a:gd name="connsiteX5" fmla="*/ 221361 w 234372"/>
                <a:gd name="connsiteY5" fmla="*/ 101546 h 101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4372" h="101546">
                  <a:moveTo>
                    <a:pt x="221361" y="101546"/>
                  </a:moveTo>
                  <a:lnTo>
                    <a:pt x="234372" y="0"/>
                  </a:lnTo>
                  <a:lnTo>
                    <a:pt x="45301" y="0"/>
                  </a:lnTo>
                  <a:lnTo>
                    <a:pt x="0" y="100641"/>
                  </a:lnTo>
                  <a:lnTo>
                    <a:pt x="0" y="101546"/>
                  </a:lnTo>
                  <a:lnTo>
                    <a:pt x="221361" y="101546"/>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58" name="图形 64" descr="太阳能板 纯色填充">
              <a:extLst>
                <a:ext uri="{FF2B5EF4-FFF2-40B4-BE49-F238E27FC236}">
                  <a16:creationId xmlns="" xmlns:a16="http://schemas.microsoft.com/office/drawing/2014/main" id="{237AB4D4-2287-48D6-99E3-767A3173C071}"/>
                </a:ext>
              </a:extLst>
            </p:cNvPr>
            <p:cNvSpPr/>
            <p:nvPr/>
          </p:nvSpPr>
          <p:spPr>
            <a:xfrm>
              <a:off x="5917711" y="5426478"/>
              <a:ext cx="145427" cy="80695"/>
            </a:xfrm>
            <a:custGeom>
              <a:avLst/>
              <a:gdLst>
                <a:gd name="connsiteX0" fmla="*/ 135084 w 145427"/>
                <a:gd name="connsiteY0" fmla="*/ 80696 h 80695"/>
                <a:gd name="connsiteX1" fmla="*/ 145428 w 145427"/>
                <a:gd name="connsiteY1" fmla="*/ 0 h 80695"/>
                <a:gd name="connsiteX2" fmla="*/ 36319 w 145427"/>
                <a:gd name="connsiteY2" fmla="*/ 0 h 80695"/>
                <a:gd name="connsiteX3" fmla="*/ 0 w 145427"/>
                <a:gd name="connsiteY3" fmla="*/ 80696 h 80695"/>
                <a:gd name="connsiteX4" fmla="*/ 135084 w 145427"/>
                <a:gd name="connsiteY4" fmla="*/ 80696 h 80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427" h="80695">
                  <a:moveTo>
                    <a:pt x="135084" y="80696"/>
                  </a:moveTo>
                  <a:lnTo>
                    <a:pt x="145428" y="0"/>
                  </a:lnTo>
                  <a:lnTo>
                    <a:pt x="36319" y="0"/>
                  </a:lnTo>
                  <a:lnTo>
                    <a:pt x="0" y="80696"/>
                  </a:lnTo>
                  <a:lnTo>
                    <a:pt x="135084" y="80696"/>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59" name="图形 66" descr="转盘 纯色填充">
            <a:extLst>
              <a:ext uri="{FF2B5EF4-FFF2-40B4-BE49-F238E27FC236}">
                <a16:creationId xmlns="" xmlns:a16="http://schemas.microsoft.com/office/drawing/2014/main" id="{A5D843F4-2AD6-4091-97D8-03080608E9D2}"/>
              </a:ext>
            </a:extLst>
          </p:cNvPr>
          <p:cNvGrpSpPr/>
          <p:nvPr/>
        </p:nvGrpSpPr>
        <p:grpSpPr>
          <a:xfrm>
            <a:off x="7240905" y="5280660"/>
            <a:ext cx="808015" cy="676275"/>
            <a:chOff x="7240905" y="5280660"/>
            <a:chExt cx="808015" cy="676275"/>
          </a:xfrm>
          <a:noFill/>
        </p:grpSpPr>
        <p:sp>
          <p:nvSpPr>
            <p:cNvPr id="260" name="图形 66" descr="转盘 纯色填充">
              <a:extLst>
                <a:ext uri="{FF2B5EF4-FFF2-40B4-BE49-F238E27FC236}">
                  <a16:creationId xmlns="" xmlns:a16="http://schemas.microsoft.com/office/drawing/2014/main" id="{40B16156-EB79-48D3-8092-1FC679CC217E}"/>
                </a:ext>
              </a:extLst>
            </p:cNvPr>
            <p:cNvSpPr/>
            <p:nvPr/>
          </p:nvSpPr>
          <p:spPr>
            <a:xfrm>
              <a:off x="7780967" y="5377272"/>
              <a:ext cx="164204" cy="491033"/>
            </a:xfrm>
            <a:custGeom>
              <a:avLst/>
              <a:gdLst>
                <a:gd name="connsiteX0" fmla="*/ 143537 w 164204"/>
                <a:gd name="connsiteY0" fmla="*/ 41720 h 491033"/>
                <a:gd name="connsiteX1" fmla="*/ 143537 w 164204"/>
                <a:gd name="connsiteY1" fmla="*/ 0 h 491033"/>
                <a:gd name="connsiteX2" fmla="*/ 105437 w 164204"/>
                <a:gd name="connsiteY2" fmla="*/ 0 h 491033"/>
                <a:gd name="connsiteX3" fmla="*/ 105437 w 164204"/>
                <a:gd name="connsiteY3" fmla="*/ 41720 h 491033"/>
                <a:gd name="connsiteX4" fmla="*/ 89508 w 164204"/>
                <a:gd name="connsiteY4" fmla="*/ 95065 h 491033"/>
                <a:gd name="connsiteX5" fmla="*/ 105437 w 164204"/>
                <a:gd name="connsiteY5" fmla="*/ 110995 h 491033"/>
                <a:gd name="connsiteX6" fmla="*/ 105437 w 164204"/>
                <a:gd name="connsiteY6" fmla="*/ 331060 h 491033"/>
                <a:gd name="connsiteX7" fmla="*/ 85968 w 164204"/>
                <a:gd name="connsiteY7" fmla="*/ 378066 h 491033"/>
                <a:gd name="connsiteX8" fmla="*/ 62546 w 164204"/>
                <a:gd name="connsiteY8" fmla="*/ 401545 h 491033"/>
                <a:gd name="connsiteX9" fmla="*/ 42610 w 164204"/>
                <a:gd name="connsiteY9" fmla="*/ 409546 h 491033"/>
                <a:gd name="connsiteX10" fmla="*/ 8054 w 164204"/>
                <a:gd name="connsiteY10" fmla="*/ 444103 h 491033"/>
                <a:gd name="connsiteX11" fmla="*/ 8049 w 164204"/>
                <a:gd name="connsiteY11" fmla="*/ 482979 h 491033"/>
                <a:gd name="connsiteX12" fmla="*/ 46925 w 164204"/>
                <a:gd name="connsiteY12" fmla="*/ 482984 h 491033"/>
                <a:gd name="connsiteX13" fmla="*/ 81482 w 164204"/>
                <a:gd name="connsiteY13" fmla="*/ 448427 h 491033"/>
                <a:gd name="connsiteX14" fmla="*/ 89483 w 164204"/>
                <a:gd name="connsiteY14" fmla="*/ 428482 h 491033"/>
                <a:gd name="connsiteX15" fmla="*/ 112905 w 164204"/>
                <a:gd name="connsiteY15" fmla="*/ 405070 h 491033"/>
                <a:gd name="connsiteX16" fmla="*/ 143537 w 164204"/>
                <a:gd name="connsiteY16" fmla="*/ 331060 h 491033"/>
                <a:gd name="connsiteX17" fmla="*/ 143537 w 164204"/>
                <a:gd name="connsiteY17" fmla="*/ 111033 h 491033"/>
                <a:gd name="connsiteX18" fmla="*/ 159467 w 164204"/>
                <a:gd name="connsiteY18" fmla="*/ 57687 h 491033"/>
                <a:gd name="connsiteX19" fmla="*/ 143537 w 164204"/>
                <a:gd name="connsiteY19" fmla="*/ 41758 h 491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4204" h="491033">
                  <a:moveTo>
                    <a:pt x="143537" y="41720"/>
                  </a:moveTo>
                  <a:lnTo>
                    <a:pt x="143537" y="0"/>
                  </a:lnTo>
                  <a:lnTo>
                    <a:pt x="105437" y="0"/>
                  </a:lnTo>
                  <a:lnTo>
                    <a:pt x="105437" y="41720"/>
                  </a:lnTo>
                  <a:cubicBezTo>
                    <a:pt x="86307" y="52051"/>
                    <a:pt x="79175" y="75935"/>
                    <a:pt x="89508" y="95065"/>
                  </a:cubicBezTo>
                  <a:cubicBezTo>
                    <a:pt x="93152" y="101814"/>
                    <a:pt x="98689" y="107350"/>
                    <a:pt x="105437" y="110995"/>
                  </a:cubicBezTo>
                  <a:lnTo>
                    <a:pt x="105437" y="331060"/>
                  </a:lnTo>
                  <a:cubicBezTo>
                    <a:pt x="105488" y="348701"/>
                    <a:pt x="98476" y="365628"/>
                    <a:pt x="85968" y="378066"/>
                  </a:cubicBezTo>
                  <a:lnTo>
                    <a:pt x="62546" y="401545"/>
                  </a:lnTo>
                  <a:cubicBezTo>
                    <a:pt x="55088" y="401382"/>
                    <a:pt x="47886" y="404271"/>
                    <a:pt x="42610" y="409546"/>
                  </a:cubicBezTo>
                  <a:lnTo>
                    <a:pt x="8054" y="444103"/>
                  </a:lnTo>
                  <a:cubicBezTo>
                    <a:pt x="-2683" y="454837"/>
                    <a:pt x="-2685" y="472243"/>
                    <a:pt x="8049" y="482979"/>
                  </a:cubicBezTo>
                  <a:cubicBezTo>
                    <a:pt x="18783" y="493716"/>
                    <a:pt x="36189" y="493718"/>
                    <a:pt x="46925" y="482984"/>
                  </a:cubicBezTo>
                  <a:lnTo>
                    <a:pt x="81482" y="448427"/>
                  </a:lnTo>
                  <a:cubicBezTo>
                    <a:pt x="86757" y="443148"/>
                    <a:pt x="89648" y="435943"/>
                    <a:pt x="89483" y="428482"/>
                  </a:cubicBezTo>
                  <a:lnTo>
                    <a:pt x="112905" y="405070"/>
                  </a:lnTo>
                  <a:cubicBezTo>
                    <a:pt x="132598" y="385486"/>
                    <a:pt x="143630" y="358833"/>
                    <a:pt x="143537" y="331060"/>
                  </a:cubicBezTo>
                  <a:lnTo>
                    <a:pt x="143537" y="111033"/>
                  </a:lnTo>
                  <a:cubicBezTo>
                    <a:pt x="162667" y="100701"/>
                    <a:pt x="169800" y="76817"/>
                    <a:pt x="159467" y="57687"/>
                  </a:cubicBezTo>
                  <a:cubicBezTo>
                    <a:pt x="155823" y="50939"/>
                    <a:pt x="150286" y="45403"/>
                    <a:pt x="143537" y="41758"/>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61" name="图形 66" descr="转盘 纯色填充">
              <a:extLst>
                <a:ext uri="{FF2B5EF4-FFF2-40B4-BE49-F238E27FC236}">
                  <a16:creationId xmlns="" xmlns:a16="http://schemas.microsoft.com/office/drawing/2014/main" id="{8A1B2D93-806A-41A8-8771-54A3973A3B87}"/>
                </a:ext>
              </a:extLst>
            </p:cNvPr>
            <p:cNvSpPr/>
            <p:nvPr/>
          </p:nvSpPr>
          <p:spPr>
            <a:xfrm>
              <a:off x="7561935" y="5592851"/>
              <a:ext cx="43110" cy="43110"/>
            </a:xfrm>
            <a:custGeom>
              <a:avLst/>
              <a:gdLst>
                <a:gd name="connsiteX0" fmla="*/ 21555 w 43110"/>
                <a:gd name="connsiteY0" fmla="*/ 0 h 43110"/>
                <a:gd name="connsiteX1" fmla="*/ 0 w 43110"/>
                <a:gd name="connsiteY1" fmla="*/ 21555 h 43110"/>
                <a:gd name="connsiteX2" fmla="*/ 21555 w 43110"/>
                <a:gd name="connsiteY2" fmla="*/ 43110 h 43110"/>
                <a:gd name="connsiteX3" fmla="*/ 43110 w 43110"/>
                <a:gd name="connsiteY3" fmla="*/ 21555 h 43110"/>
                <a:gd name="connsiteX4" fmla="*/ 21555 w 43110"/>
                <a:gd name="connsiteY4" fmla="*/ 0 h 43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10" h="43110">
                  <a:moveTo>
                    <a:pt x="21555" y="0"/>
                  </a:moveTo>
                  <a:cubicBezTo>
                    <a:pt x="9651" y="0"/>
                    <a:pt x="0" y="9651"/>
                    <a:pt x="0" y="21555"/>
                  </a:cubicBezTo>
                  <a:cubicBezTo>
                    <a:pt x="0" y="33459"/>
                    <a:pt x="9651" y="43110"/>
                    <a:pt x="21555" y="43110"/>
                  </a:cubicBezTo>
                  <a:cubicBezTo>
                    <a:pt x="33459" y="43110"/>
                    <a:pt x="43110" y="33459"/>
                    <a:pt x="43110" y="21555"/>
                  </a:cubicBezTo>
                  <a:cubicBezTo>
                    <a:pt x="43094" y="9657"/>
                    <a:pt x="33453" y="16"/>
                    <a:pt x="21555" y="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62" name="图形 66" descr="转盘 纯色填充">
              <a:extLst>
                <a:ext uri="{FF2B5EF4-FFF2-40B4-BE49-F238E27FC236}">
                  <a16:creationId xmlns="" xmlns:a16="http://schemas.microsoft.com/office/drawing/2014/main" id="{BE24F579-EACC-4C5B-A092-0D5607DD2C05}"/>
                </a:ext>
              </a:extLst>
            </p:cNvPr>
            <p:cNvSpPr/>
            <p:nvPr/>
          </p:nvSpPr>
          <p:spPr>
            <a:xfrm>
              <a:off x="7346222" y="5377272"/>
              <a:ext cx="474345" cy="474345"/>
            </a:xfrm>
            <a:custGeom>
              <a:avLst/>
              <a:gdLst>
                <a:gd name="connsiteX0" fmla="*/ 237268 w 474345"/>
                <a:gd name="connsiteY0" fmla="*/ 0 h 474345"/>
                <a:gd name="connsiteX1" fmla="*/ 0 w 474345"/>
                <a:gd name="connsiteY1" fmla="*/ 237077 h 474345"/>
                <a:gd name="connsiteX2" fmla="*/ 237077 w 474345"/>
                <a:gd name="connsiteY2" fmla="*/ 474345 h 474345"/>
                <a:gd name="connsiteX3" fmla="*/ 474345 w 474345"/>
                <a:gd name="connsiteY3" fmla="*/ 237268 h 474345"/>
                <a:gd name="connsiteX4" fmla="*/ 474345 w 474345"/>
                <a:gd name="connsiteY4" fmla="*/ 237173 h 474345"/>
                <a:gd name="connsiteX5" fmla="*/ 237515 w 474345"/>
                <a:gd name="connsiteY5" fmla="*/ 0 h 474345"/>
                <a:gd name="connsiteX6" fmla="*/ 237268 w 474345"/>
                <a:gd name="connsiteY6" fmla="*/ 0 h 474345"/>
                <a:gd name="connsiteX7" fmla="*/ 237268 w 474345"/>
                <a:gd name="connsiteY7" fmla="*/ 312020 h 474345"/>
                <a:gd name="connsiteX8" fmla="*/ 162363 w 474345"/>
                <a:gd name="connsiteY8" fmla="*/ 237153 h 474345"/>
                <a:gd name="connsiteX9" fmla="*/ 237230 w 474345"/>
                <a:gd name="connsiteY9" fmla="*/ 162249 h 474345"/>
                <a:gd name="connsiteX10" fmla="*/ 312134 w 474345"/>
                <a:gd name="connsiteY10" fmla="*/ 237115 h 474345"/>
                <a:gd name="connsiteX11" fmla="*/ 312134 w 474345"/>
                <a:gd name="connsiteY11" fmla="*/ 237134 h 474345"/>
                <a:gd name="connsiteX12" fmla="*/ 237268 w 474345"/>
                <a:gd name="connsiteY12" fmla="*/ 312010 h 47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4345" h="474345">
                  <a:moveTo>
                    <a:pt x="237268" y="0"/>
                  </a:moveTo>
                  <a:cubicBezTo>
                    <a:pt x="106281" y="-52"/>
                    <a:pt x="52" y="106090"/>
                    <a:pt x="0" y="237077"/>
                  </a:cubicBezTo>
                  <a:cubicBezTo>
                    <a:pt x="-52" y="368064"/>
                    <a:pt x="106090" y="474293"/>
                    <a:pt x="237077" y="474345"/>
                  </a:cubicBezTo>
                  <a:cubicBezTo>
                    <a:pt x="368064" y="474397"/>
                    <a:pt x="474293" y="368255"/>
                    <a:pt x="474345" y="237268"/>
                  </a:cubicBezTo>
                  <a:cubicBezTo>
                    <a:pt x="474345" y="237236"/>
                    <a:pt x="474345" y="237204"/>
                    <a:pt x="474345" y="237173"/>
                  </a:cubicBezTo>
                  <a:cubicBezTo>
                    <a:pt x="474439" y="106280"/>
                    <a:pt x="368407" y="94"/>
                    <a:pt x="237515" y="0"/>
                  </a:cubicBezTo>
                  <a:cubicBezTo>
                    <a:pt x="237433" y="0"/>
                    <a:pt x="237351" y="0"/>
                    <a:pt x="237268" y="0"/>
                  </a:cubicBezTo>
                  <a:close/>
                  <a:moveTo>
                    <a:pt x="237268" y="312020"/>
                  </a:moveTo>
                  <a:cubicBezTo>
                    <a:pt x="195909" y="312030"/>
                    <a:pt x="162374" y="278512"/>
                    <a:pt x="162363" y="237153"/>
                  </a:cubicBezTo>
                  <a:cubicBezTo>
                    <a:pt x="162353" y="195795"/>
                    <a:pt x="195871" y="162259"/>
                    <a:pt x="237230" y="162249"/>
                  </a:cubicBezTo>
                  <a:cubicBezTo>
                    <a:pt x="278588" y="162238"/>
                    <a:pt x="312124" y="195757"/>
                    <a:pt x="312134" y="237115"/>
                  </a:cubicBezTo>
                  <a:cubicBezTo>
                    <a:pt x="312134" y="237122"/>
                    <a:pt x="312134" y="237128"/>
                    <a:pt x="312134" y="237134"/>
                  </a:cubicBezTo>
                  <a:cubicBezTo>
                    <a:pt x="312014" y="278434"/>
                    <a:pt x="278567" y="311885"/>
                    <a:pt x="237268" y="31201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63" name="图形 66" descr="转盘 纯色填充">
              <a:extLst>
                <a:ext uri="{FF2B5EF4-FFF2-40B4-BE49-F238E27FC236}">
                  <a16:creationId xmlns="" xmlns:a16="http://schemas.microsoft.com/office/drawing/2014/main" id="{087913BA-575A-4D8E-8735-217D352E3DBE}"/>
                </a:ext>
              </a:extLst>
            </p:cNvPr>
            <p:cNvSpPr/>
            <p:nvPr/>
          </p:nvSpPr>
          <p:spPr>
            <a:xfrm>
              <a:off x="7240905" y="5280660"/>
              <a:ext cx="808015" cy="676275"/>
            </a:xfrm>
            <a:custGeom>
              <a:avLst/>
              <a:gdLst>
                <a:gd name="connsiteX0" fmla="*/ 731815 w 808015"/>
                <a:gd name="connsiteY0" fmla="*/ 0 h 676275"/>
                <a:gd name="connsiteX1" fmla="*/ 76200 w 808015"/>
                <a:gd name="connsiteY1" fmla="*/ 0 h 676275"/>
                <a:gd name="connsiteX2" fmla="*/ 0 w 808015"/>
                <a:gd name="connsiteY2" fmla="*/ 76200 h 676275"/>
                <a:gd name="connsiteX3" fmla="*/ 0 w 808015"/>
                <a:gd name="connsiteY3" fmla="*/ 600075 h 676275"/>
                <a:gd name="connsiteX4" fmla="*/ 76200 w 808015"/>
                <a:gd name="connsiteY4" fmla="*/ 676275 h 676275"/>
                <a:gd name="connsiteX5" fmla="*/ 731815 w 808015"/>
                <a:gd name="connsiteY5" fmla="*/ 676275 h 676275"/>
                <a:gd name="connsiteX6" fmla="*/ 808015 w 808015"/>
                <a:gd name="connsiteY6" fmla="*/ 600075 h 676275"/>
                <a:gd name="connsiteX7" fmla="*/ 808015 w 808015"/>
                <a:gd name="connsiteY7" fmla="*/ 76200 h 676275"/>
                <a:gd name="connsiteX8" fmla="*/ 731815 w 808015"/>
                <a:gd name="connsiteY8" fmla="*/ 0 h 676275"/>
                <a:gd name="connsiteX9" fmla="*/ 750865 w 808015"/>
                <a:gd name="connsiteY9" fmla="*/ 600075 h 676275"/>
                <a:gd name="connsiteX10" fmla="*/ 731815 w 808015"/>
                <a:gd name="connsiteY10" fmla="*/ 619125 h 676275"/>
                <a:gd name="connsiteX11" fmla="*/ 76200 w 808015"/>
                <a:gd name="connsiteY11" fmla="*/ 619125 h 676275"/>
                <a:gd name="connsiteX12" fmla="*/ 57150 w 808015"/>
                <a:gd name="connsiteY12" fmla="*/ 600075 h 676275"/>
                <a:gd name="connsiteX13" fmla="*/ 57150 w 808015"/>
                <a:gd name="connsiteY13" fmla="*/ 76200 h 676275"/>
                <a:gd name="connsiteX14" fmla="*/ 76200 w 808015"/>
                <a:gd name="connsiteY14" fmla="*/ 57150 h 676275"/>
                <a:gd name="connsiteX15" fmla="*/ 731815 w 808015"/>
                <a:gd name="connsiteY15" fmla="*/ 57150 h 676275"/>
                <a:gd name="connsiteX16" fmla="*/ 750865 w 808015"/>
                <a:gd name="connsiteY16" fmla="*/ 76200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08015" h="676275">
                  <a:moveTo>
                    <a:pt x="731815" y="0"/>
                  </a:moveTo>
                  <a:lnTo>
                    <a:pt x="76200" y="0"/>
                  </a:lnTo>
                  <a:cubicBezTo>
                    <a:pt x="34116" y="0"/>
                    <a:pt x="0" y="34116"/>
                    <a:pt x="0" y="76200"/>
                  </a:cubicBezTo>
                  <a:lnTo>
                    <a:pt x="0" y="600075"/>
                  </a:lnTo>
                  <a:cubicBezTo>
                    <a:pt x="0" y="642159"/>
                    <a:pt x="34116" y="676275"/>
                    <a:pt x="76200" y="676275"/>
                  </a:cubicBezTo>
                  <a:lnTo>
                    <a:pt x="731815" y="676275"/>
                  </a:lnTo>
                  <a:cubicBezTo>
                    <a:pt x="773900" y="676275"/>
                    <a:pt x="808015" y="642159"/>
                    <a:pt x="808015" y="600075"/>
                  </a:cubicBezTo>
                  <a:lnTo>
                    <a:pt x="808015" y="76200"/>
                  </a:lnTo>
                  <a:cubicBezTo>
                    <a:pt x="808015" y="34116"/>
                    <a:pt x="773900" y="0"/>
                    <a:pt x="731815" y="0"/>
                  </a:cubicBezTo>
                  <a:close/>
                  <a:moveTo>
                    <a:pt x="750865" y="600075"/>
                  </a:moveTo>
                  <a:cubicBezTo>
                    <a:pt x="750865" y="610596"/>
                    <a:pt x="742337" y="619125"/>
                    <a:pt x="731815" y="619125"/>
                  </a:cubicBezTo>
                  <a:lnTo>
                    <a:pt x="76200" y="619125"/>
                  </a:lnTo>
                  <a:cubicBezTo>
                    <a:pt x="65679" y="619125"/>
                    <a:pt x="57150" y="610596"/>
                    <a:pt x="57150" y="600075"/>
                  </a:cubicBezTo>
                  <a:lnTo>
                    <a:pt x="57150" y="76200"/>
                  </a:lnTo>
                  <a:cubicBezTo>
                    <a:pt x="57150" y="65679"/>
                    <a:pt x="65679" y="57150"/>
                    <a:pt x="76200" y="57150"/>
                  </a:cubicBezTo>
                  <a:lnTo>
                    <a:pt x="731815" y="57150"/>
                  </a:lnTo>
                  <a:cubicBezTo>
                    <a:pt x="742337" y="57150"/>
                    <a:pt x="750865" y="65679"/>
                    <a:pt x="750865" y="7620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301" name="组合 300">
            <a:extLst>
              <a:ext uri="{FF2B5EF4-FFF2-40B4-BE49-F238E27FC236}">
                <a16:creationId xmlns="" xmlns:a16="http://schemas.microsoft.com/office/drawing/2014/main" id="{91ABF065-4722-4E40-B53A-7E4BA547B4A4}"/>
              </a:ext>
            </a:extLst>
          </p:cNvPr>
          <p:cNvGrpSpPr/>
          <p:nvPr/>
        </p:nvGrpSpPr>
        <p:grpSpPr>
          <a:xfrm>
            <a:off x="8823960" y="5328285"/>
            <a:ext cx="762000" cy="590550"/>
            <a:chOff x="8823960" y="5328285"/>
            <a:chExt cx="762000" cy="590550"/>
          </a:xfrm>
        </p:grpSpPr>
        <p:sp>
          <p:nvSpPr>
            <p:cNvPr id="264" name="图形 68" descr="视频博客 纯色填充">
              <a:extLst>
                <a:ext uri="{FF2B5EF4-FFF2-40B4-BE49-F238E27FC236}">
                  <a16:creationId xmlns="" xmlns:a16="http://schemas.microsoft.com/office/drawing/2014/main" id="{199E628F-ABBD-4D0F-B41C-391B80430FC8}"/>
                </a:ext>
              </a:extLst>
            </p:cNvPr>
            <p:cNvSpPr/>
            <p:nvPr/>
          </p:nvSpPr>
          <p:spPr>
            <a:xfrm>
              <a:off x="8823960" y="5328285"/>
              <a:ext cx="762000" cy="590550"/>
            </a:xfrm>
            <a:custGeom>
              <a:avLst/>
              <a:gdLst>
                <a:gd name="connsiteX0" fmla="*/ 0 w 762000"/>
                <a:gd name="connsiteY0" fmla="*/ 0 h 590550"/>
                <a:gd name="connsiteX1" fmla="*/ 0 w 762000"/>
                <a:gd name="connsiteY1" fmla="*/ 590550 h 590550"/>
                <a:gd name="connsiteX2" fmla="*/ 762000 w 762000"/>
                <a:gd name="connsiteY2" fmla="*/ 590550 h 590550"/>
                <a:gd name="connsiteX3" fmla="*/ 762000 w 762000"/>
                <a:gd name="connsiteY3" fmla="*/ 0 h 590550"/>
                <a:gd name="connsiteX4" fmla="*/ 0 w 762000"/>
                <a:gd name="connsiteY4" fmla="*/ 0 h 590550"/>
                <a:gd name="connsiteX5" fmla="*/ 123825 w 762000"/>
                <a:gd name="connsiteY5" fmla="*/ 76200 h 590550"/>
                <a:gd name="connsiteX6" fmla="*/ 104775 w 762000"/>
                <a:gd name="connsiteY6" fmla="*/ 95250 h 590550"/>
                <a:gd name="connsiteX7" fmla="*/ 85725 w 762000"/>
                <a:gd name="connsiteY7" fmla="*/ 76200 h 590550"/>
                <a:gd name="connsiteX8" fmla="*/ 104775 w 762000"/>
                <a:gd name="connsiteY8" fmla="*/ 57150 h 590550"/>
                <a:gd name="connsiteX9" fmla="*/ 123825 w 762000"/>
                <a:gd name="connsiteY9" fmla="*/ 76200 h 590550"/>
                <a:gd name="connsiteX10" fmla="*/ 190500 w 762000"/>
                <a:gd name="connsiteY10" fmla="*/ 76200 h 590550"/>
                <a:gd name="connsiteX11" fmla="*/ 171450 w 762000"/>
                <a:gd name="connsiteY11" fmla="*/ 95250 h 590550"/>
                <a:gd name="connsiteX12" fmla="*/ 152400 w 762000"/>
                <a:gd name="connsiteY12" fmla="*/ 76200 h 590550"/>
                <a:gd name="connsiteX13" fmla="*/ 171450 w 762000"/>
                <a:gd name="connsiteY13" fmla="*/ 57150 h 590550"/>
                <a:gd name="connsiteX14" fmla="*/ 190500 w 762000"/>
                <a:gd name="connsiteY14" fmla="*/ 76200 h 590550"/>
                <a:gd name="connsiteX15" fmla="*/ 257175 w 762000"/>
                <a:gd name="connsiteY15" fmla="*/ 76200 h 590550"/>
                <a:gd name="connsiteX16" fmla="*/ 238125 w 762000"/>
                <a:gd name="connsiteY16" fmla="*/ 95250 h 590550"/>
                <a:gd name="connsiteX17" fmla="*/ 219075 w 762000"/>
                <a:gd name="connsiteY17" fmla="*/ 76200 h 590550"/>
                <a:gd name="connsiteX18" fmla="*/ 238125 w 762000"/>
                <a:gd name="connsiteY18" fmla="*/ 57150 h 590550"/>
                <a:gd name="connsiteX19" fmla="*/ 257175 w 762000"/>
                <a:gd name="connsiteY19" fmla="*/ 76200 h 590550"/>
                <a:gd name="connsiteX20" fmla="*/ 57150 w 762000"/>
                <a:gd name="connsiteY20" fmla="*/ 152400 h 590550"/>
                <a:gd name="connsiteX21" fmla="*/ 704850 w 762000"/>
                <a:gd name="connsiteY21" fmla="*/ 152400 h 590550"/>
                <a:gd name="connsiteX22" fmla="*/ 704850 w 762000"/>
                <a:gd name="connsiteY22" fmla="*/ 533400 h 590550"/>
                <a:gd name="connsiteX23" fmla="*/ 57150 w 762000"/>
                <a:gd name="connsiteY23" fmla="*/ 533400 h 590550"/>
                <a:gd name="connsiteX24" fmla="*/ 57150 w 762000"/>
                <a:gd name="connsiteY24" fmla="*/ 152400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2000" h="590550">
                  <a:moveTo>
                    <a:pt x="0" y="0"/>
                  </a:moveTo>
                  <a:lnTo>
                    <a:pt x="0" y="590550"/>
                  </a:lnTo>
                  <a:lnTo>
                    <a:pt x="762000" y="590550"/>
                  </a:lnTo>
                  <a:lnTo>
                    <a:pt x="762000" y="0"/>
                  </a:lnTo>
                  <a:lnTo>
                    <a:pt x="0" y="0"/>
                  </a:lnTo>
                  <a:close/>
                  <a:moveTo>
                    <a:pt x="123825" y="76200"/>
                  </a:moveTo>
                  <a:cubicBezTo>
                    <a:pt x="123825" y="86678"/>
                    <a:pt x="115253" y="95250"/>
                    <a:pt x="104775" y="95250"/>
                  </a:cubicBezTo>
                  <a:cubicBezTo>
                    <a:pt x="94298" y="95250"/>
                    <a:pt x="85725" y="86678"/>
                    <a:pt x="85725" y="76200"/>
                  </a:cubicBezTo>
                  <a:cubicBezTo>
                    <a:pt x="85725" y="65723"/>
                    <a:pt x="94298" y="57150"/>
                    <a:pt x="104775" y="57150"/>
                  </a:cubicBezTo>
                  <a:cubicBezTo>
                    <a:pt x="115253" y="57150"/>
                    <a:pt x="123825" y="65723"/>
                    <a:pt x="123825" y="76200"/>
                  </a:cubicBezTo>
                  <a:close/>
                  <a:moveTo>
                    <a:pt x="190500" y="76200"/>
                  </a:moveTo>
                  <a:cubicBezTo>
                    <a:pt x="190500" y="86678"/>
                    <a:pt x="181928" y="95250"/>
                    <a:pt x="171450" y="95250"/>
                  </a:cubicBezTo>
                  <a:cubicBezTo>
                    <a:pt x="160973" y="95250"/>
                    <a:pt x="152400" y="86678"/>
                    <a:pt x="152400" y="76200"/>
                  </a:cubicBezTo>
                  <a:cubicBezTo>
                    <a:pt x="152400" y="65723"/>
                    <a:pt x="160973" y="57150"/>
                    <a:pt x="171450" y="57150"/>
                  </a:cubicBezTo>
                  <a:cubicBezTo>
                    <a:pt x="181928" y="57150"/>
                    <a:pt x="190500" y="65723"/>
                    <a:pt x="190500" y="76200"/>
                  </a:cubicBezTo>
                  <a:close/>
                  <a:moveTo>
                    <a:pt x="257175" y="76200"/>
                  </a:moveTo>
                  <a:cubicBezTo>
                    <a:pt x="257175" y="86678"/>
                    <a:pt x="248602" y="95250"/>
                    <a:pt x="238125" y="95250"/>
                  </a:cubicBezTo>
                  <a:cubicBezTo>
                    <a:pt x="227648" y="95250"/>
                    <a:pt x="219075" y="86678"/>
                    <a:pt x="219075" y="76200"/>
                  </a:cubicBezTo>
                  <a:cubicBezTo>
                    <a:pt x="219075" y="65723"/>
                    <a:pt x="227648" y="57150"/>
                    <a:pt x="238125" y="57150"/>
                  </a:cubicBezTo>
                  <a:cubicBezTo>
                    <a:pt x="248602" y="57150"/>
                    <a:pt x="257175" y="65723"/>
                    <a:pt x="257175" y="76200"/>
                  </a:cubicBezTo>
                  <a:close/>
                  <a:moveTo>
                    <a:pt x="57150" y="152400"/>
                  </a:moveTo>
                  <a:lnTo>
                    <a:pt x="704850" y="152400"/>
                  </a:lnTo>
                  <a:lnTo>
                    <a:pt x="704850" y="533400"/>
                  </a:lnTo>
                  <a:lnTo>
                    <a:pt x="57150" y="533400"/>
                  </a:lnTo>
                  <a:lnTo>
                    <a:pt x="57150" y="15240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65" name="图形 68" descr="视频博客 纯色填充">
              <a:extLst>
                <a:ext uri="{FF2B5EF4-FFF2-40B4-BE49-F238E27FC236}">
                  <a16:creationId xmlns="" xmlns:a16="http://schemas.microsoft.com/office/drawing/2014/main" id="{199E628F-ABBD-4D0F-B41C-391B80430FC8}"/>
                </a:ext>
              </a:extLst>
            </p:cNvPr>
            <p:cNvSpPr/>
            <p:nvPr/>
          </p:nvSpPr>
          <p:spPr>
            <a:xfrm>
              <a:off x="9225915" y="5538787"/>
              <a:ext cx="139064" cy="139064"/>
            </a:xfrm>
            <a:custGeom>
              <a:avLst/>
              <a:gdLst>
                <a:gd name="connsiteX0" fmla="*/ 139065 w 139064"/>
                <a:gd name="connsiteY0" fmla="*/ 69533 h 139064"/>
                <a:gd name="connsiteX1" fmla="*/ 69533 w 139064"/>
                <a:gd name="connsiteY1" fmla="*/ 139065 h 139064"/>
                <a:gd name="connsiteX2" fmla="*/ 0 w 139064"/>
                <a:gd name="connsiteY2" fmla="*/ 69533 h 139064"/>
                <a:gd name="connsiteX3" fmla="*/ 69533 w 139064"/>
                <a:gd name="connsiteY3" fmla="*/ 0 h 139064"/>
                <a:gd name="connsiteX4" fmla="*/ 139065 w 139064"/>
                <a:gd name="connsiteY4" fmla="*/ 69533 h 139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064" h="139064">
                  <a:moveTo>
                    <a:pt x="139065" y="69533"/>
                  </a:moveTo>
                  <a:cubicBezTo>
                    <a:pt x="139065" y="107934"/>
                    <a:pt x="107934" y="139065"/>
                    <a:pt x="69533" y="139065"/>
                  </a:cubicBezTo>
                  <a:cubicBezTo>
                    <a:pt x="31131" y="139065"/>
                    <a:pt x="0" y="107934"/>
                    <a:pt x="0" y="69533"/>
                  </a:cubicBezTo>
                  <a:cubicBezTo>
                    <a:pt x="0" y="31131"/>
                    <a:pt x="31131" y="0"/>
                    <a:pt x="69533" y="0"/>
                  </a:cubicBezTo>
                  <a:cubicBezTo>
                    <a:pt x="107934" y="0"/>
                    <a:pt x="139065" y="31131"/>
                    <a:pt x="139065" y="69533"/>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66" name="图形 68" descr="视频博客 纯色填充">
              <a:extLst>
                <a:ext uri="{FF2B5EF4-FFF2-40B4-BE49-F238E27FC236}">
                  <a16:creationId xmlns="" xmlns:a16="http://schemas.microsoft.com/office/drawing/2014/main" id="{199E628F-ABBD-4D0F-B41C-391B80430FC8}"/>
                </a:ext>
              </a:extLst>
            </p:cNvPr>
            <p:cNvSpPr/>
            <p:nvPr/>
          </p:nvSpPr>
          <p:spPr>
            <a:xfrm>
              <a:off x="9155429" y="5694997"/>
              <a:ext cx="278130" cy="138112"/>
            </a:xfrm>
            <a:custGeom>
              <a:avLst/>
              <a:gdLst>
                <a:gd name="connsiteX0" fmla="*/ 278130 w 278130"/>
                <a:gd name="connsiteY0" fmla="*/ 138113 h 138112"/>
                <a:gd name="connsiteX1" fmla="*/ 278130 w 278130"/>
                <a:gd name="connsiteY1" fmla="*/ 68580 h 138112"/>
                <a:gd name="connsiteX2" fmla="*/ 263843 w 278130"/>
                <a:gd name="connsiteY2" fmla="*/ 40957 h 138112"/>
                <a:gd name="connsiteX3" fmla="*/ 196215 w 278130"/>
                <a:gd name="connsiteY3" fmla="*/ 8573 h 138112"/>
                <a:gd name="connsiteX4" fmla="*/ 139065 w 278130"/>
                <a:gd name="connsiteY4" fmla="*/ 0 h 138112"/>
                <a:gd name="connsiteX5" fmla="*/ 81915 w 278130"/>
                <a:gd name="connsiteY5" fmla="*/ 8573 h 138112"/>
                <a:gd name="connsiteX6" fmla="*/ 14288 w 278130"/>
                <a:gd name="connsiteY6" fmla="*/ 40957 h 138112"/>
                <a:gd name="connsiteX7" fmla="*/ 0 w 278130"/>
                <a:gd name="connsiteY7" fmla="*/ 68580 h 138112"/>
                <a:gd name="connsiteX8" fmla="*/ 0 w 278130"/>
                <a:gd name="connsiteY8" fmla="*/ 138113 h 138112"/>
                <a:gd name="connsiteX9" fmla="*/ 278130 w 278130"/>
                <a:gd name="connsiteY9" fmla="*/ 138113 h 13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8130" h="138112">
                  <a:moveTo>
                    <a:pt x="278130" y="138113"/>
                  </a:moveTo>
                  <a:lnTo>
                    <a:pt x="278130" y="68580"/>
                  </a:lnTo>
                  <a:cubicBezTo>
                    <a:pt x="278130" y="58102"/>
                    <a:pt x="272415" y="47625"/>
                    <a:pt x="263843" y="40957"/>
                  </a:cubicBezTo>
                  <a:cubicBezTo>
                    <a:pt x="243840" y="26670"/>
                    <a:pt x="220980" y="15240"/>
                    <a:pt x="196215" y="8573"/>
                  </a:cubicBezTo>
                  <a:cubicBezTo>
                    <a:pt x="178118" y="2857"/>
                    <a:pt x="158115" y="0"/>
                    <a:pt x="139065" y="0"/>
                  </a:cubicBezTo>
                  <a:cubicBezTo>
                    <a:pt x="120015" y="0"/>
                    <a:pt x="100965" y="2857"/>
                    <a:pt x="81915" y="8573"/>
                  </a:cubicBezTo>
                  <a:cubicBezTo>
                    <a:pt x="57150" y="15240"/>
                    <a:pt x="34290" y="25718"/>
                    <a:pt x="14288" y="40957"/>
                  </a:cubicBezTo>
                  <a:cubicBezTo>
                    <a:pt x="5715" y="47625"/>
                    <a:pt x="953" y="58102"/>
                    <a:pt x="0" y="68580"/>
                  </a:cubicBezTo>
                  <a:lnTo>
                    <a:pt x="0" y="138113"/>
                  </a:lnTo>
                  <a:lnTo>
                    <a:pt x="278130" y="138113"/>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67" name="图形 68" descr="视频博客 纯色填充">
              <a:extLst>
                <a:ext uri="{FF2B5EF4-FFF2-40B4-BE49-F238E27FC236}">
                  <a16:creationId xmlns="" xmlns:a16="http://schemas.microsoft.com/office/drawing/2014/main" id="{199E628F-ABBD-4D0F-B41C-391B80430FC8}"/>
                </a:ext>
              </a:extLst>
            </p:cNvPr>
            <p:cNvSpPr/>
            <p:nvPr/>
          </p:nvSpPr>
          <p:spPr>
            <a:xfrm>
              <a:off x="8977190" y="5529262"/>
              <a:ext cx="199316" cy="183832"/>
            </a:xfrm>
            <a:custGeom>
              <a:avLst/>
              <a:gdLst>
                <a:gd name="connsiteX0" fmla="*/ 189669 w 199316"/>
                <a:gd name="connsiteY0" fmla="*/ 0 h 183832"/>
                <a:gd name="connsiteX1" fmla="*/ 199194 w 199316"/>
                <a:gd name="connsiteY1" fmla="*/ 10478 h 183832"/>
                <a:gd name="connsiteX2" fmla="*/ 199194 w 199316"/>
                <a:gd name="connsiteY2" fmla="*/ 132398 h 183832"/>
                <a:gd name="connsiteX3" fmla="*/ 199194 w 199316"/>
                <a:gd name="connsiteY3" fmla="*/ 132398 h 183832"/>
                <a:gd name="connsiteX4" fmla="*/ 189669 w 199316"/>
                <a:gd name="connsiteY4" fmla="*/ 142875 h 183832"/>
                <a:gd name="connsiteX5" fmla="*/ 159189 w 199316"/>
                <a:gd name="connsiteY5" fmla="*/ 142875 h 183832"/>
                <a:gd name="connsiteX6" fmla="*/ 159189 w 199316"/>
                <a:gd name="connsiteY6" fmla="*/ 183833 h 183832"/>
                <a:gd name="connsiteX7" fmla="*/ 119184 w 199316"/>
                <a:gd name="connsiteY7" fmla="*/ 141923 h 183832"/>
                <a:gd name="connsiteX8" fmla="*/ 9647 w 199316"/>
                <a:gd name="connsiteY8" fmla="*/ 141923 h 183832"/>
                <a:gd name="connsiteX9" fmla="*/ 9647 w 199316"/>
                <a:gd name="connsiteY9" fmla="*/ 141923 h 183832"/>
                <a:gd name="connsiteX10" fmla="*/ 122 w 199316"/>
                <a:gd name="connsiteY10" fmla="*/ 131445 h 183832"/>
                <a:gd name="connsiteX11" fmla="*/ 122 w 199316"/>
                <a:gd name="connsiteY11" fmla="*/ 10478 h 183832"/>
                <a:gd name="connsiteX12" fmla="*/ 122 w 199316"/>
                <a:gd name="connsiteY12" fmla="*/ 10478 h 183832"/>
                <a:gd name="connsiteX13" fmla="*/ 10599 w 199316"/>
                <a:gd name="connsiteY13" fmla="*/ 0 h 183832"/>
                <a:gd name="connsiteX14" fmla="*/ 189669 w 199316"/>
                <a:gd name="connsiteY14" fmla="*/ 0 h 183832"/>
                <a:gd name="connsiteX15" fmla="*/ 189669 w 199316"/>
                <a:gd name="connsiteY15" fmla="*/ 0 h 183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9316" h="183832">
                  <a:moveTo>
                    <a:pt x="189669" y="0"/>
                  </a:moveTo>
                  <a:cubicBezTo>
                    <a:pt x="195384" y="0"/>
                    <a:pt x="200147" y="4763"/>
                    <a:pt x="199194" y="10478"/>
                  </a:cubicBezTo>
                  <a:lnTo>
                    <a:pt x="199194" y="132398"/>
                  </a:lnTo>
                  <a:lnTo>
                    <a:pt x="199194" y="132398"/>
                  </a:lnTo>
                  <a:cubicBezTo>
                    <a:pt x="199194" y="138113"/>
                    <a:pt x="194432" y="142875"/>
                    <a:pt x="189669" y="142875"/>
                  </a:cubicBezTo>
                  <a:lnTo>
                    <a:pt x="159189" y="142875"/>
                  </a:lnTo>
                  <a:lnTo>
                    <a:pt x="159189" y="183833"/>
                  </a:lnTo>
                  <a:lnTo>
                    <a:pt x="119184" y="141923"/>
                  </a:lnTo>
                  <a:lnTo>
                    <a:pt x="9647" y="141923"/>
                  </a:lnTo>
                  <a:lnTo>
                    <a:pt x="9647" y="141923"/>
                  </a:lnTo>
                  <a:cubicBezTo>
                    <a:pt x="3932" y="141923"/>
                    <a:pt x="-831" y="137160"/>
                    <a:pt x="122" y="131445"/>
                  </a:cubicBezTo>
                  <a:lnTo>
                    <a:pt x="122" y="10478"/>
                  </a:lnTo>
                  <a:lnTo>
                    <a:pt x="122" y="10478"/>
                  </a:lnTo>
                  <a:cubicBezTo>
                    <a:pt x="122" y="4763"/>
                    <a:pt x="4884" y="0"/>
                    <a:pt x="10599" y="0"/>
                  </a:cubicBezTo>
                  <a:lnTo>
                    <a:pt x="189669" y="0"/>
                  </a:lnTo>
                  <a:lnTo>
                    <a:pt x="189669"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310" name="组合 309">
            <a:extLst>
              <a:ext uri="{FF2B5EF4-FFF2-40B4-BE49-F238E27FC236}">
                <a16:creationId xmlns="" xmlns:a16="http://schemas.microsoft.com/office/drawing/2014/main" id="{FB535EE3-365D-4833-975A-5CA2694CAC46}"/>
              </a:ext>
            </a:extLst>
          </p:cNvPr>
          <p:cNvGrpSpPr/>
          <p:nvPr/>
        </p:nvGrpSpPr>
        <p:grpSpPr>
          <a:xfrm>
            <a:off x="10388088" y="5185643"/>
            <a:ext cx="752050" cy="877190"/>
            <a:chOff x="10388088" y="5185643"/>
            <a:chExt cx="752050" cy="877190"/>
          </a:xfrm>
        </p:grpSpPr>
        <p:sp>
          <p:nvSpPr>
            <p:cNvPr id="268" name="图形 70" descr="风力涡轮机 纯色填充">
              <a:extLst>
                <a:ext uri="{FF2B5EF4-FFF2-40B4-BE49-F238E27FC236}">
                  <a16:creationId xmlns="" xmlns:a16="http://schemas.microsoft.com/office/drawing/2014/main" id="{441A9D61-4163-41FE-877B-B13C85B1B5CB}"/>
                </a:ext>
              </a:extLst>
            </p:cNvPr>
            <p:cNvSpPr/>
            <p:nvPr/>
          </p:nvSpPr>
          <p:spPr>
            <a:xfrm>
              <a:off x="10512609" y="5551627"/>
              <a:ext cx="200024" cy="511206"/>
            </a:xfrm>
            <a:custGeom>
              <a:avLst/>
              <a:gdLst>
                <a:gd name="connsiteX0" fmla="*/ 112709 w 200024"/>
                <a:gd name="connsiteY0" fmla="*/ 0 h 511206"/>
                <a:gd name="connsiteX1" fmla="*/ 61436 w 200024"/>
                <a:gd name="connsiteY1" fmla="*/ 36995 h 511206"/>
                <a:gd name="connsiteX2" fmla="*/ 39976 w 200024"/>
                <a:gd name="connsiteY2" fmla="*/ 473107 h 511206"/>
                <a:gd name="connsiteX3" fmla="*/ 0 w 200024"/>
                <a:gd name="connsiteY3" fmla="*/ 473107 h 511206"/>
                <a:gd name="connsiteX4" fmla="*/ 0 w 200024"/>
                <a:gd name="connsiteY4" fmla="*/ 511207 h 511206"/>
                <a:gd name="connsiteX5" fmla="*/ 38100 w 200024"/>
                <a:gd name="connsiteY5" fmla="*/ 511207 h 511206"/>
                <a:gd name="connsiteX6" fmla="*/ 161925 w 200024"/>
                <a:gd name="connsiteY6" fmla="*/ 511207 h 511206"/>
                <a:gd name="connsiteX7" fmla="*/ 200025 w 200024"/>
                <a:gd name="connsiteY7" fmla="*/ 511207 h 511206"/>
                <a:gd name="connsiteX8" fmla="*/ 200025 w 200024"/>
                <a:gd name="connsiteY8" fmla="*/ 473107 h 511206"/>
                <a:gd name="connsiteX9" fmla="*/ 159429 w 200024"/>
                <a:gd name="connsiteY9" fmla="*/ 473107 h 511206"/>
                <a:gd name="connsiteX10" fmla="*/ 128616 w 200024"/>
                <a:gd name="connsiteY10" fmla="*/ 3277 h 511206"/>
                <a:gd name="connsiteX11" fmla="*/ 112709 w 200024"/>
                <a:gd name="connsiteY11" fmla="*/ 0 h 511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024" h="511206">
                  <a:moveTo>
                    <a:pt x="112709" y="0"/>
                  </a:moveTo>
                  <a:lnTo>
                    <a:pt x="61436" y="36995"/>
                  </a:lnTo>
                  <a:lnTo>
                    <a:pt x="39976" y="473107"/>
                  </a:lnTo>
                  <a:lnTo>
                    <a:pt x="0" y="473107"/>
                  </a:lnTo>
                  <a:lnTo>
                    <a:pt x="0" y="511207"/>
                  </a:lnTo>
                  <a:lnTo>
                    <a:pt x="38100" y="511207"/>
                  </a:lnTo>
                  <a:lnTo>
                    <a:pt x="161925" y="511207"/>
                  </a:lnTo>
                  <a:lnTo>
                    <a:pt x="200025" y="511207"/>
                  </a:lnTo>
                  <a:lnTo>
                    <a:pt x="200025" y="473107"/>
                  </a:lnTo>
                  <a:lnTo>
                    <a:pt x="159429" y="473107"/>
                  </a:lnTo>
                  <a:lnTo>
                    <a:pt x="128616" y="3277"/>
                  </a:lnTo>
                  <a:lnTo>
                    <a:pt x="112709"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69" name="图形 70" descr="风力涡轮机 纯色填充">
              <a:extLst>
                <a:ext uri="{FF2B5EF4-FFF2-40B4-BE49-F238E27FC236}">
                  <a16:creationId xmlns="" xmlns:a16="http://schemas.microsoft.com/office/drawing/2014/main" id="{441A9D61-4163-41FE-877B-B13C85B1B5CB}"/>
                </a:ext>
              </a:extLst>
            </p:cNvPr>
            <p:cNvSpPr/>
            <p:nvPr/>
          </p:nvSpPr>
          <p:spPr>
            <a:xfrm>
              <a:off x="10533787" y="5186310"/>
              <a:ext cx="105218" cy="253217"/>
            </a:xfrm>
            <a:custGeom>
              <a:avLst/>
              <a:gdLst>
                <a:gd name="connsiteX0" fmla="*/ 23084 w 105218"/>
                <a:gd name="connsiteY0" fmla="*/ 246855 h 253217"/>
                <a:gd name="connsiteX1" fmla="*/ 27532 w 105218"/>
                <a:gd name="connsiteY1" fmla="*/ 253217 h 253217"/>
                <a:gd name="connsiteX2" fmla="*/ 36857 w 105218"/>
                <a:gd name="connsiteY2" fmla="*/ 241864 h 253217"/>
                <a:gd name="connsiteX3" fmla="*/ 103313 w 105218"/>
                <a:gd name="connsiteY3" fmla="*/ 236149 h 253217"/>
                <a:gd name="connsiteX4" fmla="*/ 105218 w 105218"/>
                <a:gd name="connsiteY4" fmla="*/ 227881 h 253217"/>
                <a:gd name="connsiteX5" fmla="*/ 33504 w 105218"/>
                <a:gd name="connsiteY5" fmla="*/ 12016 h 253217"/>
                <a:gd name="connsiteX6" fmla="*/ 12012 w 105218"/>
                <a:gd name="connsiteY6" fmla="*/ 791 h 253217"/>
                <a:gd name="connsiteX7" fmla="*/ 119 w 105218"/>
                <a:gd name="connsiteY7" fmla="*/ 19160 h 253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218" h="253217">
                  <a:moveTo>
                    <a:pt x="23084" y="246855"/>
                  </a:moveTo>
                  <a:lnTo>
                    <a:pt x="27532" y="253217"/>
                  </a:lnTo>
                  <a:cubicBezTo>
                    <a:pt x="30111" y="249027"/>
                    <a:pt x="33248" y="245208"/>
                    <a:pt x="36857" y="241864"/>
                  </a:cubicBezTo>
                  <a:cubicBezTo>
                    <a:pt x="55214" y="225254"/>
                    <a:pt x="82391" y="222917"/>
                    <a:pt x="103313" y="236149"/>
                  </a:cubicBezTo>
                  <a:lnTo>
                    <a:pt x="105218" y="227881"/>
                  </a:lnTo>
                  <a:lnTo>
                    <a:pt x="33504" y="12016"/>
                  </a:lnTo>
                  <a:cubicBezTo>
                    <a:pt x="30669" y="2981"/>
                    <a:pt x="21047" y="-2044"/>
                    <a:pt x="12012" y="791"/>
                  </a:cubicBezTo>
                  <a:cubicBezTo>
                    <a:pt x="4148" y="3259"/>
                    <a:pt x="-848" y="10974"/>
                    <a:pt x="119" y="19160"/>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70" name="图形 70" descr="风力涡轮机 纯色填充">
              <a:extLst>
                <a:ext uri="{FF2B5EF4-FFF2-40B4-BE49-F238E27FC236}">
                  <a16:creationId xmlns="" xmlns:a16="http://schemas.microsoft.com/office/drawing/2014/main" id="{441A9D61-4163-41FE-877B-B13C85B1B5CB}"/>
                </a:ext>
              </a:extLst>
            </p:cNvPr>
            <p:cNvSpPr/>
            <p:nvPr/>
          </p:nvSpPr>
          <p:spPr>
            <a:xfrm>
              <a:off x="10633128" y="5446214"/>
              <a:ext cx="252232" cy="125876"/>
            </a:xfrm>
            <a:custGeom>
              <a:avLst/>
              <a:gdLst>
                <a:gd name="connsiteX0" fmla="*/ 241783 w 252232"/>
                <a:gd name="connsiteY0" fmla="*/ 92945 h 125876"/>
                <a:gd name="connsiteX1" fmla="*/ 35376 w 252232"/>
                <a:gd name="connsiteY1" fmla="*/ 0 h 125876"/>
                <a:gd name="connsiteX2" fmla="*/ 25156 w 252232"/>
                <a:gd name="connsiteY2" fmla="*/ 1133 h 125876"/>
                <a:gd name="connsiteX3" fmla="*/ 0 w 252232"/>
                <a:gd name="connsiteY3" fmla="*/ 72009 h 125876"/>
                <a:gd name="connsiteX4" fmla="*/ 9820 w 252232"/>
                <a:gd name="connsiteY4" fmla="*/ 79896 h 125876"/>
                <a:gd name="connsiteX5" fmla="*/ 231277 w 252232"/>
                <a:gd name="connsiteY5" fmla="*/ 125444 h 125876"/>
                <a:gd name="connsiteX6" fmla="*/ 251802 w 252232"/>
                <a:gd name="connsiteY6" fmla="*/ 112536 h 125876"/>
                <a:gd name="connsiteX7" fmla="*/ 241783 w 252232"/>
                <a:gd name="connsiteY7" fmla="*/ 92945 h 12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232" h="125876">
                  <a:moveTo>
                    <a:pt x="241783" y="92945"/>
                  </a:moveTo>
                  <a:lnTo>
                    <a:pt x="35376" y="0"/>
                  </a:lnTo>
                  <a:lnTo>
                    <a:pt x="25156" y="1133"/>
                  </a:lnTo>
                  <a:cubicBezTo>
                    <a:pt x="37257" y="27677"/>
                    <a:pt x="26128" y="59034"/>
                    <a:pt x="0" y="72009"/>
                  </a:cubicBezTo>
                  <a:lnTo>
                    <a:pt x="9820" y="79896"/>
                  </a:lnTo>
                  <a:lnTo>
                    <a:pt x="231277" y="125444"/>
                  </a:lnTo>
                  <a:cubicBezTo>
                    <a:pt x="240509" y="127547"/>
                    <a:pt x="249698" y="121769"/>
                    <a:pt x="251802" y="112536"/>
                  </a:cubicBezTo>
                  <a:cubicBezTo>
                    <a:pt x="253646" y="104441"/>
                    <a:pt x="249425" y="96188"/>
                    <a:pt x="241783" y="92945"/>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71" name="图形 70" descr="风力涡轮机 纯色填充">
              <a:extLst>
                <a:ext uri="{FF2B5EF4-FFF2-40B4-BE49-F238E27FC236}">
                  <a16:creationId xmlns="" xmlns:a16="http://schemas.microsoft.com/office/drawing/2014/main" id="{441A9D61-4163-41FE-877B-B13C85B1B5CB}"/>
                </a:ext>
              </a:extLst>
            </p:cNvPr>
            <p:cNvSpPr/>
            <p:nvPr/>
          </p:nvSpPr>
          <p:spPr>
            <a:xfrm>
              <a:off x="10388088" y="5470264"/>
              <a:ext cx="216227" cy="200719"/>
            </a:xfrm>
            <a:custGeom>
              <a:avLst/>
              <a:gdLst>
                <a:gd name="connsiteX0" fmla="*/ 216228 w 216227"/>
                <a:gd name="connsiteY0" fmla="*/ 54169 h 200719"/>
                <a:gd name="connsiteX1" fmla="*/ 164555 w 216227"/>
                <a:gd name="connsiteY1" fmla="*/ 0 h 200719"/>
                <a:gd name="connsiteX2" fmla="*/ 154077 w 216227"/>
                <a:gd name="connsiteY2" fmla="*/ 3591 h 200719"/>
                <a:gd name="connsiteX3" fmla="*/ 4468 w 216227"/>
                <a:gd name="connsiteY3" fmla="*/ 172031 h 200719"/>
                <a:gd name="connsiteX4" fmla="*/ 5602 w 216227"/>
                <a:gd name="connsiteY4" fmla="*/ 196251 h 200719"/>
                <a:gd name="connsiteX5" fmla="*/ 27328 w 216227"/>
                <a:gd name="connsiteY5" fmla="*/ 197368 h 200719"/>
                <a:gd name="connsiteX6" fmla="*/ 211732 w 216227"/>
                <a:gd name="connsiteY6" fmla="*/ 64570 h 200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227" h="200719">
                  <a:moveTo>
                    <a:pt x="216228" y="54169"/>
                  </a:moveTo>
                  <a:cubicBezTo>
                    <a:pt x="187415" y="52563"/>
                    <a:pt x="164801" y="28857"/>
                    <a:pt x="164555" y="0"/>
                  </a:cubicBezTo>
                  <a:lnTo>
                    <a:pt x="154077" y="3591"/>
                  </a:lnTo>
                  <a:lnTo>
                    <a:pt x="4468" y="172031"/>
                  </a:lnTo>
                  <a:cubicBezTo>
                    <a:pt x="-1907" y="179033"/>
                    <a:pt x="-1399" y="189876"/>
                    <a:pt x="5602" y="196251"/>
                  </a:cubicBezTo>
                  <a:cubicBezTo>
                    <a:pt x="11651" y="201759"/>
                    <a:pt x="20747" y="202226"/>
                    <a:pt x="27328" y="197368"/>
                  </a:cubicBezTo>
                  <a:lnTo>
                    <a:pt x="211732" y="6457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72" name="图形 70" descr="风力涡轮机 纯色填充">
              <a:extLst>
                <a:ext uri="{FF2B5EF4-FFF2-40B4-BE49-F238E27FC236}">
                  <a16:creationId xmlns="" xmlns:a16="http://schemas.microsoft.com/office/drawing/2014/main" id="{441A9D61-4163-41FE-877B-B13C85B1B5CB}"/>
                </a:ext>
              </a:extLst>
            </p:cNvPr>
            <p:cNvSpPr/>
            <p:nvPr/>
          </p:nvSpPr>
          <p:spPr>
            <a:xfrm>
              <a:off x="10580975" y="5442468"/>
              <a:ext cx="53549" cy="53550"/>
            </a:xfrm>
            <a:custGeom>
              <a:avLst/>
              <a:gdLst>
                <a:gd name="connsiteX0" fmla="*/ 8815 w 53549"/>
                <a:gd name="connsiteY0" fmla="*/ 6917 h 53550"/>
                <a:gd name="connsiteX1" fmla="*/ 6917 w 53549"/>
                <a:gd name="connsiteY1" fmla="*/ 44735 h 53550"/>
                <a:gd name="connsiteX2" fmla="*/ 44735 w 53549"/>
                <a:gd name="connsiteY2" fmla="*/ 46633 h 53550"/>
                <a:gd name="connsiteX3" fmla="*/ 46639 w 53549"/>
                <a:gd name="connsiteY3" fmla="*/ 8822 h 53550"/>
                <a:gd name="connsiteX4" fmla="*/ 8822 w 53549"/>
                <a:gd name="connsiteY4" fmla="*/ 6911 h 53550"/>
                <a:gd name="connsiteX5" fmla="*/ 8815 w 53549"/>
                <a:gd name="connsiteY5" fmla="*/ 6917 h 5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549" h="53550">
                  <a:moveTo>
                    <a:pt x="8815" y="6917"/>
                  </a:moveTo>
                  <a:cubicBezTo>
                    <a:pt x="-2152" y="16836"/>
                    <a:pt x="-3002" y="33767"/>
                    <a:pt x="6917" y="44735"/>
                  </a:cubicBezTo>
                  <a:cubicBezTo>
                    <a:pt x="16836" y="55702"/>
                    <a:pt x="33768" y="56552"/>
                    <a:pt x="44735" y="46633"/>
                  </a:cubicBezTo>
                  <a:cubicBezTo>
                    <a:pt x="55699" y="36716"/>
                    <a:pt x="56552" y="19790"/>
                    <a:pt x="46639" y="8822"/>
                  </a:cubicBezTo>
                  <a:cubicBezTo>
                    <a:pt x="36723" y="-2149"/>
                    <a:pt x="19793" y="-3004"/>
                    <a:pt x="8822" y="6911"/>
                  </a:cubicBezTo>
                  <a:cubicBezTo>
                    <a:pt x="8820" y="6913"/>
                    <a:pt x="8817" y="6915"/>
                    <a:pt x="8815" y="6917"/>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73" name="图形 70" descr="风力涡轮机 纯色填充">
              <a:extLst>
                <a:ext uri="{FF2B5EF4-FFF2-40B4-BE49-F238E27FC236}">
                  <a16:creationId xmlns="" xmlns:a16="http://schemas.microsoft.com/office/drawing/2014/main" id="{441A9D61-4163-41FE-877B-B13C85B1B5CB}"/>
                </a:ext>
              </a:extLst>
            </p:cNvPr>
            <p:cNvSpPr/>
            <p:nvPr/>
          </p:nvSpPr>
          <p:spPr>
            <a:xfrm>
              <a:off x="10922184" y="5448623"/>
              <a:ext cx="142875" cy="433235"/>
            </a:xfrm>
            <a:custGeom>
              <a:avLst/>
              <a:gdLst>
                <a:gd name="connsiteX0" fmla="*/ 46730 w 142875"/>
                <a:gd name="connsiteY0" fmla="*/ 0 h 433235"/>
                <a:gd name="connsiteX1" fmla="*/ 28994 w 142875"/>
                <a:gd name="connsiteY1" fmla="*/ 404660 h 433235"/>
                <a:gd name="connsiteX2" fmla="*/ 0 w 142875"/>
                <a:gd name="connsiteY2" fmla="*/ 404660 h 433235"/>
                <a:gd name="connsiteX3" fmla="*/ 0 w 142875"/>
                <a:gd name="connsiteY3" fmla="*/ 433235 h 433235"/>
                <a:gd name="connsiteX4" fmla="*/ 142875 w 142875"/>
                <a:gd name="connsiteY4" fmla="*/ 433235 h 433235"/>
                <a:gd name="connsiteX5" fmla="*/ 142875 w 142875"/>
                <a:gd name="connsiteY5" fmla="*/ 404660 h 433235"/>
                <a:gd name="connsiteX6" fmla="*/ 113890 w 142875"/>
                <a:gd name="connsiteY6" fmla="*/ 404660 h 433235"/>
                <a:gd name="connsiteX7" fmla="*/ 98555 w 142875"/>
                <a:gd name="connsiteY7" fmla="*/ 51968 h 433235"/>
                <a:gd name="connsiteX8" fmla="*/ 46730 w 142875"/>
                <a:gd name="connsiteY8" fmla="*/ 0 h 433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875" h="433235">
                  <a:moveTo>
                    <a:pt x="46730" y="0"/>
                  </a:moveTo>
                  <a:lnTo>
                    <a:pt x="28994" y="404660"/>
                  </a:lnTo>
                  <a:lnTo>
                    <a:pt x="0" y="404660"/>
                  </a:lnTo>
                  <a:lnTo>
                    <a:pt x="0" y="433235"/>
                  </a:lnTo>
                  <a:lnTo>
                    <a:pt x="142875" y="433235"/>
                  </a:lnTo>
                  <a:lnTo>
                    <a:pt x="142875" y="404660"/>
                  </a:lnTo>
                  <a:lnTo>
                    <a:pt x="113890" y="404660"/>
                  </a:lnTo>
                  <a:lnTo>
                    <a:pt x="98555" y="51968"/>
                  </a:lnTo>
                  <a:lnTo>
                    <a:pt x="46730" y="0"/>
                  </a:ln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74" name="图形 70" descr="风力涡轮机 纯色填充">
              <a:extLst>
                <a:ext uri="{FF2B5EF4-FFF2-40B4-BE49-F238E27FC236}">
                  <a16:creationId xmlns="" xmlns:a16="http://schemas.microsoft.com/office/drawing/2014/main" id="{441A9D61-4163-41FE-877B-B13C85B1B5CB}"/>
                </a:ext>
              </a:extLst>
            </p:cNvPr>
            <p:cNvSpPr/>
            <p:nvPr/>
          </p:nvSpPr>
          <p:spPr>
            <a:xfrm>
              <a:off x="10772448" y="5369775"/>
              <a:ext cx="200027" cy="71174"/>
            </a:xfrm>
            <a:custGeom>
              <a:avLst/>
              <a:gdLst>
                <a:gd name="connsiteX0" fmla="*/ 13661 w 200027"/>
                <a:gd name="connsiteY0" fmla="*/ 71171 h 71174"/>
                <a:gd name="connsiteX1" fmla="*/ 189693 w 200027"/>
                <a:gd name="connsiteY1" fmla="*/ 64065 h 71174"/>
                <a:gd name="connsiteX2" fmla="*/ 200027 w 200027"/>
                <a:gd name="connsiteY2" fmla="*/ 57302 h 71174"/>
                <a:gd name="connsiteX3" fmla="*/ 190222 w 200027"/>
                <a:gd name="connsiteY3" fmla="*/ 4827 h 71174"/>
                <a:gd name="connsiteX4" fmla="*/ 191064 w 200027"/>
                <a:gd name="connsiteY4" fmla="*/ 3648 h 71174"/>
                <a:gd name="connsiteX5" fmla="*/ 191369 w 200027"/>
                <a:gd name="connsiteY5" fmla="*/ 3315 h 71174"/>
                <a:gd name="connsiteX6" fmla="*/ 178491 w 200027"/>
                <a:gd name="connsiteY6" fmla="*/ 0 h 71174"/>
                <a:gd name="connsiteX7" fmla="*/ 9718 w 200027"/>
                <a:gd name="connsiteY7" fmla="*/ 45006 h 71174"/>
                <a:gd name="connsiteX8" fmla="*/ 504 w 200027"/>
                <a:gd name="connsiteY8" fmla="*/ 61460 h 71174"/>
                <a:gd name="connsiteX9" fmla="*/ 13661 w 200027"/>
                <a:gd name="connsiteY9" fmla="*/ 71171 h 71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027" h="71174">
                  <a:moveTo>
                    <a:pt x="13661" y="71171"/>
                  </a:moveTo>
                  <a:lnTo>
                    <a:pt x="189693" y="64065"/>
                  </a:lnTo>
                  <a:lnTo>
                    <a:pt x="200027" y="57302"/>
                  </a:lnTo>
                  <a:cubicBezTo>
                    <a:pt x="182829" y="45519"/>
                    <a:pt x="178440" y="22026"/>
                    <a:pt x="190222" y="4827"/>
                  </a:cubicBezTo>
                  <a:cubicBezTo>
                    <a:pt x="190496" y="4429"/>
                    <a:pt x="190777" y="4036"/>
                    <a:pt x="191064" y="3648"/>
                  </a:cubicBezTo>
                  <a:cubicBezTo>
                    <a:pt x="191150" y="3534"/>
                    <a:pt x="191274" y="3439"/>
                    <a:pt x="191369" y="3315"/>
                  </a:cubicBezTo>
                  <a:lnTo>
                    <a:pt x="178491" y="0"/>
                  </a:lnTo>
                  <a:lnTo>
                    <a:pt x="9718" y="45006"/>
                  </a:lnTo>
                  <a:cubicBezTo>
                    <a:pt x="2629" y="47005"/>
                    <a:pt x="-1495" y="54373"/>
                    <a:pt x="504" y="61460"/>
                  </a:cubicBezTo>
                  <a:cubicBezTo>
                    <a:pt x="2158" y="67322"/>
                    <a:pt x="7573" y="71318"/>
                    <a:pt x="13661" y="71171"/>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75" name="图形 70" descr="风力涡轮机 纯色填充">
              <a:extLst>
                <a:ext uri="{FF2B5EF4-FFF2-40B4-BE49-F238E27FC236}">
                  <a16:creationId xmlns="" xmlns:a16="http://schemas.microsoft.com/office/drawing/2014/main" id="{441A9D61-4163-41FE-877B-B13C85B1B5CB}"/>
                </a:ext>
              </a:extLst>
            </p:cNvPr>
            <p:cNvSpPr/>
            <p:nvPr/>
          </p:nvSpPr>
          <p:spPr>
            <a:xfrm>
              <a:off x="10977838" y="5185643"/>
              <a:ext cx="107511" cy="196095"/>
            </a:xfrm>
            <a:custGeom>
              <a:avLst/>
              <a:gdLst>
                <a:gd name="connsiteX0" fmla="*/ 10668 w 107511"/>
                <a:gd name="connsiteY0" fmla="*/ 172712 h 196095"/>
                <a:gd name="connsiteX1" fmla="*/ 16383 w 107511"/>
                <a:gd name="connsiteY1" fmla="*/ 172283 h 196095"/>
                <a:gd name="connsiteX2" fmla="*/ 51530 w 107511"/>
                <a:gd name="connsiteY2" fmla="*/ 196096 h 196095"/>
                <a:gd name="connsiteX3" fmla="*/ 61227 w 107511"/>
                <a:gd name="connsiteY3" fmla="*/ 186847 h 196095"/>
                <a:gd name="connsiteX4" fmla="*/ 107099 w 107511"/>
                <a:gd name="connsiteY4" fmla="*/ 16616 h 196095"/>
                <a:gd name="connsiteX5" fmla="*/ 97454 w 107511"/>
                <a:gd name="connsiteY5" fmla="*/ 411 h 196095"/>
                <a:gd name="connsiteX6" fmla="*/ 82458 w 107511"/>
                <a:gd name="connsiteY6" fmla="*/ 6968 h 196095"/>
                <a:gd name="connsiteX7" fmla="*/ 0 w 107511"/>
                <a:gd name="connsiteY7" fmla="*/ 164073 h 196095"/>
                <a:gd name="connsiteX8" fmla="*/ 314 w 107511"/>
                <a:gd name="connsiteY8" fmla="*/ 176017 h 196095"/>
                <a:gd name="connsiteX9" fmla="*/ 10668 w 107511"/>
                <a:gd name="connsiteY9" fmla="*/ 172712 h 196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511" h="196095">
                  <a:moveTo>
                    <a:pt x="10668" y="172712"/>
                  </a:moveTo>
                  <a:cubicBezTo>
                    <a:pt x="12560" y="172424"/>
                    <a:pt x="14470" y="172282"/>
                    <a:pt x="16383" y="172283"/>
                  </a:cubicBezTo>
                  <a:cubicBezTo>
                    <a:pt x="31832" y="172397"/>
                    <a:pt x="45696" y="181790"/>
                    <a:pt x="51530" y="196096"/>
                  </a:cubicBezTo>
                  <a:lnTo>
                    <a:pt x="61227" y="186847"/>
                  </a:lnTo>
                  <a:lnTo>
                    <a:pt x="107099" y="16616"/>
                  </a:lnTo>
                  <a:cubicBezTo>
                    <a:pt x="108911" y="9478"/>
                    <a:pt x="104592" y="2223"/>
                    <a:pt x="97454" y="411"/>
                  </a:cubicBezTo>
                  <a:cubicBezTo>
                    <a:pt x="91544" y="-1089"/>
                    <a:pt x="85370" y="1611"/>
                    <a:pt x="82458" y="6968"/>
                  </a:cubicBezTo>
                  <a:lnTo>
                    <a:pt x="0" y="164073"/>
                  </a:lnTo>
                  <a:lnTo>
                    <a:pt x="314" y="176017"/>
                  </a:lnTo>
                  <a:cubicBezTo>
                    <a:pt x="3588" y="174423"/>
                    <a:pt x="7075" y="173309"/>
                    <a:pt x="10668" y="172712"/>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76" name="图形 70" descr="风力涡轮机 纯色填充">
              <a:extLst>
                <a:ext uri="{FF2B5EF4-FFF2-40B4-BE49-F238E27FC236}">
                  <a16:creationId xmlns="" xmlns:a16="http://schemas.microsoft.com/office/drawing/2014/main" id="{441A9D61-4163-41FE-877B-B13C85B1B5CB}"/>
                </a:ext>
              </a:extLst>
            </p:cNvPr>
            <p:cNvSpPr/>
            <p:nvPr/>
          </p:nvSpPr>
          <p:spPr>
            <a:xfrm>
              <a:off x="10989735" y="5399465"/>
              <a:ext cx="150403" cy="174846"/>
            </a:xfrm>
            <a:custGeom>
              <a:avLst/>
              <a:gdLst>
                <a:gd name="connsiteX0" fmla="*/ 148552 w 150403"/>
                <a:gd name="connsiteY0" fmla="*/ 154734 h 174846"/>
                <a:gd name="connsiteX1" fmla="*/ 54740 w 150403"/>
                <a:gd name="connsiteY1" fmla="*/ 6401 h 174846"/>
                <a:gd name="connsiteX2" fmla="*/ 42358 w 150403"/>
                <a:gd name="connsiteY2" fmla="*/ 0 h 174846"/>
                <a:gd name="connsiteX3" fmla="*/ 10239 w 150403"/>
                <a:gd name="connsiteY3" fmla="*/ 34233 h 174846"/>
                <a:gd name="connsiteX4" fmla="*/ 4524 w 150403"/>
                <a:gd name="connsiteY4" fmla="*/ 34661 h 174846"/>
                <a:gd name="connsiteX5" fmla="*/ 0 w 150403"/>
                <a:gd name="connsiteY5" fmla="*/ 34242 h 174846"/>
                <a:gd name="connsiteX6" fmla="*/ 4143 w 150403"/>
                <a:gd name="connsiteY6" fmla="*/ 47149 h 174846"/>
                <a:gd name="connsiteX7" fmla="*/ 127968 w 150403"/>
                <a:gd name="connsiteY7" fmla="*/ 171260 h 174846"/>
                <a:gd name="connsiteX8" fmla="*/ 146815 w 150403"/>
                <a:gd name="connsiteY8" fmla="*/ 170612 h 174846"/>
                <a:gd name="connsiteX9" fmla="*/ 148552 w 150403"/>
                <a:gd name="connsiteY9" fmla="*/ 154734 h 174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403" h="174846">
                  <a:moveTo>
                    <a:pt x="148552" y="154734"/>
                  </a:moveTo>
                  <a:lnTo>
                    <a:pt x="54740" y="6401"/>
                  </a:lnTo>
                  <a:lnTo>
                    <a:pt x="42358" y="0"/>
                  </a:lnTo>
                  <a:cubicBezTo>
                    <a:pt x="40894" y="17482"/>
                    <a:pt x="27593" y="31659"/>
                    <a:pt x="10239" y="34233"/>
                  </a:cubicBezTo>
                  <a:cubicBezTo>
                    <a:pt x="8348" y="34515"/>
                    <a:pt x="6437" y="34659"/>
                    <a:pt x="4524" y="34661"/>
                  </a:cubicBezTo>
                  <a:cubicBezTo>
                    <a:pt x="3009" y="34614"/>
                    <a:pt x="1498" y="34474"/>
                    <a:pt x="0" y="34242"/>
                  </a:cubicBezTo>
                  <a:lnTo>
                    <a:pt x="4143" y="47149"/>
                  </a:lnTo>
                  <a:lnTo>
                    <a:pt x="127968" y="171260"/>
                  </a:lnTo>
                  <a:cubicBezTo>
                    <a:pt x="133352" y="176285"/>
                    <a:pt x="141790" y="175995"/>
                    <a:pt x="146815" y="170612"/>
                  </a:cubicBezTo>
                  <a:cubicBezTo>
                    <a:pt x="150851" y="166289"/>
                    <a:pt x="151557" y="159826"/>
                    <a:pt x="148552" y="154734"/>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77" name="图形 70" descr="风力涡轮机 纯色填充">
              <a:extLst>
                <a:ext uri="{FF2B5EF4-FFF2-40B4-BE49-F238E27FC236}">
                  <a16:creationId xmlns="" xmlns:a16="http://schemas.microsoft.com/office/drawing/2014/main" id="{441A9D61-4163-41FE-877B-B13C85B1B5CB}"/>
                </a:ext>
              </a:extLst>
            </p:cNvPr>
            <p:cNvSpPr/>
            <p:nvPr/>
          </p:nvSpPr>
          <p:spPr>
            <a:xfrm>
              <a:off x="10975163" y="5376969"/>
              <a:ext cx="38105" cy="38105"/>
            </a:xfrm>
            <a:custGeom>
              <a:avLst/>
              <a:gdLst>
                <a:gd name="connsiteX0" fmla="*/ 21906 w 38105"/>
                <a:gd name="connsiteY0" fmla="*/ 37888 h 38105"/>
                <a:gd name="connsiteX1" fmla="*/ 37888 w 38105"/>
                <a:gd name="connsiteY1" fmla="*/ 16199 h 38105"/>
                <a:gd name="connsiteX2" fmla="*/ 16199 w 38105"/>
                <a:gd name="connsiteY2" fmla="*/ 217 h 38105"/>
                <a:gd name="connsiteX3" fmla="*/ 217 w 38105"/>
                <a:gd name="connsiteY3" fmla="*/ 21905 h 38105"/>
                <a:gd name="connsiteX4" fmla="*/ 21905 w 38105"/>
                <a:gd name="connsiteY4" fmla="*/ 37888 h 38105"/>
                <a:gd name="connsiteX5" fmla="*/ 21906 w 38105"/>
                <a:gd name="connsiteY5" fmla="*/ 37888 h 38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5" h="38105">
                  <a:moveTo>
                    <a:pt x="21906" y="37888"/>
                  </a:moveTo>
                  <a:cubicBezTo>
                    <a:pt x="32308" y="36312"/>
                    <a:pt x="39463" y="26602"/>
                    <a:pt x="37888" y="16199"/>
                  </a:cubicBezTo>
                  <a:cubicBezTo>
                    <a:pt x="36312" y="5797"/>
                    <a:pt x="26602" y="-1358"/>
                    <a:pt x="16199" y="217"/>
                  </a:cubicBezTo>
                  <a:cubicBezTo>
                    <a:pt x="5797" y="1793"/>
                    <a:pt x="-1358" y="11503"/>
                    <a:pt x="217" y="21905"/>
                  </a:cubicBezTo>
                  <a:cubicBezTo>
                    <a:pt x="1793" y="32307"/>
                    <a:pt x="11503" y="39463"/>
                    <a:pt x="21905" y="37888"/>
                  </a:cubicBezTo>
                  <a:cubicBezTo>
                    <a:pt x="21905" y="37888"/>
                    <a:pt x="21906" y="37888"/>
                    <a:pt x="21906" y="37888"/>
                  </a:cubicBezTo>
                  <a:close/>
                </a:path>
              </a:pathLst>
            </a:custGeom>
            <a:noFill/>
            <a:ln w="15875" cap="flat">
              <a:solidFill>
                <a:schemeClr val="accent1"/>
              </a:solidFill>
              <a:prstDash val="solid"/>
              <a:miter/>
            </a:ln>
          </p:spPr>
          <p:txBody>
            <a:bodyPr rtlCol="0" anchor="ctr"/>
            <a:lstStyle/>
            <a:p>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Tree>
    <p:extLst>
      <p:ext uri="{BB962C8B-B14F-4D97-AF65-F5344CB8AC3E}">
        <p14:creationId xmlns:p14="http://schemas.microsoft.com/office/powerpoint/2010/main" val="30186234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022E2FB4-0B74-4B49-B870-54EE0CA56F43}"/>
              </a:ext>
            </a:extLst>
          </p:cNvPr>
          <p:cNvSpPr/>
          <p:nvPr/>
        </p:nvSpPr>
        <p:spPr>
          <a:xfrm>
            <a:off x="440603" y="759873"/>
            <a:ext cx="1713931" cy="369332"/>
          </a:xfrm>
          <a:prstGeom prst="rect">
            <a:avLst/>
          </a:prstGeom>
        </p:spPr>
        <p:txBody>
          <a:bodyPr wrap="none">
            <a:spAutoFit/>
          </a:bodyPr>
          <a:lstStyle/>
          <a:p>
            <a:pPr defTabSz="609585"/>
            <a:r>
              <a:rPr lang="zh-CN" altLang="en-US" sz="1800" dirty="0">
                <a:solidFill>
                  <a:schemeClr val="accent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rPr>
              <a:t>模板使用技巧</a:t>
            </a:r>
            <a:r>
              <a:rPr lang="en-US" altLang="zh-CN" sz="1800" dirty="0">
                <a:solidFill>
                  <a:schemeClr val="accent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rPr>
              <a:t> 1</a:t>
            </a:r>
            <a:endParaRPr lang="zh-CN" altLang="en-US" sz="1800" dirty="0">
              <a:solidFill>
                <a:schemeClr val="accent1"/>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p:txBody>
      </p:sp>
      <p:sp>
        <p:nvSpPr>
          <p:cNvPr id="7" name="矩形 6">
            <a:extLst>
              <a:ext uri="{FF2B5EF4-FFF2-40B4-BE49-F238E27FC236}">
                <a16:creationId xmlns="" xmlns:a16="http://schemas.microsoft.com/office/drawing/2014/main" id="{4CA0296C-822E-1440-B2D9-5FA250B49272}"/>
              </a:ext>
            </a:extLst>
          </p:cNvPr>
          <p:cNvSpPr/>
          <p:nvPr/>
        </p:nvSpPr>
        <p:spPr>
          <a:xfrm>
            <a:off x="440603" y="182445"/>
            <a:ext cx="825867" cy="246221"/>
          </a:xfrm>
          <a:prstGeom prst="rect">
            <a:avLst/>
          </a:prstGeom>
        </p:spPr>
        <p:txBody>
          <a:bodyPr wrap="none">
            <a:spAutoFit/>
          </a:bodyPr>
          <a:lstStyle/>
          <a:p>
            <a:pPr defTabSz="609585"/>
            <a:r>
              <a:rPr kumimoji="1" lang="en-US" altLang="zh-CN" sz="1000" dirty="0" err="1">
                <a:solidFill>
                  <a:schemeClr val="tx1">
                    <a:lumMod val="75000"/>
                    <a:lumOff val="25000"/>
                  </a:schemeClr>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rPr>
              <a:t>OfficePLUS</a:t>
            </a:r>
            <a:endParaRPr lang="zh-CN" altLang="en-US" sz="1000" dirty="0">
              <a:solidFill>
                <a:schemeClr val="tx1">
                  <a:lumMod val="75000"/>
                  <a:lumOff val="25000"/>
                </a:schemeClr>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p:txBody>
      </p:sp>
      <p:sp>
        <p:nvSpPr>
          <p:cNvPr id="9" name="文本框 8">
            <a:extLst>
              <a:ext uri="{FF2B5EF4-FFF2-40B4-BE49-F238E27FC236}">
                <a16:creationId xmlns="" xmlns:a16="http://schemas.microsoft.com/office/drawing/2014/main" id="{9399816B-8BA0-B94C-90F1-EC4F5DAA5EE3}"/>
              </a:ext>
            </a:extLst>
          </p:cNvPr>
          <p:cNvSpPr txBox="1"/>
          <p:nvPr/>
        </p:nvSpPr>
        <p:spPr>
          <a:xfrm>
            <a:off x="431800" y="1174234"/>
            <a:ext cx="3467616" cy="584775"/>
          </a:xfrm>
          <a:prstGeom prst="rect">
            <a:avLst/>
          </a:prstGeom>
          <a:noFill/>
        </p:spPr>
        <p:txBody>
          <a:bodyPr wrap="none" rtlCol="0">
            <a:spAutoFit/>
          </a:bodyPr>
          <a:lstStyle/>
          <a:p>
            <a:r>
              <a:rPr lang="zh-CN" altLang="en-US" sz="3200" b="1"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一键调整模板颜色</a:t>
            </a:r>
            <a:endParaRPr lang="en-US" sz="3200" b="1"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pic>
        <p:nvPicPr>
          <p:cNvPr id="11" name="图片 10">
            <a:extLst>
              <a:ext uri="{FF2B5EF4-FFF2-40B4-BE49-F238E27FC236}">
                <a16:creationId xmlns="" xmlns:a16="http://schemas.microsoft.com/office/drawing/2014/main" id="{5CE73290-B3C0-7047-A7D0-D4B0582955E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13" name="图片 12">
            <a:extLst>
              <a:ext uri="{FF2B5EF4-FFF2-40B4-BE49-F238E27FC236}">
                <a16:creationId xmlns="" xmlns:a16="http://schemas.microsoft.com/office/drawing/2014/main" id="{EC0CA98B-E3A4-0448-B481-475F0E82E52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64300" y="2138895"/>
            <a:ext cx="5295900" cy="3847022"/>
          </a:xfrm>
          <a:prstGeom prst="rect">
            <a:avLst/>
          </a:prstGeom>
          <a:ln>
            <a:solidFill>
              <a:schemeClr val="bg1">
                <a:lumMod val="65000"/>
              </a:schemeClr>
            </a:solidFill>
          </a:ln>
        </p:spPr>
      </p:pic>
      <p:sp>
        <p:nvSpPr>
          <p:cNvPr id="15" name="文本框 14">
            <a:extLst>
              <a:ext uri="{FF2B5EF4-FFF2-40B4-BE49-F238E27FC236}">
                <a16:creationId xmlns="" xmlns:a16="http://schemas.microsoft.com/office/drawing/2014/main" id="{F742B70C-BC30-F14D-BE1F-C3B71A9F4639}"/>
              </a:ext>
            </a:extLst>
          </p:cNvPr>
          <p:cNvSpPr txBox="1"/>
          <p:nvPr/>
        </p:nvSpPr>
        <p:spPr>
          <a:xfrm>
            <a:off x="333477" y="6061002"/>
            <a:ext cx="3183885" cy="276999"/>
          </a:xfrm>
          <a:prstGeom prst="rect">
            <a:avLst/>
          </a:prstGeom>
          <a:noFill/>
        </p:spPr>
        <p:txBody>
          <a:bodyPr wrap="none" rtlCol="0">
            <a:spAutoFit/>
          </a:bodyPr>
          <a:lstStyle/>
          <a:p>
            <a:r>
              <a:rPr lang="en-US" sz="1200" spc="150">
                <a:latin typeface="微软雅黑 Light" panose="020B0502040204020203" pitchFamily="34" charset="-122"/>
                <a:ea typeface="微软雅黑" panose="020B0503020204020204" pitchFamily="34" charset="-122"/>
                <a:sym typeface="微软雅黑 Light" panose="020B0502040204020203" pitchFamily="34" charset="-122"/>
              </a:rPr>
              <a:t>1.</a:t>
            </a:r>
            <a:r>
              <a:rPr lang="zh-CN" altLang="en-US" sz="1200" spc="150">
                <a:latin typeface="微软雅黑 Light" panose="020B0502040204020203" pitchFamily="34" charset="-122"/>
                <a:ea typeface="微软雅黑" panose="020B0503020204020204" pitchFamily="34" charset="-122"/>
                <a:sym typeface="微软雅黑 Light" panose="020B0502040204020203" pitchFamily="34" charset="-122"/>
              </a:rPr>
              <a:t> 选择“设计”</a:t>
            </a:r>
            <a:r>
              <a:rPr lang="en-US" altLang="zh-CN" sz="1200" spc="150">
                <a:latin typeface="微软雅黑 Light" panose="020B0502040204020203" pitchFamily="34" charset="-122"/>
                <a:ea typeface="微软雅黑" panose="020B0503020204020204" pitchFamily="34" charset="-122"/>
                <a:sym typeface="微软雅黑 Light" panose="020B0502040204020203" pitchFamily="34" charset="-122"/>
              </a:rPr>
              <a:t>-</a:t>
            </a:r>
            <a:r>
              <a:rPr lang="zh-CN" altLang="en-US" sz="1200" spc="150">
                <a:latin typeface="微软雅黑 Light" panose="020B0502040204020203" pitchFamily="34" charset="-122"/>
                <a:ea typeface="微软雅黑" panose="020B0503020204020204" pitchFamily="34" charset="-122"/>
                <a:sym typeface="微软雅黑 Light" panose="020B0502040204020203" pitchFamily="34" charset="-122"/>
              </a:rPr>
              <a:t>“变体”</a:t>
            </a:r>
            <a:r>
              <a:rPr lang="en-US" altLang="zh-CN" sz="1200" spc="150">
                <a:latin typeface="微软雅黑 Light" panose="020B0502040204020203" pitchFamily="34" charset="-122"/>
                <a:ea typeface="微软雅黑" panose="020B0503020204020204" pitchFamily="34" charset="-122"/>
                <a:sym typeface="微软雅黑 Light" panose="020B0502040204020203" pitchFamily="34" charset="-122"/>
              </a:rPr>
              <a:t>-</a:t>
            </a:r>
            <a:r>
              <a:rPr lang="zh-CN" altLang="en-US" sz="1200" spc="150">
                <a:latin typeface="微软雅黑 Light" panose="020B0502040204020203" pitchFamily="34" charset="-122"/>
                <a:ea typeface="微软雅黑" panose="020B0503020204020204" pitchFamily="34" charset="-122"/>
                <a:sym typeface="微软雅黑 Light" panose="020B0502040204020203" pitchFamily="34" charset="-122"/>
              </a:rPr>
              <a:t>“颜色”；</a:t>
            </a:r>
            <a:endParaRPr lang="en-US" sz="1200" spc="150">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7" name="文本框 16">
            <a:extLst>
              <a:ext uri="{FF2B5EF4-FFF2-40B4-BE49-F238E27FC236}">
                <a16:creationId xmlns="" xmlns:a16="http://schemas.microsoft.com/office/drawing/2014/main" id="{E481473D-39EC-EB42-9906-2FB4133A54F8}"/>
              </a:ext>
            </a:extLst>
          </p:cNvPr>
          <p:cNvSpPr txBox="1"/>
          <p:nvPr/>
        </p:nvSpPr>
        <p:spPr>
          <a:xfrm>
            <a:off x="6360651" y="6061002"/>
            <a:ext cx="4562467" cy="276999"/>
          </a:xfrm>
          <a:prstGeom prst="rect">
            <a:avLst/>
          </a:prstGeom>
          <a:noFill/>
        </p:spPr>
        <p:txBody>
          <a:bodyPr wrap="none" rtlCol="0">
            <a:spAutoFit/>
          </a:bodyPr>
          <a:lstStyle/>
          <a:p>
            <a:r>
              <a:rPr lang="en-US" sz="1200" spc="150">
                <a:latin typeface="微软雅黑 Light" panose="020B0502040204020203" pitchFamily="34" charset="-122"/>
                <a:ea typeface="微软雅黑" panose="020B0503020204020204" pitchFamily="34" charset="-122"/>
                <a:sym typeface="微软雅黑 Light" panose="020B0502040204020203" pitchFamily="34" charset="-122"/>
              </a:rPr>
              <a:t>2.</a:t>
            </a:r>
            <a:r>
              <a:rPr lang="zh-CN" altLang="en-US" sz="1200" spc="150">
                <a:latin typeface="微软雅黑 Light" panose="020B0502040204020203" pitchFamily="34" charset="-122"/>
                <a:ea typeface="微软雅黑" panose="020B0503020204020204" pitchFamily="34" charset="-122"/>
                <a:sym typeface="微软雅黑 Light" panose="020B0502040204020203" pitchFamily="34" charset="-122"/>
              </a:rPr>
              <a:t> 选择你喜欢的颜色搭配，模板一秒调整为你选颜色。</a:t>
            </a:r>
            <a:endParaRPr lang="en-US" sz="1200" spc="150">
              <a:latin typeface="微软雅黑 Light" panose="020B0502040204020203" pitchFamily="34" charset="-122"/>
              <a:ea typeface="微软雅黑" panose="020B0503020204020204" pitchFamily="34" charset="-122"/>
              <a:sym typeface="微软雅黑 Light" panose="020B0502040204020203" pitchFamily="34" charset="-122"/>
            </a:endParaRPr>
          </a:p>
        </p:txBody>
      </p:sp>
      <p:pic>
        <p:nvPicPr>
          <p:cNvPr id="19" name="图片 18">
            <a:extLst>
              <a:ext uri="{FF2B5EF4-FFF2-40B4-BE49-F238E27FC236}">
                <a16:creationId xmlns="" xmlns:a16="http://schemas.microsoft.com/office/drawing/2014/main" id="{58643938-3CED-BB4F-851B-BD0D9C7F39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21" name="图片 20">
            <a:extLst>
              <a:ext uri="{FF2B5EF4-FFF2-40B4-BE49-F238E27FC236}">
                <a16:creationId xmlns="" xmlns:a16="http://schemas.microsoft.com/office/drawing/2014/main" id="{9B58815C-763D-1C4D-B439-5A906986629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20611324"/>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 xmlns:a16="http://schemas.microsoft.com/office/drawing/2014/main" id="{78484633-2C58-4FEB-85DD-8318AA8BD175}"/>
              </a:ext>
            </a:extLst>
          </p:cNvPr>
          <p:cNvSpPr>
            <a:spLocks noGrp="1"/>
          </p:cNvSpPr>
          <p:nvPr>
            <p:ph type="body" sz="quarter" idx="15"/>
          </p:nvPr>
        </p:nvSpPr>
        <p:spPr/>
        <p:txBody>
          <a:bodyPr/>
          <a:lstStyle/>
          <a:p>
            <a:r>
              <a:rPr lang="en-US" altLang="zh-CN" dirty="0">
                <a:sym typeface="微软雅黑 Light" panose="020B0502040204020203" pitchFamily="34" charset="-122"/>
              </a:rPr>
              <a:t>01</a:t>
            </a:r>
            <a:endParaRPr lang="zh-CN" altLang="en-US" dirty="0">
              <a:sym typeface="微软雅黑 Light" panose="020B0502040204020203" pitchFamily="34" charset="-122"/>
            </a:endParaRPr>
          </a:p>
        </p:txBody>
      </p:sp>
      <p:sp>
        <p:nvSpPr>
          <p:cNvPr id="7" name="标题 6">
            <a:extLst>
              <a:ext uri="{FF2B5EF4-FFF2-40B4-BE49-F238E27FC236}">
                <a16:creationId xmlns="" xmlns:a16="http://schemas.microsoft.com/office/drawing/2014/main" id="{27424490-0EEC-4A1A-B090-B8709B78D292}"/>
              </a:ext>
            </a:extLst>
          </p:cNvPr>
          <p:cNvSpPr>
            <a:spLocks noGrp="1"/>
          </p:cNvSpPr>
          <p:nvPr>
            <p:ph type="title"/>
          </p:nvPr>
        </p:nvSpPr>
        <p:spPr>
          <a:xfrm>
            <a:off x="7231777" y="2735012"/>
            <a:ext cx="2769989" cy="747897"/>
          </a:xfrm>
        </p:spPr>
        <p:txBody>
          <a:bodyPr/>
          <a:lstStyle/>
          <a:p>
            <a:r>
              <a:rPr lang="zh-CN" altLang="en-US" dirty="0">
                <a:ea typeface="微软雅黑" panose="020B0503020204020204" pitchFamily="34" charset="-122"/>
                <a:sym typeface="微软雅黑 Light" panose="020B0502040204020203" pitchFamily="34" charset="-122"/>
              </a:rPr>
              <a:t>项目概述</a:t>
            </a:r>
          </a:p>
        </p:txBody>
      </p:sp>
      <p:sp>
        <p:nvSpPr>
          <p:cNvPr id="8" name="文本占位符 7">
            <a:extLst>
              <a:ext uri="{FF2B5EF4-FFF2-40B4-BE49-F238E27FC236}">
                <a16:creationId xmlns="" xmlns:a16="http://schemas.microsoft.com/office/drawing/2014/main" id="{4A3BF5F4-01D7-4922-88FD-6422601D2B90}"/>
              </a:ext>
            </a:extLst>
          </p:cNvPr>
          <p:cNvSpPr>
            <a:spLocks noGrp="1"/>
          </p:cNvSpPr>
          <p:nvPr>
            <p:ph type="body" sz="quarter" idx="16"/>
          </p:nvPr>
        </p:nvSpPr>
        <p:spPr>
          <a:xfrm>
            <a:off x="7594985" y="3702441"/>
            <a:ext cx="2043573" cy="249299"/>
          </a:xfrm>
        </p:spPr>
        <p:txBody>
          <a:bodyPr/>
          <a:lstStyle/>
          <a:p>
            <a:r>
              <a:rPr lang="en-US" altLang="zh-CN" dirty="0">
                <a:latin typeface="微软雅黑 Light" panose="020B0502040204020203" pitchFamily="34" charset="-122"/>
                <a:ea typeface="微软雅黑" panose="020B0503020204020204" pitchFamily="34" charset="-122"/>
                <a:sym typeface="微软雅黑 Light" panose="020B0502040204020203" pitchFamily="34" charset="-122"/>
              </a:rPr>
              <a:t>Project Introduction</a:t>
            </a:r>
            <a:endParaRPr lang="zh-CN" altLang="en-US" dirty="0">
              <a:latin typeface="微软雅黑 Light" panose="020B0502040204020203" pitchFamily="34" charset="-122"/>
              <a:ea typeface="微软雅黑" panose="020B0503020204020204" pitchFamily="34" charset="-122"/>
              <a:sym typeface="微软雅黑 Light" panose="020B0502040204020203" pitchFamily="34" charset="-122"/>
            </a:endParaRPr>
          </a:p>
        </p:txBody>
      </p:sp>
    </p:spTree>
    <p:extLst>
      <p:ext uri="{BB962C8B-B14F-4D97-AF65-F5344CB8AC3E}">
        <p14:creationId xmlns:p14="http://schemas.microsoft.com/office/powerpoint/2010/main" val="41326554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789E2549-A20B-4942-842D-0D9EB53DC805}"/>
              </a:ext>
            </a:extLst>
          </p:cNvPr>
          <p:cNvSpPr/>
          <p:nvPr/>
        </p:nvSpPr>
        <p:spPr>
          <a:xfrm>
            <a:off x="440603" y="759873"/>
            <a:ext cx="1773242" cy="369332"/>
          </a:xfrm>
          <a:prstGeom prst="rect">
            <a:avLst/>
          </a:prstGeom>
        </p:spPr>
        <p:txBody>
          <a:bodyPr wrap="none">
            <a:spAutoFit/>
          </a:bodyPr>
          <a:lstStyle/>
          <a:p>
            <a:pPr defTabSz="609585"/>
            <a:r>
              <a:rPr lang="zh-CN" altLang="en-US" sz="1800" dirty="0">
                <a:solidFill>
                  <a:schemeClr val="accent1"/>
                </a:solidFill>
                <a:latin typeface="+mj-ea"/>
                <a:ea typeface="+mj-ea"/>
                <a:cs typeface="Segoe UI Light"/>
                <a:sym typeface="微软雅黑 Light" panose="020B0502040204020203" pitchFamily="34" charset="-122"/>
              </a:rPr>
              <a:t>模板使用技巧</a:t>
            </a:r>
            <a:r>
              <a:rPr lang="en-US" altLang="zh-CN" sz="1800" dirty="0">
                <a:solidFill>
                  <a:schemeClr val="accent1"/>
                </a:solidFill>
                <a:latin typeface="+mj-ea"/>
                <a:ea typeface="+mj-ea"/>
                <a:cs typeface="Segoe UI Light"/>
                <a:sym typeface="微软雅黑 Light" panose="020B0502040204020203" pitchFamily="34" charset="-122"/>
              </a:rPr>
              <a:t> 2</a:t>
            </a:r>
            <a:endParaRPr lang="zh-CN" altLang="en-US" sz="1800" dirty="0">
              <a:solidFill>
                <a:schemeClr val="accent1"/>
              </a:solidFill>
              <a:latin typeface="+mj-ea"/>
              <a:ea typeface="+mj-ea"/>
              <a:cs typeface="Segoe UI Light"/>
              <a:sym typeface="微软雅黑 Light" panose="020B0502040204020203" pitchFamily="34" charset="-122"/>
            </a:endParaRPr>
          </a:p>
        </p:txBody>
      </p:sp>
      <p:sp>
        <p:nvSpPr>
          <p:cNvPr id="5" name="矩形 4">
            <a:extLst>
              <a:ext uri="{FF2B5EF4-FFF2-40B4-BE49-F238E27FC236}">
                <a16:creationId xmlns="" xmlns:a16="http://schemas.microsoft.com/office/drawing/2014/main" id="{12BB9002-BE8D-4E4D-80C6-336B78F997D6}"/>
              </a:ext>
            </a:extLst>
          </p:cNvPr>
          <p:cNvSpPr/>
          <p:nvPr/>
        </p:nvSpPr>
        <p:spPr>
          <a:xfrm>
            <a:off x="440603" y="182445"/>
            <a:ext cx="82586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rPr>
              <a:t>OfficePLUS</a:t>
            </a:r>
            <a:endParaRPr lang="zh-CN" altLang="en-US" sz="1000">
              <a:solidFill>
                <a:schemeClr val="tx1">
                  <a:lumMod val="75000"/>
                  <a:lumOff val="25000"/>
                </a:schemeClr>
              </a:solidFill>
              <a:latin typeface="微软雅黑 Light" panose="020B0502040204020203" pitchFamily="34" charset="-122"/>
              <a:ea typeface="微软雅黑" panose="020B0503020204020204" pitchFamily="34" charset="-122"/>
              <a:cs typeface="Segoe UI Light"/>
              <a:sym typeface="微软雅黑 Light" panose="020B0502040204020203" pitchFamily="34" charset="-122"/>
            </a:endParaRPr>
          </a:p>
        </p:txBody>
      </p:sp>
      <p:pic>
        <p:nvPicPr>
          <p:cNvPr id="7" name="图片 6">
            <a:extLst>
              <a:ext uri="{FF2B5EF4-FFF2-40B4-BE49-F238E27FC236}">
                <a16:creationId xmlns="" xmlns:a16="http://schemas.microsoft.com/office/drawing/2014/main" id="{0DD1FDF9-0D1D-5743-A71A-CDCB87784F6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9" name="图片 8">
            <a:extLst>
              <a:ext uri="{FF2B5EF4-FFF2-40B4-BE49-F238E27FC236}">
                <a16:creationId xmlns="" xmlns:a16="http://schemas.microsoft.com/office/drawing/2014/main" id="{B458BD91-B7D2-AE40-BACC-3A16D29DC6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64301" y="2138895"/>
            <a:ext cx="5295900" cy="3847022"/>
          </a:xfrm>
          <a:prstGeom prst="rect">
            <a:avLst/>
          </a:prstGeom>
          <a:ln>
            <a:solidFill>
              <a:schemeClr val="bg1">
                <a:lumMod val="65000"/>
              </a:schemeClr>
            </a:solidFill>
          </a:ln>
        </p:spPr>
      </p:pic>
      <p:sp>
        <p:nvSpPr>
          <p:cNvPr id="11" name="文本框 10">
            <a:extLst>
              <a:ext uri="{FF2B5EF4-FFF2-40B4-BE49-F238E27FC236}">
                <a16:creationId xmlns="" xmlns:a16="http://schemas.microsoft.com/office/drawing/2014/main" id="{5935CB4C-0185-B54B-984B-0A07E9CEDBDD}"/>
              </a:ext>
            </a:extLst>
          </p:cNvPr>
          <p:cNvSpPr txBox="1"/>
          <p:nvPr/>
        </p:nvSpPr>
        <p:spPr>
          <a:xfrm>
            <a:off x="431800" y="1174234"/>
            <a:ext cx="3467616" cy="584775"/>
          </a:xfrm>
          <a:prstGeom prst="rect">
            <a:avLst/>
          </a:prstGeom>
          <a:noFill/>
        </p:spPr>
        <p:txBody>
          <a:bodyPr wrap="none" rtlCol="0">
            <a:spAutoFit/>
          </a:bodyPr>
          <a:lstStyle/>
          <a:p>
            <a:r>
              <a:rPr lang="zh-CN" altLang="en-US" sz="3200" b="1"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随时添加模板样式</a:t>
            </a:r>
            <a:endParaRPr lang="en-US" sz="3200" b="1"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3" name="文本框 12">
            <a:extLst>
              <a:ext uri="{FF2B5EF4-FFF2-40B4-BE49-F238E27FC236}">
                <a16:creationId xmlns="" xmlns:a16="http://schemas.microsoft.com/office/drawing/2014/main" id="{38A12A4E-CB0D-1445-8FD0-4DF48F0D6E39}"/>
              </a:ext>
            </a:extLst>
          </p:cNvPr>
          <p:cNvSpPr txBox="1"/>
          <p:nvPr/>
        </p:nvSpPr>
        <p:spPr>
          <a:xfrm>
            <a:off x="333477" y="6061002"/>
            <a:ext cx="2892138" cy="276999"/>
          </a:xfrm>
          <a:prstGeom prst="rect">
            <a:avLst/>
          </a:prstGeom>
          <a:noFill/>
        </p:spPr>
        <p:txBody>
          <a:bodyPr wrap="none" rtlCol="0">
            <a:spAutoFit/>
          </a:bodyPr>
          <a:lstStyle/>
          <a:p>
            <a:r>
              <a:rPr lang="en-US" sz="1200" spc="150">
                <a:latin typeface="微软雅黑 Light" panose="020B0502040204020203" pitchFamily="34" charset="-122"/>
                <a:ea typeface="微软雅黑" panose="020B0503020204020204" pitchFamily="34" charset="-122"/>
                <a:sym typeface="微软雅黑 Light" panose="020B0502040204020203" pitchFamily="34" charset="-122"/>
              </a:rPr>
              <a:t>1.</a:t>
            </a:r>
            <a:r>
              <a:rPr lang="zh-CN" altLang="en-US" sz="1200" spc="150">
                <a:latin typeface="微软雅黑 Light" panose="020B0502040204020203" pitchFamily="34" charset="-122"/>
                <a:ea typeface="微软雅黑" panose="020B0503020204020204" pitchFamily="34" charset="-122"/>
                <a:sym typeface="微软雅黑 Light" panose="020B0502040204020203" pitchFamily="34" charset="-122"/>
              </a:rPr>
              <a:t> 选择“开始”</a:t>
            </a:r>
            <a:r>
              <a:rPr lang="en-US" altLang="zh-CN" sz="1200" spc="150">
                <a:latin typeface="微软雅黑 Light" panose="020B0502040204020203" pitchFamily="34" charset="-122"/>
                <a:ea typeface="微软雅黑" panose="020B0503020204020204" pitchFamily="34" charset="-122"/>
                <a:sym typeface="微软雅黑 Light" panose="020B0502040204020203" pitchFamily="34" charset="-122"/>
              </a:rPr>
              <a:t>-</a:t>
            </a:r>
            <a:r>
              <a:rPr lang="zh-CN" altLang="en-US" sz="1200" spc="150">
                <a:latin typeface="微软雅黑 Light" panose="020B0502040204020203" pitchFamily="34" charset="-122"/>
                <a:ea typeface="微软雅黑" panose="020B0503020204020204" pitchFamily="34" charset="-122"/>
                <a:sym typeface="微软雅黑 Light" panose="020B0502040204020203" pitchFamily="34" charset="-122"/>
              </a:rPr>
              <a:t>“新建幻灯片”；</a:t>
            </a:r>
            <a:endParaRPr lang="en-US" sz="1200" spc="150">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5" name="文本框 14">
            <a:extLst>
              <a:ext uri="{FF2B5EF4-FFF2-40B4-BE49-F238E27FC236}">
                <a16:creationId xmlns="" xmlns:a16="http://schemas.microsoft.com/office/drawing/2014/main" id="{341DD8E9-C96F-954A-90D2-1C023C96A94F}"/>
              </a:ext>
            </a:extLst>
          </p:cNvPr>
          <p:cNvSpPr txBox="1"/>
          <p:nvPr/>
        </p:nvSpPr>
        <p:spPr>
          <a:xfrm>
            <a:off x="6360651" y="6061002"/>
            <a:ext cx="5256567" cy="276999"/>
          </a:xfrm>
          <a:prstGeom prst="rect">
            <a:avLst/>
          </a:prstGeom>
          <a:noFill/>
        </p:spPr>
        <p:txBody>
          <a:bodyPr wrap="none" rtlCol="0">
            <a:spAutoFit/>
          </a:bodyPr>
          <a:lstStyle/>
          <a:p>
            <a:r>
              <a:rPr lang="en-US" sz="1200" spc="150">
                <a:latin typeface="微软雅黑 Light" panose="020B0502040204020203" pitchFamily="34" charset="-122"/>
                <a:ea typeface="微软雅黑" panose="020B0503020204020204" pitchFamily="34" charset="-122"/>
                <a:sym typeface="微软雅黑 Light" panose="020B0502040204020203" pitchFamily="34" charset="-122"/>
              </a:rPr>
              <a:t>2.</a:t>
            </a:r>
            <a:r>
              <a:rPr lang="zh-CN" altLang="en-US" sz="1200" spc="150">
                <a:latin typeface="微软雅黑 Light" panose="020B0502040204020203" pitchFamily="34" charset="-122"/>
                <a:ea typeface="微软雅黑" panose="020B0503020204020204" pitchFamily="34" charset="-122"/>
                <a:sym typeface="微软雅黑 Light" panose="020B0502040204020203" pitchFamily="34" charset="-122"/>
              </a:rPr>
              <a:t> 选择你需要的页面，如封面页，目录页，副标题页，内容页等</a:t>
            </a:r>
            <a:r>
              <a:rPr lang="en-US" altLang="zh-CN" sz="1200" spc="150">
                <a:latin typeface="微软雅黑 Light" panose="020B0502040204020203" pitchFamily="34" charset="-122"/>
                <a:ea typeface="微软雅黑" panose="020B0503020204020204" pitchFamily="34" charset="-122"/>
                <a:sym typeface="微软雅黑 Light" panose="020B0502040204020203" pitchFamily="34" charset="-122"/>
              </a:rPr>
              <a:t>…</a:t>
            </a:r>
            <a:endParaRPr lang="en-US" sz="1200" spc="150">
              <a:latin typeface="微软雅黑 Light" panose="020B0502040204020203" pitchFamily="34" charset="-122"/>
              <a:ea typeface="微软雅黑" panose="020B0503020204020204" pitchFamily="34" charset="-122"/>
              <a:sym typeface="微软雅黑 Light" panose="020B0502040204020203" pitchFamily="34" charset="-122"/>
            </a:endParaRPr>
          </a:p>
        </p:txBody>
      </p:sp>
      <p:pic>
        <p:nvPicPr>
          <p:cNvPr id="17" name="图片 16">
            <a:extLst>
              <a:ext uri="{FF2B5EF4-FFF2-40B4-BE49-F238E27FC236}">
                <a16:creationId xmlns="" xmlns:a16="http://schemas.microsoft.com/office/drawing/2014/main" id="{5F845FA9-5B2D-4248-AA79-AED4873EB0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17731531"/>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987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73600"/>
          </a:xfrm>
          <a:prstGeom prst="rect">
            <a:avLst/>
          </a:prstGeom>
        </p:spPr>
      </p:pic>
    </p:spTree>
    <p:extLst>
      <p:ext uri="{BB962C8B-B14F-4D97-AF65-F5344CB8AC3E}">
        <p14:creationId xmlns:p14="http://schemas.microsoft.com/office/powerpoint/2010/main" val="23194150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0D32BD6B-59C2-49B1-A025-FDFDDA825D0F}"/>
              </a:ext>
            </a:extLst>
          </p:cNvPr>
          <p:cNvPicPr>
            <a:picLocks/>
          </p:cNvPicPr>
          <p:nvPr/>
        </p:nvPicPr>
        <p:blipFill>
          <a:blip r:embed="rId2" cstate="screen">
            <a:extLst>
              <a:ext uri="{28A0092B-C50C-407E-A947-70E740481C1C}">
                <a14:useLocalDpi xmlns:a14="http://schemas.microsoft.com/office/drawing/2010/main"/>
              </a:ext>
            </a:extLst>
          </a:blip>
          <a:stretch>
            <a:fillRect/>
          </a:stretch>
        </p:blipFill>
        <p:spPr>
          <a:xfrm>
            <a:off x="4800600" y="1154130"/>
            <a:ext cx="7351808" cy="4549740"/>
          </a:xfrm>
          <a:prstGeom prst="rect">
            <a:avLst/>
          </a:prstGeom>
        </p:spPr>
      </p:pic>
      <p:pic>
        <p:nvPicPr>
          <p:cNvPr id="17" name="图片 16" descr="headway-5QgIuuBxKwM-unsplash">
            <a:extLst>
              <a:ext uri="{FF2B5EF4-FFF2-40B4-BE49-F238E27FC236}">
                <a16:creationId xmlns="" xmlns:a16="http://schemas.microsoft.com/office/drawing/2014/main" id="{8574E271-C67B-4C3B-966D-50908DA86C79}"/>
              </a:ext>
            </a:extLst>
          </p:cNvPr>
          <p:cNvPicPr>
            <a:picLocks noGrp="1" noChangeAspect="1"/>
          </p:cNvPicPr>
          <p:nvPr isPhoto="1"/>
        </p:nvPicPr>
        <p:blipFill>
          <a:blip r:embed="rId3" cstate="screen">
            <a:lum/>
            <a:extLst>
              <a:ext uri="{28A0092B-C50C-407E-A947-70E740481C1C}">
                <a14:useLocalDpi xmlns:a14="http://schemas.microsoft.com/office/drawing/2010/main"/>
              </a:ext>
            </a:extLst>
          </a:blip>
          <a:stretch>
            <a:fillRect/>
          </a:stretch>
        </p:blipFill>
        <p:spPr>
          <a:xfrm>
            <a:off x="5695950" y="1701800"/>
            <a:ext cx="5562600" cy="3454400"/>
          </a:xfrm>
          <a:prstGeom prst="rect">
            <a:avLst/>
          </a:prstGeom>
        </p:spPr>
      </p:pic>
      <p:sp>
        <p:nvSpPr>
          <p:cNvPr id="7" name="文本框 6">
            <a:extLst>
              <a:ext uri="{FF2B5EF4-FFF2-40B4-BE49-F238E27FC236}">
                <a16:creationId xmlns="" xmlns:a16="http://schemas.microsoft.com/office/drawing/2014/main" id="{EA7967C3-9BC6-4523-A9D3-B4AF775E2242}"/>
              </a:ext>
            </a:extLst>
          </p:cNvPr>
          <p:cNvSpPr txBox="1"/>
          <p:nvPr/>
        </p:nvSpPr>
        <p:spPr>
          <a:xfrm>
            <a:off x="515938" y="1198412"/>
            <a:ext cx="2786555" cy="977512"/>
          </a:xfrm>
          <a:prstGeom prst="rect">
            <a:avLst/>
          </a:prstGeom>
          <a:noFill/>
        </p:spPr>
        <p:txBody>
          <a:bodyPr wrap="square" lIns="0" tIns="0" rIns="0" bIns="0" rtlCol="0">
            <a:spAutoFit/>
          </a:bodyPr>
          <a:lstStyle/>
          <a:p>
            <a:pPr algn="l">
              <a:lnSpc>
                <a:spcPct val="150000"/>
              </a:lnSpc>
            </a:pPr>
            <a:r>
              <a:rPr lang="zh-CN" altLang="en-US" sz="4800" b="1"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项目概述</a:t>
            </a:r>
          </a:p>
        </p:txBody>
      </p:sp>
      <p:cxnSp>
        <p:nvCxnSpPr>
          <p:cNvPr id="9" name="直接连接符 8">
            <a:extLst>
              <a:ext uri="{FF2B5EF4-FFF2-40B4-BE49-F238E27FC236}">
                <a16:creationId xmlns="" xmlns:a16="http://schemas.microsoft.com/office/drawing/2014/main" id="{5EDFBBD7-AA61-497C-86C1-FA82C8B936D1}"/>
              </a:ext>
            </a:extLst>
          </p:cNvPr>
          <p:cNvCxnSpPr>
            <a:cxnSpLocks/>
          </p:cNvCxnSpPr>
          <p:nvPr/>
        </p:nvCxnSpPr>
        <p:spPr>
          <a:xfrm>
            <a:off x="515740" y="2361525"/>
            <a:ext cx="671710" cy="0"/>
          </a:xfrm>
          <a:prstGeom prst="line">
            <a:avLst/>
          </a:prstGeom>
          <a:ln w="60325">
            <a:gradFill flip="none" rotWithShape="1">
              <a:gsLst>
                <a:gs pos="3400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 xmlns:a16="http://schemas.microsoft.com/office/drawing/2014/main" id="{F0184A51-A576-40F1-AA1A-9B9C5ABDBA41}"/>
              </a:ext>
            </a:extLst>
          </p:cNvPr>
          <p:cNvSpPr txBox="1"/>
          <p:nvPr/>
        </p:nvSpPr>
        <p:spPr>
          <a:xfrm>
            <a:off x="515938" y="2566377"/>
            <a:ext cx="4284662" cy="2174121"/>
          </a:xfrm>
          <a:prstGeom prst="rect">
            <a:avLst/>
          </a:prstGeom>
          <a:noFill/>
        </p:spPr>
        <p:txBody>
          <a:bodyPr wrap="square" lIns="0" tIns="0" rIns="0" bIns="0" rtlCol="0">
            <a:spAutoFit/>
          </a:bodyPr>
          <a:lstStyle/>
          <a:p>
            <a:pPr algn="l">
              <a:lnSpc>
                <a:spcPct val="150000"/>
              </a:lnSpc>
            </a:pPr>
            <a:r>
              <a:rPr lang="zh-CN" altLang="en-US" sz="1600" dirty="0">
                <a:solidFill>
                  <a:schemeClr val="accent1"/>
                </a:solidFill>
                <a:latin typeface="+mn-ea"/>
                <a:sym typeface="微软雅黑 Light" panose="020B0502040204020203" pitchFamily="34" charset="-122"/>
              </a:rPr>
              <a:t>近年来供应链金融受到国家层面多项政策鼓励，从业务解释规范到优惠政策扶持，引导更多社会资本进入供应链金融布局。围绕供应链核心企业与上下游企业的货物流、资金流等信息，大力发展供应链金融，或将成为金融机构支持中小微企业的下一个主场。</a:t>
            </a:r>
          </a:p>
        </p:txBody>
      </p:sp>
      <p:sp>
        <p:nvSpPr>
          <p:cNvPr id="12" name="矩形: 圆角 11">
            <a:extLst>
              <a:ext uri="{FF2B5EF4-FFF2-40B4-BE49-F238E27FC236}">
                <a16:creationId xmlns="" xmlns:a16="http://schemas.microsoft.com/office/drawing/2014/main" id="{21936E7E-5136-4DF1-A2E9-1945A43455A2}"/>
              </a:ext>
            </a:extLst>
          </p:cNvPr>
          <p:cNvSpPr/>
          <p:nvPr/>
        </p:nvSpPr>
        <p:spPr>
          <a:xfrm>
            <a:off x="502920" y="5033834"/>
            <a:ext cx="1524000" cy="523229"/>
          </a:xfrm>
          <a:prstGeom prst="roundRect">
            <a:avLst>
              <a:gd name="adj" fmla="val 50000"/>
            </a:avLst>
          </a:prstGeom>
          <a:gradFill>
            <a:gsLst>
              <a:gs pos="0">
                <a:schemeClr val="accent1"/>
              </a:gs>
              <a:gs pos="100000">
                <a:schemeClr val="accent1">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latin typeface="+mj-ea"/>
                <a:ea typeface="+mj-ea"/>
                <a:sym typeface="微软雅黑 Light" panose="020B0502040204020203" pitchFamily="34" charset="-122"/>
              </a:rPr>
              <a:t>Start</a:t>
            </a:r>
            <a:endParaRPr lang="zh-CN" altLang="en-US" b="1" dirty="0">
              <a:solidFill>
                <a:schemeClr val="tx1"/>
              </a:solidFill>
              <a:latin typeface="+mj-ea"/>
              <a:ea typeface="+mj-ea"/>
              <a:sym typeface="微软雅黑 Light" panose="020B0502040204020203" pitchFamily="34" charset="-122"/>
            </a:endParaRPr>
          </a:p>
        </p:txBody>
      </p:sp>
    </p:spTree>
    <p:extLst>
      <p:ext uri="{BB962C8B-B14F-4D97-AF65-F5344CB8AC3E}">
        <p14:creationId xmlns:p14="http://schemas.microsoft.com/office/powerpoint/2010/main" val="39569685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102343DC-C39E-43ED-937E-94167491EFF6}"/>
              </a:ext>
            </a:extLst>
          </p:cNvPr>
          <p:cNvSpPr/>
          <p:nvPr/>
        </p:nvSpPr>
        <p:spPr>
          <a:xfrm>
            <a:off x="6834583" y="1746603"/>
            <a:ext cx="1668071" cy="559293"/>
          </a:xfrm>
          <a:prstGeom prst="rect">
            <a:avLst/>
          </a:prstGeom>
          <a:solidFill>
            <a:schemeClr val="tx1">
              <a:alpha val="0"/>
            </a:schemeClr>
          </a:solidFill>
          <a:ln>
            <a:gradFill flip="none" rotWithShape="1">
              <a:gsLst>
                <a:gs pos="0">
                  <a:schemeClr val="accent1"/>
                </a:gs>
                <a:gs pos="100000">
                  <a:schemeClr val="accent1">
                    <a:lumMod val="60000"/>
                    <a:lumOff val="40000"/>
                  </a:schemeClr>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600"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公司简介</a:t>
            </a:r>
          </a:p>
        </p:txBody>
      </p:sp>
      <p:sp>
        <p:nvSpPr>
          <p:cNvPr id="8" name="文本框 7">
            <a:extLst>
              <a:ext uri="{FF2B5EF4-FFF2-40B4-BE49-F238E27FC236}">
                <a16:creationId xmlns="" xmlns:a16="http://schemas.microsoft.com/office/drawing/2014/main" id="{316D167C-AF83-4EA5-B5E4-B1C8110A7BE5}"/>
              </a:ext>
            </a:extLst>
          </p:cNvPr>
          <p:cNvSpPr txBox="1"/>
          <p:nvPr/>
        </p:nvSpPr>
        <p:spPr>
          <a:xfrm>
            <a:off x="6834583" y="2570801"/>
            <a:ext cx="4059185" cy="1804789"/>
          </a:xfrm>
          <a:prstGeom prst="rect">
            <a:avLst/>
          </a:prstGeom>
          <a:noFill/>
        </p:spPr>
        <p:txBody>
          <a:bodyPr wrap="square" lIns="0" tIns="0" rIns="0" bIns="0" rtlCol="0">
            <a:spAutoFit/>
          </a:bodyPr>
          <a:lstStyle/>
          <a:p>
            <a:pPr>
              <a:lnSpc>
                <a:spcPct val="150000"/>
              </a:lnSpc>
            </a:pPr>
            <a:r>
              <a:rPr lang="zh-CN" altLang="en-US" sz="1600" dirty="0">
                <a:solidFill>
                  <a:schemeClr val="accent1"/>
                </a:solidFill>
                <a:latin typeface="+mn-ea"/>
                <a:sym typeface="微软雅黑 Light" panose="020B0502040204020203" pitchFamily="34" charset="-122"/>
              </a:rPr>
              <a:t>本公司致力于科技金融创新，专注服务产业供应链上下游链上企业，研发运营了一站式供应链</a:t>
            </a:r>
            <a:r>
              <a:rPr lang="en-US" altLang="zh-CN" sz="1600" dirty="0">
                <a:solidFill>
                  <a:schemeClr val="accent1"/>
                </a:solidFill>
                <a:latin typeface="+mn-ea"/>
                <a:sym typeface="微软雅黑 Light" panose="020B0502040204020203" pitchFamily="34" charset="-122"/>
              </a:rPr>
              <a:t>SaaS</a:t>
            </a:r>
            <a:r>
              <a:rPr lang="zh-CN" altLang="en-US" sz="1600" dirty="0">
                <a:solidFill>
                  <a:schemeClr val="accent1"/>
                </a:solidFill>
                <a:latin typeface="+mn-ea"/>
                <a:sym typeface="微软雅黑 Light" panose="020B0502040204020203" pitchFamily="34" charset="-122"/>
              </a:rPr>
              <a:t>等多个第三方服务平台，打造科技和金融的融合，公司总部位于上海，业务遍布北京、上海、杭州等地。</a:t>
            </a:r>
          </a:p>
        </p:txBody>
      </p:sp>
      <p:pic>
        <p:nvPicPr>
          <p:cNvPr id="10" name="图片 9" descr="jess-bailey-Bg3qkPDpopY-unsplash">
            <a:extLst>
              <a:ext uri="{FF2B5EF4-FFF2-40B4-BE49-F238E27FC236}">
                <a16:creationId xmlns="" xmlns:a16="http://schemas.microsoft.com/office/drawing/2014/main" id="{038827BA-2FEB-4077-A3B4-CBFD463576EB}"/>
              </a:ext>
            </a:extLst>
          </p:cNvPr>
          <p:cNvPicPr>
            <a:picLocks noGrp="1" noChangeAspect="1"/>
          </p:cNvPicPr>
          <p:nvPr isPhoto="1"/>
        </p:nvPicPr>
        <p:blipFill>
          <a:blip r:embed="rId2" cstate="screen">
            <a:lum/>
            <a:extLst>
              <a:ext uri="{28A0092B-C50C-407E-A947-70E740481C1C}">
                <a14:useLocalDpi xmlns:a14="http://schemas.microsoft.com/office/drawing/2010/main"/>
              </a:ext>
            </a:extLst>
          </a:blip>
          <a:stretch>
            <a:fillRect/>
          </a:stretch>
        </p:blipFill>
        <p:spPr>
          <a:xfrm>
            <a:off x="529205" y="1308370"/>
            <a:ext cx="5226702" cy="4241260"/>
          </a:xfrm>
          <a:prstGeom prst="rect">
            <a:avLst/>
          </a:prstGeom>
        </p:spPr>
      </p:pic>
      <p:cxnSp>
        <p:nvCxnSpPr>
          <p:cNvPr id="12" name="直接连接符 11">
            <a:extLst>
              <a:ext uri="{FF2B5EF4-FFF2-40B4-BE49-F238E27FC236}">
                <a16:creationId xmlns="" xmlns:a16="http://schemas.microsoft.com/office/drawing/2014/main" id="{51257216-A6EF-40F9-BF25-B5ED3C4035CC}"/>
              </a:ext>
            </a:extLst>
          </p:cNvPr>
          <p:cNvCxnSpPr>
            <a:cxnSpLocks/>
          </p:cNvCxnSpPr>
          <p:nvPr/>
        </p:nvCxnSpPr>
        <p:spPr>
          <a:xfrm>
            <a:off x="6811170" y="1308370"/>
            <a:ext cx="671710" cy="0"/>
          </a:xfrm>
          <a:prstGeom prst="line">
            <a:avLst/>
          </a:prstGeom>
          <a:ln w="60325">
            <a:gradFill flip="none" rotWithShape="1">
              <a:gsLst>
                <a:gs pos="3400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03552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1CDA261A-124D-4252-860E-24E43BCEB36B}"/>
              </a:ext>
            </a:extLst>
          </p:cNvPr>
          <p:cNvSpPr/>
          <p:nvPr/>
        </p:nvSpPr>
        <p:spPr>
          <a:xfrm rot="2613289">
            <a:off x="1570236" y="1173515"/>
            <a:ext cx="190959" cy="1979875"/>
          </a:xfrm>
          <a:prstGeom prst="rect">
            <a:avLst/>
          </a:prstGeom>
          <a:gradFill>
            <a:gsLst>
              <a:gs pos="77000">
                <a:schemeClr val="accent1"/>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3" name="文本框 2">
            <a:extLst>
              <a:ext uri="{FF2B5EF4-FFF2-40B4-BE49-F238E27FC236}">
                <a16:creationId xmlns="" xmlns:a16="http://schemas.microsoft.com/office/drawing/2014/main" id="{B68F3E26-3B71-4DB3-9957-E6F2B3E1575E}"/>
              </a:ext>
            </a:extLst>
          </p:cNvPr>
          <p:cNvSpPr txBox="1"/>
          <p:nvPr/>
        </p:nvSpPr>
        <p:spPr>
          <a:xfrm>
            <a:off x="1667674" y="1669762"/>
            <a:ext cx="3022415" cy="923330"/>
          </a:xfrm>
          <a:prstGeom prst="rect">
            <a:avLst/>
          </a:prstGeom>
          <a:noFill/>
        </p:spPr>
        <p:txBody>
          <a:bodyPr wrap="square" rtlCol="0">
            <a:spAutoFit/>
          </a:bodyPr>
          <a:lstStyle/>
          <a:p>
            <a:r>
              <a:rPr lang="zh-CN" altLang="en-US" sz="5400"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牛婷</a:t>
            </a:r>
          </a:p>
        </p:txBody>
      </p:sp>
      <p:sp>
        <p:nvSpPr>
          <p:cNvPr id="4" name="文本框 3">
            <a:extLst>
              <a:ext uri="{FF2B5EF4-FFF2-40B4-BE49-F238E27FC236}">
                <a16:creationId xmlns="" xmlns:a16="http://schemas.microsoft.com/office/drawing/2014/main" id="{907DF0EC-878F-4A38-A1A7-310292C488C9}"/>
              </a:ext>
            </a:extLst>
          </p:cNvPr>
          <p:cNvSpPr txBox="1"/>
          <p:nvPr/>
        </p:nvSpPr>
        <p:spPr>
          <a:xfrm>
            <a:off x="1697038" y="3323534"/>
            <a:ext cx="3859249" cy="369332"/>
          </a:xfrm>
          <a:prstGeom prst="rect">
            <a:avLst/>
          </a:prstGeom>
          <a:noFill/>
        </p:spPr>
        <p:txBody>
          <a:bodyPr wrap="square" rtlCol="0">
            <a:spAutoFit/>
          </a:bodyPr>
          <a:lstStyle/>
          <a:p>
            <a:r>
              <a:rPr lang="zh-CN" altLang="en-US" b="1" dirty="0">
                <a:solidFill>
                  <a:schemeClr val="accent1"/>
                </a:solidFill>
                <a:latin typeface="+mj-ea"/>
                <a:ea typeface="+mj-ea"/>
                <a:cs typeface="阿里巴巴普惠体 R" panose="00020600040101010101" pitchFamily="18" charset="-122"/>
                <a:sym typeface="微软雅黑 Light" panose="020B0502040204020203" pitchFamily="34" charset="-122"/>
              </a:rPr>
              <a:t>公司</a:t>
            </a:r>
            <a:r>
              <a:rPr lang="en-US" altLang="zh-CN" b="1" dirty="0">
                <a:solidFill>
                  <a:schemeClr val="accent1"/>
                </a:solidFill>
                <a:latin typeface="+mj-ea"/>
                <a:ea typeface="+mj-ea"/>
                <a:cs typeface="阿里巴巴普惠体 R" panose="00020600040101010101" pitchFamily="18" charset="-122"/>
                <a:sym typeface="微软雅黑 Light" panose="020B0502040204020203" pitchFamily="34" charset="-122"/>
              </a:rPr>
              <a:t>CEO</a:t>
            </a:r>
            <a:endParaRPr lang="zh-CN" altLang="en-US" b="1" dirty="0">
              <a:solidFill>
                <a:schemeClr val="accent1"/>
              </a:solidFill>
              <a:latin typeface="+mj-ea"/>
              <a:ea typeface="+mj-ea"/>
              <a:cs typeface="阿里巴巴普惠体 R" panose="00020600040101010101" pitchFamily="18" charset="-122"/>
              <a:sym typeface="微软雅黑 Light" panose="020B0502040204020203" pitchFamily="34" charset="-122"/>
            </a:endParaRPr>
          </a:p>
        </p:txBody>
      </p:sp>
      <p:sp>
        <p:nvSpPr>
          <p:cNvPr id="5" name="文本框 4">
            <a:extLst>
              <a:ext uri="{FF2B5EF4-FFF2-40B4-BE49-F238E27FC236}">
                <a16:creationId xmlns="" xmlns:a16="http://schemas.microsoft.com/office/drawing/2014/main" id="{269E59AC-5D92-4566-BCC2-8FA13ADEA3CF}"/>
              </a:ext>
            </a:extLst>
          </p:cNvPr>
          <p:cNvSpPr txBox="1"/>
          <p:nvPr/>
        </p:nvSpPr>
        <p:spPr>
          <a:xfrm>
            <a:off x="1712628" y="3884819"/>
            <a:ext cx="4383372" cy="1158459"/>
          </a:xfrm>
          <a:prstGeom prst="rect">
            <a:avLst/>
          </a:prstGeom>
          <a:noFill/>
        </p:spPr>
        <p:txBody>
          <a:bodyPr wrap="square" rtlCol="0">
            <a:spAutoFit/>
          </a:bodyPr>
          <a:lstStyle/>
          <a:p>
            <a:pPr>
              <a:lnSpc>
                <a:spcPct val="150000"/>
              </a:lnSpc>
            </a:pPr>
            <a:r>
              <a:rPr lang="zh-CN" altLang="en-US" sz="1600" spc="130" dirty="0">
                <a:solidFill>
                  <a:schemeClr val="accent1"/>
                </a:solidFill>
                <a:latin typeface="+mn-ea"/>
                <a:cs typeface="阿里巴巴普惠体 L" panose="00020600040101010101" pitchFamily="18" charset="-122"/>
                <a:sym typeface="微软雅黑 Light" panose="020B0502040204020203" pitchFamily="34" charset="-122"/>
              </a:rPr>
              <a:t>负责供应链金融</a:t>
            </a:r>
            <a:r>
              <a:rPr lang="en-US" altLang="zh-CN" sz="1600" spc="130" dirty="0">
                <a:solidFill>
                  <a:schemeClr val="accent1"/>
                </a:solidFill>
                <a:latin typeface="+mn-ea"/>
                <a:cs typeface="阿里巴巴普惠体 L" panose="00020600040101010101" pitchFamily="18" charset="-122"/>
                <a:sym typeface="微软雅黑 Light" panose="020B0502040204020203" pitchFamily="34" charset="-122"/>
              </a:rPr>
              <a:t>SaaS</a:t>
            </a:r>
            <a:r>
              <a:rPr lang="zh-CN" altLang="en-US" sz="1600" spc="130" dirty="0">
                <a:solidFill>
                  <a:schemeClr val="accent1"/>
                </a:solidFill>
                <a:latin typeface="+mn-ea"/>
                <a:cs typeface="阿里巴巴普惠体 L" panose="00020600040101010101" pitchFamily="18" charset="-122"/>
                <a:sym typeface="微软雅黑 Light" panose="020B0502040204020203" pitchFamily="34" charset="-122"/>
              </a:rPr>
              <a:t>平台等业务；</a:t>
            </a:r>
            <a:endParaRPr lang="en-US" altLang="zh-CN" sz="1600" spc="130" dirty="0">
              <a:solidFill>
                <a:schemeClr val="accent1"/>
              </a:solidFill>
              <a:latin typeface="+mn-ea"/>
              <a:cs typeface="阿里巴巴普惠体 L" panose="00020600040101010101" pitchFamily="18" charset="-122"/>
              <a:sym typeface="微软雅黑 Light" panose="020B0502040204020203" pitchFamily="34" charset="-122"/>
            </a:endParaRPr>
          </a:p>
          <a:p>
            <a:pPr>
              <a:lnSpc>
                <a:spcPct val="150000"/>
              </a:lnSpc>
            </a:pPr>
            <a:r>
              <a:rPr lang="zh-CN" altLang="en-US" sz="1600" spc="130" dirty="0">
                <a:solidFill>
                  <a:schemeClr val="accent1"/>
                </a:solidFill>
                <a:latin typeface="+mn-ea"/>
                <a:cs typeface="阿里巴巴普惠体 L" panose="00020600040101010101" pitchFamily="18" charset="-122"/>
                <a:sym typeface="微软雅黑 Light" panose="020B0502040204020203" pitchFamily="34" charset="-122"/>
              </a:rPr>
              <a:t>曾任</a:t>
            </a:r>
            <a:r>
              <a:rPr lang="en-US" altLang="zh-CN" sz="1600" spc="130" dirty="0">
                <a:solidFill>
                  <a:schemeClr val="accent1"/>
                </a:solidFill>
                <a:latin typeface="+mn-ea"/>
                <a:cs typeface="阿里巴巴普惠体 L" panose="00020600040101010101" pitchFamily="18" charset="-122"/>
                <a:sym typeface="微软雅黑 Light" panose="020B0502040204020203" pitchFamily="34" charset="-122"/>
              </a:rPr>
              <a:t>BAT VP</a:t>
            </a:r>
            <a:r>
              <a:rPr lang="zh-CN" altLang="en-US" sz="1600" spc="130" dirty="0">
                <a:solidFill>
                  <a:schemeClr val="accent1"/>
                </a:solidFill>
                <a:latin typeface="+mn-ea"/>
                <a:cs typeface="阿里巴巴普惠体 L" panose="00020600040101010101" pitchFamily="18" charset="-122"/>
                <a:sym typeface="微软雅黑 Light" panose="020B0502040204020203" pitchFamily="34" charset="-122"/>
              </a:rPr>
              <a:t>，成功主导</a:t>
            </a:r>
            <a:r>
              <a:rPr lang="en-US" altLang="zh-CN" sz="1600" spc="130" dirty="0">
                <a:solidFill>
                  <a:schemeClr val="accent1"/>
                </a:solidFill>
                <a:latin typeface="+mn-ea"/>
                <a:cs typeface="阿里巴巴普惠体 L" panose="00020600040101010101" pitchFamily="18" charset="-122"/>
                <a:sym typeface="微软雅黑 Light" panose="020B0502040204020203" pitchFamily="34" charset="-122"/>
              </a:rPr>
              <a:t>VP</a:t>
            </a:r>
            <a:r>
              <a:rPr lang="zh-CN" altLang="en-US" sz="1600" spc="130" dirty="0">
                <a:solidFill>
                  <a:schemeClr val="accent1"/>
                </a:solidFill>
                <a:latin typeface="+mn-ea"/>
                <a:cs typeface="阿里巴巴普惠体 L" panose="00020600040101010101" pitchFamily="18" charset="-122"/>
                <a:sym typeface="微软雅黑 Light" panose="020B0502040204020203" pitchFamily="34" charset="-122"/>
              </a:rPr>
              <a:t>产品实施，对供应链及金融行业有深厚的理解和实战经验。</a:t>
            </a:r>
          </a:p>
        </p:txBody>
      </p:sp>
      <p:sp>
        <p:nvSpPr>
          <p:cNvPr id="6" name="矩形 5">
            <a:extLst>
              <a:ext uri="{FF2B5EF4-FFF2-40B4-BE49-F238E27FC236}">
                <a16:creationId xmlns="" xmlns:a16="http://schemas.microsoft.com/office/drawing/2014/main" id="{A2CCC58F-4A4C-4867-B9A4-430C5CF0FCB8}"/>
              </a:ext>
            </a:extLst>
          </p:cNvPr>
          <p:cNvSpPr/>
          <p:nvPr/>
        </p:nvSpPr>
        <p:spPr>
          <a:xfrm rot="18878688" flipV="1">
            <a:off x="1676546" y="2813417"/>
            <a:ext cx="792000" cy="45719"/>
          </a:xfrm>
          <a:prstGeom prst="rect">
            <a:avLst/>
          </a:prstGeom>
          <a:gradFill>
            <a:gsLst>
              <a:gs pos="77000">
                <a:schemeClr val="accent1"/>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微软雅黑" panose="020B0503020204020204" pitchFamily="34" charset="-122"/>
              <a:sym typeface="微软雅黑 Light" panose="020B0502040204020203" pitchFamily="34" charset="-122"/>
            </a:endParaRPr>
          </a:p>
        </p:txBody>
      </p:sp>
      <p:pic>
        <p:nvPicPr>
          <p:cNvPr id="7" name="图片 6" descr="抱着双臂站立的商务女性">
            <a:extLst>
              <a:ext uri="{FF2B5EF4-FFF2-40B4-BE49-F238E27FC236}">
                <a16:creationId xmlns="" xmlns:a16="http://schemas.microsoft.com/office/drawing/2014/main" id="{AD8F4CA9-548D-4D69-9530-800CA09FBCC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68773" y="1002228"/>
            <a:ext cx="3147796" cy="12282415"/>
          </a:xfrm>
          <a:prstGeom prst="rect">
            <a:avLst/>
          </a:prstGeom>
        </p:spPr>
      </p:pic>
    </p:spTree>
    <p:extLst>
      <p:ext uri="{BB962C8B-B14F-4D97-AF65-F5344CB8AC3E}">
        <p14:creationId xmlns:p14="http://schemas.microsoft.com/office/powerpoint/2010/main" val="811909141"/>
      </p:ext>
    </p:extLst>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a:extLst>
              <a:ext uri="{FF2B5EF4-FFF2-40B4-BE49-F238E27FC236}">
                <a16:creationId xmlns="" xmlns:a16="http://schemas.microsoft.com/office/drawing/2014/main" id="{812E3AF1-1CB0-4CD8-86C4-80CD4AD77837}"/>
              </a:ext>
            </a:extLst>
          </p:cNvPr>
          <p:cNvSpPr/>
          <p:nvPr/>
        </p:nvSpPr>
        <p:spPr>
          <a:xfrm>
            <a:off x="482600" y="3326275"/>
            <a:ext cx="11709401" cy="2054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49" name="橢圓 6">
            <a:extLst>
              <a:ext uri="{FF2B5EF4-FFF2-40B4-BE49-F238E27FC236}">
                <a16:creationId xmlns="" xmlns:a16="http://schemas.microsoft.com/office/drawing/2014/main" id="{6CFA099C-9A26-47BD-8978-FD202DAAD419}"/>
              </a:ext>
            </a:extLst>
          </p:cNvPr>
          <p:cNvSpPr/>
          <p:nvPr/>
        </p:nvSpPr>
        <p:spPr>
          <a:xfrm>
            <a:off x="-885533" y="2529437"/>
            <a:ext cx="1799126" cy="1799126"/>
          </a:xfrm>
          <a:prstGeom prst="donu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TW" altLang="en-US" sz="1800" b="0" i="0" u="none" strike="noStrike" kern="1200" cap="none" spc="0" normalizeH="0" baseline="0" noProof="0" dirty="0">
              <a:ln>
                <a:noFill/>
              </a:ln>
              <a:solidFill>
                <a:srgbClr val="FFFFFF"/>
              </a:solidFill>
              <a:effectLst/>
              <a:uLnTx/>
              <a:uFillTx/>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51" name="橢圓 7">
            <a:extLst>
              <a:ext uri="{FF2B5EF4-FFF2-40B4-BE49-F238E27FC236}">
                <a16:creationId xmlns="" xmlns:a16="http://schemas.microsoft.com/office/drawing/2014/main" id="{308DBDA2-911E-4502-A5B4-B499FC0CF024}"/>
              </a:ext>
            </a:extLst>
          </p:cNvPr>
          <p:cNvSpPr/>
          <p:nvPr/>
        </p:nvSpPr>
        <p:spPr>
          <a:xfrm>
            <a:off x="1790885" y="3367601"/>
            <a:ext cx="122799" cy="122799"/>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FFFFFF"/>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52" name="文本框 51">
            <a:extLst>
              <a:ext uri="{FF2B5EF4-FFF2-40B4-BE49-F238E27FC236}">
                <a16:creationId xmlns="" xmlns:a16="http://schemas.microsoft.com/office/drawing/2014/main" id="{7666FE70-FDA3-4C67-818B-DE1425BA8994}"/>
              </a:ext>
            </a:extLst>
          </p:cNvPr>
          <p:cNvSpPr txBox="1"/>
          <p:nvPr/>
        </p:nvSpPr>
        <p:spPr>
          <a:xfrm>
            <a:off x="1947884" y="2019806"/>
            <a:ext cx="2350002" cy="290529"/>
          </a:xfrm>
          <a:prstGeom prst="rect">
            <a:avLst/>
          </a:prstGeom>
          <a:noFill/>
          <a:effectLst/>
        </p:spPr>
        <p:txBody>
          <a:bodyPr wrap="none" lIns="0" tIns="0" rIns="0" bIns="0">
            <a:spAutoFit/>
          </a:bodyPr>
          <a:lstStyle/>
          <a:p>
            <a:pPr marL="92075" marR="0" lvl="0" indent="-92075"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chemeClr val="accent1"/>
                </a:solidFill>
                <a:effectLst/>
                <a:uLnTx/>
                <a:uFillTx/>
                <a:latin typeface="+mn-ea"/>
                <a:cs typeface="OPPOSans M" panose="00020600040101010101" pitchFamily="18" charset="-122"/>
                <a:sym typeface="微软雅黑 Light" panose="020B0502040204020203" pitchFamily="34" charset="-122"/>
              </a:rPr>
              <a:t>创始团队在上海创办公司</a:t>
            </a:r>
            <a:endParaRPr kumimoji="0" lang="en-US" altLang="zh-CN" sz="1600" b="0" i="0" u="none" strike="noStrike" kern="1200" cap="none" spc="0" normalizeH="0" baseline="0" noProof="0" dirty="0">
              <a:ln>
                <a:noFill/>
              </a:ln>
              <a:solidFill>
                <a:schemeClr val="accent1"/>
              </a:solidFill>
              <a:effectLst/>
              <a:uLnTx/>
              <a:uFillTx/>
              <a:latin typeface="+mn-ea"/>
              <a:cs typeface="OPPOSans M" panose="00020600040101010101" pitchFamily="18" charset="-122"/>
              <a:sym typeface="微软雅黑 Light" panose="020B0502040204020203" pitchFamily="34" charset="-122"/>
            </a:endParaRPr>
          </a:p>
        </p:txBody>
      </p:sp>
      <p:grpSp>
        <p:nvGrpSpPr>
          <p:cNvPr id="100" name="组合 99">
            <a:extLst>
              <a:ext uri="{FF2B5EF4-FFF2-40B4-BE49-F238E27FC236}">
                <a16:creationId xmlns="" xmlns:a16="http://schemas.microsoft.com/office/drawing/2014/main" id="{D07EC14E-5D37-4729-AC87-F977D7C64D76}"/>
              </a:ext>
            </a:extLst>
          </p:cNvPr>
          <p:cNvGrpSpPr/>
          <p:nvPr/>
        </p:nvGrpSpPr>
        <p:grpSpPr>
          <a:xfrm>
            <a:off x="1852284" y="1463111"/>
            <a:ext cx="824927" cy="1904490"/>
            <a:chOff x="1852284" y="1463111"/>
            <a:chExt cx="824927" cy="1904490"/>
          </a:xfrm>
        </p:grpSpPr>
        <p:sp>
          <p:nvSpPr>
            <p:cNvPr id="55" name="矩形: 圆角 54">
              <a:extLst>
                <a:ext uri="{FF2B5EF4-FFF2-40B4-BE49-F238E27FC236}">
                  <a16:creationId xmlns="" xmlns:a16="http://schemas.microsoft.com/office/drawing/2014/main" id="{C8DB068B-8F32-4E1D-9D00-8678B955A255}"/>
                </a:ext>
              </a:extLst>
            </p:cNvPr>
            <p:cNvSpPr/>
            <p:nvPr/>
          </p:nvSpPr>
          <p:spPr>
            <a:xfrm>
              <a:off x="1852285" y="1463111"/>
              <a:ext cx="824926" cy="430887"/>
            </a:xfrm>
            <a:prstGeom prst="roundRect">
              <a:avLst>
                <a:gd name="adj" fmla="val 11112"/>
              </a:avLst>
            </a:prstGeom>
            <a:gradFill>
              <a:gsLst>
                <a:gs pos="0">
                  <a:schemeClr val="accent1"/>
                </a:gs>
                <a:gs pos="100000">
                  <a:schemeClr val="accent1">
                    <a:lumMod val="60000"/>
                    <a:lumOff val="40000"/>
                  </a:schemeClr>
                </a:gs>
              </a:gsLst>
              <a:lin ang="5400000" scaled="1"/>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56" name="文本框 55">
              <a:extLst>
                <a:ext uri="{FF2B5EF4-FFF2-40B4-BE49-F238E27FC236}">
                  <a16:creationId xmlns="" xmlns:a16="http://schemas.microsoft.com/office/drawing/2014/main" id="{03761D71-B786-4DC6-AE51-BD4FDDD6E1B3}"/>
                </a:ext>
              </a:extLst>
            </p:cNvPr>
            <p:cNvSpPr txBox="1"/>
            <p:nvPr/>
          </p:nvSpPr>
          <p:spPr>
            <a:xfrm>
              <a:off x="1960177" y="1540055"/>
              <a:ext cx="609141" cy="276999"/>
            </a:xfrm>
            <a:prstGeom prst="rect">
              <a:avLst/>
            </a:prstGeom>
            <a:noFill/>
            <a:effectLst/>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effectLst/>
                  <a:uLnTx/>
                  <a:uFillTx/>
                  <a:latin typeface="+mj-ea"/>
                  <a:ea typeface="+mj-ea"/>
                  <a:cs typeface="OPPOSans B" panose="00020600040101010101" pitchFamily="18" charset="-122"/>
                  <a:sym typeface="微软雅黑 Light" panose="020B0502040204020203" pitchFamily="34" charset="-122"/>
                </a:rPr>
                <a:t>20XX</a:t>
              </a:r>
              <a:endParaRPr kumimoji="0" lang="zh-CN" altLang="en-US" sz="1800" b="1" i="0" u="none" strike="noStrike" kern="1200" cap="none" spc="0" normalizeH="0" baseline="0" noProof="0" dirty="0">
                <a:ln>
                  <a:noFill/>
                </a:ln>
                <a:effectLst/>
                <a:uLnTx/>
                <a:uFillTx/>
                <a:latin typeface="+mj-ea"/>
                <a:ea typeface="+mj-ea"/>
                <a:cs typeface="OPPOSans B" panose="00020600040101010101" pitchFamily="18" charset="-122"/>
                <a:sym typeface="微软雅黑 Light" panose="020B0502040204020203" pitchFamily="34" charset="-122"/>
              </a:endParaRPr>
            </a:p>
          </p:txBody>
        </p:sp>
        <p:cxnSp>
          <p:nvCxnSpPr>
            <p:cNvPr id="54" name="直接连接符 53">
              <a:extLst>
                <a:ext uri="{FF2B5EF4-FFF2-40B4-BE49-F238E27FC236}">
                  <a16:creationId xmlns="" xmlns:a16="http://schemas.microsoft.com/office/drawing/2014/main" id="{E62B253F-154D-4DC0-97E6-5AEE76646FAB}"/>
                </a:ext>
              </a:extLst>
            </p:cNvPr>
            <p:cNvCxnSpPr>
              <a:cxnSpLocks/>
            </p:cNvCxnSpPr>
            <p:nvPr/>
          </p:nvCxnSpPr>
          <p:spPr>
            <a:xfrm>
              <a:off x="1852284" y="1714500"/>
              <a:ext cx="0" cy="1653101"/>
            </a:xfrm>
            <a:prstGeom prst="line">
              <a:avLst/>
            </a:prstGeom>
            <a:ln w="12700">
              <a:gradFill>
                <a:gsLst>
                  <a:gs pos="0">
                    <a:schemeClr val="accent1">
                      <a:lumMod val="5000"/>
                      <a:lumOff val="95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58" name="橢圓 7">
            <a:extLst>
              <a:ext uri="{FF2B5EF4-FFF2-40B4-BE49-F238E27FC236}">
                <a16:creationId xmlns="" xmlns:a16="http://schemas.microsoft.com/office/drawing/2014/main" id="{3A7E69CB-E73E-4457-9311-0228AFD266D4}"/>
              </a:ext>
            </a:extLst>
          </p:cNvPr>
          <p:cNvSpPr/>
          <p:nvPr/>
        </p:nvSpPr>
        <p:spPr>
          <a:xfrm>
            <a:off x="5084359" y="3367601"/>
            <a:ext cx="122799" cy="122799"/>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rgbClr val="FFFFFF"/>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59" name="文本框 58">
            <a:extLst>
              <a:ext uri="{FF2B5EF4-FFF2-40B4-BE49-F238E27FC236}">
                <a16:creationId xmlns="" xmlns:a16="http://schemas.microsoft.com/office/drawing/2014/main" id="{99D083FB-8F8C-4D19-AB37-261D5B59A331}"/>
              </a:ext>
            </a:extLst>
          </p:cNvPr>
          <p:cNvSpPr txBox="1"/>
          <p:nvPr/>
        </p:nvSpPr>
        <p:spPr>
          <a:xfrm>
            <a:off x="5241358" y="2022078"/>
            <a:ext cx="1612529" cy="610616"/>
          </a:xfrm>
          <a:prstGeom prst="rect">
            <a:avLst/>
          </a:prstGeom>
          <a:noFill/>
          <a:effectLst/>
        </p:spPr>
        <p:txBody>
          <a:bodyPr wrap="square" lIns="0" tIns="0" rIns="0" bIns="0">
            <a:spAutoFit/>
          </a:bodyPr>
          <a:lstStyle/>
          <a:p>
            <a:pPr marL="92075" marR="0" lvl="0" indent="-92075"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lang="zh-CN" altLang="en-US" sz="1600" dirty="0">
                <a:solidFill>
                  <a:schemeClr val="accent1"/>
                </a:solidFill>
                <a:latin typeface="+mn-ea"/>
                <a:cs typeface="OPPOSans M" panose="00020600040101010101" pitchFamily="18" charset="-122"/>
                <a:sym typeface="微软雅黑 Light" panose="020B0502040204020203" pitchFamily="34" charset="-122"/>
              </a:rPr>
              <a:t>平台注册供应商突破</a:t>
            </a:r>
            <a:r>
              <a:rPr lang="en-US" altLang="zh-CN" sz="1600" dirty="0">
                <a:solidFill>
                  <a:schemeClr val="accent1"/>
                </a:solidFill>
                <a:latin typeface="+mn-ea"/>
                <a:cs typeface="OPPOSans M" panose="00020600040101010101" pitchFamily="18" charset="-122"/>
                <a:sym typeface="微软雅黑 Light" panose="020B0502040204020203" pitchFamily="34" charset="-122"/>
              </a:rPr>
              <a:t>300</a:t>
            </a:r>
            <a:r>
              <a:rPr lang="zh-CN" altLang="en-US" sz="1600" dirty="0">
                <a:solidFill>
                  <a:schemeClr val="accent1"/>
                </a:solidFill>
                <a:latin typeface="+mn-ea"/>
                <a:cs typeface="OPPOSans M" panose="00020600040101010101" pitchFamily="18" charset="-122"/>
                <a:sym typeface="微软雅黑 Light" panose="020B0502040204020203" pitchFamily="34" charset="-122"/>
              </a:rPr>
              <a:t>家</a:t>
            </a:r>
            <a:endParaRPr kumimoji="0" lang="en-US" altLang="zh-CN" sz="1600" b="0" i="0" u="none" strike="noStrike" kern="1200" cap="none" spc="0" normalizeH="0" baseline="0" noProof="0" dirty="0">
              <a:ln>
                <a:noFill/>
              </a:ln>
              <a:solidFill>
                <a:schemeClr val="accent1"/>
              </a:solidFill>
              <a:effectLst/>
              <a:uLnTx/>
              <a:uFillTx/>
              <a:latin typeface="+mn-ea"/>
              <a:cs typeface="OPPOSans M" panose="00020600040101010101" pitchFamily="18" charset="-122"/>
              <a:sym typeface="微软雅黑 Light" panose="020B0502040204020203" pitchFamily="34" charset="-122"/>
            </a:endParaRPr>
          </a:p>
        </p:txBody>
      </p:sp>
      <p:grpSp>
        <p:nvGrpSpPr>
          <p:cNvPr id="98" name="组合 97">
            <a:extLst>
              <a:ext uri="{FF2B5EF4-FFF2-40B4-BE49-F238E27FC236}">
                <a16:creationId xmlns="" xmlns:a16="http://schemas.microsoft.com/office/drawing/2014/main" id="{0EB03F0D-15FD-4117-9D34-FF3221995920}"/>
              </a:ext>
            </a:extLst>
          </p:cNvPr>
          <p:cNvGrpSpPr/>
          <p:nvPr/>
        </p:nvGrpSpPr>
        <p:grpSpPr>
          <a:xfrm>
            <a:off x="5145758" y="1465383"/>
            <a:ext cx="824927" cy="1902218"/>
            <a:chOff x="5145758" y="1465383"/>
            <a:chExt cx="824927" cy="1902218"/>
          </a:xfrm>
        </p:grpSpPr>
        <p:grpSp>
          <p:nvGrpSpPr>
            <p:cNvPr id="60" name="组合 59">
              <a:extLst>
                <a:ext uri="{FF2B5EF4-FFF2-40B4-BE49-F238E27FC236}">
                  <a16:creationId xmlns="" xmlns:a16="http://schemas.microsoft.com/office/drawing/2014/main" id="{50C7C197-77E2-4059-B38F-1B9B147C6597}"/>
                </a:ext>
              </a:extLst>
            </p:cNvPr>
            <p:cNvGrpSpPr/>
            <p:nvPr/>
          </p:nvGrpSpPr>
          <p:grpSpPr>
            <a:xfrm>
              <a:off x="5145759" y="1465383"/>
              <a:ext cx="824926" cy="430887"/>
              <a:chOff x="2040194" y="1199199"/>
              <a:chExt cx="824926" cy="430887"/>
            </a:xfrm>
          </p:grpSpPr>
          <p:sp>
            <p:nvSpPr>
              <p:cNvPr id="62" name="矩形: 圆角 61">
                <a:extLst>
                  <a:ext uri="{FF2B5EF4-FFF2-40B4-BE49-F238E27FC236}">
                    <a16:creationId xmlns="" xmlns:a16="http://schemas.microsoft.com/office/drawing/2014/main" id="{8D1072C2-1FBC-4B34-9E04-3E48D7EE7380}"/>
                  </a:ext>
                </a:extLst>
              </p:cNvPr>
              <p:cNvSpPr/>
              <p:nvPr/>
            </p:nvSpPr>
            <p:spPr>
              <a:xfrm>
                <a:off x="2040194" y="1199199"/>
                <a:ext cx="824926" cy="430887"/>
              </a:xfrm>
              <a:prstGeom prst="roundRect">
                <a:avLst>
                  <a:gd name="adj" fmla="val 11112"/>
                </a:avLst>
              </a:prstGeom>
              <a:gradFill>
                <a:gsLst>
                  <a:gs pos="0">
                    <a:schemeClr val="accent1"/>
                  </a:gs>
                  <a:gs pos="100000">
                    <a:schemeClr val="accent1">
                      <a:lumMod val="60000"/>
                      <a:lumOff val="40000"/>
                    </a:schemeClr>
                  </a:gs>
                </a:gsLst>
                <a:lin ang="5400000" scaled="1"/>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63" name="文本框 62">
                <a:extLst>
                  <a:ext uri="{FF2B5EF4-FFF2-40B4-BE49-F238E27FC236}">
                    <a16:creationId xmlns="" xmlns:a16="http://schemas.microsoft.com/office/drawing/2014/main" id="{0FF37FBE-F6D8-46C7-AE1C-8BC685FFAA7A}"/>
                  </a:ext>
                </a:extLst>
              </p:cNvPr>
              <p:cNvSpPr txBox="1"/>
              <p:nvPr/>
            </p:nvSpPr>
            <p:spPr>
              <a:xfrm>
                <a:off x="2148087" y="1276143"/>
                <a:ext cx="609141" cy="276999"/>
              </a:xfrm>
              <a:prstGeom prst="rect">
                <a:avLst/>
              </a:prstGeom>
              <a:noFill/>
              <a:effectLst/>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effectLst/>
                    <a:uLnTx/>
                    <a:uFillTx/>
                    <a:latin typeface="+mj-ea"/>
                    <a:ea typeface="+mj-ea"/>
                    <a:cs typeface="OPPOSans B" panose="00020600040101010101" pitchFamily="18" charset="-122"/>
                    <a:sym typeface="微软雅黑 Light" panose="020B0502040204020203" pitchFamily="34" charset="-122"/>
                  </a:rPr>
                  <a:t>20XX</a:t>
                </a:r>
                <a:endParaRPr kumimoji="0" lang="zh-CN" altLang="en-US" sz="1800" b="1" i="0" u="none" strike="noStrike" kern="1200" cap="none" spc="0" normalizeH="0" baseline="0" noProof="0" dirty="0">
                  <a:ln>
                    <a:noFill/>
                  </a:ln>
                  <a:effectLst/>
                  <a:uLnTx/>
                  <a:uFillTx/>
                  <a:latin typeface="+mj-ea"/>
                  <a:ea typeface="+mj-ea"/>
                  <a:cs typeface="OPPOSans B" panose="00020600040101010101" pitchFamily="18" charset="-122"/>
                  <a:sym typeface="微软雅黑 Light" panose="020B0502040204020203" pitchFamily="34" charset="-122"/>
                </a:endParaRPr>
              </a:p>
            </p:txBody>
          </p:sp>
        </p:grpSp>
        <p:cxnSp>
          <p:nvCxnSpPr>
            <p:cNvPr id="61" name="直接连接符 60">
              <a:extLst>
                <a:ext uri="{FF2B5EF4-FFF2-40B4-BE49-F238E27FC236}">
                  <a16:creationId xmlns="" xmlns:a16="http://schemas.microsoft.com/office/drawing/2014/main" id="{15A4BFBD-A5AD-4149-8EAE-BFCF2320BBCE}"/>
                </a:ext>
              </a:extLst>
            </p:cNvPr>
            <p:cNvCxnSpPr>
              <a:cxnSpLocks/>
            </p:cNvCxnSpPr>
            <p:nvPr/>
          </p:nvCxnSpPr>
          <p:spPr>
            <a:xfrm>
              <a:off x="5145758" y="1714500"/>
              <a:ext cx="0" cy="1653101"/>
            </a:xfrm>
            <a:prstGeom prst="line">
              <a:avLst/>
            </a:prstGeom>
            <a:ln w="12700">
              <a:gradFill>
                <a:gsLst>
                  <a:gs pos="0">
                    <a:schemeClr val="accent1">
                      <a:lumMod val="5000"/>
                      <a:lumOff val="95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65" name="橢圓 7">
            <a:extLst>
              <a:ext uri="{FF2B5EF4-FFF2-40B4-BE49-F238E27FC236}">
                <a16:creationId xmlns="" xmlns:a16="http://schemas.microsoft.com/office/drawing/2014/main" id="{83588904-BD5C-4615-9D4C-9E584F000BC7}"/>
              </a:ext>
            </a:extLst>
          </p:cNvPr>
          <p:cNvSpPr/>
          <p:nvPr/>
        </p:nvSpPr>
        <p:spPr>
          <a:xfrm>
            <a:off x="3437622" y="3367600"/>
            <a:ext cx="122799" cy="122799"/>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rgbClr val="FFFFFF"/>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67" name="文本框 66">
            <a:extLst>
              <a:ext uri="{FF2B5EF4-FFF2-40B4-BE49-F238E27FC236}">
                <a16:creationId xmlns="" xmlns:a16="http://schemas.microsoft.com/office/drawing/2014/main" id="{C04700D6-DE15-4344-AD26-D34246503E7F}"/>
              </a:ext>
            </a:extLst>
          </p:cNvPr>
          <p:cNvSpPr txBox="1"/>
          <p:nvPr/>
        </p:nvSpPr>
        <p:spPr>
          <a:xfrm>
            <a:off x="3594621" y="3795322"/>
            <a:ext cx="1646737" cy="610616"/>
          </a:xfrm>
          <a:prstGeom prst="rect">
            <a:avLst/>
          </a:prstGeom>
          <a:noFill/>
          <a:effectLst/>
        </p:spPr>
        <p:txBody>
          <a:bodyPr wrap="square" lIns="0" tIns="0" rIns="0" bIns="0">
            <a:spAutoFit/>
          </a:bodyPr>
          <a:lstStyle/>
          <a:p>
            <a:pPr marL="92075" marR="0" lvl="0" indent="-92075"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lang="zh-CN" altLang="en-US" sz="1600" dirty="0">
                <a:solidFill>
                  <a:schemeClr val="accent1"/>
                </a:solidFill>
                <a:latin typeface="+mn-ea"/>
                <a:cs typeface="OPPOSans M" panose="00020600040101010101" pitchFamily="18" charset="-122"/>
                <a:sym typeface="微软雅黑 Light" panose="020B0502040204020203" pitchFamily="34" charset="-122"/>
              </a:rPr>
              <a:t>获金融机构</a:t>
            </a:r>
            <a:r>
              <a:rPr lang="en-US" altLang="zh-CN" sz="1600" dirty="0">
                <a:solidFill>
                  <a:schemeClr val="accent1"/>
                </a:solidFill>
                <a:latin typeface="+mn-ea"/>
                <a:cs typeface="OPPOSans M" panose="00020600040101010101" pitchFamily="18" charset="-122"/>
                <a:sym typeface="微软雅黑 Light" panose="020B0502040204020203" pitchFamily="34" charset="-122"/>
              </a:rPr>
              <a:t>3000</a:t>
            </a:r>
            <a:r>
              <a:rPr lang="zh-CN" altLang="en-US" sz="1600" dirty="0">
                <a:solidFill>
                  <a:schemeClr val="accent1"/>
                </a:solidFill>
                <a:latin typeface="+mn-ea"/>
                <a:cs typeface="OPPOSans M" panose="00020600040101010101" pitchFamily="18" charset="-122"/>
                <a:sym typeface="微软雅黑 Light" panose="020B0502040204020203" pitchFamily="34" charset="-122"/>
              </a:rPr>
              <a:t>万人民币投资</a:t>
            </a:r>
            <a:endParaRPr kumimoji="0" lang="en-US" altLang="zh-CN" sz="1600" b="0" i="0" u="none" strike="noStrike" kern="1200" cap="none" spc="0" normalizeH="0" baseline="0" noProof="0" dirty="0">
              <a:ln>
                <a:noFill/>
              </a:ln>
              <a:solidFill>
                <a:schemeClr val="accent1"/>
              </a:solidFill>
              <a:effectLst/>
              <a:uLnTx/>
              <a:uFillTx/>
              <a:latin typeface="+mn-ea"/>
              <a:cs typeface="OPPOSans M" panose="00020600040101010101" pitchFamily="18" charset="-122"/>
              <a:sym typeface="微软雅黑 Light" panose="020B0502040204020203" pitchFamily="34" charset="-122"/>
            </a:endParaRPr>
          </a:p>
        </p:txBody>
      </p:sp>
      <p:grpSp>
        <p:nvGrpSpPr>
          <p:cNvPr id="101" name="组合 100">
            <a:extLst>
              <a:ext uri="{FF2B5EF4-FFF2-40B4-BE49-F238E27FC236}">
                <a16:creationId xmlns="" xmlns:a16="http://schemas.microsoft.com/office/drawing/2014/main" id="{72740824-2310-4344-97A6-C4470337ABCA}"/>
              </a:ext>
            </a:extLst>
          </p:cNvPr>
          <p:cNvGrpSpPr/>
          <p:nvPr/>
        </p:nvGrpSpPr>
        <p:grpSpPr>
          <a:xfrm>
            <a:off x="3499021" y="3585736"/>
            <a:ext cx="824927" cy="2111993"/>
            <a:chOff x="3499021" y="3585736"/>
            <a:chExt cx="824927" cy="2111993"/>
          </a:xfrm>
        </p:grpSpPr>
        <p:cxnSp>
          <p:nvCxnSpPr>
            <p:cNvPr id="66" name="直接连接符 65">
              <a:extLst>
                <a:ext uri="{FF2B5EF4-FFF2-40B4-BE49-F238E27FC236}">
                  <a16:creationId xmlns="" xmlns:a16="http://schemas.microsoft.com/office/drawing/2014/main" id="{1D3FE5D2-A45F-4105-9E7A-0E710EFE1EB8}"/>
                </a:ext>
              </a:extLst>
            </p:cNvPr>
            <p:cNvCxnSpPr>
              <a:cxnSpLocks/>
              <a:endCxn id="69" idx="1"/>
            </p:cNvCxnSpPr>
            <p:nvPr/>
          </p:nvCxnSpPr>
          <p:spPr>
            <a:xfrm>
              <a:off x="3499021" y="3585736"/>
              <a:ext cx="1" cy="1896550"/>
            </a:xfrm>
            <a:prstGeom prst="line">
              <a:avLst/>
            </a:prstGeom>
            <a:ln w="12700">
              <a:gradFill>
                <a:gsLst>
                  <a:gs pos="100000">
                    <a:schemeClr val="accent1">
                      <a:lumMod val="5000"/>
                      <a:lumOff val="95000"/>
                    </a:schemeClr>
                  </a:gs>
                  <a:gs pos="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69" name="矩形: 圆角 68">
              <a:extLst>
                <a:ext uri="{FF2B5EF4-FFF2-40B4-BE49-F238E27FC236}">
                  <a16:creationId xmlns="" xmlns:a16="http://schemas.microsoft.com/office/drawing/2014/main" id="{E0B16DB4-0DDC-4DA3-9CB1-C61DBB61650F}"/>
                </a:ext>
              </a:extLst>
            </p:cNvPr>
            <p:cNvSpPr/>
            <p:nvPr/>
          </p:nvSpPr>
          <p:spPr>
            <a:xfrm>
              <a:off x="3499022" y="5266842"/>
              <a:ext cx="824926" cy="430887"/>
            </a:xfrm>
            <a:prstGeom prst="roundRect">
              <a:avLst>
                <a:gd name="adj" fmla="val 11112"/>
              </a:avLst>
            </a:prstGeom>
            <a:gradFill>
              <a:gsLst>
                <a:gs pos="0">
                  <a:schemeClr val="accent1"/>
                </a:gs>
                <a:gs pos="100000">
                  <a:schemeClr val="accent1">
                    <a:lumMod val="60000"/>
                    <a:lumOff val="40000"/>
                  </a:schemeClr>
                </a:gs>
              </a:gsLst>
              <a:lin ang="5400000" scaled="1"/>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70" name="文本框 69">
              <a:extLst>
                <a:ext uri="{FF2B5EF4-FFF2-40B4-BE49-F238E27FC236}">
                  <a16:creationId xmlns="" xmlns:a16="http://schemas.microsoft.com/office/drawing/2014/main" id="{A2D631CC-D1E1-4900-B8EA-655C1DAA2A6E}"/>
                </a:ext>
              </a:extLst>
            </p:cNvPr>
            <p:cNvSpPr txBox="1"/>
            <p:nvPr/>
          </p:nvSpPr>
          <p:spPr>
            <a:xfrm>
              <a:off x="3606915" y="5343786"/>
              <a:ext cx="609141" cy="276999"/>
            </a:xfrm>
            <a:prstGeom prst="rect">
              <a:avLst/>
            </a:prstGeom>
            <a:noFill/>
            <a:effectLst/>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effectLst/>
                  <a:uLnTx/>
                  <a:uFillTx/>
                  <a:latin typeface="+mj-ea"/>
                  <a:ea typeface="+mj-ea"/>
                  <a:cs typeface="OPPOSans B" panose="00020600040101010101" pitchFamily="18" charset="-122"/>
                  <a:sym typeface="微软雅黑 Light" panose="020B0502040204020203" pitchFamily="34" charset="-122"/>
                </a:rPr>
                <a:t>20XX</a:t>
              </a:r>
              <a:endParaRPr kumimoji="0" lang="zh-CN" altLang="en-US" sz="1800" b="1" i="0" u="none" strike="noStrike" kern="1200" cap="none" spc="0" normalizeH="0" baseline="0" noProof="0" dirty="0">
                <a:ln>
                  <a:noFill/>
                </a:ln>
                <a:effectLst/>
                <a:uLnTx/>
                <a:uFillTx/>
                <a:latin typeface="+mj-ea"/>
                <a:ea typeface="+mj-ea"/>
                <a:cs typeface="OPPOSans B" panose="00020600040101010101" pitchFamily="18" charset="-122"/>
                <a:sym typeface="微软雅黑 Light" panose="020B0502040204020203" pitchFamily="34" charset="-122"/>
              </a:endParaRPr>
            </a:p>
          </p:txBody>
        </p:sp>
      </p:grpSp>
      <p:sp>
        <p:nvSpPr>
          <p:cNvPr id="72" name="橢圓 7">
            <a:extLst>
              <a:ext uri="{FF2B5EF4-FFF2-40B4-BE49-F238E27FC236}">
                <a16:creationId xmlns="" xmlns:a16="http://schemas.microsoft.com/office/drawing/2014/main" id="{709DF9F3-2FCB-4A8A-B9DB-CB6AAF05C2CE}"/>
              </a:ext>
            </a:extLst>
          </p:cNvPr>
          <p:cNvSpPr/>
          <p:nvPr/>
        </p:nvSpPr>
        <p:spPr>
          <a:xfrm>
            <a:off x="6731096" y="3367600"/>
            <a:ext cx="122799" cy="122799"/>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rgbClr val="FFFFFF"/>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74" name="文本框 73">
            <a:extLst>
              <a:ext uri="{FF2B5EF4-FFF2-40B4-BE49-F238E27FC236}">
                <a16:creationId xmlns="" xmlns:a16="http://schemas.microsoft.com/office/drawing/2014/main" id="{9C3CFBAC-265B-459E-BE1C-21DDC625D8AF}"/>
              </a:ext>
            </a:extLst>
          </p:cNvPr>
          <p:cNvSpPr txBox="1"/>
          <p:nvPr/>
        </p:nvSpPr>
        <p:spPr>
          <a:xfrm>
            <a:off x="6888094" y="3795322"/>
            <a:ext cx="1932075" cy="610616"/>
          </a:xfrm>
          <a:prstGeom prst="rect">
            <a:avLst/>
          </a:prstGeom>
          <a:noFill/>
          <a:effectLst/>
        </p:spPr>
        <p:txBody>
          <a:bodyPr wrap="square" lIns="0" tIns="0" rIns="0" bIns="0">
            <a:spAutoFit/>
          </a:bodyPr>
          <a:lstStyle/>
          <a:p>
            <a:pPr marL="92075" marR="0" lvl="0" indent="-92075"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schemeClr val="accent1"/>
                </a:solidFill>
                <a:effectLst/>
                <a:uLnTx/>
                <a:uFillTx/>
                <a:latin typeface="+mn-ea"/>
                <a:cs typeface="OPPOSans M" panose="00020600040101010101" pitchFamily="18" charset="-122"/>
                <a:sym typeface="微软雅黑 Light" panose="020B0502040204020203" pitchFamily="34" charset="-122"/>
              </a:rPr>
              <a:t>供应链</a:t>
            </a:r>
            <a:r>
              <a:rPr kumimoji="0" lang="en-US" altLang="zh-CN" sz="1600" b="0" i="0" u="none" strike="noStrike" kern="1200" cap="none" spc="0" normalizeH="0" baseline="0" noProof="0" dirty="0">
                <a:ln>
                  <a:noFill/>
                </a:ln>
                <a:solidFill>
                  <a:schemeClr val="accent1"/>
                </a:solidFill>
                <a:effectLst/>
                <a:uLnTx/>
                <a:uFillTx/>
                <a:latin typeface="+mn-ea"/>
                <a:cs typeface="OPPOSans M" panose="00020600040101010101" pitchFamily="18" charset="-122"/>
                <a:sym typeface="微软雅黑 Light" panose="020B0502040204020203" pitchFamily="34" charset="-122"/>
              </a:rPr>
              <a:t>SaaS</a:t>
            </a:r>
            <a:r>
              <a:rPr kumimoji="0" lang="zh-CN" altLang="en-US" sz="1600" b="0" i="0" u="none" strike="noStrike" kern="1200" cap="none" spc="0" normalizeH="0" baseline="0" noProof="0" dirty="0">
                <a:ln>
                  <a:noFill/>
                </a:ln>
                <a:solidFill>
                  <a:schemeClr val="accent1"/>
                </a:solidFill>
                <a:effectLst/>
                <a:uLnTx/>
                <a:uFillTx/>
                <a:latin typeface="+mn-ea"/>
                <a:cs typeface="OPPOSans M" panose="00020600040101010101" pitchFamily="18" charset="-122"/>
                <a:sym typeface="微软雅黑 Light" panose="020B0502040204020203" pitchFamily="34" charset="-122"/>
              </a:rPr>
              <a:t>平台正式发布</a:t>
            </a:r>
            <a:endParaRPr kumimoji="0" lang="en-US" altLang="zh-CN" sz="1600" b="0" i="0" u="none" strike="noStrike" kern="1200" cap="none" spc="0" normalizeH="0" baseline="0" noProof="0" dirty="0">
              <a:ln>
                <a:noFill/>
              </a:ln>
              <a:solidFill>
                <a:schemeClr val="accent1"/>
              </a:solidFill>
              <a:effectLst/>
              <a:uLnTx/>
              <a:uFillTx/>
              <a:latin typeface="+mn-ea"/>
              <a:cs typeface="OPPOSans M" panose="00020600040101010101" pitchFamily="18" charset="-122"/>
              <a:sym typeface="微软雅黑 Light" panose="020B0502040204020203" pitchFamily="34" charset="-122"/>
            </a:endParaRPr>
          </a:p>
        </p:txBody>
      </p:sp>
      <p:grpSp>
        <p:nvGrpSpPr>
          <p:cNvPr id="102" name="组合 101">
            <a:extLst>
              <a:ext uri="{FF2B5EF4-FFF2-40B4-BE49-F238E27FC236}">
                <a16:creationId xmlns="" xmlns:a16="http://schemas.microsoft.com/office/drawing/2014/main" id="{C035CB70-AD28-4340-A800-7792471A9174}"/>
              </a:ext>
            </a:extLst>
          </p:cNvPr>
          <p:cNvGrpSpPr/>
          <p:nvPr/>
        </p:nvGrpSpPr>
        <p:grpSpPr>
          <a:xfrm>
            <a:off x="6792495" y="3591208"/>
            <a:ext cx="824927" cy="2111993"/>
            <a:chOff x="6792495" y="3591208"/>
            <a:chExt cx="824927" cy="2111993"/>
          </a:xfrm>
        </p:grpSpPr>
        <p:cxnSp>
          <p:nvCxnSpPr>
            <p:cNvPr id="73" name="直接连接符 72">
              <a:extLst>
                <a:ext uri="{FF2B5EF4-FFF2-40B4-BE49-F238E27FC236}">
                  <a16:creationId xmlns="" xmlns:a16="http://schemas.microsoft.com/office/drawing/2014/main" id="{292DFCE2-1FD8-4E3C-8D3D-5BF8F6236B2F}"/>
                </a:ext>
              </a:extLst>
            </p:cNvPr>
            <p:cNvCxnSpPr>
              <a:cxnSpLocks/>
              <a:endCxn id="76" idx="1"/>
            </p:cNvCxnSpPr>
            <p:nvPr/>
          </p:nvCxnSpPr>
          <p:spPr>
            <a:xfrm>
              <a:off x="6792495" y="3591208"/>
              <a:ext cx="1" cy="1896550"/>
            </a:xfrm>
            <a:prstGeom prst="line">
              <a:avLst/>
            </a:prstGeom>
            <a:ln w="12700">
              <a:gradFill>
                <a:gsLst>
                  <a:gs pos="100000">
                    <a:schemeClr val="accent1">
                      <a:lumMod val="5000"/>
                      <a:lumOff val="95000"/>
                    </a:schemeClr>
                  </a:gs>
                  <a:gs pos="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6" name="矩形: 圆角 75">
              <a:extLst>
                <a:ext uri="{FF2B5EF4-FFF2-40B4-BE49-F238E27FC236}">
                  <a16:creationId xmlns="" xmlns:a16="http://schemas.microsoft.com/office/drawing/2014/main" id="{9F0E509B-D731-4901-806E-F9ACC0340E24}"/>
                </a:ext>
              </a:extLst>
            </p:cNvPr>
            <p:cNvSpPr/>
            <p:nvPr/>
          </p:nvSpPr>
          <p:spPr>
            <a:xfrm>
              <a:off x="6792496" y="5272314"/>
              <a:ext cx="824926" cy="430887"/>
            </a:xfrm>
            <a:prstGeom prst="roundRect">
              <a:avLst>
                <a:gd name="adj" fmla="val 11112"/>
              </a:avLst>
            </a:prstGeom>
            <a:gradFill>
              <a:gsLst>
                <a:gs pos="0">
                  <a:schemeClr val="accent1"/>
                </a:gs>
                <a:gs pos="100000">
                  <a:schemeClr val="accent1">
                    <a:lumMod val="60000"/>
                    <a:lumOff val="40000"/>
                  </a:schemeClr>
                </a:gs>
              </a:gsLst>
              <a:lin ang="5400000" scaled="1"/>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77" name="文本框 76">
              <a:extLst>
                <a:ext uri="{FF2B5EF4-FFF2-40B4-BE49-F238E27FC236}">
                  <a16:creationId xmlns="" xmlns:a16="http://schemas.microsoft.com/office/drawing/2014/main" id="{90A61121-23E1-4871-B444-C151D52E770F}"/>
                </a:ext>
              </a:extLst>
            </p:cNvPr>
            <p:cNvSpPr txBox="1"/>
            <p:nvPr/>
          </p:nvSpPr>
          <p:spPr>
            <a:xfrm>
              <a:off x="6900389" y="5349258"/>
              <a:ext cx="609141" cy="276999"/>
            </a:xfrm>
            <a:prstGeom prst="rect">
              <a:avLst/>
            </a:prstGeom>
            <a:noFill/>
            <a:effectLst/>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effectLst/>
                  <a:uLnTx/>
                  <a:uFillTx/>
                  <a:latin typeface="+mj-ea"/>
                  <a:ea typeface="+mj-ea"/>
                  <a:cs typeface="OPPOSans B" panose="00020600040101010101" pitchFamily="18" charset="-122"/>
                  <a:sym typeface="微软雅黑 Light" panose="020B0502040204020203" pitchFamily="34" charset="-122"/>
                </a:rPr>
                <a:t>20XX</a:t>
              </a:r>
              <a:endParaRPr kumimoji="0" lang="zh-CN" altLang="en-US" sz="1800" b="1" i="0" u="none" strike="noStrike" kern="1200" cap="none" spc="0" normalizeH="0" baseline="0" noProof="0" dirty="0">
                <a:ln>
                  <a:noFill/>
                </a:ln>
                <a:effectLst/>
                <a:uLnTx/>
                <a:uFillTx/>
                <a:latin typeface="+mj-ea"/>
                <a:ea typeface="+mj-ea"/>
                <a:cs typeface="OPPOSans B" panose="00020600040101010101" pitchFamily="18" charset="-122"/>
                <a:sym typeface="微软雅黑 Light" panose="020B0502040204020203" pitchFamily="34" charset="-122"/>
              </a:endParaRPr>
            </a:p>
          </p:txBody>
        </p:sp>
      </p:grpSp>
      <p:sp>
        <p:nvSpPr>
          <p:cNvPr id="79" name="橢圓 7">
            <a:extLst>
              <a:ext uri="{FF2B5EF4-FFF2-40B4-BE49-F238E27FC236}">
                <a16:creationId xmlns="" xmlns:a16="http://schemas.microsoft.com/office/drawing/2014/main" id="{6B94B727-400C-408E-9FFA-B1C0FC4A364A}"/>
              </a:ext>
            </a:extLst>
          </p:cNvPr>
          <p:cNvSpPr/>
          <p:nvPr/>
        </p:nvSpPr>
        <p:spPr>
          <a:xfrm>
            <a:off x="8377829" y="3367601"/>
            <a:ext cx="122799" cy="122799"/>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solidFill>
                <a:srgbClr val="FFFFFF"/>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0" name="文本框 79">
            <a:extLst>
              <a:ext uri="{FF2B5EF4-FFF2-40B4-BE49-F238E27FC236}">
                <a16:creationId xmlns="" xmlns:a16="http://schemas.microsoft.com/office/drawing/2014/main" id="{BA7D278D-290F-4864-9223-2032982C1668}"/>
              </a:ext>
            </a:extLst>
          </p:cNvPr>
          <p:cNvSpPr txBox="1"/>
          <p:nvPr/>
        </p:nvSpPr>
        <p:spPr>
          <a:xfrm>
            <a:off x="8534827" y="2022078"/>
            <a:ext cx="2372933" cy="610616"/>
          </a:xfrm>
          <a:prstGeom prst="rect">
            <a:avLst/>
          </a:prstGeom>
          <a:noFill/>
          <a:effectLst/>
        </p:spPr>
        <p:txBody>
          <a:bodyPr wrap="square" lIns="0" tIns="0" rIns="0" bIns="0">
            <a:spAutoFit/>
          </a:bodyPr>
          <a:lstStyle/>
          <a:p>
            <a:pPr marL="92075" marR="0" lvl="0" indent="-92075"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lang="en-US" altLang="zh-CN" sz="1600" dirty="0">
                <a:solidFill>
                  <a:schemeClr val="accent1"/>
                </a:solidFill>
                <a:latin typeface="+mn-ea"/>
                <a:cs typeface="OPPOSans M" panose="00020600040101010101" pitchFamily="18" charset="-122"/>
                <a:sym typeface="微软雅黑 Light" panose="020B0502040204020203" pitchFamily="34" charset="-122"/>
              </a:rPr>
              <a:t>SaaS</a:t>
            </a:r>
            <a:r>
              <a:rPr lang="zh-CN" altLang="en-US" sz="1600" dirty="0">
                <a:solidFill>
                  <a:schemeClr val="accent1"/>
                </a:solidFill>
                <a:latin typeface="+mn-ea"/>
                <a:cs typeface="OPPOSans M" panose="00020600040101010101" pitchFamily="18" charset="-122"/>
                <a:sym typeface="微软雅黑 Light" panose="020B0502040204020203" pitchFamily="34" charset="-122"/>
              </a:rPr>
              <a:t>平台获国家“科技创新”奖</a:t>
            </a:r>
            <a:endParaRPr kumimoji="0" lang="en-US" altLang="zh-CN" sz="1600" b="0" i="0" u="none" strike="noStrike" kern="1200" cap="none" spc="0" normalizeH="0" baseline="0" noProof="0" dirty="0">
              <a:ln>
                <a:noFill/>
              </a:ln>
              <a:solidFill>
                <a:schemeClr val="accent1"/>
              </a:solidFill>
              <a:effectLst/>
              <a:uLnTx/>
              <a:uFillTx/>
              <a:latin typeface="+mn-ea"/>
              <a:cs typeface="OPPOSans M" panose="00020600040101010101" pitchFamily="18" charset="-122"/>
              <a:sym typeface="微软雅黑 Light" panose="020B0502040204020203" pitchFamily="34" charset="-122"/>
            </a:endParaRPr>
          </a:p>
        </p:txBody>
      </p:sp>
      <p:grpSp>
        <p:nvGrpSpPr>
          <p:cNvPr id="97" name="组合 96">
            <a:extLst>
              <a:ext uri="{FF2B5EF4-FFF2-40B4-BE49-F238E27FC236}">
                <a16:creationId xmlns="" xmlns:a16="http://schemas.microsoft.com/office/drawing/2014/main" id="{7D370CD2-6D34-4FAD-B774-29097DE90720}"/>
              </a:ext>
            </a:extLst>
          </p:cNvPr>
          <p:cNvGrpSpPr/>
          <p:nvPr/>
        </p:nvGrpSpPr>
        <p:grpSpPr>
          <a:xfrm>
            <a:off x="8439228" y="1465383"/>
            <a:ext cx="824927" cy="1902218"/>
            <a:chOff x="8439228" y="1465383"/>
            <a:chExt cx="824927" cy="1902218"/>
          </a:xfrm>
        </p:grpSpPr>
        <p:grpSp>
          <p:nvGrpSpPr>
            <p:cNvPr id="96" name="组合 95">
              <a:extLst>
                <a:ext uri="{FF2B5EF4-FFF2-40B4-BE49-F238E27FC236}">
                  <a16:creationId xmlns="" xmlns:a16="http://schemas.microsoft.com/office/drawing/2014/main" id="{861FE756-30A8-4B93-8053-EB27ADE52BBF}"/>
                </a:ext>
              </a:extLst>
            </p:cNvPr>
            <p:cNvGrpSpPr/>
            <p:nvPr/>
          </p:nvGrpSpPr>
          <p:grpSpPr>
            <a:xfrm>
              <a:off x="8439229" y="1465383"/>
              <a:ext cx="824926" cy="430887"/>
              <a:chOff x="8439229" y="1465383"/>
              <a:chExt cx="824926" cy="430887"/>
            </a:xfrm>
          </p:grpSpPr>
          <p:sp>
            <p:nvSpPr>
              <p:cNvPr id="83" name="矩形: 圆角 82">
                <a:extLst>
                  <a:ext uri="{FF2B5EF4-FFF2-40B4-BE49-F238E27FC236}">
                    <a16:creationId xmlns="" xmlns:a16="http://schemas.microsoft.com/office/drawing/2014/main" id="{630668F7-33F7-4D18-B5F1-D7952C00E08A}"/>
                  </a:ext>
                </a:extLst>
              </p:cNvPr>
              <p:cNvSpPr/>
              <p:nvPr/>
            </p:nvSpPr>
            <p:spPr>
              <a:xfrm>
                <a:off x="8439229" y="1465383"/>
                <a:ext cx="824926" cy="430887"/>
              </a:xfrm>
              <a:prstGeom prst="roundRect">
                <a:avLst>
                  <a:gd name="adj" fmla="val 11112"/>
                </a:avLst>
              </a:prstGeom>
              <a:gradFill>
                <a:gsLst>
                  <a:gs pos="0">
                    <a:schemeClr val="accent1"/>
                  </a:gs>
                  <a:gs pos="100000">
                    <a:schemeClr val="accent1">
                      <a:lumMod val="60000"/>
                      <a:lumOff val="40000"/>
                    </a:schemeClr>
                  </a:gs>
                </a:gsLst>
                <a:lin ang="5400000" scaled="1"/>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4" name="文本框 83">
                <a:extLst>
                  <a:ext uri="{FF2B5EF4-FFF2-40B4-BE49-F238E27FC236}">
                    <a16:creationId xmlns="" xmlns:a16="http://schemas.microsoft.com/office/drawing/2014/main" id="{B76FD52A-74A9-4263-937F-6970C6E669B2}"/>
                  </a:ext>
                </a:extLst>
              </p:cNvPr>
              <p:cNvSpPr txBox="1"/>
              <p:nvPr/>
            </p:nvSpPr>
            <p:spPr>
              <a:xfrm>
                <a:off x="8547123" y="1542327"/>
                <a:ext cx="609141" cy="276999"/>
              </a:xfrm>
              <a:prstGeom prst="rect">
                <a:avLst/>
              </a:prstGeom>
              <a:noFill/>
              <a:effectLst/>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effectLst/>
                    <a:uLnTx/>
                    <a:uFillTx/>
                    <a:latin typeface="+mj-ea"/>
                    <a:ea typeface="+mj-ea"/>
                    <a:cs typeface="OPPOSans B" panose="00020600040101010101" pitchFamily="18" charset="-122"/>
                    <a:sym typeface="微软雅黑 Light" panose="020B0502040204020203" pitchFamily="34" charset="-122"/>
                  </a:rPr>
                  <a:t>20XX</a:t>
                </a:r>
                <a:endParaRPr kumimoji="0" lang="zh-CN" altLang="en-US" sz="1800" b="1" i="0" u="none" strike="noStrike" kern="1200" cap="none" spc="0" normalizeH="0" baseline="0" noProof="0" dirty="0">
                  <a:ln>
                    <a:noFill/>
                  </a:ln>
                  <a:effectLst/>
                  <a:uLnTx/>
                  <a:uFillTx/>
                  <a:latin typeface="+mj-ea"/>
                  <a:ea typeface="+mj-ea"/>
                  <a:cs typeface="OPPOSans B" panose="00020600040101010101" pitchFamily="18" charset="-122"/>
                  <a:sym typeface="微软雅黑 Light" panose="020B0502040204020203" pitchFamily="34" charset="-122"/>
                </a:endParaRPr>
              </a:p>
            </p:txBody>
          </p:sp>
        </p:grpSp>
        <p:cxnSp>
          <p:nvCxnSpPr>
            <p:cNvPr id="82" name="直接连接符 81">
              <a:extLst>
                <a:ext uri="{FF2B5EF4-FFF2-40B4-BE49-F238E27FC236}">
                  <a16:creationId xmlns="" xmlns:a16="http://schemas.microsoft.com/office/drawing/2014/main" id="{CF72C8DF-5DC3-4BA6-84A2-2A5EE9B39F72}"/>
                </a:ext>
              </a:extLst>
            </p:cNvPr>
            <p:cNvCxnSpPr>
              <a:cxnSpLocks/>
            </p:cNvCxnSpPr>
            <p:nvPr/>
          </p:nvCxnSpPr>
          <p:spPr>
            <a:xfrm>
              <a:off x="8439228" y="1714500"/>
              <a:ext cx="0" cy="1653101"/>
            </a:xfrm>
            <a:prstGeom prst="line">
              <a:avLst/>
            </a:prstGeom>
            <a:ln w="12700">
              <a:gradFill>
                <a:gsLst>
                  <a:gs pos="0">
                    <a:schemeClr val="accent1">
                      <a:lumMod val="5000"/>
                      <a:lumOff val="95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86" name="橢圓 7">
            <a:extLst>
              <a:ext uri="{FF2B5EF4-FFF2-40B4-BE49-F238E27FC236}">
                <a16:creationId xmlns="" xmlns:a16="http://schemas.microsoft.com/office/drawing/2014/main" id="{27B43290-270A-4E76-9691-D5B87136F8C8}"/>
              </a:ext>
            </a:extLst>
          </p:cNvPr>
          <p:cNvSpPr/>
          <p:nvPr/>
        </p:nvSpPr>
        <p:spPr>
          <a:xfrm>
            <a:off x="10024566" y="3367600"/>
            <a:ext cx="122799" cy="122799"/>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rgbClr val="FFFFFF"/>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88" name="文本框 87">
            <a:extLst>
              <a:ext uri="{FF2B5EF4-FFF2-40B4-BE49-F238E27FC236}">
                <a16:creationId xmlns="" xmlns:a16="http://schemas.microsoft.com/office/drawing/2014/main" id="{B5C53BDD-CE03-4BBE-84B0-9D7807B57023}"/>
              </a:ext>
            </a:extLst>
          </p:cNvPr>
          <p:cNvSpPr txBox="1"/>
          <p:nvPr/>
        </p:nvSpPr>
        <p:spPr>
          <a:xfrm>
            <a:off x="10181565" y="3795322"/>
            <a:ext cx="1613574" cy="288925"/>
          </a:xfrm>
          <a:prstGeom prst="rect">
            <a:avLst/>
          </a:prstGeom>
          <a:noFill/>
          <a:effectLst/>
        </p:spPr>
        <p:txBody>
          <a:bodyPr wrap="square" lIns="0" tIns="0" rIns="0" bIns="0">
            <a:spAutoFit/>
          </a:bodyPr>
          <a:lstStyle/>
          <a:p>
            <a:pPr marL="92075" marR="0" lvl="0" indent="-92075"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lang="zh-CN" altLang="en-US" sz="1600" dirty="0">
                <a:solidFill>
                  <a:schemeClr val="accent1"/>
                </a:solidFill>
                <a:latin typeface="+mn-ea"/>
                <a:cs typeface="OPPOSans M" panose="00020600040101010101" pitchFamily="18" charset="-122"/>
                <a:sym typeface="微软雅黑 Light" panose="020B0502040204020203" pitchFamily="34" charset="-122"/>
              </a:rPr>
              <a:t>。。。</a:t>
            </a:r>
            <a:endParaRPr kumimoji="0" lang="en-US" altLang="zh-CN" sz="1600" b="0" i="0" u="none" strike="noStrike" kern="1200" cap="none" spc="0" normalizeH="0" baseline="0" noProof="0" dirty="0">
              <a:ln>
                <a:noFill/>
              </a:ln>
              <a:solidFill>
                <a:schemeClr val="accent1"/>
              </a:solidFill>
              <a:effectLst/>
              <a:uLnTx/>
              <a:uFillTx/>
              <a:latin typeface="+mn-ea"/>
              <a:cs typeface="OPPOSans M" panose="00020600040101010101" pitchFamily="18" charset="-122"/>
              <a:sym typeface="微软雅黑 Light" panose="020B0502040204020203" pitchFamily="34" charset="-122"/>
            </a:endParaRPr>
          </a:p>
        </p:txBody>
      </p:sp>
      <p:grpSp>
        <p:nvGrpSpPr>
          <p:cNvPr id="103" name="组合 102">
            <a:extLst>
              <a:ext uri="{FF2B5EF4-FFF2-40B4-BE49-F238E27FC236}">
                <a16:creationId xmlns="" xmlns:a16="http://schemas.microsoft.com/office/drawing/2014/main" id="{AAF4F63B-5F8F-43A0-B419-0064A5EBC6FC}"/>
              </a:ext>
            </a:extLst>
          </p:cNvPr>
          <p:cNvGrpSpPr/>
          <p:nvPr/>
        </p:nvGrpSpPr>
        <p:grpSpPr>
          <a:xfrm>
            <a:off x="10085965" y="3591208"/>
            <a:ext cx="824927" cy="2111993"/>
            <a:chOff x="10085965" y="3591208"/>
            <a:chExt cx="824927" cy="2111993"/>
          </a:xfrm>
        </p:grpSpPr>
        <p:cxnSp>
          <p:nvCxnSpPr>
            <p:cNvPr id="87" name="直接连接符 86">
              <a:extLst>
                <a:ext uri="{FF2B5EF4-FFF2-40B4-BE49-F238E27FC236}">
                  <a16:creationId xmlns="" xmlns:a16="http://schemas.microsoft.com/office/drawing/2014/main" id="{306B6EEC-D0BD-4683-9F7A-992489A9D60B}"/>
                </a:ext>
              </a:extLst>
            </p:cNvPr>
            <p:cNvCxnSpPr>
              <a:cxnSpLocks/>
              <a:endCxn id="90" idx="1"/>
            </p:cNvCxnSpPr>
            <p:nvPr/>
          </p:nvCxnSpPr>
          <p:spPr>
            <a:xfrm>
              <a:off x="10085965" y="3591208"/>
              <a:ext cx="1" cy="1896550"/>
            </a:xfrm>
            <a:prstGeom prst="line">
              <a:avLst/>
            </a:prstGeom>
            <a:ln w="12700">
              <a:gradFill>
                <a:gsLst>
                  <a:gs pos="100000">
                    <a:schemeClr val="accent1">
                      <a:lumMod val="5000"/>
                      <a:lumOff val="95000"/>
                    </a:schemeClr>
                  </a:gs>
                  <a:gs pos="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0" name="矩形: 圆角 89">
              <a:extLst>
                <a:ext uri="{FF2B5EF4-FFF2-40B4-BE49-F238E27FC236}">
                  <a16:creationId xmlns="" xmlns:a16="http://schemas.microsoft.com/office/drawing/2014/main" id="{0F9B53B4-12B8-46F1-AEA0-FD6EC595B0E4}"/>
                </a:ext>
              </a:extLst>
            </p:cNvPr>
            <p:cNvSpPr/>
            <p:nvPr/>
          </p:nvSpPr>
          <p:spPr>
            <a:xfrm>
              <a:off x="10085966" y="5272314"/>
              <a:ext cx="824926" cy="430887"/>
            </a:xfrm>
            <a:prstGeom prst="roundRect">
              <a:avLst>
                <a:gd name="adj" fmla="val 11112"/>
              </a:avLst>
            </a:prstGeom>
            <a:gradFill>
              <a:gsLst>
                <a:gs pos="0">
                  <a:schemeClr val="accent1"/>
                </a:gs>
                <a:gs pos="100000">
                  <a:schemeClr val="accent1">
                    <a:lumMod val="60000"/>
                    <a:lumOff val="40000"/>
                  </a:schemeClr>
                </a:gs>
              </a:gsLst>
              <a:lin ang="5400000" scaled="1"/>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91" name="文本框 90">
              <a:extLst>
                <a:ext uri="{FF2B5EF4-FFF2-40B4-BE49-F238E27FC236}">
                  <a16:creationId xmlns="" xmlns:a16="http://schemas.microsoft.com/office/drawing/2014/main" id="{B09959C1-F343-41BB-9AF7-38716AC287A1}"/>
                </a:ext>
              </a:extLst>
            </p:cNvPr>
            <p:cNvSpPr txBox="1"/>
            <p:nvPr/>
          </p:nvSpPr>
          <p:spPr>
            <a:xfrm>
              <a:off x="10193860" y="5349258"/>
              <a:ext cx="609141" cy="276999"/>
            </a:xfrm>
            <a:prstGeom prst="rect">
              <a:avLst/>
            </a:prstGeom>
            <a:noFill/>
            <a:effectLst/>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effectLst/>
                  <a:uLnTx/>
                  <a:uFillTx/>
                  <a:latin typeface="+mj-ea"/>
                  <a:ea typeface="+mj-ea"/>
                  <a:cs typeface="OPPOSans B" panose="00020600040101010101" pitchFamily="18" charset="-122"/>
                  <a:sym typeface="微软雅黑 Light" panose="020B0502040204020203" pitchFamily="34" charset="-122"/>
                </a:rPr>
                <a:t>20XX</a:t>
              </a:r>
              <a:endParaRPr kumimoji="0" lang="zh-CN" altLang="en-US" sz="1800" b="1" i="0" u="none" strike="noStrike" kern="1200" cap="none" spc="0" normalizeH="0" baseline="0" noProof="0" dirty="0">
                <a:ln>
                  <a:noFill/>
                </a:ln>
                <a:effectLst/>
                <a:uLnTx/>
                <a:uFillTx/>
                <a:latin typeface="+mj-ea"/>
                <a:ea typeface="+mj-ea"/>
                <a:cs typeface="OPPOSans B" panose="00020600040101010101" pitchFamily="18" charset="-122"/>
                <a:sym typeface="微软雅黑 Light" panose="020B0502040204020203" pitchFamily="34" charset="-122"/>
              </a:endParaRPr>
            </a:p>
          </p:txBody>
        </p:sp>
      </p:grpSp>
    </p:spTree>
    <p:extLst>
      <p:ext uri="{BB962C8B-B14F-4D97-AF65-F5344CB8AC3E}">
        <p14:creationId xmlns:p14="http://schemas.microsoft.com/office/powerpoint/2010/main" val="3207824451"/>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 xmlns:a16="http://schemas.microsoft.com/office/drawing/2014/main" id="{1A5B420B-3905-41FD-93BD-4EF83E7439E5}"/>
              </a:ext>
            </a:extLst>
          </p:cNvPr>
          <p:cNvGrpSpPr/>
          <p:nvPr/>
        </p:nvGrpSpPr>
        <p:grpSpPr>
          <a:xfrm>
            <a:off x="605370" y="1274229"/>
            <a:ext cx="5217891" cy="1014726"/>
            <a:chOff x="960967" y="1426633"/>
            <a:chExt cx="5217891" cy="1014726"/>
          </a:xfrm>
        </p:grpSpPr>
        <p:sp>
          <p:nvSpPr>
            <p:cNvPr id="11" name="矩形: 圆角 10">
              <a:extLst>
                <a:ext uri="{FF2B5EF4-FFF2-40B4-BE49-F238E27FC236}">
                  <a16:creationId xmlns="" xmlns:a16="http://schemas.microsoft.com/office/drawing/2014/main" id="{1628F8A1-5D11-49B2-8EB7-46EAC3FCF66D}"/>
                </a:ext>
              </a:extLst>
            </p:cNvPr>
            <p:cNvSpPr/>
            <p:nvPr/>
          </p:nvSpPr>
          <p:spPr>
            <a:xfrm>
              <a:off x="1038688" y="1459041"/>
              <a:ext cx="5140170" cy="949910"/>
            </a:xfrm>
            <a:prstGeom prst="roundRect">
              <a:avLst>
                <a:gd name="adj" fmla="val 50000"/>
              </a:avLst>
            </a:prstGeom>
            <a:solidFill>
              <a:schemeClr val="tx1">
                <a:alpha val="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600" dirty="0">
                <a:solidFill>
                  <a:srgbClr val="FED89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2" name="椭圆 11">
              <a:extLst>
                <a:ext uri="{FF2B5EF4-FFF2-40B4-BE49-F238E27FC236}">
                  <a16:creationId xmlns="" xmlns:a16="http://schemas.microsoft.com/office/drawing/2014/main" id="{19151C2C-7A18-4F5A-97F6-4260AC95D32E}"/>
                </a:ext>
              </a:extLst>
            </p:cNvPr>
            <p:cNvSpPr/>
            <p:nvPr/>
          </p:nvSpPr>
          <p:spPr>
            <a:xfrm>
              <a:off x="960967" y="1426633"/>
              <a:ext cx="1023357" cy="1014726"/>
            </a:xfrm>
            <a:prstGeom prst="ellipse">
              <a:avLst/>
            </a:prstGeom>
            <a:gradFill>
              <a:gsLst>
                <a:gs pos="0">
                  <a:schemeClr val="accent1"/>
                </a:gs>
                <a:gs pos="100000">
                  <a:schemeClr val="accent1">
                    <a:lumMod val="60000"/>
                    <a:lumOff val="40000"/>
                  </a:schemeClr>
                </a:gs>
              </a:gsLst>
              <a:lin ang="5400000" scaled="1"/>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14" name="组合 13">
            <a:extLst>
              <a:ext uri="{FF2B5EF4-FFF2-40B4-BE49-F238E27FC236}">
                <a16:creationId xmlns="" xmlns:a16="http://schemas.microsoft.com/office/drawing/2014/main" id="{73A25B11-321D-440E-98B1-9419ECCDA167}"/>
              </a:ext>
            </a:extLst>
          </p:cNvPr>
          <p:cNvGrpSpPr/>
          <p:nvPr/>
        </p:nvGrpSpPr>
        <p:grpSpPr>
          <a:xfrm>
            <a:off x="605370" y="2598839"/>
            <a:ext cx="5217891" cy="1014726"/>
            <a:chOff x="960967" y="1426633"/>
            <a:chExt cx="5217891" cy="1014726"/>
          </a:xfrm>
        </p:grpSpPr>
        <p:sp>
          <p:nvSpPr>
            <p:cNvPr id="15" name="矩形: 圆角 14">
              <a:extLst>
                <a:ext uri="{FF2B5EF4-FFF2-40B4-BE49-F238E27FC236}">
                  <a16:creationId xmlns="" xmlns:a16="http://schemas.microsoft.com/office/drawing/2014/main" id="{FDC665F2-7643-4E2C-87AF-3CAC5355D0F6}"/>
                </a:ext>
              </a:extLst>
            </p:cNvPr>
            <p:cNvSpPr/>
            <p:nvPr/>
          </p:nvSpPr>
          <p:spPr>
            <a:xfrm>
              <a:off x="1038688" y="1459041"/>
              <a:ext cx="5140170" cy="949910"/>
            </a:xfrm>
            <a:prstGeom prst="roundRect">
              <a:avLst>
                <a:gd name="adj" fmla="val 50000"/>
              </a:avLst>
            </a:prstGeom>
            <a:solidFill>
              <a:schemeClr val="tx1">
                <a:alpha val="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600" dirty="0">
                <a:solidFill>
                  <a:srgbClr val="FED89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6" name="椭圆 15">
              <a:extLst>
                <a:ext uri="{FF2B5EF4-FFF2-40B4-BE49-F238E27FC236}">
                  <a16:creationId xmlns="" xmlns:a16="http://schemas.microsoft.com/office/drawing/2014/main" id="{E3AA70E3-C893-4BEB-ADD9-0DF08469103C}"/>
                </a:ext>
              </a:extLst>
            </p:cNvPr>
            <p:cNvSpPr/>
            <p:nvPr/>
          </p:nvSpPr>
          <p:spPr>
            <a:xfrm>
              <a:off x="960967" y="1426633"/>
              <a:ext cx="1023357" cy="1014726"/>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17" name="组合 16">
            <a:extLst>
              <a:ext uri="{FF2B5EF4-FFF2-40B4-BE49-F238E27FC236}">
                <a16:creationId xmlns="" xmlns:a16="http://schemas.microsoft.com/office/drawing/2014/main" id="{6386D63E-F895-4CB4-86F6-7D1B92F7ED86}"/>
              </a:ext>
            </a:extLst>
          </p:cNvPr>
          <p:cNvGrpSpPr/>
          <p:nvPr/>
        </p:nvGrpSpPr>
        <p:grpSpPr>
          <a:xfrm>
            <a:off x="605370" y="3923449"/>
            <a:ext cx="5217891" cy="1014726"/>
            <a:chOff x="960967" y="1426633"/>
            <a:chExt cx="5217891" cy="1014726"/>
          </a:xfrm>
        </p:grpSpPr>
        <p:sp>
          <p:nvSpPr>
            <p:cNvPr id="18" name="矩形: 圆角 17">
              <a:extLst>
                <a:ext uri="{FF2B5EF4-FFF2-40B4-BE49-F238E27FC236}">
                  <a16:creationId xmlns="" xmlns:a16="http://schemas.microsoft.com/office/drawing/2014/main" id="{5A890CD7-4252-49E2-87B3-31509841B40C}"/>
                </a:ext>
              </a:extLst>
            </p:cNvPr>
            <p:cNvSpPr/>
            <p:nvPr/>
          </p:nvSpPr>
          <p:spPr>
            <a:xfrm>
              <a:off x="1038688" y="1459041"/>
              <a:ext cx="5140170" cy="949910"/>
            </a:xfrm>
            <a:prstGeom prst="roundRect">
              <a:avLst>
                <a:gd name="adj" fmla="val 50000"/>
              </a:avLst>
            </a:prstGeom>
            <a:solidFill>
              <a:schemeClr val="tx1">
                <a:alpha val="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600" dirty="0">
                <a:solidFill>
                  <a:srgbClr val="FED89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19" name="椭圆 18">
              <a:extLst>
                <a:ext uri="{FF2B5EF4-FFF2-40B4-BE49-F238E27FC236}">
                  <a16:creationId xmlns="" xmlns:a16="http://schemas.microsoft.com/office/drawing/2014/main" id="{C5E91995-7650-4093-884D-B4B6D2893CBC}"/>
                </a:ext>
              </a:extLst>
            </p:cNvPr>
            <p:cNvSpPr/>
            <p:nvPr/>
          </p:nvSpPr>
          <p:spPr>
            <a:xfrm>
              <a:off x="960967" y="1426633"/>
              <a:ext cx="1023357" cy="1014726"/>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grpSp>
        <p:nvGrpSpPr>
          <p:cNvPr id="20" name="组合 19">
            <a:extLst>
              <a:ext uri="{FF2B5EF4-FFF2-40B4-BE49-F238E27FC236}">
                <a16:creationId xmlns="" xmlns:a16="http://schemas.microsoft.com/office/drawing/2014/main" id="{1B165ED6-A31C-4816-8B11-1F11919FC530}"/>
              </a:ext>
            </a:extLst>
          </p:cNvPr>
          <p:cNvGrpSpPr/>
          <p:nvPr/>
        </p:nvGrpSpPr>
        <p:grpSpPr>
          <a:xfrm>
            <a:off x="605370" y="5248060"/>
            <a:ext cx="5217891" cy="1014726"/>
            <a:chOff x="960967" y="1426633"/>
            <a:chExt cx="5217891" cy="1014726"/>
          </a:xfrm>
        </p:grpSpPr>
        <p:sp>
          <p:nvSpPr>
            <p:cNvPr id="21" name="矩形: 圆角 20">
              <a:extLst>
                <a:ext uri="{FF2B5EF4-FFF2-40B4-BE49-F238E27FC236}">
                  <a16:creationId xmlns="" xmlns:a16="http://schemas.microsoft.com/office/drawing/2014/main" id="{08DE8F79-2473-425E-8EEA-5EA9CABC9C70}"/>
                </a:ext>
              </a:extLst>
            </p:cNvPr>
            <p:cNvSpPr/>
            <p:nvPr/>
          </p:nvSpPr>
          <p:spPr>
            <a:xfrm>
              <a:off x="1038688" y="1459041"/>
              <a:ext cx="5140170" cy="949910"/>
            </a:xfrm>
            <a:prstGeom prst="roundRect">
              <a:avLst>
                <a:gd name="adj" fmla="val 50000"/>
              </a:avLst>
            </a:prstGeom>
            <a:solidFill>
              <a:schemeClr val="tx1">
                <a:alpha val="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600" dirty="0">
                <a:solidFill>
                  <a:srgbClr val="FED891"/>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sp>
          <p:nvSpPr>
            <p:cNvPr id="22" name="椭圆 21">
              <a:extLst>
                <a:ext uri="{FF2B5EF4-FFF2-40B4-BE49-F238E27FC236}">
                  <a16:creationId xmlns="" xmlns:a16="http://schemas.microsoft.com/office/drawing/2014/main" id="{9E5A9321-0124-4145-A869-672AE42EC8EC}"/>
                </a:ext>
              </a:extLst>
            </p:cNvPr>
            <p:cNvSpPr/>
            <p:nvPr/>
          </p:nvSpPr>
          <p:spPr>
            <a:xfrm>
              <a:off x="960967" y="1426633"/>
              <a:ext cx="1023357" cy="1014726"/>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Light" panose="020B0502040204020203" pitchFamily="34" charset="-122"/>
                <a:ea typeface="微软雅黑" panose="020B0503020204020204" pitchFamily="34" charset="-122"/>
                <a:sym typeface="微软雅黑 Light" panose="020B0502040204020203" pitchFamily="34" charset="-122"/>
              </a:endParaRPr>
            </a:p>
          </p:txBody>
        </p:sp>
      </p:grpSp>
      <p:sp>
        <p:nvSpPr>
          <p:cNvPr id="24" name="矩形 23">
            <a:extLst>
              <a:ext uri="{FF2B5EF4-FFF2-40B4-BE49-F238E27FC236}">
                <a16:creationId xmlns="" xmlns:a16="http://schemas.microsoft.com/office/drawing/2014/main" id="{D778FD9F-EDAF-4032-9382-EC0B9C1D4A80}"/>
              </a:ext>
            </a:extLst>
          </p:cNvPr>
          <p:cNvSpPr/>
          <p:nvPr/>
        </p:nvSpPr>
        <p:spPr>
          <a:xfrm>
            <a:off x="6843050" y="1861395"/>
            <a:ext cx="1668071" cy="559293"/>
          </a:xfrm>
          <a:prstGeom prst="rect">
            <a:avLst/>
          </a:prstGeom>
          <a:solidFill>
            <a:schemeClr val="tx1">
              <a:alpha val="0"/>
            </a:schemeClr>
          </a:solidFill>
          <a:ln>
            <a:gradFill flip="none" rotWithShape="1">
              <a:gsLst>
                <a:gs pos="0">
                  <a:schemeClr val="accent1"/>
                </a:gs>
                <a:gs pos="100000">
                  <a:schemeClr val="accent1">
                    <a:lumMod val="60000"/>
                    <a:lumOff val="40000"/>
                  </a:schemeClr>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600"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项目介绍</a:t>
            </a:r>
          </a:p>
        </p:txBody>
      </p:sp>
      <p:sp>
        <p:nvSpPr>
          <p:cNvPr id="25" name="文本框 24">
            <a:extLst>
              <a:ext uri="{FF2B5EF4-FFF2-40B4-BE49-F238E27FC236}">
                <a16:creationId xmlns="" xmlns:a16="http://schemas.microsoft.com/office/drawing/2014/main" id="{90FAB214-58CB-40C1-A4F3-966D14268BEC}"/>
              </a:ext>
            </a:extLst>
          </p:cNvPr>
          <p:cNvSpPr txBox="1"/>
          <p:nvPr/>
        </p:nvSpPr>
        <p:spPr>
          <a:xfrm>
            <a:off x="6843050" y="2618216"/>
            <a:ext cx="4059185" cy="2174121"/>
          </a:xfrm>
          <a:prstGeom prst="rect">
            <a:avLst/>
          </a:prstGeom>
          <a:noFill/>
        </p:spPr>
        <p:txBody>
          <a:bodyPr wrap="square" lIns="0" tIns="0" rIns="0" bIns="0" rtlCol="0">
            <a:spAutoFit/>
          </a:bodyPr>
          <a:lstStyle/>
          <a:p>
            <a:pPr>
              <a:lnSpc>
                <a:spcPct val="150000"/>
              </a:lnSpc>
            </a:pPr>
            <a:r>
              <a:rPr lang="en-US" altLang="zh-CN" sz="1600" dirty="0">
                <a:solidFill>
                  <a:schemeClr val="accent1"/>
                </a:solidFill>
                <a:latin typeface="+mn-ea"/>
                <a:sym typeface="微软雅黑 Light" panose="020B0502040204020203" pitchFamily="34" charset="-122"/>
              </a:rPr>
              <a:t>SaaS</a:t>
            </a:r>
            <a:r>
              <a:rPr lang="zh-CN" altLang="en-US" sz="1600" dirty="0">
                <a:solidFill>
                  <a:schemeClr val="accent1"/>
                </a:solidFill>
                <a:latin typeface="+mn-ea"/>
                <a:sym typeface="微软雅黑 Light" panose="020B0502040204020203" pitchFamily="34" charset="-122"/>
              </a:rPr>
              <a:t>平台针对传统模式下中小微企业信用传递难、融资难、融资成本高、信息孤岛等一系列问题提出了一套针对性强、实施难度低、效果显著的解决方案，为中小微企业的发展助力，让资金能更加准确快速的投放到需要的地方。</a:t>
            </a:r>
          </a:p>
        </p:txBody>
      </p:sp>
      <p:pic>
        <p:nvPicPr>
          <p:cNvPr id="27" name="图形 26" descr="行星 纯色填充">
            <a:extLst>
              <a:ext uri="{FF2B5EF4-FFF2-40B4-BE49-F238E27FC236}">
                <a16:creationId xmlns="" xmlns:a16="http://schemas.microsoft.com/office/drawing/2014/main" id="{1C80F0B3-3998-49A2-ACDA-949EA1A40D67}"/>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659848" y="1291346"/>
            <a:ext cx="914400" cy="914400"/>
          </a:xfrm>
          <a:prstGeom prst="rect">
            <a:avLst/>
          </a:prstGeom>
        </p:spPr>
      </p:pic>
      <p:pic>
        <p:nvPicPr>
          <p:cNvPr id="29" name="图形 28" descr="盒子 纯色填充">
            <a:extLst>
              <a:ext uri="{FF2B5EF4-FFF2-40B4-BE49-F238E27FC236}">
                <a16:creationId xmlns="" xmlns:a16="http://schemas.microsoft.com/office/drawing/2014/main" id="{904A71B6-7F96-4E2F-814B-51768D23309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659848" y="2634649"/>
            <a:ext cx="914400" cy="914400"/>
          </a:xfrm>
          <a:prstGeom prst="rect">
            <a:avLst/>
          </a:prstGeom>
        </p:spPr>
      </p:pic>
      <p:pic>
        <p:nvPicPr>
          <p:cNvPr id="31" name="图形 30" descr="剪贴板 纯色填充">
            <a:extLst>
              <a:ext uri="{FF2B5EF4-FFF2-40B4-BE49-F238E27FC236}">
                <a16:creationId xmlns="" xmlns:a16="http://schemas.microsoft.com/office/drawing/2014/main" id="{68B89F30-0849-4693-A357-4643E5DFBB50}"/>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 xmlns:asvg="http://schemas.microsoft.com/office/drawing/2016/SVG/main" r:embed="rId7"/>
              </a:ext>
            </a:extLst>
          </a:blip>
          <a:stretch>
            <a:fillRect/>
          </a:stretch>
        </p:blipFill>
        <p:spPr>
          <a:xfrm>
            <a:off x="683091" y="3973612"/>
            <a:ext cx="914400" cy="914400"/>
          </a:xfrm>
          <a:prstGeom prst="rect">
            <a:avLst/>
          </a:prstGeom>
        </p:spPr>
      </p:pic>
      <p:pic>
        <p:nvPicPr>
          <p:cNvPr id="33" name="图形 32" descr="光圈 纯色填充">
            <a:extLst>
              <a:ext uri="{FF2B5EF4-FFF2-40B4-BE49-F238E27FC236}">
                <a16:creationId xmlns="" xmlns:a16="http://schemas.microsoft.com/office/drawing/2014/main" id="{FE5C87D5-4811-4346-B7ED-B8D6D787B945}"/>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 xmlns:asvg="http://schemas.microsoft.com/office/drawing/2016/SVG/main" r:embed="rId9"/>
              </a:ext>
            </a:extLst>
          </a:blip>
          <a:stretch>
            <a:fillRect/>
          </a:stretch>
        </p:blipFill>
        <p:spPr>
          <a:xfrm>
            <a:off x="651903" y="5297401"/>
            <a:ext cx="914400" cy="914400"/>
          </a:xfrm>
          <a:prstGeom prst="rect">
            <a:avLst/>
          </a:prstGeom>
        </p:spPr>
      </p:pic>
      <p:sp>
        <p:nvSpPr>
          <p:cNvPr id="34" name="文本框 33">
            <a:extLst>
              <a:ext uri="{FF2B5EF4-FFF2-40B4-BE49-F238E27FC236}">
                <a16:creationId xmlns="" xmlns:a16="http://schemas.microsoft.com/office/drawing/2014/main" id="{82875A0E-E7B1-4AD8-BEA0-8AA4C08C27AF}"/>
              </a:ext>
            </a:extLst>
          </p:cNvPr>
          <p:cNvSpPr txBox="1"/>
          <p:nvPr/>
        </p:nvSpPr>
        <p:spPr>
          <a:xfrm>
            <a:off x="1706448" y="1346732"/>
            <a:ext cx="4059185" cy="286553"/>
          </a:xfrm>
          <a:prstGeom prst="rect">
            <a:avLst/>
          </a:prstGeom>
          <a:noFill/>
        </p:spPr>
        <p:txBody>
          <a:bodyPr wrap="square" lIns="0" tIns="0" rIns="0" bIns="0" rtlCol="0">
            <a:spAutoFit/>
          </a:bodyPr>
          <a:lstStyle/>
          <a:p>
            <a:pPr algn="l">
              <a:lnSpc>
                <a:spcPct val="150000"/>
              </a:lnSpc>
            </a:pPr>
            <a:r>
              <a:rPr lang="zh-CN" altLang="en-US" sz="1400" b="1"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信用传递难</a:t>
            </a:r>
          </a:p>
        </p:txBody>
      </p:sp>
      <p:sp>
        <p:nvSpPr>
          <p:cNvPr id="35" name="文本框 34">
            <a:extLst>
              <a:ext uri="{FF2B5EF4-FFF2-40B4-BE49-F238E27FC236}">
                <a16:creationId xmlns="" xmlns:a16="http://schemas.microsoft.com/office/drawing/2014/main" id="{472239CD-5FE3-4FFC-9D93-665978BF2A96}"/>
              </a:ext>
            </a:extLst>
          </p:cNvPr>
          <p:cNvSpPr txBox="1"/>
          <p:nvPr/>
        </p:nvSpPr>
        <p:spPr>
          <a:xfrm>
            <a:off x="1706448" y="1605269"/>
            <a:ext cx="4059185" cy="522579"/>
          </a:xfrm>
          <a:prstGeom prst="rect">
            <a:avLst/>
          </a:prstGeom>
          <a:noFill/>
        </p:spPr>
        <p:txBody>
          <a:bodyPr wrap="square" lIns="0" tIns="0" rIns="0" bIns="0" rtlCol="0">
            <a:spAutoFit/>
          </a:bodyPr>
          <a:lstStyle/>
          <a:p>
            <a:pPr algn="l">
              <a:lnSpc>
                <a:spcPct val="150000"/>
              </a:lnSpc>
            </a:pPr>
            <a:r>
              <a:rPr lang="zh-CN" altLang="en-US" sz="1200" dirty="0">
                <a:solidFill>
                  <a:schemeClr val="accent1"/>
                </a:solidFill>
                <a:latin typeface="+mn-ea"/>
                <a:sym typeface="微软雅黑 Light" panose="020B0502040204020203" pitchFamily="34" charset="-122"/>
              </a:rPr>
              <a:t>核心企业授信无法得到有效利用，信用无法传递到产业链的中后段。</a:t>
            </a:r>
          </a:p>
        </p:txBody>
      </p:sp>
      <p:sp>
        <p:nvSpPr>
          <p:cNvPr id="36" name="文本框 35">
            <a:extLst>
              <a:ext uri="{FF2B5EF4-FFF2-40B4-BE49-F238E27FC236}">
                <a16:creationId xmlns="" xmlns:a16="http://schemas.microsoft.com/office/drawing/2014/main" id="{E6E61B62-A150-4395-A63F-B18591A4109F}"/>
              </a:ext>
            </a:extLst>
          </p:cNvPr>
          <p:cNvSpPr txBox="1"/>
          <p:nvPr/>
        </p:nvSpPr>
        <p:spPr>
          <a:xfrm>
            <a:off x="1706448" y="2656291"/>
            <a:ext cx="4059185" cy="286553"/>
          </a:xfrm>
          <a:prstGeom prst="rect">
            <a:avLst/>
          </a:prstGeom>
          <a:noFill/>
        </p:spPr>
        <p:txBody>
          <a:bodyPr wrap="square" lIns="0" tIns="0" rIns="0" bIns="0" rtlCol="0">
            <a:spAutoFit/>
          </a:bodyPr>
          <a:lstStyle/>
          <a:p>
            <a:pPr algn="l">
              <a:lnSpc>
                <a:spcPct val="150000"/>
              </a:lnSpc>
            </a:pPr>
            <a:r>
              <a:rPr lang="zh-CN" altLang="en-US" sz="1400" b="1"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融资难</a:t>
            </a:r>
          </a:p>
        </p:txBody>
      </p:sp>
      <p:sp>
        <p:nvSpPr>
          <p:cNvPr id="37" name="文本框 36">
            <a:extLst>
              <a:ext uri="{FF2B5EF4-FFF2-40B4-BE49-F238E27FC236}">
                <a16:creationId xmlns="" xmlns:a16="http://schemas.microsoft.com/office/drawing/2014/main" id="{825B16A6-F370-4A53-AFEF-BC34C59FE072}"/>
              </a:ext>
            </a:extLst>
          </p:cNvPr>
          <p:cNvSpPr txBox="1"/>
          <p:nvPr/>
        </p:nvSpPr>
        <p:spPr>
          <a:xfrm>
            <a:off x="1706448" y="2914828"/>
            <a:ext cx="4059185" cy="522579"/>
          </a:xfrm>
          <a:prstGeom prst="rect">
            <a:avLst/>
          </a:prstGeom>
          <a:noFill/>
        </p:spPr>
        <p:txBody>
          <a:bodyPr wrap="square" lIns="0" tIns="0" rIns="0" bIns="0" rtlCol="0">
            <a:spAutoFit/>
          </a:bodyPr>
          <a:lstStyle/>
          <a:p>
            <a:pPr algn="l">
              <a:lnSpc>
                <a:spcPct val="150000"/>
              </a:lnSpc>
            </a:pPr>
            <a:r>
              <a:rPr lang="zh-CN" altLang="en-US" sz="1200" dirty="0">
                <a:solidFill>
                  <a:schemeClr val="accent1"/>
                </a:solidFill>
                <a:latin typeface="+mn-ea"/>
                <a:sym typeface="微软雅黑 Light" panose="020B0502040204020203" pitchFamily="34" charset="-122"/>
              </a:rPr>
              <a:t>信用缺失、固定资产等抵押担保品少，财务信息不透明等，中小微企业融资难。</a:t>
            </a:r>
          </a:p>
        </p:txBody>
      </p:sp>
      <p:sp>
        <p:nvSpPr>
          <p:cNvPr id="38" name="文本框 37">
            <a:extLst>
              <a:ext uri="{FF2B5EF4-FFF2-40B4-BE49-F238E27FC236}">
                <a16:creationId xmlns="" xmlns:a16="http://schemas.microsoft.com/office/drawing/2014/main" id="{89EAB35B-DB0D-4C14-9B3D-D636C61095B7}"/>
              </a:ext>
            </a:extLst>
          </p:cNvPr>
          <p:cNvSpPr txBox="1"/>
          <p:nvPr/>
        </p:nvSpPr>
        <p:spPr>
          <a:xfrm>
            <a:off x="1706448" y="3982171"/>
            <a:ext cx="4059185" cy="286553"/>
          </a:xfrm>
          <a:prstGeom prst="rect">
            <a:avLst/>
          </a:prstGeom>
          <a:noFill/>
        </p:spPr>
        <p:txBody>
          <a:bodyPr wrap="square" lIns="0" tIns="0" rIns="0" bIns="0" rtlCol="0">
            <a:spAutoFit/>
          </a:bodyPr>
          <a:lstStyle/>
          <a:p>
            <a:pPr algn="l">
              <a:lnSpc>
                <a:spcPct val="150000"/>
              </a:lnSpc>
            </a:pPr>
            <a:r>
              <a:rPr lang="zh-CN" altLang="en-US" sz="1400" b="1"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融资成本高</a:t>
            </a:r>
          </a:p>
        </p:txBody>
      </p:sp>
      <p:sp>
        <p:nvSpPr>
          <p:cNvPr id="39" name="文本框 38">
            <a:extLst>
              <a:ext uri="{FF2B5EF4-FFF2-40B4-BE49-F238E27FC236}">
                <a16:creationId xmlns="" xmlns:a16="http://schemas.microsoft.com/office/drawing/2014/main" id="{D0A15F6A-AD19-4C02-B48D-BAB9916A6893}"/>
              </a:ext>
            </a:extLst>
          </p:cNvPr>
          <p:cNvSpPr txBox="1"/>
          <p:nvPr/>
        </p:nvSpPr>
        <p:spPr>
          <a:xfrm>
            <a:off x="1706448" y="4240708"/>
            <a:ext cx="4059185" cy="522579"/>
          </a:xfrm>
          <a:prstGeom prst="rect">
            <a:avLst/>
          </a:prstGeom>
          <a:noFill/>
        </p:spPr>
        <p:txBody>
          <a:bodyPr wrap="square" lIns="0" tIns="0" rIns="0" bIns="0" rtlCol="0">
            <a:spAutoFit/>
          </a:bodyPr>
          <a:lstStyle/>
          <a:p>
            <a:pPr algn="l">
              <a:lnSpc>
                <a:spcPct val="150000"/>
              </a:lnSpc>
            </a:pPr>
            <a:r>
              <a:rPr lang="zh-CN" altLang="en-US" sz="1200" dirty="0">
                <a:solidFill>
                  <a:schemeClr val="accent1"/>
                </a:solidFill>
                <a:latin typeface="+mn-ea"/>
                <a:sym typeface="微软雅黑 Light" panose="020B0502040204020203" pitchFamily="34" charset="-122"/>
              </a:rPr>
              <a:t>中小微企业融资成本普遍高于银行平均贷款利率</a:t>
            </a:r>
            <a:r>
              <a:rPr lang="en-US" altLang="zh-CN" sz="1200" dirty="0">
                <a:solidFill>
                  <a:schemeClr val="accent1"/>
                </a:solidFill>
                <a:latin typeface="+mn-ea"/>
                <a:sym typeface="微软雅黑 Light" panose="020B0502040204020203" pitchFamily="34" charset="-122"/>
              </a:rPr>
              <a:t>3.6%</a:t>
            </a:r>
            <a:r>
              <a:rPr lang="zh-CN" altLang="en-US" sz="1200" dirty="0">
                <a:solidFill>
                  <a:schemeClr val="accent1"/>
                </a:solidFill>
                <a:latin typeface="+mn-ea"/>
                <a:sym typeface="微软雅黑 Light" panose="020B0502040204020203" pitchFamily="34" charset="-122"/>
              </a:rPr>
              <a:t>，且贷款额度低。</a:t>
            </a:r>
          </a:p>
        </p:txBody>
      </p:sp>
      <p:sp>
        <p:nvSpPr>
          <p:cNvPr id="40" name="文本框 39">
            <a:extLst>
              <a:ext uri="{FF2B5EF4-FFF2-40B4-BE49-F238E27FC236}">
                <a16:creationId xmlns="" xmlns:a16="http://schemas.microsoft.com/office/drawing/2014/main" id="{782331CE-ADF3-4CAC-B837-7B89EB27AF91}"/>
              </a:ext>
            </a:extLst>
          </p:cNvPr>
          <p:cNvSpPr txBox="1"/>
          <p:nvPr/>
        </p:nvSpPr>
        <p:spPr>
          <a:xfrm>
            <a:off x="1706448" y="5302971"/>
            <a:ext cx="4059185" cy="286553"/>
          </a:xfrm>
          <a:prstGeom prst="rect">
            <a:avLst/>
          </a:prstGeom>
          <a:noFill/>
        </p:spPr>
        <p:txBody>
          <a:bodyPr wrap="square" lIns="0" tIns="0" rIns="0" bIns="0" rtlCol="0">
            <a:spAutoFit/>
          </a:bodyPr>
          <a:lstStyle/>
          <a:p>
            <a:pPr algn="l">
              <a:lnSpc>
                <a:spcPct val="150000"/>
              </a:lnSpc>
            </a:pPr>
            <a:r>
              <a:rPr lang="zh-CN" altLang="en-US" sz="1400" b="1" dirty="0">
                <a:solidFill>
                  <a:schemeClr val="accent1"/>
                </a:solidFill>
                <a:latin typeface="微软雅黑 Light" panose="020B0502040204020203" pitchFamily="34" charset="-122"/>
                <a:ea typeface="微软雅黑" panose="020B0503020204020204" pitchFamily="34" charset="-122"/>
                <a:sym typeface="微软雅黑 Light" panose="020B0502040204020203" pitchFamily="34" charset="-122"/>
              </a:rPr>
              <a:t>信息孤岛</a:t>
            </a:r>
          </a:p>
        </p:txBody>
      </p:sp>
      <p:sp>
        <p:nvSpPr>
          <p:cNvPr id="41" name="文本框 40">
            <a:extLst>
              <a:ext uri="{FF2B5EF4-FFF2-40B4-BE49-F238E27FC236}">
                <a16:creationId xmlns="" xmlns:a16="http://schemas.microsoft.com/office/drawing/2014/main" id="{AC63801F-77A4-4C2C-B2CA-6AB20AD8DC44}"/>
              </a:ext>
            </a:extLst>
          </p:cNvPr>
          <p:cNvSpPr txBox="1"/>
          <p:nvPr/>
        </p:nvSpPr>
        <p:spPr>
          <a:xfrm>
            <a:off x="1706448" y="5561508"/>
            <a:ext cx="4059185" cy="522579"/>
          </a:xfrm>
          <a:prstGeom prst="rect">
            <a:avLst/>
          </a:prstGeom>
          <a:noFill/>
        </p:spPr>
        <p:txBody>
          <a:bodyPr wrap="square" lIns="0" tIns="0" rIns="0" bIns="0" rtlCol="0">
            <a:spAutoFit/>
          </a:bodyPr>
          <a:lstStyle/>
          <a:p>
            <a:pPr algn="l">
              <a:lnSpc>
                <a:spcPct val="150000"/>
              </a:lnSpc>
            </a:pPr>
            <a:r>
              <a:rPr lang="zh-CN" altLang="en-US" sz="1200" dirty="0">
                <a:solidFill>
                  <a:schemeClr val="accent1"/>
                </a:solidFill>
                <a:latin typeface="+mn-ea"/>
                <a:sym typeface="微软雅黑 Light" panose="020B0502040204020203" pitchFamily="34" charset="-122"/>
              </a:rPr>
              <a:t>核心企业数据单边化、私有化、封闭化，信息形成孤岛无法共享。</a:t>
            </a:r>
          </a:p>
        </p:txBody>
      </p:sp>
      <p:cxnSp>
        <p:nvCxnSpPr>
          <p:cNvPr id="42" name="直接连接符 41">
            <a:extLst>
              <a:ext uri="{FF2B5EF4-FFF2-40B4-BE49-F238E27FC236}">
                <a16:creationId xmlns="" xmlns:a16="http://schemas.microsoft.com/office/drawing/2014/main" id="{7B38C6C4-32BD-4BA6-9D91-4E31D8320B7E}"/>
              </a:ext>
            </a:extLst>
          </p:cNvPr>
          <p:cNvCxnSpPr>
            <a:cxnSpLocks/>
          </p:cNvCxnSpPr>
          <p:nvPr/>
        </p:nvCxnSpPr>
        <p:spPr>
          <a:xfrm>
            <a:off x="6811170" y="1308370"/>
            <a:ext cx="671710" cy="0"/>
          </a:xfrm>
          <a:prstGeom prst="line">
            <a:avLst/>
          </a:prstGeom>
          <a:ln w="60325">
            <a:gradFill flip="none" rotWithShape="1">
              <a:gsLst>
                <a:gs pos="3400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6395982"/>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 xmlns:a16="http://schemas.microsoft.com/office/drawing/2014/main" id="{3F17E982-556C-4232-8B6A-FBBDA83F2BCB}"/>
              </a:ext>
            </a:extLst>
          </p:cNvPr>
          <p:cNvSpPr>
            <a:spLocks noGrp="1"/>
          </p:cNvSpPr>
          <p:nvPr>
            <p:ph type="body" sz="quarter" idx="15"/>
          </p:nvPr>
        </p:nvSpPr>
        <p:spPr/>
        <p:txBody>
          <a:bodyPr/>
          <a:lstStyle/>
          <a:p>
            <a:r>
              <a:rPr lang="en-US" altLang="zh-CN" dirty="0">
                <a:sym typeface="微软雅黑 Light" panose="020B0502040204020203" pitchFamily="34" charset="-122"/>
              </a:rPr>
              <a:t>02</a:t>
            </a:r>
            <a:endParaRPr lang="zh-CN" altLang="en-US" dirty="0">
              <a:sym typeface="微软雅黑 Light" panose="020B0502040204020203" pitchFamily="34" charset="-122"/>
            </a:endParaRPr>
          </a:p>
        </p:txBody>
      </p:sp>
      <p:sp>
        <p:nvSpPr>
          <p:cNvPr id="7" name="标题 6">
            <a:extLst>
              <a:ext uri="{FF2B5EF4-FFF2-40B4-BE49-F238E27FC236}">
                <a16:creationId xmlns="" xmlns:a16="http://schemas.microsoft.com/office/drawing/2014/main" id="{94304AAB-0E82-424A-A80D-AED61E9857A7}"/>
              </a:ext>
            </a:extLst>
          </p:cNvPr>
          <p:cNvSpPr>
            <a:spLocks noGrp="1"/>
          </p:cNvSpPr>
          <p:nvPr>
            <p:ph type="title"/>
          </p:nvPr>
        </p:nvSpPr>
        <p:spPr>
          <a:xfrm>
            <a:off x="7231778" y="2735012"/>
            <a:ext cx="2769989" cy="747897"/>
          </a:xfrm>
        </p:spPr>
        <p:txBody>
          <a:bodyPr/>
          <a:lstStyle/>
          <a:p>
            <a:r>
              <a:rPr lang="zh-CN" altLang="en-US" dirty="0">
                <a:latin typeface="微软雅黑 Light" panose="020B0502040204020203" pitchFamily="34" charset="-122"/>
                <a:ea typeface="微软雅黑" panose="020B0503020204020204" pitchFamily="34" charset="-122"/>
                <a:sym typeface="微软雅黑 Light" panose="020B0502040204020203" pitchFamily="34" charset="-122"/>
              </a:rPr>
              <a:t>市场分析</a:t>
            </a:r>
          </a:p>
        </p:txBody>
      </p:sp>
      <p:sp>
        <p:nvSpPr>
          <p:cNvPr id="8" name="文本占位符 7">
            <a:extLst>
              <a:ext uri="{FF2B5EF4-FFF2-40B4-BE49-F238E27FC236}">
                <a16:creationId xmlns="" xmlns:a16="http://schemas.microsoft.com/office/drawing/2014/main" id="{748F4845-7B11-4592-8F3E-C228808DAA8E}"/>
              </a:ext>
            </a:extLst>
          </p:cNvPr>
          <p:cNvSpPr>
            <a:spLocks noGrp="1"/>
          </p:cNvSpPr>
          <p:nvPr>
            <p:ph type="body" sz="quarter" idx="16"/>
          </p:nvPr>
        </p:nvSpPr>
        <p:spPr>
          <a:xfrm>
            <a:off x="7809660" y="3702441"/>
            <a:ext cx="1614224" cy="249299"/>
          </a:xfrm>
        </p:spPr>
        <p:txBody>
          <a:bodyPr/>
          <a:lstStyle/>
          <a:p>
            <a:r>
              <a:rPr lang="en-US" altLang="zh-CN" dirty="0">
                <a:latin typeface="微软雅黑 Light" panose="020B0502040204020203" pitchFamily="34" charset="-122"/>
                <a:ea typeface="微软雅黑" panose="020B0503020204020204" pitchFamily="34" charset="-122"/>
                <a:sym typeface="微软雅黑 Light" panose="020B0502040204020203" pitchFamily="34" charset="-122"/>
              </a:rPr>
              <a:t>Market Analysis</a:t>
            </a:r>
          </a:p>
        </p:txBody>
      </p:sp>
    </p:spTree>
    <p:extLst>
      <p:ext uri="{BB962C8B-B14F-4D97-AF65-F5344CB8AC3E}">
        <p14:creationId xmlns:p14="http://schemas.microsoft.com/office/powerpoint/2010/main" val="4046084475"/>
      </p:ext>
    </p:extLst>
  </p:cSld>
  <p:clrMapOvr>
    <a:masterClrMapping/>
  </p:clrMapOvr>
  <p:transition spd="slow">
    <p:cover/>
  </p:transition>
</p:sld>
</file>

<file path=ppt/theme/theme1.xml><?xml version="1.0" encoding="utf-8"?>
<a:theme xmlns:a="http://schemas.openxmlformats.org/drawingml/2006/main" name="金融商业计划书模板">
  <a:themeElements>
    <a:clrScheme name="模板">
      <a:dk1>
        <a:srgbClr val="404040"/>
      </a:dk1>
      <a:lt1>
        <a:sysClr val="window" lastClr="FFFFFF"/>
      </a:lt1>
      <a:dk2>
        <a:srgbClr val="404040"/>
      </a:dk2>
      <a:lt2>
        <a:srgbClr val="B2B2B2"/>
      </a:lt2>
      <a:accent1>
        <a:srgbClr val="FED891"/>
      </a:accent1>
      <a:accent2>
        <a:srgbClr val="FF6161"/>
      </a:accent2>
      <a:accent3>
        <a:srgbClr val="8C8C8C"/>
      </a:accent3>
      <a:accent4>
        <a:srgbClr val="FFD965"/>
      </a:accent4>
      <a:accent5>
        <a:srgbClr val="00B0F0"/>
      </a:accent5>
      <a:accent6>
        <a:srgbClr val="70AD47"/>
      </a:accent6>
      <a:hlink>
        <a:srgbClr val="0563C1"/>
      </a:hlink>
      <a:folHlink>
        <a:srgbClr val="954F72"/>
      </a:folHlink>
    </a:clrScheme>
    <a:fontScheme name="微软模板">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accent1"/>
            </a:gs>
            <a:gs pos="100000">
              <a:schemeClr val="accent1">
                <a:lumMod val="60000"/>
                <a:lumOff val="40000"/>
              </a:schemeClr>
            </a:gs>
          </a:gsLst>
          <a:lin ang="5400000" scaled="0"/>
        </a:gradFill>
        <a:ln>
          <a:solidFill>
            <a:schemeClr val="bg1"/>
          </a:solidFill>
        </a:ln>
        <a:effectLst>
          <a:outerShdw blurRad="165100" dist="165100" dir="5400000" sx="88000" sy="88000" algn="t" rotWithShape="0">
            <a:srgbClr val="FED891">
              <a:alpha val="24000"/>
            </a:srgbClr>
          </a:outerShdw>
        </a:effectLst>
      </a:spPr>
      <a:bodyPr rtlCol="0" anchor="ctr"/>
      <a:lstStyle>
        <a:defPPr algn="ctr">
          <a:defRPr dirty="0">
            <a:solidFill>
              <a:schemeClr val="tx1"/>
            </a:solidFill>
            <a:latin typeface="+mj-ea"/>
            <a:ea typeface="+mj-ea"/>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marL="0" marR="0" indent="0" algn="l" defTabSz="914400" rtl="0" eaLnBrk="1" fontAlgn="auto" latinLnBrk="0" hangingPunct="1">
          <a:lnSpc>
            <a:spcPct val="100000"/>
          </a:lnSpc>
          <a:spcBef>
            <a:spcPts val="0"/>
          </a:spcBef>
          <a:spcAft>
            <a:spcPts val="0"/>
          </a:spcAft>
          <a:buClrTx/>
          <a:buSzTx/>
          <a:buFontTx/>
          <a:buNone/>
          <a:tabLst/>
          <a:defRPr kumimoji="0" sz="2400" b="1" i="0" u="none" strike="noStrike" kern="1200" cap="none" spc="0" normalizeH="0" baseline="0" noProof="0" dirty="0">
            <a:ln>
              <a:noFill/>
            </a:ln>
            <a:solidFill>
              <a:schemeClr val="accent1"/>
            </a:solidFill>
            <a:effectLst/>
            <a:uLnTx/>
            <a:uFillTx/>
            <a:latin typeface="+mj-ea"/>
            <a:ea typeface="+mj-ea"/>
            <a:cs typeface="+mn-cs"/>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1937</TotalTime>
  <Words>2247</Words>
  <Application>Microsoft Office PowerPoint</Application>
  <PresentationFormat>宽屏</PresentationFormat>
  <Paragraphs>173</Paragraphs>
  <Slides>32</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32</vt:i4>
      </vt:variant>
    </vt:vector>
  </HeadingPairs>
  <TitlesOfParts>
    <vt:vector size="43" baseType="lpstr">
      <vt:lpstr>OPPOSans B</vt:lpstr>
      <vt:lpstr>OPPOSans H</vt:lpstr>
      <vt:lpstr>OPPOSans M</vt:lpstr>
      <vt:lpstr>阿里巴巴普惠体 B</vt:lpstr>
      <vt:lpstr>阿里巴巴普惠体 L</vt:lpstr>
      <vt:lpstr>阿里巴巴普惠体 R</vt:lpstr>
      <vt:lpstr>微软雅黑</vt:lpstr>
      <vt:lpstr>微软雅黑 Light</vt:lpstr>
      <vt:lpstr>Arial</vt:lpstr>
      <vt:lpstr>Segoe UI Light</vt:lpstr>
      <vt:lpstr>金融商业计划书模板</vt:lpstr>
      <vt:lpstr>金融计划书模板</vt:lpstr>
      <vt:lpstr>PowerPoint 演示文稿</vt:lpstr>
      <vt:lpstr>项目概述</vt:lpstr>
      <vt:lpstr>PowerPoint 演示文稿</vt:lpstr>
      <vt:lpstr>PowerPoint 演示文稿</vt:lpstr>
      <vt:lpstr>PowerPoint 演示文稿</vt:lpstr>
      <vt:lpstr>PowerPoint 演示文稿</vt:lpstr>
      <vt:lpstr>PowerPoint 演示文稿</vt:lpstr>
      <vt:lpstr>市场分析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项目规划</vt:lpstr>
      <vt:lpstr>PowerPoint 演示文稿</vt:lpstr>
      <vt:lpstr>PowerPoint 演示文稿</vt:lpstr>
      <vt:lpstr>PowerPoint 演示文稿</vt:lpstr>
      <vt:lpstr>PowerPoint 演示文稿</vt:lpstr>
      <vt:lpstr>PowerPoint 演示文稿</vt:lpstr>
      <vt:lpstr>PowerPoint 演示文稿</vt:lpstr>
      <vt:lpstr>联系我们</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1452</dc:creator>
  <cp:lastModifiedBy>YANGs</cp:lastModifiedBy>
  <cp:revision>185</cp:revision>
  <dcterms:created xsi:type="dcterms:W3CDTF">2021-06-19T02:38:48Z</dcterms:created>
  <dcterms:modified xsi:type="dcterms:W3CDTF">2021-09-07T15:56:08Z</dcterms:modified>
</cp:coreProperties>
</file>