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59" r:id="rId2"/>
    <p:sldId id="265" r:id="rId3"/>
    <p:sldId id="267" r:id="rId4"/>
    <p:sldId id="272" r:id="rId5"/>
    <p:sldId id="297" r:id="rId6"/>
    <p:sldId id="298" r:id="rId7"/>
    <p:sldId id="270" r:id="rId8"/>
    <p:sldId id="299" r:id="rId9"/>
    <p:sldId id="300" r:id="rId10"/>
    <p:sldId id="301" r:id="rId11"/>
    <p:sldId id="268" r:id="rId12"/>
    <p:sldId id="302" r:id="rId13"/>
    <p:sldId id="303" r:id="rId14"/>
    <p:sldId id="304" r:id="rId15"/>
    <p:sldId id="269" r:id="rId16"/>
    <p:sldId id="305" r:id="rId17"/>
    <p:sldId id="306" r:id="rId18"/>
    <p:sldId id="307" r:id="rId19"/>
    <p:sldId id="262" r:id="rId20"/>
    <p:sldId id="308" r:id="rId21"/>
    <p:sldId id="309" r:id="rId22"/>
    <p:sldId id="310" r:id="rId23"/>
    <p:sldId id="31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showGuides="1">
      <p:cViewPr>
        <p:scale>
          <a:sx n="75" d="100"/>
          <a:sy n="75" d="100"/>
        </p:scale>
        <p:origin x="720" y="5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E6B-4CB8-B0A8-5E840C79274B}"/>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E6B-4CB8-B0A8-5E840C79274B}"/>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E6B-4CB8-B0A8-5E840C79274B}"/>
            </c:ext>
          </c:extLst>
        </c:ser>
        <c:dLbls>
          <c:showLegendKey val="0"/>
          <c:showVal val="0"/>
          <c:showCatName val="0"/>
          <c:showSerName val="0"/>
          <c:showPercent val="0"/>
          <c:showBubbleSize val="0"/>
        </c:dLbls>
        <c:gapWidth val="219"/>
        <c:overlap val="-27"/>
        <c:axId val="738854000"/>
        <c:axId val="738847472"/>
      </c:barChart>
      <c:catAx>
        <c:axId val="738854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738847472"/>
        <c:crosses val="autoZero"/>
        <c:auto val="1"/>
        <c:lblAlgn val="ctr"/>
        <c:lblOffset val="100"/>
        <c:noMultiLvlLbl val="0"/>
      </c:catAx>
      <c:valAx>
        <c:axId val="73884747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crossAx val="738854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DA33AA-2C17-4F2D-A1E5-40ABE09FBC5D}"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zh-CN" altLang="en-US"/>
        </a:p>
      </dgm:t>
    </dgm:pt>
    <dgm:pt modelId="{658B2078-D5EE-4FEC-B71E-190D94D703A5}">
      <dgm:prSet phldrT="[文本]"/>
      <dgm:spPr/>
      <dgm:t>
        <a:bodyPr/>
        <a:lstStyle/>
        <a:p>
          <a:endParaRPr lang="zh-CN" altLang="en-US" dirty="0"/>
        </a:p>
      </dgm:t>
    </dgm:pt>
    <dgm:pt modelId="{3A02817D-A1B1-4B82-BB7F-467A93851D26}" type="parTrans" cxnId="{8176ED2C-4AF8-438F-882C-248B27088E5F}">
      <dgm:prSet/>
      <dgm:spPr/>
      <dgm:t>
        <a:bodyPr/>
        <a:lstStyle/>
        <a:p>
          <a:endParaRPr lang="zh-CN" altLang="en-US"/>
        </a:p>
      </dgm:t>
    </dgm:pt>
    <dgm:pt modelId="{265C016A-8F69-40CF-8864-167D18A6A34C}" type="sibTrans" cxnId="{8176ED2C-4AF8-438F-882C-248B27088E5F}">
      <dgm:prSet/>
      <dgm:spPr/>
      <dgm:t>
        <a:bodyPr/>
        <a:lstStyle/>
        <a:p>
          <a:endParaRPr lang="zh-CN" altLang="en-US"/>
        </a:p>
      </dgm:t>
    </dgm:pt>
    <dgm:pt modelId="{6BAB2FDC-8AD7-4CB2-9727-971943813769}">
      <dgm:prSet phldrT="[文本]" custT="1"/>
      <dgm:spPr/>
      <dgm:t>
        <a:bodyPr/>
        <a:lstStyle/>
        <a:p>
          <a:pPr>
            <a:lnSpc>
              <a:spcPct val="100000"/>
            </a:lnSpc>
          </a:pPr>
          <a:r>
            <a:rPr lang="zh-CN" altLang="en-US" sz="2400" dirty="0">
              <a:solidFill>
                <a:schemeClr val="accent1"/>
              </a:solidFill>
              <a:latin typeface="+mj-ea"/>
              <a:ea typeface="+mj-ea"/>
            </a:rPr>
            <a:t>核心一</a:t>
          </a:r>
        </a:p>
      </dgm:t>
    </dgm:pt>
    <dgm:pt modelId="{DD3B0271-4120-45CE-A4CD-E32AB3931CD2}" type="parTrans" cxnId="{3DB82AE8-8D77-40A7-B77C-FC0CCE2D2987}">
      <dgm:prSet/>
      <dgm:spPr/>
      <dgm:t>
        <a:bodyPr/>
        <a:lstStyle/>
        <a:p>
          <a:endParaRPr lang="zh-CN" altLang="en-US"/>
        </a:p>
      </dgm:t>
    </dgm:pt>
    <dgm:pt modelId="{299A1E7C-9F2B-4079-9B73-A0CE370E9EFD}" type="sibTrans" cxnId="{3DB82AE8-8D77-40A7-B77C-FC0CCE2D2987}">
      <dgm:prSet/>
      <dgm:spPr/>
      <dgm:t>
        <a:bodyPr/>
        <a:lstStyle/>
        <a:p>
          <a:endParaRPr lang="zh-CN" altLang="en-US"/>
        </a:p>
      </dgm:t>
    </dgm:pt>
    <dgm:pt modelId="{58F652E5-9284-4DE2-AEE9-5559E21E194B}">
      <dgm:prSet phldrT="[文本]"/>
      <dgm:spPr/>
      <dgm:t>
        <a:bodyPr/>
        <a:lstStyle/>
        <a:p>
          <a:r>
            <a:rPr lang="en-US" altLang="zh-CN" dirty="0"/>
            <a:t> </a:t>
          </a:r>
          <a:endParaRPr lang="zh-CN" altLang="en-US" dirty="0"/>
        </a:p>
      </dgm:t>
    </dgm:pt>
    <dgm:pt modelId="{31EA3BB2-71EB-44A7-B087-3931706AA60D}" type="parTrans" cxnId="{F614AA4D-19EB-488E-ACC2-807C1A5153B5}">
      <dgm:prSet/>
      <dgm:spPr/>
      <dgm:t>
        <a:bodyPr/>
        <a:lstStyle/>
        <a:p>
          <a:endParaRPr lang="zh-CN" altLang="en-US"/>
        </a:p>
      </dgm:t>
    </dgm:pt>
    <dgm:pt modelId="{F25C4AF9-1EBF-434F-AD8F-3B47340EFF3A}" type="sibTrans" cxnId="{F614AA4D-19EB-488E-ACC2-807C1A5153B5}">
      <dgm:prSet/>
      <dgm:spPr/>
      <dgm:t>
        <a:bodyPr/>
        <a:lstStyle/>
        <a:p>
          <a:endParaRPr lang="zh-CN" altLang="en-US"/>
        </a:p>
      </dgm:t>
    </dgm:pt>
    <dgm:pt modelId="{A158D5FF-7BA1-416E-9DCB-DEE65F154FBE}">
      <dgm:prSet phldrT="[文本]" custT="1"/>
      <dgm:spPr/>
      <dgm:t>
        <a:bodyPr/>
        <a:lstStyle/>
        <a:p>
          <a:pPr>
            <a:lnSpc>
              <a:spcPct val="100000"/>
            </a:lnSpc>
          </a:pPr>
          <a:r>
            <a:rPr lang="zh-CN" altLang="en-US" sz="2400" dirty="0">
              <a:solidFill>
                <a:schemeClr val="accent1"/>
              </a:solidFill>
              <a:latin typeface="+mj-ea"/>
              <a:ea typeface="+mj-ea"/>
            </a:rPr>
            <a:t>核心二</a:t>
          </a:r>
        </a:p>
      </dgm:t>
    </dgm:pt>
    <dgm:pt modelId="{81F457DD-4BA3-4302-97B6-1C93A2B020EE}" type="parTrans" cxnId="{1A3A5C27-9287-4DC2-9259-C2E9A49ACD62}">
      <dgm:prSet/>
      <dgm:spPr/>
      <dgm:t>
        <a:bodyPr/>
        <a:lstStyle/>
        <a:p>
          <a:endParaRPr lang="zh-CN" altLang="en-US"/>
        </a:p>
      </dgm:t>
    </dgm:pt>
    <dgm:pt modelId="{D35B1E28-E975-428A-B988-1F21A4592730}" type="sibTrans" cxnId="{1A3A5C27-9287-4DC2-9259-C2E9A49ACD62}">
      <dgm:prSet/>
      <dgm:spPr/>
      <dgm:t>
        <a:bodyPr/>
        <a:lstStyle/>
        <a:p>
          <a:endParaRPr lang="zh-CN" altLang="en-US"/>
        </a:p>
      </dgm:t>
    </dgm:pt>
    <dgm:pt modelId="{2F800811-CF9F-4BE9-BA34-314CBBC8039F}">
      <dgm:prSet phldrT="[文本]"/>
      <dgm:spPr/>
      <dgm:t>
        <a:bodyPr/>
        <a:lstStyle/>
        <a:p>
          <a:r>
            <a:rPr lang="en-US" altLang="zh-CN" dirty="0"/>
            <a:t> </a:t>
          </a:r>
          <a:endParaRPr lang="zh-CN" altLang="en-US" dirty="0"/>
        </a:p>
      </dgm:t>
    </dgm:pt>
    <dgm:pt modelId="{25584082-4693-4950-A72C-A3326D4AC4A3}" type="parTrans" cxnId="{8FA09AA4-D719-4D05-85DD-03C88AE5FD85}">
      <dgm:prSet/>
      <dgm:spPr/>
      <dgm:t>
        <a:bodyPr/>
        <a:lstStyle/>
        <a:p>
          <a:endParaRPr lang="zh-CN" altLang="en-US"/>
        </a:p>
      </dgm:t>
    </dgm:pt>
    <dgm:pt modelId="{12EC0FC1-0F4D-4135-BC15-7B321C1D70B5}" type="sibTrans" cxnId="{8FA09AA4-D719-4D05-85DD-03C88AE5FD85}">
      <dgm:prSet/>
      <dgm:spPr/>
      <dgm:t>
        <a:bodyPr/>
        <a:lstStyle/>
        <a:p>
          <a:endParaRPr lang="zh-CN" altLang="en-US"/>
        </a:p>
      </dgm:t>
    </dgm:pt>
    <dgm:pt modelId="{85E0882F-DC1F-4333-A99A-8FBB020079D9}">
      <dgm:prSet phldrT="[文本]" custT="1"/>
      <dgm:spPr/>
      <dgm:t>
        <a:bodyPr/>
        <a:lstStyle/>
        <a:p>
          <a:pPr>
            <a:lnSpc>
              <a:spcPct val="50000"/>
            </a:lnSpc>
          </a:pPr>
          <a:r>
            <a:rPr lang="zh-CN" altLang="en-US" sz="2400" dirty="0">
              <a:solidFill>
                <a:schemeClr val="accent1"/>
              </a:solidFill>
              <a:latin typeface="+mj-ea"/>
              <a:ea typeface="+mj-ea"/>
            </a:rPr>
            <a:t>核心四</a:t>
          </a:r>
        </a:p>
      </dgm:t>
    </dgm:pt>
    <dgm:pt modelId="{3387DA83-6A1E-4A31-861A-62C0AAB6AC77}" type="parTrans" cxnId="{E8A85347-90F3-42EE-A745-ED4B72C3EEC1}">
      <dgm:prSet/>
      <dgm:spPr/>
      <dgm:t>
        <a:bodyPr/>
        <a:lstStyle/>
        <a:p>
          <a:endParaRPr lang="zh-CN" altLang="en-US"/>
        </a:p>
      </dgm:t>
    </dgm:pt>
    <dgm:pt modelId="{6928410D-A314-4AAF-ADFF-49AECB7BEAC5}" type="sibTrans" cxnId="{E8A85347-90F3-42EE-A745-ED4B72C3EEC1}">
      <dgm:prSet/>
      <dgm:spPr/>
      <dgm:t>
        <a:bodyPr/>
        <a:lstStyle/>
        <a:p>
          <a:endParaRPr lang="zh-CN" altLang="en-US"/>
        </a:p>
      </dgm:t>
    </dgm:pt>
    <dgm:pt modelId="{E3F2DB80-84C8-414A-A88D-B5FF532E218B}">
      <dgm:prSet phldrT="[文本]"/>
      <dgm:spPr/>
      <dgm:t>
        <a:bodyPr/>
        <a:lstStyle/>
        <a:p>
          <a:r>
            <a:rPr lang="en-US" altLang="zh-CN" dirty="0"/>
            <a:t> </a:t>
          </a:r>
          <a:endParaRPr lang="zh-CN" altLang="en-US" dirty="0"/>
        </a:p>
      </dgm:t>
    </dgm:pt>
    <dgm:pt modelId="{8A1BF2BE-7D92-465D-A68C-1BDDF73014FD}" type="parTrans" cxnId="{7E138A9E-F7B3-4F84-A832-115A91245112}">
      <dgm:prSet/>
      <dgm:spPr/>
      <dgm:t>
        <a:bodyPr/>
        <a:lstStyle/>
        <a:p>
          <a:endParaRPr lang="zh-CN" altLang="en-US"/>
        </a:p>
      </dgm:t>
    </dgm:pt>
    <dgm:pt modelId="{57A38C17-E0EA-4470-88C0-7E0CE58A767E}" type="sibTrans" cxnId="{7E138A9E-F7B3-4F84-A832-115A91245112}">
      <dgm:prSet/>
      <dgm:spPr/>
      <dgm:t>
        <a:bodyPr/>
        <a:lstStyle/>
        <a:p>
          <a:endParaRPr lang="zh-CN" altLang="en-US"/>
        </a:p>
      </dgm:t>
    </dgm:pt>
    <dgm:pt modelId="{0AC6DCB6-222D-419B-A78A-E05B54535B6C}">
      <dgm:prSet phldrT="[文本]" custT="1"/>
      <dgm:spPr/>
      <dgm:t>
        <a:bodyPr/>
        <a:lstStyle/>
        <a:p>
          <a:pPr>
            <a:lnSpc>
              <a:spcPct val="50000"/>
            </a:lnSpc>
          </a:pPr>
          <a:r>
            <a:rPr lang="zh-CN" altLang="en-US" sz="2400" dirty="0">
              <a:solidFill>
                <a:schemeClr val="accent1"/>
              </a:solidFill>
              <a:latin typeface="+mj-ea"/>
              <a:ea typeface="+mj-ea"/>
            </a:rPr>
            <a:t>核心三</a:t>
          </a:r>
        </a:p>
      </dgm:t>
    </dgm:pt>
    <dgm:pt modelId="{5D4D641A-6C74-4186-9612-5681688E3F2F}" type="parTrans" cxnId="{23AA21D2-FB47-4170-9B3A-B6478E73E2FA}">
      <dgm:prSet/>
      <dgm:spPr/>
      <dgm:t>
        <a:bodyPr/>
        <a:lstStyle/>
        <a:p>
          <a:endParaRPr lang="zh-CN" altLang="en-US"/>
        </a:p>
      </dgm:t>
    </dgm:pt>
    <dgm:pt modelId="{860226B4-DBE6-419A-AE88-7EEC8F7FE258}" type="sibTrans" cxnId="{23AA21D2-FB47-4170-9B3A-B6478E73E2FA}">
      <dgm:prSet/>
      <dgm:spPr/>
      <dgm:t>
        <a:bodyPr/>
        <a:lstStyle/>
        <a:p>
          <a:endParaRPr lang="zh-CN" altLang="en-US"/>
        </a:p>
      </dgm:t>
    </dgm:pt>
    <dgm:pt modelId="{A474132E-ADA1-4B6D-87AB-6DD8446DC18A}" type="pres">
      <dgm:prSet presAssocID="{AADA33AA-2C17-4F2D-A1E5-40ABE09FBC5D}" presName="cycleMatrixDiagram" presStyleCnt="0">
        <dgm:presLayoutVars>
          <dgm:chMax val="1"/>
          <dgm:dir/>
          <dgm:animLvl val="lvl"/>
          <dgm:resizeHandles val="exact"/>
        </dgm:presLayoutVars>
      </dgm:prSet>
      <dgm:spPr/>
      <dgm:t>
        <a:bodyPr/>
        <a:lstStyle/>
        <a:p>
          <a:endParaRPr lang="zh-CN" altLang="en-US"/>
        </a:p>
      </dgm:t>
    </dgm:pt>
    <dgm:pt modelId="{6B171DD8-7499-4D39-A20C-68B891BC590E}" type="pres">
      <dgm:prSet presAssocID="{AADA33AA-2C17-4F2D-A1E5-40ABE09FBC5D}" presName="children" presStyleCnt="0"/>
      <dgm:spPr/>
    </dgm:pt>
    <dgm:pt modelId="{B45B9B4E-51D8-4047-8C9F-FD1CB909837B}" type="pres">
      <dgm:prSet presAssocID="{AADA33AA-2C17-4F2D-A1E5-40ABE09FBC5D}" presName="child1group" presStyleCnt="0"/>
      <dgm:spPr/>
    </dgm:pt>
    <dgm:pt modelId="{CC9CD996-ADD5-43E5-AD8D-417B337F1AFC}" type="pres">
      <dgm:prSet presAssocID="{AADA33AA-2C17-4F2D-A1E5-40ABE09FBC5D}" presName="child1" presStyleLbl="bgAcc1" presStyleIdx="0" presStyleCnt="4" custScaleY="61070"/>
      <dgm:spPr/>
      <dgm:t>
        <a:bodyPr/>
        <a:lstStyle/>
        <a:p>
          <a:endParaRPr lang="zh-CN" altLang="en-US"/>
        </a:p>
      </dgm:t>
    </dgm:pt>
    <dgm:pt modelId="{13D23023-AC0A-492E-99D6-61D84E3C6641}" type="pres">
      <dgm:prSet presAssocID="{AADA33AA-2C17-4F2D-A1E5-40ABE09FBC5D}" presName="child1Text" presStyleLbl="bgAcc1" presStyleIdx="0" presStyleCnt="4">
        <dgm:presLayoutVars>
          <dgm:bulletEnabled val="1"/>
        </dgm:presLayoutVars>
      </dgm:prSet>
      <dgm:spPr/>
      <dgm:t>
        <a:bodyPr/>
        <a:lstStyle/>
        <a:p>
          <a:endParaRPr lang="zh-CN" altLang="en-US"/>
        </a:p>
      </dgm:t>
    </dgm:pt>
    <dgm:pt modelId="{EF43FF46-FFC6-4640-BEAC-AF89FDD3DB0E}" type="pres">
      <dgm:prSet presAssocID="{AADA33AA-2C17-4F2D-A1E5-40ABE09FBC5D}" presName="child2group" presStyleCnt="0"/>
      <dgm:spPr/>
    </dgm:pt>
    <dgm:pt modelId="{C31328DC-7547-4A36-9B5D-4BDCB4E9A146}" type="pres">
      <dgm:prSet presAssocID="{AADA33AA-2C17-4F2D-A1E5-40ABE09FBC5D}" presName="child2" presStyleLbl="bgAcc1" presStyleIdx="1" presStyleCnt="4" custScaleY="61070"/>
      <dgm:spPr/>
      <dgm:t>
        <a:bodyPr/>
        <a:lstStyle/>
        <a:p>
          <a:endParaRPr lang="zh-CN" altLang="en-US"/>
        </a:p>
      </dgm:t>
    </dgm:pt>
    <dgm:pt modelId="{2AADFCFC-EAE6-47DE-A5C5-750065F6C36C}" type="pres">
      <dgm:prSet presAssocID="{AADA33AA-2C17-4F2D-A1E5-40ABE09FBC5D}" presName="child2Text" presStyleLbl="bgAcc1" presStyleIdx="1" presStyleCnt="4">
        <dgm:presLayoutVars>
          <dgm:bulletEnabled val="1"/>
        </dgm:presLayoutVars>
      </dgm:prSet>
      <dgm:spPr/>
      <dgm:t>
        <a:bodyPr/>
        <a:lstStyle/>
        <a:p>
          <a:endParaRPr lang="zh-CN" altLang="en-US"/>
        </a:p>
      </dgm:t>
    </dgm:pt>
    <dgm:pt modelId="{0F2C807D-3C81-4415-8706-7BB2741F13A7}" type="pres">
      <dgm:prSet presAssocID="{AADA33AA-2C17-4F2D-A1E5-40ABE09FBC5D}" presName="child3group" presStyleCnt="0"/>
      <dgm:spPr/>
    </dgm:pt>
    <dgm:pt modelId="{6D455F84-119C-4CF2-A439-DA3C6435EDD6}" type="pres">
      <dgm:prSet presAssocID="{AADA33AA-2C17-4F2D-A1E5-40ABE09FBC5D}" presName="child3" presStyleLbl="bgAcc1" presStyleIdx="2" presStyleCnt="4" custScaleY="61070"/>
      <dgm:spPr/>
      <dgm:t>
        <a:bodyPr/>
        <a:lstStyle/>
        <a:p>
          <a:endParaRPr lang="zh-CN" altLang="en-US"/>
        </a:p>
      </dgm:t>
    </dgm:pt>
    <dgm:pt modelId="{ABB2B773-96AB-4A81-821B-76FF424B4332}" type="pres">
      <dgm:prSet presAssocID="{AADA33AA-2C17-4F2D-A1E5-40ABE09FBC5D}" presName="child3Text" presStyleLbl="bgAcc1" presStyleIdx="2" presStyleCnt="4">
        <dgm:presLayoutVars>
          <dgm:bulletEnabled val="1"/>
        </dgm:presLayoutVars>
      </dgm:prSet>
      <dgm:spPr/>
      <dgm:t>
        <a:bodyPr/>
        <a:lstStyle/>
        <a:p>
          <a:endParaRPr lang="zh-CN" altLang="en-US"/>
        </a:p>
      </dgm:t>
    </dgm:pt>
    <dgm:pt modelId="{FD2A4348-33BA-4F32-845D-5BCD5AD8188B}" type="pres">
      <dgm:prSet presAssocID="{AADA33AA-2C17-4F2D-A1E5-40ABE09FBC5D}" presName="child4group" presStyleCnt="0"/>
      <dgm:spPr/>
    </dgm:pt>
    <dgm:pt modelId="{2DF928CE-7045-4164-8AD5-D0BD7FA0FF40}" type="pres">
      <dgm:prSet presAssocID="{AADA33AA-2C17-4F2D-A1E5-40ABE09FBC5D}" presName="child4" presStyleLbl="bgAcc1" presStyleIdx="3" presStyleCnt="4" custScaleY="61070"/>
      <dgm:spPr/>
      <dgm:t>
        <a:bodyPr/>
        <a:lstStyle/>
        <a:p>
          <a:endParaRPr lang="zh-CN" altLang="en-US"/>
        </a:p>
      </dgm:t>
    </dgm:pt>
    <dgm:pt modelId="{DC5511E7-C7B7-4E67-9339-932FEBBC8996}" type="pres">
      <dgm:prSet presAssocID="{AADA33AA-2C17-4F2D-A1E5-40ABE09FBC5D}" presName="child4Text" presStyleLbl="bgAcc1" presStyleIdx="3" presStyleCnt="4">
        <dgm:presLayoutVars>
          <dgm:bulletEnabled val="1"/>
        </dgm:presLayoutVars>
      </dgm:prSet>
      <dgm:spPr/>
      <dgm:t>
        <a:bodyPr/>
        <a:lstStyle/>
        <a:p>
          <a:endParaRPr lang="zh-CN" altLang="en-US"/>
        </a:p>
      </dgm:t>
    </dgm:pt>
    <dgm:pt modelId="{65542517-B379-46F1-B808-EA3A17BD7A35}" type="pres">
      <dgm:prSet presAssocID="{AADA33AA-2C17-4F2D-A1E5-40ABE09FBC5D}" presName="childPlaceholder" presStyleCnt="0"/>
      <dgm:spPr/>
    </dgm:pt>
    <dgm:pt modelId="{EF96AB62-D986-4AB6-BDC3-2A64C1B8C8B8}" type="pres">
      <dgm:prSet presAssocID="{AADA33AA-2C17-4F2D-A1E5-40ABE09FBC5D}" presName="circle" presStyleCnt="0"/>
      <dgm:spPr/>
    </dgm:pt>
    <dgm:pt modelId="{3C4F0404-50C0-4DEB-8BF0-E982F82C025A}" type="pres">
      <dgm:prSet presAssocID="{AADA33AA-2C17-4F2D-A1E5-40ABE09FBC5D}" presName="quadrant1" presStyleLbl="node1" presStyleIdx="0" presStyleCnt="4">
        <dgm:presLayoutVars>
          <dgm:chMax val="1"/>
          <dgm:bulletEnabled val="1"/>
        </dgm:presLayoutVars>
      </dgm:prSet>
      <dgm:spPr/>
      <dgm:t>
        <a:bodyPr/>
        <a:lstStyle/>
        <a:p>
          <a:endParaRPr lang="zh-CN" altLang="en-US"/>
        </a:p>
      </dgm:t>
    </dgm:pt>
    <dgm:pt modelId="{DF858682-E546-46D3-988E-C7DA8CDEBAD9}" type="pres">
      <dgm:prSet presAssocID="{AADA33AA-2C17-4F2D-A1E5-40ABE09FBC5D}" presName="quadrant2" presStyleLbl="node1" presStyleIdx="1" presStyleCnt="4">
        <dgm:presLayoutVars>
          <dgm:chMax val="1"/>
          <dgm:bulletEnabled val="1"/>
        </dgm:presLayoutVars>
      </dgm:prSet>
      <dgm:spPr/>
      <dgm:t>
        <a:bodyPr/>
        <a:lstStyle/>
        <a:p>
          <a:endParaRPr lang="zh-CN" altLang="en-US"/>
        </a:p>
      </dgm:t>
    </dgm:pt>
    <dgm:pt modelId="{007FCDC9-3223-4B78-B22A-0B4DEB80C9FE}" type="pres">
      <dgm:prSet presAssocID="{AADA33AA-2C17-4F2D-A1E5-40ABE09FBC5D}" presName="quadrant3" presStyleLbl="node1" presStyleIdx="2" presStyleCnt="4">
        <dgm:presLayoutVars>
          <dgm:chMax val="1"/>
          <dgm:bulletEnabled val="1"/>
        </dgm:presLayoutVars>
      </dgm:prSet>
      <dgm:spPr/>
      <dgm:t>
        <a:bodyPr/>
        <a:lstStyle/>
        <a:p>
          <a:endParaRPr lang="zh-CN" altLang="en-US"/>
        </a:p>
      </dgm:t>
    </dgm:pt>
    <dgm:pt modelId="{E76F2440-D40D-4EFA-8377-56094176BABE}" type="pres">
      <dgm:prSet presAssocID="{AADA33AA-2C17-4F2D-A1E5-40ABE09FBC5D}" presName="quadrant4" presStyleLbl="node1" presStyleIdx="3" presStyleCnt="4">
        <dgm:presLayoutVars>
          <dgm:chMax val="1"/>
          <dgm:bulletEnabled val="1"/>
        </dgm:presLayoutVars>
      </dgm:prSet>
      <dgm:spPr/>
      <dgm:t>
        <a:bodyPr/>
        <a:lstStyle/>
        <a:p>
          <a:endParaRPr lang="zh-CN" altLang="en-US"/>
        </a:p>
      </dgm:t>
    </dgm:pt>
    <dgm:pt modelId="{BF38C094-FAA6-4C4D-A646-5E952B6B6CEF}" type="pres">
      <dgm:prSet presAssocID="{AADA33AA-2C17-4F2D-A1E5-40ABE09FBC5D}" presName="quadrantPlaceholder" presStyleCnt="0"/>
      <dgm:spPr/>
    </dgm:pt>
    <dgm:pt modelId="{CF93D8EF-7C7D-4E6E-B546-794F80E884C9}" type="pres">
      <dgm:prSet presAssocID="{AADA33AA-2C17-4F2D-A1E5-40ABE09FBC5D}" presName="center1" presStyleLbl="fgShp" presStyleIdx="0" presStyleCnt="2"/>
      <dgm:spPr/>
    </dgm:pt>
    <dgm:pt modelId="{FE308109-5C53-4E70-BB5E-3CBC9EB32330}" type="pres">
      <dgm:prSet presAssocID="{AADA33AA-2C17-4F2D-A1E5-40ABE09FBC5D}" presName="center2" presStyleLbl="fgShp" presStyleIdx="1" presStyleCnt="2"/>
      <dgm:spPr/>
    </dgm:pt>
  </dgm:ptLst>
  <dgm:cxnLst>
    <dgm:cxn modelId="{1B98FC88-9174-48F8-9C34-523104FC843B}" type="presOf" srcId="{A158D5FF-7BA1-416E-9DCB-DEE65F154FBE}" destId="{C31328DC-7547-4A36-9B5D-4BDCB4E9A146}" srcOrd="0" destOrd="0" presId="urn:microsoft.com/office/officeart/2005/8/layout/cycle4"/>
    <dgm:cxn modelId="{3984341D-C13F-407F-8C49-7CE1B54495E3}" type="presOf" srcId="{2F800811-CF9F-4BE9-BA34-314CBBC8039F}" destId="{007FCDC9-3223-4B78-B22A-0B4DEB80C9FE}" srcOrd="0" destOrd="0" presId="urn:microsoft.com/office/officeart/2005/8/layout/cycle4"/>
    <dgm:cxn modelId="{3E130073-251B-4343-8005-B98F4854BE8B}" type="presOf" srcId="{58F652E5-9284-4DE2-AEE9-5559E21E194B}" destId="{DF858682-E546-46D3-988E-C7DA8CDEBAD9}" srcOrd="0" destOrd="0" presId="urn:microsoft.com/office/officeart/2005/8/layout/cycle4"/>
    <dgm:cxn modelId="{5AEEDCEB-17D7-4C6D-8B81-5F7F2F9E961C}" type="presOf" srcId="{6BAB2FDC-8AD7-4CB2-9727-971943813769}" destId="{13D23023-AC0A-492E-99D6-61D84E3C6641}" srcOrd="1" destOrd="0" presId="urn:microsoft.com/office/officeart/2005/8/layout/cycle4"/>
    <dgm:cxn modelId="{005A9508-0A52-43BC-B1CC-152A25C29390}" type="presOf" srcId="{0AC6DCB6-222D-419B-A78A-E05B54535B6C}" destId="{DC5511E7-C7B7-4E67-9339-932FEBBC8996}" srcOrd="1" destOrd="0" presId="urn:microsoft.com/office/officeart/2005/8/layout/cycle4"/>
    <dgm:cxn modelId="{8FA09AA4-D719-4D05-85DD-03C88AE5FD85}" srcId="{AADA33AA-2C17-4F2D-A1E5-40ABE09FBC5D}" destId="{2F800811-CF9F-4BE9-BA34-314CBBC8039F}" srcOrd="2" destOrd="0" parTransId="{25584082-4693-4950-A72C-A3326D4AC4A3}" sibTransId="{12EC0FC1-0F4D-4135-BC15-7B321C1D70B5}"/>
    <dgm:cxn modelId="{19831527-3BEB-48AD-8F0B-D5D3BF1060D9}" type="presOf" srcId="{E3F2DB80-84C8-414A-A88D-B5FF532E218B}" destId="{E76F2440-D40D-4EFA-8377-56094176BABE}" srcOrd="0" destOrd="0" presId="urn:microsoft.com/office/officeart/2005/8/layout/cycle4"/>
    <dgm:cxn modelId="{3DB82AE8-8D77-40A7-B77C-FC0CCE2D2987}" srcId="{658B2078-D5EE-4FEC-B71E-190D94D703A5}" destId="{6BAB2FDC-8AD7-4CB2-9727-971943813769}" srcOrd="0" destOrd="0" parTransId="{DD3B0271-4120-45CE-A4CD-E32AB3931CD2}" sibTransId="{299A1E7C-9F2B-4079-9B73-A0CE370E9EFD}"/>
    <dgm:cxn modelId="{7D6B7111-0427-4FD7-A27B-16112E5775F4}" type="presOf" srcId="{658B2078-D5EE-4FEC-B71E-190D94D703A5}" destId="{3C4F0404-50C0-4DEB-8BF0-E982F82C025A}" srcOrd="0" destOrd="0" presId="urn:microsoft.com/office/officeart/2005/8/layout/cycle4"/>
    <dgm:cxn modelId="{CA4A7AAE-0D9F-4DAC-818F-F5F900660116}" type="presOf" srcId="{0AC6DCB6-222D-419B-A78A-E05B54535B6C}" destId="{2DF928CE-7045-4164-8AD5-D0BD7FA0FF40}" srcOrd="0" destOrd="0" presId="urn:microsoft.com/office/officeart/2005/8/layout/cycle4"/>
    <dgm:cxn modelId="{366C2DFE-C883-4159-AEDB-20EE4DA64D39}" type="presOf" srcId="{AADA33AA-2C17-4F2D-A1E5-40ABE09FBC5D}" destId="{A474132E-ADA1-4B6D-87AB-6DD8446DC18A}" srcOrd="0" destOrd="0" presId="urn:microsoft.com/office/officeart/2005/8/layout/cycle4"/>
    <dgm:cxn modelId="{8176ED2C-4AF8-438F-882C-248B27088E5F}" srcId="{AADA33AA-2C17-4F2D-A1E5-40ABE09FBC5D}" destId="{658B2078-D5EE-4FEC-B71E-190D94D703A5}" srcOrd="0" destOrd="0" parTransId="{3A02817D-A1B1-4B82-BB7F-467A93851D26}" sibTransId="{265C016A-8F69-40CF-8864-167D18A6A34C}"/>
    <dgm:cxn modelId="{7E138A9E-F7B3-4F84-A832-115A91245112}" srcId="{AADA33AA-2C17-4F2D-A1E5-40ABE09FBC5D}" destId="{E3F2DB80-84C8-414A-A88D-B5FF532E218B}" srcOrd="3" destOrd="0" parTransId="{8A1BF2BE-7D92-465D-A68C-1BDDF73014FD}" sibTransId="{57A38C17-E0EA-4470-88C0-7E0CE58A767E}"/>
    <dgm:cxn modelId="{3A787D64-9539-4DE0-AC92-DF097D8A1DA6}" type="presOf" srcId="{85E0882F-DC1F-4333-A99A-8FBB020079D9}" destId="{ABB2B773-96AB-4A81-821B-76FF424B4332}" srcOrd="1" destOrd="0" presId="urn:microsoft.com/office/officeart/2005/8/layout/cycle4"/>
    <dgm:cxn modelId="{AC9158C1-0885-480E-9680-0B8C24A2BC17}" type="presOf" srcId="{6BAB2FDC-8AD7-4CB2-9727-971943813769}" destId="{CC9CD996-ADD5-43E5-AD8D-417B337F1AFC}" srcOrd="0" destOrd="0" presId="urn:microsoft.com/office/officeart/2005/8/layout/cycle4"/>
    <dgm:cxn modelId="{23AA21D2-FB47-4170-9B3A-B6478E73E2FA}" srcId="{E3F2DB80-84C8-414A-A88D-B5FF532E218B}" destId="{0AC6DCB6-222D-419B-A78A-E05B54535B6C}" srcOrd="0" destOrd="0" parTransId="{5D4D641A-6C74-4186-9612-5681688E3F2F}" sibTransId="{860226B4-DBE6-419A-AE88-7EEC8F7FE258}"/>
    <dgm:cxn modelId="{F614AA4D-19EB-488E-ACC2-807C1A5153B5}" srcId="{AADA33AA-2C17-4F2D-A1E5-40ABE09FBC5D}" destId="{58F652E5-9284-4DE2-AEE9-5559E21E194B}" srcOrd="1" destOrd="0" parTransId="{31EA3BB2-71EB-44A7-B087-3931706AA60D}" sibTransId="{F25C4AF9-1EBF-434F-AD8F-3B47340EFF3A}"/>
    <dgm:cxn modelId="{16263247-DC2A-42E2-9944-D55D80534263}" type="presOf" srcId="{85E0882F-DC1F-4333-A99A-8FBB020079D9}" destId="{6D455F84-119C-4CF2-A439-DA3C6435EDD6}" srcOrd="0" destOrd="0" presId="urn:microsoft.com/office/officeart/2005/8/layout/cycle4"/>
    <dgm:cxn modelId="{E8A85347-90F3-42EE-A745-ED4B72C3EEC1}" srcId="{2F800811-CF9F-4BE9-BA34-314CBBC8039F}" destId="{85E0882F-DC1F-4333-A99A-8FBB020079D9}" srcOrd="0" destOrd="0" parTransId="{3387DA83-6A1E-4A31-861A-62C0AAB6AC77}" sibTransId="{6928410D-A314-4AAF-ADFF-49AECB7BEAC5}"/>
    <dgm:cxn modelId="{B35E6834-D0E3-4051-AFBD-DBCA00B3B81C}" type="presOf" srcId="{A158D5FF-7BA1-416E-9DCB-DEE65F154FBE}" destId="{2AADFCFC-EAE6-47DE-A5C5-750065F6C36C}" srcOrd="1" destOrd="0" presId="urn:microsoft.com/office/officeart/2005/8/layout/cycle4"/>
    <dgm:cxn modelId="{1A3A5C27-9287-4DC2-9259-C2E9A49ACD62}" srcId="{58F652E5-9284-4DE2-AEE9-5559E21E194B}" destId="{A158D5FF-7BA1-416E-9DCB-DEE65F154FBE}" srcOrd="0" destOrd="0" parTransId="{81F457DD-4BA3-4302-97B6-1C93A2B020EE}" sibTransId="{D35B1E28-E975-428A-B988-1F21A4592730}"/>
    <dgm:cxn modelId="{FAD06A3F-EEE5-457C-BEA8-D64FE82FCCBD}" type="presParOf" srcId="{A474132E-ADA1-4B6D-87AB-6DD8446DC18A}" destId="{6B171DD8-7499-4D39-A20C-68B891BC590E}" srcOrd="0" destOrd="0" presId="urn:microsoft.com/office/officeart/2005/8/layout/cycle4"/>
    <dgm:cxn modelId="{9A9EF4F8-5746-48AC-A184-26696F033551}" type="presParOf" srcId="{6B171DD8-7499-4D39-A20C-68B891BC590E}" destId="{B45B9B4E-51D8-4047-8C9F-FD1CB909837B}" srcOrd="0" destOrd="0" presId="urn:microsoft.com/office/officeart/2005/8/layout/cycle4"/>
    <dgm:cxn modelId="{A74A703D-6F7B-4ED6-9218-EB25928DFA59}" type="presParOf" srcId="{B45B9B4E-51D8-4047-8C9F-FD1CB909837B}" destId="{CC9CD996-ADD5-43E5-AD8D-417B337F1AFC}" srcOrd="0" destOrd="0" presId="urn:microsoft.com/office/officeart/2005/8/layout/cycle4"/>
    <dgm:cxn modelId="{5D8E75D4-5FA4-4067-B73E-3E9D17853020}" type="presParOf" srcId="{B45B9B4E-51D8-4047-8C9F-FD1CB909837B}" destId="{13D23023-AC0A-492E-99D6-61D84E3C6641}" srcOrd="1" destOrd="0" presId="urn:microsoft.com/office/officeart/2005/8/layout/cycle4"/>
    <dgm:cxn modelId="{8C0DB1EC-14E8-4EA7-A1E0-9F15B230165C}" type="presParOf" srcId="{6B171DD8-7499-4D39-A20C-68B891BC590E}" destId="{EF43FF46-FFC6-4640-BEAC-AF89FDD3DB0E}" srcOrd="1" destOrd="0" presId="urn:microsoft.com/office/officeart/2005/8/layout/cycle4"/>
    <dgm:cxn modelId="{D7CED908-57B5-4344-8345-512DEECAF032}" type="presParOf" srcId="{EF43FF46-FFC6-4640-BEAC-AF89FDD3DB0E}" destId="{C31328DC-7547-4A36-9B5D-4BDCB4E9A146}" srcOrd="0" destOrd="0" presId="urn:microsoft.com/office/officeart/2005/8/layout/cycle4"/>
    <dgm:cxn modelId="{7AF2D3EE-5983-4EB9-A792-5DE42FE9E089}" type="presParOf" srcId="{EF43FF46-FFC6-4640-BEAC-AF89FDD3DB0E}" destId="{2AADFCFC-EAE6-47DE-A5C5-750065F6C36C}" srcOrd="1" destOrd="0" presId="urn:microsoft.com/office/officeart/2005/8/layout/cycle4"/>
    <dgm:cxn modelId="{6244F1C4-8340-4EE8-8F65-B6FC9188875F}" type="presParOf" srcId="{6B171DD8-7499-4D39-A20C-68B891BC590E}" destId="{0F2C807D-3C81-4415-8706-7BB2741F13A7}" srcOrd="2" destOrd="0" presId="urn:microsoft.com/office/officeart/2005/8/layout/cycle4"/>
    <dgm:cxn modelId="{F482956C-910D-4B3B-BCC4-579FDE15F707}" type="presParOf" srcId="{0F2C807D-3C81-4415-8706-7BB2741F13A7}" destId="{6D455F84-119C-4CF2-A439-DA3C6435EDD6}" srcOrd="0" destOrd="0" presId="urn:microsoft.com/office/officeart/2005/8/layout/cycle4"/>
    <dgm:cxn modelId="{DA00FADE-B8E0-4157-9ACF-85AEC856A33F}" type="presParOf" srcId="{0F2C807D-3C81-4415-8706-7BB2741F13A7}" destId="{ABB2B773-96AB-4A81-821B-76FF424B4332}" srcOrd="1" destOrd="0" presId="urn:microsoft.com/office/officeart/2005/8/layout/cycle4"/>
    <dgm:cxn modelId="{05C38D86-0BCE-4D7E-955C-CD1CCA2CC545}" type="presParOf" srcId="{6B171DD8-7499-4D39-A20C-68B891BC590E}" destId="{FD2A4348-33BA-4F32-845D-5BCD5AD8188B}" srcOrd="3" destOrd="0" presId="urn:microsoft.com/office/officeart/2005/8/layout/cycle4"/>
    <dgm:cxn modelId="{F89AE5F7-6D3E-43B5-8778-D9727E4887F8}" type="presParOf" srcId="{FD2A4348-33BA-4F32-845D-5BCD5AD8188B}" destId="{2DF928CE-7045-4164-8AD5-D0BD7FA0FF40}" srcOrd="0" destOrd="0" presId="urn:microsoft.com/office/officeart/2005/8/layout/cycle4"/>
    <dgm:cxn modelId="{0D9BCE05-A403-4074-959B-03C09C00A41D}" type="presParOf" srcId="{FD2A4348-33BA-4F32-845D-5BCD5AD8188B}" destId="{DC5511E7-C7B7-4E67-9339-932FEBBC8996}" srcOrd="1" destOrd="0" presId="urn:microsoft.com/office/officeart/2005/8/layout/cycle4"/>
    <dgm:cxn modelId="{74AECE10-0163-4B2A-BA9A-9A5461C99B50}" type="presParOf" srcId="{6B171DD8-7499-4D39-A20C-68B891BC590E}" destId="{65542517-B379-46F1-B808-EA3A17BD7A35}" srcOrd="4" destOrd="0" presId="urn:microsoft.com/office/officeart/2005/8/layout/cycle4"/>
    <dgm:cxn modelId="{55DACCBD-6C45-4F24-A850-D3CD7E4141B1}" type="presParOf" srcId="{A474132E-ADA1-4B6D-87AB-6DD8446DC18A}" destId="{EF96AB62-D986-4AB6-BDC3-2A64C1B8C8B8}" srcOrd="1" destOrd="0" presId="urn:microsoft.com/office/officeart/2005/8/layout/cycle4"/>
    <dgm:cxn modelId="{04A991E0-EE73-48CD-9DD2-5494344967A4}" type="presParOf" srcId="{EF96AB62-D986-4AB6-BDC3-2A64C1B8C8B8}" destId="{3C4F0404-50C0-4DEB-8BF0-E982F82C025A}" srcOrd="0" destOrd="0" presId="urn:microsoft.com/office/officeart/2005/8/layout/cycle4"/>
    <dgm:cxn modelId="{33BEA7E4-1A96-43C9-871E-4D9173F18369}" type="presParOf" srcId="{EF96AB62-D986-4AB6-BDC3-2A64C1B8C8B8}" destId="{DF858682-E546-46D3-988E-C7DA8CDEBAD9}" srcOrd="1" destOrd="0" presId="urn:microsoft.com/office/officeart/2005/8/layout/cycle4"/>
    <dgm:cxn modelId="{0D7E8314-B337-4D1F-997A-FBC0A4671C87}" type="presParOf" srcId="{EF96AB62-D986-4AB6-BDC3-2A64C1B8C8B8}" destId="{007FCDC9-3223-4B78-B22A-0B4DEB80C9FE}" srcOrd="2" destOrd="0" presId="urn:microsoft.com/office/officeart/2005/8/layout/cycle4"/>
    <dgm:cxn modelId="{FB079FE2-457C-443F-8A36-23E0E048DB1B}" type="presParOf" srcId="{EF96AB62-D986-4AB6-BDC3-2A64C1B8C8B8}" destId="{E76F2440-D40D-4EFA-8377-56094176BABE}" srcOrd="3" destOrd="0" presId="urn:microsoft.com/office/officeart/2005/8/layout/cycle4"/>
    <dgm:cxn modelId="{378ABE0E-81C9-4480-BE32-105E58E137C0}" type="presParOf" srcId="{EF96AB62-D986-4AB6-BDC3-2A64C1B8C8B8}" destId="{BF38C094-FAA6-4C4D-A646-5E952B6B6CEF}" srcOrd="4" destOrd="0" presId="urn:microsoft.com/office/officeart/2005/8/layout/cycle4"/>
    <dgm:cxn modelId="{F4064856-BBBA-4715-AA94-B0EE4CEE4FA5}" type="presParOf" srcId="{A474132E-ADA1-4B6D-87AB-6DD8446DC18A}" destId="{CF93D8EF-7C7D-4E6E-B546-794F80E884C9}" srcOrd="2" destOrd="0" presId="urn:microsoft.com/office/officeart/2005/8/layout/cycle4"/>
    <dgm:cxn modelId="{E710C3DD-18AB-4404-939F-02ED47B43453}" type="presParOf" srcId="{A474132E-ADA1-4B6D-87AB-6DD8446DC18A}" destId="{FE308109-5C53-4E70-BB5E-3CBC9EB32330}" srcOrd="3" destOrd="0" presId="urn:microsoft.com/office/officeart/2005/8/layout/cycle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5F7913-C13C-4244-B3BE-E4D83566C466}" type="doc">
      <dgm:prSet loTypeId="urn:microsoft.com/office/officeart/2005/8/layout/cycle8" loCatId="cycle" qsTypeId="urn:microsoft.com/office/officeart/2005/8/quickstyle/simple1" qsCatId="simple" csTypeId="urn:microsoft.com/office/officeart/2005/8/colors/accent1_2" csCatId="accent1" phldr="1"/>
      <dgm:spPr/>
    </dgm:pt>
    <dgm:pt modelId="{174F23CA-B68E-4107-B0F3-2F1B7CE10632}">
      <dgm:prSet phldrT="[文本]"/>
      <dgm:spPr/>
      <dgm:t>
        <a:bodyPr/>
        <a:lstStyle/>
        <a:p>
          <a:r>
            <a:rPr lang="zh-CN" altLang="en-US" dirty="0"/>
            <a:t>核心内容</a:t>
          </a:r>
        </a:p>
      </dgm:t>
    </dgm:pt>
    <dgm:pt modelId="{C234E5B6-1D74-448D-8DD1-5A55D46E20D2}" type="parTrans" cxnId="{BC3FE1C0-40E9-4FF8-B5F0-C7944B071B28}">
      <dgm:prSet/>
      <dgm:spPr/>
      <dgm:t>
        <a:bodyPr/>
        <a:lstStyle/>
        <a:p>
          <a:endParaRPr lang="zh-CN" altLang="en-US"/>
        </a:p>
      </dgm:t>
    </dgm:pt>
    <dgm:pt modelId="{DA4497F8-19E6-4C26-A7BC-BE358F7528A2}" type="sibTrans" cxnId="{BC3FE1C0-40E9-4FF8-B5F0-C7944B071B28}">
      <dgm:prSet/>
      <dgm:spPr/>
      <dgm:t>
        <a:bodyPr/>
        <a:lstStyle/>
        <a:p>
          <a:endParaRPr lang="zh-CN" altLang="en-US"/>
        </a:p>
      </dgm:t>
    </dgm:pt>
    <dgm:pt modelId="{600C63FB-817D-4070-A537-83ECB34BD7A0}">
      <dgm:prSet phldrT="[文本]"/>
      <dgm:spPr/>
      <dgm:t>
        <a:bodyPr/>
        <a:lstStyle/>
        <a:p>
          <a:r>
            <a:rPr lang="zh-CN" altLang="en-US" dirty="0"/>
            <a:t>核心内容</a:t>
          </a:r>
        </a:p>
      </dgm:t>
    </dgm:pt>
    <dgm:pt modelId="{53CC95EE-73BE-4995-8A6B-54B7272102A1}" type="parTrans" cxnId="{2209A307-2CE4-4B0B-B483-1E5E9331BE4E}">
      <dgm:prSet/>
      <dgm:spPr/>
      <dgm:t>
        <a:bodyPr/>
        <a:lstStyle/>
        <a:p>
          <a:endParaRPr lang="zh-CN" altLang="en-US"/>
        </a:p>
      </dgm:t>
    </dgm:pt>
    <dgm:pt modelId="{526539D4-4B76-4B83-8286-DD9CFAD991AA}" type="sibTrans" cxnId="{2209A307-2CE4-4B0B-B483-1E5E9331BE4E}">
      <dgm:prSet/>
      <dgm:spPr/>
      <dgm:t>
        <a:bodyPr/>
        <a:lstStyle/>
        <a:p>
          <a:endParaRPr lang="zh-CN" altLang="en-US"/>
        </a:p>
      </dgm:t>
    </dgm:pt>
    <dgm:pt modelId="{5F65FCA2-AC3F-4FF5-B37E-5CE758549168}" type="pres">
      <dgm:prSet presAssocID="{6B5F7913-C13C-4244-B3BE-E4D83566C466}" presName="compositeShape" presStyleCnt="0">
        <dgm:presLayoutVars>
          <dgm:chMax val="7"/>
          <dgm:dir/>
          <dgm:resizeHandles val="exact"/>
        </dgm:presLayoutVars>
      </dgm:prSet>
      <dgm:spPr/>
    </dgm:pt>
    <dgm:pt modelId="{84686A7A-1A05-430B-8132-97ED4A44721D}" type="pres">
      <dgm:prSet presAssocID="{6B5F7913-C13C-4244-B3BE-E4D83566C466}" presName="wedge1" presStyleLbl="node1" presStyleIdx="0" presStyleCnt="2"/>
      <dgm:spPr/>
      <dgm:t>
        <a:bodyPr/>
        <a:lstStyle/>
        <a:p>
          <a:endParaRPr lang="zh-CN" altLang="en-US"/>
        </a:p>
      </dgm:t>
    </dgm:pt>
    <dgm:pt modelId="{59F8077C-7DD0-4328-8C4F-F82E82621EA1}" type="pres">
      <dgm:prSet presAssocID="{6B5F7913-C13C-4244-B3BE-E4D83566C466}" presName="dummy1a" presStyleCnt="0"/>
      <dgm:spPr/>
    </dgm:pt>
    <dgm:pt modelId="{89804C97-DAD8-459F-B57E-71B453F072F0}" type="pres">
      <dgm:prSet presAssocID="{6B5F7913-C13C-4244-B3BE-E4D83566C466}" presName="dummy1b" presStyleCnt="0"/>
      <dgm:spPr/>
    </dgm:pt>
    <dgm:pt modelId="{979BD401-7F27-4783-903D-E5C5AE948B55}" type="pres">
      <dgm:prSet presAssocID="{6B5F7913-C13C-4244-B3BE-E4D83566C466}" presName="wedge1Tx" presStyleLbl="node1" presStyleIdx="0" presStyleCnt="2">
        <dgm:presLayoutVars>
          <dgm:chMax val="0"/>
          <dgm:chPref val="0"/>
          <dgm:bulletEnabled val="1"/>
        </dgm:presLayoutVars>
      </dgm:prSet>
      <dgm:spPr/>
      <dgm:t>
        <a:bodyPr/>
        <a:lstStyle/>
        <a:p>
          <a:endParaRPr lang="zh-CN" altLang="en-US"/>
        </a:p>
      </dgm:t>
    </dgm:pt>
    <dgm:pt modelId="{D4182E19-7163-46F7-8ED3-20E822A266D0}" type="pres">
      <dgm:prSet presAssocID="{6B5F7913-C13C-4244-B3BE-E4D83566C466}" presName="wedge2" presStyleLbl="node1" presStyleIdx="1" presStyleCnt="2"/>
      <dgm:spPr/>
      <dgm:t>
        <a:bodyPr/>
        <a:lstStyle/>
        <a:p>
          <a:endParaRPr lang="zh-CN" altLang="en-US"/>
        </a:p>
      </dgm:t>
    </dgm:pt>
    <dgm:pt modelId="{517743F6-C402-4396-9403-5380B23DBA25}" type="pres">
      <dgm:prSet presAssocID="{6B5F7913-C13C-4244-B3BE-E4D83566C466}" presName="dummy2a" presStyleCnt="0"/>
      <dgm:spPr/>
    </dgm:pt>
    <dgm:pt modelId="{67133CF3-2ABD-4F11-A7E4-A963D97A6DB6}" type="pres">
      <dgm:prSet presAssocID="{6B5F7913-C13C-4244-B3BE-E4D83566C466}" presName="dummy2b" presStyleCnt="0"/>
      <dgm:spPr/>
    </dgm:pt>
    <dgm:pt modelId="{8F01DCF2-A9AD-4F46-9D02-10815CC1F9DA}" type="pres">
      <dgm:prSet presAssocID="{6B5F7913-C13C-4244-B3BE-E4D83566C466}" presName="wedge2Tx" presStyleLbl="node1" presStyleIdx="1" presStyleCnt="2">
        <dgm:presLayoutVars>
          <dgm:chMax val="0"/>
          <dgm:chPref val="0"/>
          <dgm:bulletEnabled val="1"/>
        </dgm:presLayoutVars>
      </dgm:prSet>
      <dgm:spPr/>
      <dgm:t>
        <a:bodyPr/>
        <a:lstStyle/>
        <a:p>
          <a:endParaRPr lang="zh-CN" altLang="en-US"/>
        </a:p>
      </dgm:t>
    </dgm:pt>
    <dgm:pt modelId="{545A0742-6F68-45AB-9E5D-9792A92E9EF7}" type="pres">
      <dgm:prSet presAssocID="{DA4497F8-19E6-4C26-A7BC-BE358F7528A2}" presName="arrowWedge1" presStyleLbl="fgSibTrans2D1" presStyleIdx="0" presStyleCnt="2"/>
      <dgm:spPr/>
    </dgm:pt>
    <dgm:pt modelId="{76855363-91CF-43A4-B6E1-7E94C5443991}" type="pres">
      <dgm:prSet presAssocID="{526539D4-4B76-4B83-8286-DD9CFAD991AA}" presName="arrowWedge2" presStyleLbl="fgSibTrans2D1" presStyleIdx="1" presStyleCnt="2"/>
      <dgm:spPr/>
    </dgm:pt>
  </dgm:ptLst>
  <dgm:cxnLst>
    <dgm:cxn modelId="{36EE9ECB-CE8B-4D2F-BDEE-5A6F4EF7FEE9}" type="presOf" srcId="{600C63FB-817D-4070-A537-83ECB34BD7A0}" destId="{8F01DCF2-A9AD-4F46-9D02-10815CC1F9DA}" srcOrd="1" destOrd="0" presId="urn:microsoft.com/office/officeart/2005/8/layout/cycle8"/>
    <dgm:cxn modelId="{ED97B413-64F2-4A7F-B004-2436CD8CE484}" type="presOf" srcId="{6B5F7913-C13C-4244-B3BE-E4D83566C466}" destId="{5F65FCA2-AC3F-4FF5-B37E-5CE758549168}" srcOrd="0" destOrd="0" presId="urn:microsoft.com/office/officeart/2005/8/layout/cycle8"/>
    <dgm:cxn modelId="{2209A307-2CE4-4B0B-B483-1E5E9331BE4E}" srcId="{6B5F7913-C13C-4244-B3BE-E4D83566C466}" destId="{600C63FB-817D-4070-A537-83ECB34BD7A0}" srcOrd="1" destOrd="0" parTransId="{53CC95EE-73BE-4995-8A6B-54B7272102A1}" sibTransId="{526539D4-4B76-4B83-8286-DD9CFAD991AA}"/>
    <dgm:cxn modelId="{FD095434-413B-4C6F-9396-4D9523E51395}" type="presOf" srcId="{600C63FB-817D-4070-A537-83ECB34BD7A0}" destId="{D4182E19-7163-46F7-8ED3-20E822A266D0}" srcOrd="0" destOrd="0" presId="urn:microsoft.com/office/officeart/2005/8/layout/cycle8"/>
    <dgm:cxn modelId="{9B8E94C7-E17E-4965-B16B-2A1114A9C58C}" type="presOf" srcId="{174F23CA-B68E-4107-B0F3-2F1B7CE10632}" destId="{84686A7A-1A05-430B-8132-97ED4A44721D}" srcOrd="0" destOrd="0" presId="urn:microsoft.com/office/officeart/2005/8/layout/cycle8"/>
    <dgm:cxn modelId="{BC3FE1C0-40E9-4FF8-B5F0-C7944B071B28}" srcId="{6B5F7913-C13C-4244-B3BE-E4D83566C466}" destId="{174F23CA-B68E-4107-B0F3-2F1B7CE10632}" srcOrd="0" destOrd="0" parTransId="{C234E5B6-1D74-448D-8DD1-5A55D46E20D2}" sibTransId="{DA4497F8-19E6-4C26-A7BC-BE358F7528A2}"/>
    <dgm:cxn modelId="{22CB7774-A728-4030-BDF7-4228B6F8D6EB}" type="presOf" srcId="{174F23CA-B68E-4107-B0F3-2F1B7CE10632}" destId="{979BD401-7F27-4783-903D-E5C5AE948B55}" srcOrd="1" destOrd="0" presId="urn:microsoft.com/office/officeart/2005/8/layout/cycle8"/>
    <dgm:cxn modelId="{74A563C9-4F82-48E4-B628-9F43F8C972AA}" type="presParOf" srcId="{5F65FCA2-AC3F-4FF5-B37E-5CE758549168}" destId="{84686A7A-1A05-430B-8132-97ED4A44721D}" srcOrd="0" destOrd="0" presId="urn:microsoft.com/office/officeart/2005/8/layout/cycle8"/>
    <dgm:cxn modelId="{503CBF67-906D-4E98-A2BB-966F56E23AC4}" type="presParOf" srcId="{5F65FCA2-AC3F-4FF5-B37E-5CE758549168}" destId="{59F8077C-7DD0-4328-8C4F-F82E82621EA1}" srcOrd="1" destOrd="0" presId="urn:microsoft.com/office/officeart/2005/8/layout/cycle8"/>
    <dgm:cxn modelId="{54AB470E-0932-41EF-BB26-619B61CA3454}" type="presParOf" srcId="{5F65FCA2-AC3F-4FF5-B37E-5CE758549168}" destId="{89804C97-DAD8-459F-B57E-71B453F072F0}" srcOrd="2" destOrd="0" presId="urn:microsoft.com/office/officeart/2005/8/layout/cycle8"/>
    <dgm:cxn modelId="{775A1331-679E-4655-8681-345CD7BF642F}" type="presParOf" srcId="{5F65FCA2-AC3F-4FF5-B37E-5CE758549168}" destId="{979BD401-7F27-4783-903D-E5C5AE948B55}" srcOrd="3" destOrd="0" presId="urn:microsoft.com/office/officeart/2005/8/layout/cycle8"/>
    <dgm:cxn modelId="{09FD1C4A-F4BF-4B9E-B1BC-1503B85FEC94}" type="presParOf" srcId="{5F65FCA2-AC3F-4FF5-B37E-5CE758549168}" destId="{D4182E19-7163-46F7-8ED3-20E822A266D0}" srcOrd="4" destOrd="0" presId="urn:microsoft.com/office/officeart/2005/8/layout/cycle8"/>
    <dgm:cxn modelId="{76A5A556-FF2D-40B8-9CDC-FB7A3DE781E0}" type="presParOf" srcId="{5F65FCA2-AC3F-4FF5-B37E-5CE758549168}" destId="{517743F6-C402-4396-9403-5380B23DBA25}" srcOrd="5" destOrd="0" presId="urn:microsoft.com/office/officeart/2005/8/layout/cycle8"/>
    <dgm:cxn modelId="{E15FDBE5-8FB5-4F8F-9685-CA03319A4E4F}" type="presParOf" srcId="{5F65FCA2-AC3F-4FF5-B37E-5CE758549168}" destId="{67133CF3-2ABD-4F11-A7E4-A963D97A6DB6}" srcOrd="6" destOrd="0" presId="urn:microsoft.com/office/officeart/2005/8/layout/cycle8"/>
    <dgm:cxn modelId="{D7E332EB-3A8F-40A7-9AA2-11EE65B11432}" type="presParOf" srcId="{5F65FCA2-AC3F-4FF5-B37E-5CE758549168}" destId="{8F01DCF2-A9AD-4F46-9D02-10815CC1F9DA}" srcOrd="7" destOrd="0" presId="urn:microsoft.com/office/officeart/2005/8/layout/cycle8"/>
    <dgm:cxn modelId="{165741A0-9A13-4803-AF60-8256A9907BFE}" type="presParOf" srcId="{5F65FCA2-AC3F-4FF5-B37E-5CE758549168}" destId="{545A0742-6F68-45AB-9E5D-9792A92E9EF7}" srcOrd="8" destOrd="0" presId="urn:microsoft.com/office/officeart/2005/8/layout/cycle8"/>
    <dgm:cxn modelId="{977C201B-1DC7-456E-B0B5-CC778D802725}" type="presParOf" srcId="{5F65FCA2-AC3F-4FF5-B37E-5CE758549168}" destId="{76855363-91CF-43A4-B6E1-7E94C5443991}" srcOrd="9" destOrd="0" presId="urn:microsoft.com/office/officeart/2005/8/layout/cycle8"/>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DD7597-EE7B-4553-964D-964838DD0671}" type="datetimeFigureOut">
              <a:rPr lang="zh-CN" altLang="en-US" smtClean="0"/>
              <a:t>2021/9/7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089B94-333B-41C5-B44F-ED865A3E9833}" type="slidenum">
              <a:rPr lang="zh-CN" altLang="en-US" smtClean="0"/>
              <a:t>‹#›</a:t>
            </a:fld>
            <a:endParaRPr lang="zh-CN" altLang="en-US"/>
          </a:p>
        </p:txBody>
      </p:sp>
    </p:spTree>
    <p:extLst>
      <p:ext uri="{BB962C8B-B14F-4D97-AF65-F5344CB8AC3E}">
        <p14:creationId xmlns:p14="http://schemas.microsoft.com/office/powerpoint/2010/main" val="42870244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097D3D-B99E-48B6-951D-34F8C04D04B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33032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sv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5.png"/><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5.png"/><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5.png"/><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5.png"/><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7.jp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7.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2080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pic>
        <p:nvPicPr>
          <p:cNvPr id="2" name="图片 1" descr="雪地上的风景&#10;&#10;描述已自动生成">
            <a:extLst>
              <a:ext uri="{FF2B5EF4-FFF2-40B4-BE49-F238E27FC236}">
                <a16:creationId xmlns="" xmlns:a16="http://schemas.microsoft.com/office/drawing/2014/main" id="{7EB49655-4BCA-4EFE-9B45-E3C70BBC57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noFill/>
        </p:spPr>
      </p:pic>
      <p:pic>
        <p:nvPicPr>
          <p:cNvPr id="3" name="图片 2" descr="图片包含 游戏机, 窗户&#10;&#10;描述已自动生成">
            <a:extLst>
              <a:ext uri="{FF2B5EF4-FFF2-40B4-BE49-F238E27FC236}">
                <a16:creationId xmlns="" xmlns:a16="http://schemas.microsoft.com/office/drawing/2014/main" id="{EFB31223-4413-40FF-9038-DD527EDE237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5569" b="35715"/>
          <a:stretch/>
        </p:blipFill>
        <p:spPr>
          <a:xfrm>
            <a:off x="9839323" y="305604"/>
            <a:ext cx="2038352" cy="585338"/>
          </a:xfrm>
          <a:prstGeom prst="rect">
            <a:avLst/>
          </a:prstGeom>
        </p:spPr>
      </p:pic>
      <p:sp>
        <p:nvSpPr>
          <p:cNvPr id="4" name="矩形 3">
            <a:extLst>
              <a:ext uri="{FF2B5EF4-FFF2-40B4-BE49-F238E27FC236}">
                <a16:creationId xmlns="" xmlns:a16="http://schemas.microsoft.com/office/drawing/2014/main" id="{66E71B81-BC0F-4953-8863-B038FE3C5569}"/>
              </a:ext>
            </a:extLst>
          </p:cNvPr>
          <p:cNvSpPr/>
          <p:nvPr userDrawn="1"/>
        </p:nvSpPr>
        <p:spPr>
          <a:xfrm>
            <a:off x="858583" y="281241"/>
            <a:ext cx="223792" cy="223792"/>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A37FC2FA-A7AC-4D55-BF23-646853A66B0A}"/>
              </a:ext>
            </a:extLst>
          </p:cNvPr>
          <p:cNvSpPr/>
          <p:nvPr userDrawn="1"/>
        </p:nvSpPr>
        <p:spPr>
          <a:xfrm>
            <a:off x="0" y="6654800"/>
            <a:ext cx="12192000" cy="203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16B32E58-79EF-4D5D-9C13-7CA130B3383F}"/>
              </a:ext>
            </a:extLst>
          </p:cNvPr>
          <p:cNvSpPr/>
          <p:nvPr userDrawn="1"/>
        </p:nvSpPr>
        <p:spPr>
          <a:xfrm>
            <a:off x="0" y="6705600"/>
            <a:ext cx="12192000" cy="152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 xmlns:a16="http://schemas.microsoft.com/office/drawing/2014/main" id="{85B8F8CA-3F04-4A17-B793-46020B76ED10}"/>
              </a:ext>
            </a:extLst>
          </p:cNvPr>
          <p:cNvCxnSpPr>
            <a:cxnSpLocks/>
          </p:cNvCxnSpPr>
          <p:nvPr userDrawn="1"/>
        </p:nvCxnSpPr>
        <p:spPr>
          <a:xfrm flipH="1">
            <a:off x="1082375" y="836613"/>
            <a:ext cx="8925225" cy="0"/>
          </a:xfrm>
          <a:prstGeom prst="line">
            <a:avLst/>
          </a:prstGeom>
          <a:ln w="12700" cap="rnd">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6A6065D4-494C-42DD-9B66-F7108B4AD7ED}"/>
              </a:ext>
            </a:extLst>
          </p:cNvPr>
          <p:cNvSpPr/>
          <p:nvPr userDrawn="1"/>
        </p:nvSpPr>
        <p:spPr>
          <a:xfrm>
            <a:off x="515938" y="349030"/>
            <a:ext cx="501869" cy="5018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 xmlns:a16="http://schemas.microsoft.com/office/drawing/2014/main" id="{6D0C7C8B-BB02-48C9-AC2A-557A5F4860A8}"/>
              </a:ext>
            </a:extLst>
          </p:cNvPr>
          <p:cNvCxnSpPr>
            <a:cxnSpLocks/>
          </p:cNvCxnSpPr>
          <p:nvPr userDrawn="1"/>
        </p:nvCxnSpPr>
        <p:spPr>
          <a:xfrm>
            <a:off x="2769821" y="666750"/>
            <a:ext cx="47625" cy="113054"/>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文本占位符 13">
            <a:extLst>
              <a:ext uri="{FF2B5EF4-FFF2-40B4-BE49-F238E27FC236}">
                <a16:creationId xmlns="" xmlns:a16="http://schemas.microsoft.com/office/drawing/2014/main" id="{5E7A7E48-7D43-42CF-B24A-390A4CB84655}"/>
              </a:ext>
            </a:extLst>
          </p:cNvPr>
          <p:cNvSpPr>
            <a:spLocks noGrp="1"/>
          </p:cNvSpPr>
          <p:nvPr>
            <p:ph type="body" sz="quarter" idx="10" hasCustomPrompt="1"/>
          </p:nvPr>
        </p:nvSpPr>
        <p:spPr>
          <a:xfrm>
            <a:off x="1241412" y="472851"/>
            <a:ext cx="2143138" cy="387798"/>
          </a:xfrm>
          <a:prstGeom prst="rect">
            <a:avLst/>
          </a:prstGeom>
          <a:noFill/>
        </p:spPr>
        <p:txBody>
          <a:bodyPr wrap="square" lIns="0" tIns="0" rIns="0" bIns="0" rtlCol="0">
            <a:spAutoFit/>
          </a:bodyPr>
          <a:lstStyle>
            <a:lvl1pPr marL="0" indent="0">
              <a:buNone/>
              <a:defRPr lang="zh-CN" altLang="en-US" dirty="0" smtClean="0">
                <a:solidFill>
                  <a:schemeClr val="accent1"/>
                </a:solidFill>
                <a:latin typeface="+mj-ea"/>
                <a:ea typeface="+mj-ea"/>
              </a:defRPr>
            </a:lvl1pPr>
          </a:lstStyle>
          <a:p>
            <a:pPr marL="0" lvl="0"/>
            <a:r>
              <a:rPr lang="zh-CN" altLang="en-US" dirty="0"/>
              <a:t>母版文本</a:t>
            </a:r>
          </a:p>
        </p:txBody>
      </p:sp>
      <p:sp>
        <p:nvSpPr>
          <p:cNvPr id="17" name="文本占位符 16">
            <a:extLst>
              <a:ext uri="{FF2B5EF4-FFF2-40B4-BE49-F238E27FC236}">
                <a16:creationId xmlns="" xmlns:a16="http://schemas.microsoft.com/office/drawing/2014/main" id="{8A3C4377-4A37-4C86-B28A-3566D16B6251}"/>
              </a:ext>
            </a:extLst>
          </p:cNvPr>
          <p:cNvSpPr>
            <a:spLocks noGrp="1"/>
          </p:cNvSpPr>
          <p:nvPr>
            <p:ph type="body" sz="quarter" idx="11"/>
          </p:nvPr>
        </p:nvSpPr>
        <p:spPr>
          <a:xfrm>
            <a:off x="2936276" y="655110"/>
            <a:ext cx="2602512" cy="166199"/>
          </a:xfrm>
          <a:prstGeom prst="rect">
            <a:avLst/>
          </a:prstGeom>
        </p:spPr>
        <p:txBody>
          <a:bodyPr wrap="square" lIns="0" tIns="0" rIns="0" bIns="0">
            <a:spAutoFit/>
          </a:bodyPr>
          <a:lstStyle>
            <a:lvl1pPr marL="0" indent="0">
              <a:buNone/>
              <a:defRPr lang="zh-CN" altLang="en-US" sz="1200" dirty="0" smtClean="0">
                <a:solidFill>
                  <a:schemeClr val="accent3"/>
                </a:solidFill>
                <a:latin typeface="+mn-ea"/>
              </a:defRPr>
            </a:lvl1pPr>
          </a:lstStyle>
          <a:p>
            <a:pPr marL="0" lvl="0"/>
            <a:r>
              <a:rPr lang="zh-CN" altLang="en-US" dirty="0"/>
              <a:t>单击此处编辑母版文本样式</a:t>
            </a:r>
          </a:p>
        </p:txBody>
      </p:sp>
    </p:spTree>
    <p:extLst>
      <p:ext uri="{BB962C8B-B14F-4D97-AF65-F5344CB8AC3E}">
        <p14:creationId xmlns:p14="http://schemas.microsoft.com/office/powerpoint/2010/main" val="3528092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descr="雪地上的风景&#10;&#10;描述已自动生成">
            <a:extLst>
              <a:ext uri="{FF2B5EF4-FFF2-40B4-BE49-F238E27FC236}">
                <a16:creationId xmlns="" xmlns:a16="http://schemas.microsoft.com/office/drawing/2014/main" id="{DB099B0A-A2DE-400F-9DD0-3B9F1EA8E45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noFill/>
        </p:spPr>
      </p:pic>
      <p:pic>
        <p:nvPicPr>
          <p:cNvPr id="4" name="图片 3" descr="图片包含 户外, 大, 城市, 建筑&#10;&#10;描述已自动生成">
            <a:extLst>
              <a:ext uri="{FF2B5EF4-FFF2-40B4-BE49-F238E27FC236}">
                <a16:creationId xmlns="" xmlns:a16="http://schemas.microsoft.com/office/drawing/2014/main" id="{2400C8D8-99E0-4683-A18A-6EF3944DE5CD}"/>
              </a:ext>
            </a:extLst>
          </p:cNvPr>
          <p:cNvPicPr>
            <a:picLocks noChangeAspect="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l="4762" t="23703" b="26570"/>
          <a:stretch>
            <a:fillRect/>
          </a:stretch>
        </p:blipFill>
        <p:spPr>
          <a:xfrm>
            <a:off x="1762125" y="1639094"/>
            <a:ext cx="8667750" cy="3136106"/>
          </a:xfrm>
          <a:custGeom>
            <a:avLst/>
            <a:gdLst>
              <a:gd name="connsiteX0" fmla="*/ 0 w 12192000"/>
              <a:gd name="connsiteY0" fmla="*/ 0 h 3826854"/>
              <a:gd name="connsiteX1" fmla="*/ 12192000 w 12192000"/>
              <a:gd name="connsiteY1" fmla="*/ 0 h 3826854"/>
              <a:gd name="connsiteX2" fmla="*/ 12192000 w 12192000"/>
              <a:gd name="connsiteY2" fmla="*/ 3826854 h 3826854"/>
              <a:gd name="connsiteX3" fmla="*/ 0 w 12192000"/>
              <a:gd name="connsiteY3" fmla="*/ 3826854 h 3826854"/>
            </a:gdLst>
            <a:ahLst/>
            <a:cxnLst>
              <a:cxn ang="0">
                <a:pos x="connsiteX0" y="connsiteY0"/>
              </a:cxn>
              <a:cxn ang="0">
                <a:pos x="connsiteX1" y="connsiteY1"/>
              </a:cxn>
              <a:cxn ang="0">
                <a:pos x="connsiteX2" y="connsiteY2"/>
              </a:cxn>
              <a:cxn ang="0">
                <a:pos x="connsiteX3" y="connsiteY3"/>
              </a:cxn>
            </a:cxnLst>
            <a:rect l="l" t="t" r="r" b="b"/>
            <a:pathLst>
              <a:path w="12192000" h="3826854">
                <a:moveTo>
                  <a:pt x="0" y="0"/>
                </a:moveTo>
                <a:lnTo>
                  <a:pt x="12192000" y="0"/>
                </a:lnTo>
                <a:lnTo>
                  <a:pt x="12192000" y="3826854"/>
                </a:lnTo>
                <a:lnTo>
                  <a:pt x="0" y="3826854"/>
                </a:lnTo>
                <a:close/>
              </a:path>
            </a:pathLst>
          </a:custGeom>
        </p:spPr>
      </p:pic>
      <p:sp>
        <p:nvSpPr>
          <p:cNvPr id="5" name="矩形 4">
            <a:extLst>
              <a:ext uri="{FF2B5EF4-FFF2-40B4-BE49-F238E27FC236}">
                <a16:creationId xmlns="" xmlns:a16="http://schemas.microsoft.com/office/drawing/2014/main" id="{5AA88209-BD74-43D3-83A1-6E2751B2D81B}"/>
              </a:ext>
            </a:extLst>
          </p:cNvPr>
          <p:cNvSpPr/>
          <p:nvPr userDrawn="1"/>
        </p:nvSpPr>
        <p:spPr>
          <a:xfrm>
            <a:off x="1762125" y="1639094"/>
            <a:ext cx="8667750" cy="3136106"/>
          </a:xfrm>
          <a:prstGeom prst="rect">
            <a:avLst/>
          </a:prstGeom>
          <a:solidFill>
            <a:srgbClr val="26127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DD65E97D-04DC-4EBC-81B1-E569B01931FB}"/>
              </a:ext>
            </a:extLst>
          </p:cNvPr>
          <p:cNvGrpSpPr/>
          <p:nvPr userDrawn="1"/>
        </p:nvGrpSpPr>
        <p:grpSpPr>
          <a:xfrm>
            <a:off x="5080000" y="674773"/>
            <a:ext cx="2032000" cy="1928640"/>
            <a:chOff x="15399001" y="193303"/>
            <a:chExt cx="1644154" cy="1560522"/>
          </a:xfrm>
          <a:effectLst/>
        </p:grpSpPr>
        <p:sp>
          <p:nvSpPr>
            <p:cNvPr id="7" name="椭圆 6">
              <a:extLst>
                <a:ext uri="{FF2B5EF4-FFF2-40B4-BE49-F238E27FC236}">
                  <a16:creationId xmlns="" xmlns:a16="http://schemas.microsoft.com/office/drawing/2014/main" id="{E7897369-7E9F-4ED1-8B4D-1CE34ACD131C}"/>
                </a:ext>
              </a:extLst>
            </p:cNvPr>
            <p:cNvSpPr/>
            <p:nvPr/>
          </p:nvSpPr>
          <p:spPr>
            <a:xfrm>
              <a:off x="15487650" y="193303"/>
              <a:ext cx="1485900" cy="14859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游戏机&#10;&#10;描述已自动生成">
              <a:extLst>
                <a:ext uri="{FF2B5EF4-FFF2-40B4-BE49-F238E27FC236}">
                  <a16:creationId xmlns="" xmlns:a16="http://schemas.microsoft.com/office/drawing/2014/main" id="{DBB3402F-126B-4F28-8C6D-BEE4A49BEF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714" t="15051" r="10714" b="10374"/>
            <a:stretch/>
          </p:blipFill>
          <p:spPr>
            <a:xfrm>
              <a:off x="15399001" y="193303"/>
              <a:ext cx="1644154" cy="1560522"/>
            </a:xfrm>
            <a:prstGeom prst="rect">
              <a:avLst/>
            </a:prstGeom>
            <a:effectLst/>
          </p:spPr>
        </p:pic>
      </p:grpSp>
      <p:sp>
        <p:nvSpPr>
          <p:cNvPr id="11" name="矩形 10">
            <a:extLst>
              <a:ext uri="{FF2B5EF4-FFF2-40B4-BE49-F238E27FC236}">
                <a16:creationId xmlns="" xmlns:a16="http://schemas.microsoft.com/office/drawing/2014/main" id="{1237426B-3802-4858-B978-AC63F588F7D7}"/>
              </a:ext>
            </a:extLst>
          </p:cNvPr>
          <p:cNvSpPr/>
          <p:nvPr userDrawn="1"/>
        </p:nvSpPr>
        <p:spPr>
          <a:xfrm>
            <a:off x="5603875" y="3883931"/>
            <a:ext cx="9842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a:extLst>
              <a:ext uri="{FF2B5EF4-FFF2-40B4-BE49-F238E27FC236}">
                <a16:creationId xmlns="" xmlns:a16="http://schemas.microsoft.com/office/drawing/2014/main" id="{398BB648-0CC2-4145-B326-BD0418A510B3}"/>
              </a:ext>
            </a:extLst>
          </p:cNvPr>
          <p:cNvCxnSpPr>
            <a:cxnSpLocks/>
          </p:cNvCxnSpPr>
          <p:nvPr userDrawn="1"/>
        </p:nvCxnSpPr>
        <p:spPr>
          <a:xfrm>
            <a:off x="6096000" y="5309283"/>
            <a:ext cx="0" cy="241300"/>
          </a:xfrm>
          <a:prstGeom prst="line">
            <a:avLst/>
          </a:prstGeom>
          <a:ln w="12700"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24CC9D63-00DF-4199-979A-4A1C85865F3B}"/>
              </a:ext>
            </a:extLst>
          </p:cNvPr>
          <p:cNvSpPr/>
          <p:nvPr userDrawn="1"/>
        </p:nvSpPr>
        <p:spPr>
          <a:xfrm>
            <a:off x="3725500" y="5337841"/>
            <a:ext cx="196420" cy="196420"/>
          </a:xfrm>
          <a:prstGeom prst="rect">
            <a:avLst/>
          </a:prstGeom>
          <a:solidFill>
            <a:srgbClr val="261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 xmlns:a16="http://schemas.microsoft.com/office/drawing/2014/main" id="{D1E2B9B9-29E7-4100-BD12-B08DBB879916}"/>
              </a:ext>
            </a:extLst>
          </p:cNvPr>
          <p:cNvSpPr/>
          <p:nvPr userDrawn="1"/>
        </p:nvSpPr>
        <p:spPr>
          <a:xfrm>
            <a:off x="6613687" y="5337841"/>
            <a:ext cx="196420" cy="196420"/>
          </a:xfrm>
          <a:prstGeom prst="rect">
            <a:avLst/>
          </a:prstGeom>
          <a:solidFill>
            <a:srgbClr val="261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占位符 17">
            <a:extLst>
              <a:ext uri="{FF2B5EF4-FFF2-40B4-BE49-F238E27FC236}">
                <a16:creationId xmlns="" xmlns:a16="http://schemas.microsoft.com/office/drawing/2014/main" id="{3C8331BA-AA24-477F-B947-2B3309001D60}"/>
              </a:ext>
            </a:extLst>
          </p:cNvPr>
          <p:cNvSpPr>
            <a:spLocks noGrp="1"/>
          </p:cNvSpPr>
          <p:nvPr>
            <p:ph type="body" sz="quarter" idx="10"/>
          </p:nvPr>
        </p:nvSpPr>
        <p:spPr>
          <a:xfrm>
            <a:off x="-1902757" y="2897882"/>
            <a:ext cx="16002000" cy="923330"/>
          </a:xfrm>
          <a:prstGeom prst="rect">
            <a:avLst/>
          </a:prstGeom>
          <a:noFill/>
        </p:spPr>
        <p:txBody>
          <a:bodyPr wrap="square" rtlCol="0">
            <a:spAutoFit/>
          </a:bodyPr>
          <a:lstStyle>
            <a:lvl1pPr marL="0" indent="0" algn="ctr">
              <a:buNone/>
              <a:defRPr lang="zh-CN" altLang="en-US" sz="6000" dirty="0" smtClean="0">
                <a:solidFill>
                  <a:schemeClr val="bg1"/>
                </a:solidFill>
                <a:latin typeface="+mj-ea"/>
                <a:ea typeface="+mj-ea"/>
              </a:defRPr>
            </a:lvl1pPr>
            <a:lvl2pPr marL="228600" indent="0">
              <a:buNone/>
              <a:defRPr lang="zh-CN" altLang="en-US" sz="1800" dirty="0"/>
            </a:lvl2pPr>
          </a:lstStyle>
          <a:p>
            <a:pPr marL="0" lvl="0" algn="ctr"/>
            <a:r>
              <a:rPr lang="zh-CN" altLang="en-US" dirty="0"/>
              <a:t>单击此处编辑母版文本</a:t>
            </a:r>
          </a:p>
        </p:txBody>
      </p:sp>
      <p:sp>
        <p:nvSpPr>
          <p:cNvPr id="19" name="文本占位符 17">
            <a:extLst>
              <a:ext uri="{FF2B5EF4-FFF2-40B4-BE49-F238E27FC236}">
                <a16:creationId xmlns="" xmlns:a16="http://schemas.microsoft.com/office/drawing/2014/main" id="{88DF1EA2-FDFB-4E58-99D1-DA7D650BA687}"/>
              </a:ext>
            </a:extLst>
          </p:cNvPr>
          <p:cNvSpPr>
            <a:spLocks noGrp="1"/>
          </p:cNvSpPr>
          <p:nvPr>
            <p:ph type="body" sz="quarter" idx="11"/>
          </p:nvPr>
        </p:nvSpPr>
        <p:spPr>
          <a:xfrm>
            <a:off x="-1905001" y="4151825"/>
            <a:ext cx="16002000" cy="480131"/>
          </a:xfrm>
          <a:prstGeom prst="rect">
            <a:avLst/>
          </a:prstGeom>
          <a:noFill/>
        </p:spPr>
        <p:txBody>
          <a:bodyPr wrap="square" rtlCol="0">
            <a:spAutoFit/>
          </a:bodyPr>
          <a:lstStyle>
            <a:lvl1pPr marL="0" indent="0" algn="ctr">
              <a:buNone/>
              <a:defRPr lang="zh-CN" altLang="en-US" dirty="0" smtClean="0">
                <a:solidFill>
                  <a:schemeClr val="bg1"/>
                </a:solidFill>
                <a:latin typeface="+mn-ea"/>
              </a:defRPr>
            </a:lvl1pPr>
          </a:lstStyle>
          <a:p>
            <a:pPr marL="0" lvl="0" algn="ctr"/>
            <a:r>
              <a:rPr lang="zh-CN" altLang="en-US" dirty="0"/>
              <a:t>单击此处编辑母版文本</a:t>
            </a:r>
          </a:p>
        </p:txBody>
      </p:sp>
    </p:spTree>
    <p:extLst>
      <p:ext uri="{BB962C8B-B14F-4D97-AF65-F5344CB8AC3E}">
        <p14:creationId xmlns:p14="http://schemas.microsoft.com/office/powerpoint/2010/main" val="4027890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0A21EFE-7879-4DF2-96D2-D3A8518C2082}" type="datetimeFigureOut">
              <a:rPr lang="zh-CN" altLang="en-US" smtClean="0"/>
              <a:t>2021/9/7</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2853253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8" name="图片 7" descr="水中的倒影&#10;&#10;描述已自动生成">
            <a:extLst>
              <a:ext uri="{FF2B5EF4-FFF2-40B4-BE49-F238E27FC236}">
                <a16:creationId xmlns="" xmlns:a16="http://schemas.microsoft.com/office/drawing/2014/main" id="{43860772-3279-49D9-96F4-D67FD7D171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a:extLst>
              <a:ext uri="{FF2B5EF4-FFF2-40B4-BE49-F238E27FC236}">
                <a16:creationId xmlns="" xmlns:a16="http://schemas.microsoft.com/office/drawing/2014/main" id="{40FC01B6-6F7C-4CA5-8D56-6825A539A018}"/>
              </a:ext>
            </a:extLst>
          </p:cNvPr>
          <p:cNvSpPr/>
          <p:nvPr userDrawn="1"/>
        </p:nvSpPr>
        <p:spPr>
          <a:xfrm>
            <a:off x="0" y="0"/>
            <a:ext cx="12192000" cy="6858000"/>
          </a:xfrm>
          <a:prstGeom prst="rect">
            <a:avLst/>
          </a:prstGeom>
          <a:gradFill>
            <a:gsLst>
              <a:gs pos="0">
                <a:schemeClr val="accent1">
                  <a:lumMod val="45000"/>
                  <a:lumOff val="55000"/>
                  <a:alpha val="10000"/>
                </a:schemeClr>
              </a:gs>
              <a:gs pos="100000">
                <a:schemeClr val="accent1">
                  <a:lumMod val="30000"/>
                  <a:lumOff val="70000"/>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4BCEA1FF-5DF1-483A-84CB-DC48C5A72BB3}"/>
              </a:ext>
            </a:extLst>
          </p:cNvPr>
          <p:cNvPicPr>
            <a:picLocks noChangeAspect="1"/>
          </p:cNvPicPr>
          <p:nvPr userDrawn="1"/>
        </p:nvPicPr>
        <p:blipFill>
          <a:blip r:embed="rId3">
            <a:alphaModFix amt="50000"/>
            <a:extLst>
              <a:ext uri="{BEBA8EAE-BF5A-486C-A8C5-ECC9F3942E4B}">
                <a14:imgProps xmlns:a14="http://schemas.microsoft.com/office/drawing/2010/main">
                  <a14:imgLayer r:embed="rId4">
                    <a14:imgEffect>
                      <a14:artisticFilmGrain/>
                    </a14:imgEffect>
                  </a14:imgLayer>
                </a14:imgProps>
              </a:ext>
            </a:extLst>
          </a:blip>
          <a:stretch>
            <a:fillRect/>
          </a:stretch>
        </p:blipFill>
        <p:spPr>
          <a:xfrm>
            <a:off x="0" y="0"/>
            <a:ext cx="12192000" cy="6857999"/>
          </a:xfrm>
          <a:prstGeom prst="rect">
            <a:avLst/>
          </a:prstGeom>
        </p:spPr>
      </p:pic>
      <p:sp>
        <p:nvSpPr>
          <p:cNvPr id="6" name="矩形 5">
            <a:extLst>
              <a:ext uri="{FF2B5EF4-FFF2-40B4-BE49-F238E27FC236}">
                <a16:creationId xmlns="" xmlns:a16="http://schemas.microsoft.com/office/drawing/2014/main" id="{29DC41D7-0A1B-43AE-87AF-07803D3FB8A7}"/>
              </a:ext>
            </a:extLst>
          </p:cNvPr>
          <p:cNvSpPr/>
          <p:nvPr userDrawn="1"/>
        </p:nvSpPr>
        <p:spPr>
          <a:xfrm>
            <a:off x="0" y="2207989"/>
            <a:ext cx="12192000" cy="24325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5B7B4F80-7A2C-40C1-A303-0F403D98ED6B}"/>
              </a:ext>
            </a:extLst>
          </p:cNvPr>
          <p:cNvSpPr/>
          <p:nvPr userDrawn="1"/>
        </p:nvSpPr>
        <p:spPr>
          <a:xfrm>
            <a:off x="0" y="2308861"/>
            <a:ext cx="12192000" cy="2230754"/>
          </a:xfrm>
          <a:prstGeom prst="rect">
            <a:avLst/>
          </a:prstGeom>
          <a:solidFill>
            <a:srgbClr val="261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 xmlns:a16="http://schemas.microsoft.com/office/drawing/2014/main" id="{A226FB3B-6E73-4CFB-8895-EAC71C225BE3}"/>
              </a:ext>
            </a:extLst>
          </p:cNvPr>
          <p:cNvSpPr/>
          <p:nvPr userDrawn="1"/>
        </p:nvSpPr>
        <p:spPr>
          <a:xfrm>
            <a:off x="669499" y="2028871"/>
            <a:ext cx="2800260" cy="2800258"/>
          </a:xfrm>
          <a:prstGeom prst="ellipse">
            <a:avLst/>
          </a:prstGeom>
          <a:solidFill>
            <a:schemeClr val="accent2"/>
          </a:solidFill>
          <a:ln>
            <a:noFill/>
          </a:ln>
          <a:effectLst>
            <a:outerShdw blurRad="190500" dist="38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tx1"/>
              </a:solidFill>
            </a:endParaRPr>
          </a:p>
        </p:txBody>
      </p:sp>
      <p:grpSp>
        <p:nvGrpSpPr>
          <p:cNvPr id="10" name="组合 9">
            <a:extLst>
              <a:ext uri="{FF2B5EF4-FFF2-40B4-BE49-F238E27FC236}">
                <a16:creationId xmlns="" xmlns:a16="http://schemas.microsoft.com/office/drawing/2014/main" id="{D41B12BD-FD84-4737-9FD7-85CCDC0B96D2}"/>
              </a:ext>
            </a:extLst>
          </p:cNvPr>
          <p:cNvGrpSpPr/>
          <p:nvPr userDrawn="1"/>
        </p:nvGrpSpPr>
        <p:grpSpPr>
          <a:xfrm>
            <a:off x="887951" y="2357958"/>
            <a:ext cx="2363356" cy="2243140"/>
            <a:chOff x="15399001" y="193303"/>
            <a:chExt cx="1644154" cy="1560522"/>
          </a:xfrm>
          <a:effectLst/>
        </p:grpSpPr>
        <p:sp>
          <p:nvSpPr>
            <p:cNvPr id="11" name="椭圆 10">
              <a:extLst>
                <a:ext uri="{FF2B5EF4-FFF2-40B4-BE49-F238E27FC236}">
                  <a16:creationId xmlns="" xmlns:a16="http://schemas.microsoft.com/office/drawing/2014/main" id="{6FB01653-034D-4645-B172-429703A1FC78}"/>
                </a:ext>
              </a:extLst>
            </p:cNvPr>
            <p:cNvSpPr/>
            <p:nvPr/>
          </p:nvSpPr>
          <p:spPr>
            <a:xfrm>
              <a:off x="15487650" y="193303"/>
              <a:ext cx="1485900" cy="14859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游戏机&#10;&#10;描述已自动生成">
              <a:extLst>
                <a:ext uri="{FF2B5EF4-FFF2-40B4-BE49-F238E27FC236}">
                  <a16:creationId xmlns="" xmlns:a16="http://schemas.microsoft.com/office/drawing/2014/main" id="{278A117E-E064-4C6C-A553-C9937BA9942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714" t="15051" r="10714" b="10374"/>
            <a:stretch/>
          </p:blipFill>
          <p:spPr>
            <a:xfrm>
              <a:off x="15399001" y="193303"/>
              <a:ext cx="1644154" cy="1560522"/>
            </a:xfrm>
            <a:prstGeom prst="rect">
              <a:avLst/>
            </a:prstGeom>
            <a:effectLst/>
          </p:spPr>
        </p:pic>
      </p:grpSp>
      <p:pic>
        <p:nvPicPr>
          <p:cNvPr id="14" name="图形 13">
            <a:extLst>
              <a:ext uri="{FF2B5EF4-FFF2-40B4-BE49-F238E27FC236}">
                <a16:creationId xmlns="" xmlns:a16="http://schemas.microsoft.com/office/drawing/2014/main" id="{2785C60E-62AD-465D-A5A9-23535BD61E09}"/>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5565032" y="4831061"/>
            <a:ext cx="275673" cy="275673"/>
          </a:xfrm>
          <a:prstGeom prst="rect">
            <a:avLst/>
          </a:prstGeom>
        </p:spPr>
      </p:pic>
      <p:pic>
        <p:nvPicPr>
          <p:cNvPr id="15" name="图形 14">
            <a:extLst>
              <a:ext uri="{FF2B5EF4-FFF2-40B4-BE49-F238E27FC236}">
                <a16:creationId xmlns="" xmlns:a16="http://schemas.microsoft.com/office/drawing/2014/main" id="{5B67DBB1-56A2-4125-9AE7-6745A6B27E3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9040544" y="4831061"/>
            <a:ext cx="275673" cy="275673"/>
          </a:xfrm>
          <a:prstGeom prst="rect">
            <a:avLst/>
          </a:prstGeom>
        </p:spPr>
      </p:pic>
      <p:sp>
        <p:nvSpPr>
          <p:cNvPr id="16" name="文本占位符 2">
            <a:extLst>
              <a:ext uri="{FF2B5EF4-FFF2-40B4-BE49-F238E27FC236}">
                <a16:creationId xmlns="" xmlns:a16="http://schemas.microsoft.com/office/drawing/2014/main" id="{5952D811-0409-40A8-9933-1AF79842FF18}"/>
              </a:ext>
            </a:extLst>
          </p:cNvPr>
          <p:cNvSpPr txBox="1">
            <a:spLocks/>
          </p:cNvSpPr>
          <p:nvPr userDrawn="1"/>
        </p:nvSpPr>
        <p:spPr>
          <a:xfrm>
            <a:off x="5942438" y="3878354"/>
            <a:ext cx="5580063" cy="341632"/>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endParaRPr lang="zh-CN" altLang="en-US" sz="2000" dirty="0">
              <a:solidFill>
                <a:schemeClr val="bg1"/>
              </a:solidFill>
            </a:endParaRPr>
          </a:p>
        </p:txBody>
      </p:sp>
      <p:cxnSp>
        <p:nvCxnSpPr>
          <p:cNvPr id="17" name="直接连接符 16">
            <a:extLst>
              <a:ext uri="{FF2B5EF4-FFF2-40B4-BE49-F238E27FC236}">
                <a16:creationId xmlns="" xmlns:a16="http://schemas.microsoft.com/office/drawing/2014/main" id="{57B214D3-6AAE-4391-926E-3F95968D6764}"/>
              </a:ext>
            </a:extLst>
          </p:cNvPr>
          <p:cNvCxnSpPr>
            <a:cxnSpLocks/>
          </p:cNvCxnSpPr>
          <p:nvPr userDrawn="1"/>
        </p:nvCxnSpPr>
        <p:spPr>
          <a:xfrm>
            <a:off x="10074703" y="3992604"/>
            <a:ext cx="1435100" cy="0"/>
          </a:xfrm>
          <a:prstGeom prst="line">
            <a:avLst/>
          </a:prstGeom>
          <a:ln w="127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占位符 19">
            <a:extLst>
              <a:ext uri="{FF2B5EF4-FFF2-40B4-BE49-F238E27FC236}">
                <a16:creationId xmlns="" xmlns:a16="http://schemas.microsoft.com/office/drawing/2014/main" id="{584F0E8C-8C2E-4200-AB86-4E2E980010BE}"/>
              </a:ext>
            </a:extLst>
          </p:cNvPr>
          <p:cNvSpPr>
            <a:spLocks noGrp="1"/>
          </p:cNvSpPr>
          <p:nvPr>
            <p:ph type="body" sz="quarter" idx="10"/>
          </p:nvPr>
        </p:nvSpPr>
        <p:spPr>
          <a:xfrm>
            <a:off x="3404026" y="2854629"/>
            <a:ext cx="8118475" cy="830997"/>
          </a:xfrm>
          <a:prstGeom prst="rect">
            <a:avLst/>
          </a:prstGeom>
        </p:spPr>
        <p:txBody>
          <a:bodyPr wrap="square" lIns="0" tIns="0" rIns="0" bIns="0">
            <a:spAutoFit/>
          </a:bodyPr>
          <a:lstStyle>
            <a:lvl1pPr marL="0" indent="0" algn="r">
              <a:buNone/>
              <a:defRPr lang="zh-CN" altLang="en-US" sz="6000" dirty="0" smtClean="0">
                <a:solidFill>
                  <a:schemeClr val="bg1"/>
                </a:solidFill>
                <a:latin typeface="思源黑体 CN Bold" panose="020B0800000000000000" pitchFamily="34" charset="-122"/>
                <a:ea typeface="思源黑体 CN Bold" panose="020B0800000000000000" pitchFamily="34" charset="-122"/>
              </a:defRPr>
            </a:lvl1pPr>
          </a:lstStyle>
          <a:p>
            <a:pPr marL="0" lvl="0"/>
            <a:r>
              <a:rPr lang="zh-CN" altLang="en-US" dirty="0"/>
              <a:t>单击此处编辑母版文本</a:t>
            </a:r>
          </a:p>
        </p:txBody>
      </p:sp>
      <p:sp>
        <p:nvSpPr>
          <p:cNvPr id="21" name="文本占位符 19">
            <a:extLst>
              <a:ext uri="{FF2B5EF4-FFF2-40B4-BE49-F238E27FC236}">
                <a16:creationId xmlns="" xmlns:a16="http://schemas.microsoft.com/office/drawing/2014/main" id="{F80C9083-4A82-489C-9C45-D7CFAE624544}"/>
              </a:ext>
            </a:extLst>
          </p:cNvPr>
          <p:cNvSpPr>
            <a:spLocks noGrp="1"/>
          </p:cNvSpPr>
          <p:nvPr>
            <p:ph type="body" sz="quarter" idx="11"/>
          </p:nvPr>
        </p:nvSpPr>
        <p:spPr>
          <a:xfrm>
            <a:off x="3384895" y="3838730"/>
            <a:ext cx="6556921" cy="369332"/>
          </a:xfrm>
          <a:prstGeom prst="rect">
            <a:avLst/>
          </a:prstGeom>
        </p:spPr>
        <p:txBody>
          <a:bodyPr wrap="square">
            <a:spAutoFit/>
          </a:bodyPr>
          <a:lstStyle>
            <a:lvl1pPr marL="0" indent="0" algn="r">
              <a:buNone/>
              <a:defRPr lang="zh-CN" altLang="en-US" sz="2000" dirty="0" smtClean="0">
                <a:solidFill>
                  <a:schemeClr val="accent2"/>
                </a:solidFill>
              </a:defRPr>
            </a:lvl1pPr>
          </a:lstStyle>
          <a:p>
            <a:pPr marL="0" lvl="0"/>
            <a:r>
              <a:rPr lang="zh-CN" altLang="en-US" dirty="0"/>
              <a:t>单击此处编辑母版文本</a:t>
            </a:r>
          </a:p>
        </p:txBody>
      </p:sp>
    </p:spTree>
    <p:extLst>
      <p:ext uri="{BB962C8B-B14F-4D97-AF65-F5344CB8AC3E}">
        <p14:creationId xmlns:p14="http://schemas.microsoft.com/office/powerpoint/2010/main" val="2760935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27" name="图片 26" descr="水中的倒影&#10;&#10;描述已自动生成">
            <a:extLst>
              <a:ext uri="{FF2B5EF4-FFF2-40B4-BE49-F238E27FC236}">
                <a16:creationId xmlns="" xmlns:a16="http://schemas.microsoft.com/office/drawing/2014/main" id="{43A65021-79B3-435A-BB1B-A9666D72A4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192000" cy="6858000"/>
          </a:xfrm>
          <a:prstGeom prst="rect">
            <a:avLst/>
          </a:prstGeom>
        </p:spPr>
      </p:pic>
      <p:sp>
        <p:nvSpPr>
          <p:cNvPr id="4" name="矩形 3">
            <a:extLst>
              <a:ext uri="{FF2B5EF4-FFF2-40B4-BE49-F238E27FC236}">
                <a16:creationId xmlns="" xmlns:a16="http://schemas.microsoft.com/office/drawing/2014/main" id="{640D6DEA-D75D-40C4-99B8-33DD42407D23}"/>
              </a:ext>
            </a:extLst>
          </p:cNvPr>
          <p:cNvSpPr/>
          <p:nvPr userDrawn="1"/>
        </p:nvSpPr>
        <p:spPr>
          <a:xfrm>
            <a:off x="0" y="0"/>
            <a:ext cx="12192000" cy="6858000"/>
          </a:xfrm>
          <a:prstGeom prst="rect">
            <a:avLst/>
          </a:prstGeom>
          <a:gradFill>
            <a:gsLst>
              <a:gs pos="0">
                <a:schemeClr val="accent1">
                  <a:lumMod val="45000"/>
                  <a:lumOff val="55000"/>
                  <a:alpha val="10000"/>
                </a:schemeClr>
              </a:gs>
              <a:gs pos="100000">
                <a:schemeClr val="accent1">
                  <a:lumMod val="30000"/>
                  <a:lumOff val="70000"/>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21A6349C-67F6-4B6D-9E37-E65663CAE5F3}"/>
              </a:ext>
            </a:extLst>
          </p:cNvPr>
          <p:cNvPicPr>
            <a:picLocks noChangeAspect="1"/>
          </p:cNvPicPr>
          <p:nvPr userDrawn="1"/>
        </p:nvPicPr>
        <p:blipFill>
          <a:blip r:embed="rId3">
            <a:alphaModFix amt="50000"/>
            <a:extLst>
              <a:ext uri="{BEBA8EAE-BF5A-486C-A8C5-ECC9F3942E4B}">
                <a14:imgProps xmlns:a14="http://schemas.microsoft.com/office/drawing/2010/main">
                  <a14:imgLayer r:embed="rId4">
                    <a14:imgEffect>
                      <a14:artisticFilmGrain/>
                    </a14:imgEffect>
                  </a14:imgLayer>
                </a14:imgProps>
              </a:ext>
            </a:extLst>
          </a:blip>
          <a:stretch>
            <a:fillRect/>
          </a:stretch>
        </p:blipFill>
        <p:spPr>
          <a:xfrm>
            <a:off x="0" y="0"/>
            <a:ext cx="12192000" cy="6857999"/>
          </a:xfrm>
          <a:prstGeom prst="rect">
            <a:avLst/>
          </a:prstGeom>
        </p:spPr>
      </p:pic>
      <p:pic>
        <p:nvPicPr>
          <p:cNvPr id="8" name="图片 7" descr="图片包含 游戏机, 窗户&#10;&#10;描述已自动生成">
            <a:extLst>
              <a:ext uri="{FF2B5EF4-FFF2-40B4-BE49-F238E27FC236}">
                <a16:creationId xmlns="" xmlns:a16="http://schemas.microsoft.com/office/drawing/2014/main" id="{E780073F-0521-4FE4-BF3D-241842A19C12}"/>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5569" b="35715"/>
          <a:stretch/>
        </p:blipFill>
        <p:spPr>
          <a:xfrm>
            <a:off x="9839323" y="305604"/>
            <a:ext cx="2038352" cy="585338"/>
          </a:xfrm>
          <a:prstGeom prst="rect">
            <a:avLst/>
          </a:prstGeom>
        </p:spPr>
      </p:pic>
      <p:sp>
        <p:nvSpPr>
          <p:cNvPr id="9" name="矩形 8">
            <a:extLst>
              <a:ext uri="{FF2B5EF4-FFF2-40B4-BE49-F238E27FC236}">
                <a16:creationId xmlns="" xmlns:a16="http://schemas.microsoft.com/office/drawing/2014/main" id="{71CA492A-8445-4939-836B-EB377FDDE97E}"/>
              </a:ext>
            </a:extLst>
          </p:cNvPr>
          <p:cNvSpPr/>
          <p:nvPr userDrawn="1"/>
        </p:nvSpPr>
        <p:spPr>
          <a:xfrm>
            <a:off x="1190625" y="0"/>
            <a:ext cx="219075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51F67194-01D4-43DA-8116-EC5AE826A2C2}"/>
              </a:ext>
            </a:extLst>
          </p:cNvPr>
          <p:cNvSpPr/>
          <p:nvPr userDrawn="1"/>
        </p:nvSpPr>
        <p:spPr>
          <a:xfrm>
            <a:off x="1314450" y="0"/>
            <a:ext cx="19431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026C5D2F-B1CA-4D98-BD6A-BD59F8F37E72}"/>
              </a:ext>
            </a:extLst>
          </p:cNvPr>
          <p:cNvCxnSpPr>
            <a:cxnSpLocks/>
          </p:cNvCxnSpPr>
          <p:nvPr userDrawn="1"/>
        </p:nvCxnSpPr>
        <p:spPr>
          <a:xfrm>
            <a:off x="6096000" y="2209799"/>
            <a:ext cx="44291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E0FDF83A-9F94-4F19-B3E0-760B6CA91798}"/>
              </a:ext>
            </a:extLst>
          </p:cNvPr>
          <p:cNvCxnSpPr>
            <a:cxnSpLocks/>
          </p:cNvCxnSpPr>
          <p:nvPr userDrawn="1"/>
        </p:nvCxnSpPr>
        <p:spPr>
          <a:xfrm>
            <a:off x="6096000" y="3449815"/>
            <a:ext cx="44291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7953A83A-DF5D-4006-93A9-F63378F881E6}"/>
              </a:ext>
            </a:extLst>
          </p:cNvPr>
          <p:cNvCxnSpPr>
            <a:cxnSpLocks/>
          </p:cNvCxnSpPr>
          <p:nvPr userDrawn="1"/>
        </p:nvCxnSpPr>
        <p:spPr>
          <a:xfrm>
            <a:off x="6096000" y="4689831"/>
            <a:ext cx="44291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F454EE74-D23B-419F-A12E-EBA1840CD910}"/>
              </a:ext>
            </a:extLst>
          </p:cNvPr>
          <p:cNvCxnSpPr>
            <a:cxnSpLocks/>
          </p:cNvCxnSpPr>
          <p:nvPr userDrawn="1"/>
        </p:nvCxnSpPr>
        <p:spPr>
          <a:xfrm>
            <a:off x="6096000" y="5929848"/>
            <a:ext cx="442912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AEF96598-7C37-4DC4-851A-D6CA550A0315}"/>
              </a:ext>
            </a:extLst>
          </p:cNvPr>
          <p:cNvSpPr/>
          <p:nvPr userDrawn="1"/>
        </p:nvSpPr>
        <p:spPr>
          <a:xfrm>
            <a:off x="5624512" y="1724025"/>
            <a:ext cx="269649" cy="2696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ECE8E899-6E4F-43D9-AAEB-EABF738CE6FF}"/>
              </a:ext>
            </a:extLst>
          </p:cNvPr>
          <p:cNvSpPr/>
          <p:nvPr userDrawn="1"/>
        </p:nvSpPr>
        <p:spPr>
          <a:xfrm>
            <a:off x="5624512" y="2957551"/>
            <a:ext cx="269649" cy="2696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FFAF0E84-175F-4B81-AE3E-6E3BEF942CD2}"/>
              </a:ext>
            </a:extLst>
          </p:cNvPr>
          <p:cNvSpPr/>
          <p:nvPr userDrawn="1"/>
        </p:nvSpPr>
        <p:spPr>
          <a:xfrm>
            <a:off x="5624512" y="4191077"/>
            <a:ext cx="269649" cy="2696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4C4E1EB4-F0A9-4B2B-8A92-FFB3D5A6EE7B}"/>
              </a:ext>
            </a:extLst>
          </p:cNvPr>
          <p:cNvSpPr/>
          <p:nvPr userDrawn="1"/>
        </p:nvSpPr>
        <p:spPr>
          <a:xfrm>
            <a:off x="5624512" y="5424604"/>
            <a:ext cx="269649" cy="2696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 xmlns:a16="http://schemas.microsoft.com/office/drawing/2014/main" id="{6A77D527-FA04-475F-B7FE-613AB4FD51EF}"/>
              </a:ext>
            </a:extLst>
          </p:cNvPr>
          <p:cNvSpPr/>
          <p:nvPr userDrawn="1"/>
        </p:nvSpPr>
        <p:spPr>
          <a:xfrm>
            <a:off x="885870" y="2028871"/>
            <a:ext cx="2800260" cy="2800258"/>
          </a:xfrm>
          <a:prstGeom prst="ellipse">
            <a:avLst/>
          </a:prstGeom>
          <a:solidFill>
            <a:schemeClr val="accent2"/>
          </a:solidFill>
          <a:ln>
            <a:noFill/>
          </a:ln>
          <a:effectLst>
            <a:outerShdw blurRad="190500" dist="38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tx1"/>
              </a:solidFill>
            </a:endParaRPr>
          </a:p>
        </p:txBody>
      </p:sp>
      <p:grpSp>
        <p:nvGrpSpPr>
          <p:cNvPr id="16" name="组合 15">
            <a:extLst>
              <a:ext uri="{FF2B5EF4-FFF2-40B4-BE49-F238E27FC236}">
                <a16:creationId xmlns="" xmlns:a16="http://schemas.microsoft.com/office/drawing/2014/main" id="{576D8BE7-04D1-43A9-8EDD-7351BEA7758E}"/>
              </a:ext>
            </a:extLst>
          </p:cNvPr>
          <p:cNvGrpSpPr/>
          <p:nvPr userDrawn="1"/>
        </p:nvGrpSpPr>
        <p:grpSpPr>
          <a:xfrm>
            <a:off x="942975" y="2678728"/>
            <a:ext cx="2686050" cy="1500544"/>
            <a:chOff x="942975" y="2516981"/>
            <a:chExt cx="2686050" cy="1500544"/>
          </a:xfrm>
        </p:grpSpPr>
        <p:sp>
          <p:nvSpPr>
            <p:cNvPr id="17" name="文本框 16">
              <a:extLst>
                <a:ext uri="{FF2B5EF4-FFF2-40B4-BE49-F238E27FC236}">
                  <a16:creationId xmlns="" xmlns:a16="http://schemas.microsoft.com/office/drawing/2014/main" id="{3D8877E2-C56D-43B5-920F-B5C7EACE0951}"/>
                </a:ext>
              </a:extLst>
            </p:cNvPr>
            <p:cNvSpPr txBox="1"/>
            <p:nvPr/>
          </p:nvSpPr>
          <p:spPr>
            <a:xfrm>
              <a:off x="942975" y="2516981"/>
              <a:ext cx="2686050" cy="1107996"/>
            </a:xfrm>
            <a:prstGeom prst="rect">
              <a:avLst/>
            </a:prstGeom>
            <a:noFill/>
          </p:spPr>
          <p:txBody>
            <a:bodyPr wrap="square" rtlCol="0">
              <a:spAutoFit/>
            </a:bodyPr>
            <a:lstStyle/>
            <a:p>
              <a:pPr algn="ctr"/>
              <a:r>
                <a:rPr lang="zh-CN" altLang="en-US" sz="6600" dirty="0">
                  <a:solidFill>
                    <a:schemeClr val="accent1"/>
                  </a:solidFill>
                  <a:latin typeface="+mj-ea"/>
                  <a:ea typeface="+mj-ea"/>
                </a:rPr>
                <a:t>目 录</a:t>
              </a:r>
            </a:p>
          </p:txBody>
        </p:sp>
        <p:sp>
          <p:nvSpPr>
            <p:cNvPr id="18" name="文本框 17">
              <a:extLst>
                <a:ext uri="{FF2B5EF4-FFF2-40B4-BE49-F238E27FC236}">
                  <a16:creationId xmlns="" xmlns:a16="http://schemas.microsoft.com/office/drawing/2014/main" id="{EF6C4A3F-9B94-4F29-8969-039FE6D30AC5}"/>
                </a:ext>
              </a:extLst>
            </p:cNvPr>
            <p:cNvSpPr txBox="1"/>
            <p:nvPr/>
          </p:nvSpPr>
          <p:spPr>
            <a:xfrm>
              <a:off x="942975" y="3463527"/>
              <a:ext cx="2686050" cy="553998"/>
            </a:xfrm>
            <a:prstGeom prst="rect">
              <a:avLst/>
            </a:prstGeom>
            <a:noFill/>
          </p:spPr>
          <p:txBody>
            <a:bodyPr wrap="square" rtlCol="0">
              <a:spAutoFit/>
            </a:bodyPr>
            <a:lstStyle/>
            <a:p>
              <a:pPr algn="ctr"/>
              <a:r>
                <a:rPr lang="en-US" altLang="zh-CN" sz="3000" dirty="0">
                  <a:solidFill>
                    <a:schemeClr val="accent3"/>
                  </a:solidFill>
                  <a:latin typeface="+mn-ea"/>
                </a:rPr>
                <a:t>CONTENT</a:t>
              </a:r>
              <a:endParaRPr lang="zh-CN" altLang="en-US" sz="3000" dirty="0">
                <a:solidFill>
                  <a:schemeClr val="accent3"/>
                </a:solidFill>
                <a:latin typeface="+mn-ea"/>
              </a:endParaRPr>
            </a:p>
          </p:txBody>
        </p:sp>
      </p:grpSp>
    </p:spTree>
    <p:extLst>
      <p:ext uri="{BB962C8B-B14F-4D97-AF65-F5344CB8AC3E}">
        <p14:creationId xmlns:p14="http://schemas.microsoft.com/office/powerpoint/2010/main" val="1160600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22" name="图片 21" descr="水中的倒影&#10;&#10;描述已自动生成">
            <a:extLst>
              <a:ext uri="{FF2B5EF4-FFF2-40B4-BE49-F238E27FC236}">
                <a16:creationId xmlns="" xmlns:a16="http://schemas.microsoft.com/office/drawing/2014/main" id="{4D883253-C9C4-499E-BE01-99FD469A56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矩形 22">
            <a:extLst>
              <a:ext uri="{FF2B5EF4-FFF2-40B4-BE49-F238E27FC236}">
                <a16:creationId xmlns="" xmlns:a16="http://schemas.microsoft.com/office/drawing/2014/main" id="{34018FB2-3DC5-4881-B3E3-AEED87155F32}"/>
              </a:ext>
            </a:extLst>
          </p:cNvPr>
          <p:cNvSpPr/>
          <p:nvPr userDrawn="1"/>
        </p:nvSpPr>
        <p:spPr>
          <a:xfrm>
            <a:off x="0" y="0"/>
            <a:ext cx="12192000" cy="6858000"/>
          </a:xfrm>
          <a:prstGeom prst="rect">
            <a:avLst/>
          </a:prstGeom>
          <a:gradFill>
            <a:gsLst>
              <a:gs pos="0">
                <a:schemeClr val="accent1">
                  <a:lumMod val="45000"/>
                  <a:lumOff val="55000"/>
                  <a:alpha val="10000"/>
                </a:schemeClr>
              </a:gs>
              <a:gs pos="100000">
                <a:schemeClr val="accent1">
                  <a:lumMod val="30000"/>
                  <a:lumOff val="70000"/>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a:extLst>
              <a:ext uri="{FF2B5EF4-FFF2-40B4-BE49-F238E27FC236}">
                <a16:creationId xmlns="" xmlns:a16="http://schemas.microsoft.com/office/drawing/2014/main" id="{BB28BEDB-B3BC-491C-A276-94242123147C}"/>
              </a:ext>
            </a:extLst>
          </p:cNvPr>
          <p:cNvPicPr>
            <a:picLocks noChangeAspect="1"/>
          </p:cNvPicPr>
          <p:nvPr userDrawn="1"/>
        </p:nvPicPr>
        <p:blipFill>
          <a:blip r:embed="rId3">
            <a:alphaModFix amt="50000"/>
            <a:extLst>
              <a:ext uri="{BEBA8EAE-BF5A-486C-A8C5-ECC9F3942E4B}">
                <a14:imgProps xmlns:a14="http://schemas.microsoft.com/office/drawing/2010/main">
                  <a14:imgLayer r:embed="rId4">
                    <a14:imgEffect>
                      <a14:artisticFilmGrain/>
                    </a14:imgEffect>
                  </a14:imgLayer>
                </a14:imgProps>
              </a:ext>
            </a:extLst>
          </a:blip>
          <a:stretch>
            <a:fillRect/>
          </a:stretch>
        </p:blipFill>
        <p:spPr>
          <a:xfrm>
            <a:off x="0" y="0"/>
            <a:ext cx="12192000" cy="6857999"/>
          </a:xfrm>
          <a:prstGeom prst="rect">
            <a:avLst/>
          </a:prstGeom>
        </p:spPr>
      </p:pic>
      <p:pic>
        <p:nvPicPr>
          <p:cNvPr id="5" name="图片 4" descr="图片包含 游戏机, 窗户&#10;&#10;描述已自动生成">
            <a:extLst>
              <a:ext uri="{FF2B5EF4-FFF2-40B4-BE49-F238E27FC236}">
                <a16:creationId xmlns="" xmlns:a16="http://schemas.microsoft.com/office/drawing/2014/main" id="{CC030AA0-F33D-4327-BAAA-B522165FCCFF}"/>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5569" b="35715"/>
          <a:stretch/>
        </p:blipFill>
        <p:spPr>
          <a:xfrm>
            <a:off x="9839323" y="305604"/>
            <a:ext cx="2038352" cy="585338"/>
          </a:xfrm>
          <a:prstGeom prst="rect">
            <a:avLst/>
          </a:prstGeom>
        </p:spPr>
      </p:pic>
      <p:sp>
        <p:nvSpPr>
          <p:cNvPr id="21" name="矩形: 圆角 20">
            <a:extLst>
              <a:ext uri="{FF2B5EF4-FFF2-40B4-BE49-F238E27FC236}">
                <a16:creationId xmlns="" xmlns:a16="http://schemas.microsoft.com/office/drawing/2014/main" id="{A95791B3-8D99-4670-BC27-3D2E4ECDAF82}"/>
              </a:ext>
            </a:extLst>
          </p:cNvPr>
          <p:cNvSpPr/>
          <p:nvPr userDrawn="1"/>
        </p:nvSpPr>
        <p:spPr>
          <a:xfrm>
            <a:off x="663784" y="2429930"/>
            <a:ext cx="10860712" cy="199814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 xmlns:a16="http://schemas.microsoft.com/office/drawing/2014/main" id="{8163F512-11F3-4AC1-A911-C35713B34F92}"/>
              </a:ext>
            </a:extLst>
          </p:cNvPr>
          <p:cNvSpPr/>
          <p:nvPr userDrawn="1"/>
        </p:nvSpPr>
        <p:spPr>
          <a:xfrm>
            <a:off x="772069" y="2512406"/>
            <a:ext cx="10651582" cy="183318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6A08FB1C-3452-4B4C-9320-809497A821C4}"/>
              </a:ext>
            </a:extLst>
          </p:cNvPr>
          <p:cNvSpPr/>
          <p:nvPr userDrawn="1"/>
        </p:nvSpPr>
        <p:spPr>
          <a:xfrm>
            <a:off x="2568016" y="2209800"/>
            <a:ext cx="2438402" cy="2438400"/>
          </a:xfrm>
          <a:prstGeom prst="ellipse">
            <a:avLst/>
          </a:prstGeom>
          <a:solidFill>
            <a:schemeClr val="accent2"/>
          </a:solidFill>
          <a:ln>
            <a:noFill/>
          </a:ln>
          <a:effectLst>
            <a:outerShdw blurRad="190500" dist="38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tx1"/>
              </a:solidFill>
            </a:endParaRPr>
          </a:p>
        </p:txBody>
      </p:sp>
      <p:sp>
        <p:nvSpPr>
          <p:cNvPr id="17" name="文本占位符 16">
            <a:extLst>
              <a:ext uri="{FF2B5EF4-FFF2-40B4-BE49-F238E27FC236}">
                <a16:creationId xmlns="" xmlns:a16="http://schemas.microsoft.com/office/drawing/2014/main" id="{26F218B9-CF53-4321-8E0C-797343B3862F}"/>
              </a:ext>
            </a:extLst>
          </p:cNvPr>
          <p:cNvSpPr>
            <a:spLocks noGrp="1"/>
          </p:cNvSpPr>
          <p:nvPr>
            <p:ph type="body" sz="quarter" idx="10" hasCustomPrompt="1"/>
          </p:nvPr>
        </p:nvSpPr>
        <p:spPr>
          <a:xfrm>
            <a:off x="1785257" y="3407016"/>
            <a:ext cx="3991382" cy="590931"/>
          </a:xfrm>
          <a:prstGeom prst="rect">
            <a:avLst/>
          </a:prstGeom>
          <a:noFill/>
        </p:spPr>
        <p:txBody>
          <a:bodyPr wrap="square" rtlCol="0">
            <a:spAutoFit/>
          </a:bodyPr>
          <a:lstStyle>
            <a:lvl1pPr marL="0" indent="0" algn="ctr">
              <a:buNone/>
              <a:defRPr lang="zh-CN" altLang="en-US" sz="3600" dirty="0" smtClean="0">
                <a:solidFill>
                  <a:schemeClr val="accent1"/>
                </a:solidFill>
                <a:latin typeface="+mj-ea"/>
                <a:ea typeface="+mj-ea"/>
              </a:defRPr>
            </a:lvl1pPr>
            <a:lvl2pPr marL="228600" indent="0">
              <a:buNone/>
              <a:defRPr lang="zh-CN" altLang="en-US" sz="1800" dirty="0"/>
            </a:lvl2pPr>
          </a:lstStyle>
          <a:p>
            <a:pPr marL="0" lvl="0" algn="ctr"/>
            <a:r>
              <a:rPr lang="zh-CN" altLang="en-US" dirty="0"/>
              <a:t>母版文本</a:t>
            </a:r>
          </a:p>
        </p:txBody>
      </p:sp>
      <p:sp>
        <p:nvSpPr>
          <p:cNvPr id="18" name="文本占位符 16">
            <a:extLst>
              <a:ext uri="{FF2B5EF4-FFF2-40B4-BE49-F238E27FC236}">
                <a16:creationId xmlns="" xmlns:a16="http://schemas.microsoft.com/office/drawing/2014/main" id="{582E1812-0DA7-4985-A2B3-A4CE1C6A5BD8}"/>
              </a:ext>
            </a:extLst>
          </p:cNvPr>
          <p:cNvSpPr>
            <a:spLocks noGrp="1"/>
          </p:cNvSpPr>
          <p:nvPr>
            <p:ph type="body" sz="quarter" idx="11" hasCustomPrompt="1"/>
          </p:nvPr>
        </p:nvSpPr>
        <p:spPr>
          <a:xfrm>
            <a:off x="1783583" y="3875758"/>
            <a:ext cx="3991382" cy="397032"/>
          </a:xfrm>
          <a:prstGeom prst="rect">
            <a:avLst/>
          </a:prstGeom>
          <a:noFill/>
        </p:spPr>
        <p:txBody>
          <a:bodyPr wrap="square" rtlCol="0">
            <a:spAutoFit/>
          </a:bodyPr>
          <a:lstStyle>
            <a:lvl1pPr marL="0" indent="0" algn="ctr">
              <a:buNone/>
              <a:defRPr lang="zh-CN" altLang="en-US" sz="2200" dirty="0" smtClean="0">
                <a:solidFill>
                  <a:schemeClr val="accent3"/>
                </a:solidFill>
                <a:latin typeface="+mn-ea"/>
              </a:defRPr>
            </a:lvl1pPr>
          </a:lstStyle>
          <a:p>
            <a:pPr marL="0" lvl="0" algn="ctr"/>
            <a:r>
              <a:rPr lang="zh-CN" altLang="en-US" dirty="0"/>
              <a:t>母版文本</a:t>
            </a:r>
          </a:p>
        </p:txBody>
      </p:sp>
      <p:sp>
        <p:nvSpPr>
          <p:cNvPr id="19" name="文本占位符 16">
            <a:extLst>
              <a:ext uri="{FF2B5EF4-FFF2-40B4-BE49-F238E27FC236}">
                <a16:creationId xmlns="" xmlns:a16="http://schemas.microsoft.com/office/drawing/2014/main" id="{1C44B6B1-F253-436D-8F67-B1D44142EEDE}"/>
              </a:ext>
            </a:extLst>
          </p:cNvPr>
          <p:cNvSpPr>
            <a:spLocks noGrp="1"/>
          </p:cNvSpPr>
          <p:nvPr>
            <p:ph type="body" sz="quarter" idx="12" hasCustomPrompt="1"/>
          </p:nvPr>
        </p:nvSpPr>
        <p:spPr>
          <a:xfrm>
            <a:off x="5658474" y="2887443"/>
            <a:ext cx="3991382" cy="923330"/>
          </a:xfrm>
          <a:prstGeom prst="rect">
            <a:avLst/>
          </a:prstGeom>
          <a:noFill/>
        </p:spPr>
        <p:txBody>
          <a:bodyPr wrap="square" rtlCol="0">
            <a:spAutoFit/>
          </a:bodyPr>
          <a:lstStyle>
            <a:lvl1pPr marL="0" indent="0" algn="ctr">
              <a:buNone/>
              <a:defRPr lang="zh-CN" altLang="en-US" sz="6000" dirty="0" smtClean="0">
                <a:solidFill>
                  <a:schemeClr val="bg1"/>
                </a:solidFill>
                <a:latin typeface="+mj-ea"/>
                <a:ea typeface="+mj-ea"/>
              </a:defRPr>
            </a:lvl1pPr>
          </a:lstStyle>
          <a:p>
            <a:pPr marL="0" lvl="0" algn="ctr"/>
            <a:r>
              <a:rPr lang="zh-CN" altLang="en-US" dirty="0"/>
              <a:t>母版文本</a:t>
            </a:r>
          </a:p>
        </p:txBody>
      </p:sp>
      <p:sp>
        <p:nvSpPr>
          <p:cNvPr id="20" name="文本占位符 16">
            <a:extLst>
              <a:ext uri="{FF2B5EF4-FFF2-40B4-BE49-F238E27FC236}">
                <a16:creationId xmlns="" xmlns:a16="http://schemas.microsoft.com/office/drawing/2014/main" id="{74B63A0B-01D3-4E64-A594-F2E3F17A9BF2}"/>
              </a:ext>
            </a:extLst>
          </p:cNvPr>
          <p:cNvSpPr>
            <a:spLocks noGrp="1"/>
          </p:cNvSpPr>
          <p:nvPr>
            <p:ph type="body" sz="quarter" idx="13" hasCustomPrompt="1"/>
          </p:nvPr>
        </p:nvSpPr>
        <p:spPr>
          <a:xfrm>
            <a:off x="6038850" y="3713225"/>
            <a:ext cx="3176588" cy="313932"/>
          </a:xfrm>
          <a:prstGeom prst="rect">
            <a:avLst/>
          </a:prstGeom>
        </p:spPr>
        <p:txBody>
          <a:bodyPr wrap="square">
            <a:spAutoFit/>
          </a:bodyPr>
          <a:lstStyle>
            <a:lvl1pPr marL="0" indent="0" algn="dist">
              <a:buNone/>
              <a:defRPr lang="zh-CN" altLang="en-US" sz="1600" dirty="0" smtClean="0">
                <a:solidFill>
                  <a:schemeClr val="accent2"/>
                </a:solidFill>
                <a:latin typeface="+mn-ea"/>
              </a:defRPr>
            </a:lvl1pPr>
          </a:lstStyle>
          <a:p>
            <a:pPr marL="0" lvl="0" algn="dist"/>
            <a:r>
              <a:rPr lang="zh-CN" altLang="en-US" dirty="0"/>
              <a:t>母版文本</a:t>
            </a:r>
          </a:p>
        </p:txBody>
      </p:sp>
      <p:sp>
        <p:nvSpPr>
          <p:cNvPr id="12" name="椭圆 11">
            <a:extLst>
              <a:ext uri="{FF2B5EF4-FFF2-40B4-BE49-F238E27FC236}">
                <a16:creationId xmlns="" xmlns:a16="http://schemas.microsoft.com/office/drawing/2014/main" id="{FDA7B055-B423-4645-ABDC-023246868775}"/>
              </a:ext>
            </a:extLst>
          </p:cNvPr>
          <p:cNvSpPr/>
          <p:nvPr userDrawn="1"/>
        </p:nvSpPr>
        <p:spPr>
          <a:xfrm>
            <a:off x="3362325" y="2468915"/>
            <a:ext cx="833898" cy="8338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2912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pic>
        <p:nvPicPr>
          <p:cNvPr id="5" name="图片 4" descr="水中的倒影&#10;&#10;描述已自动生成">
            <a:extLst>
              <a:ext uri="{FF2B5EF4-FFF2-40B4-BE49-F238E27FC236}">
                <a16:creationId xmlns="" xmlns:a16="http://schemas.microsoft.com/office/drawing/2014/main" id="{354074B7-1307-468A-97F3-3E331FB9DE2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a:extLst>
              <a:ext uri="{FF2B5EF4-FFF2-40B4-BE49-F238E27FC236}">
                <a16:creationId xmlns="" xmlns:a16="http://schemas.microsoft.com/office/drawing/2014/main" id="{E719B687-410F-4622-B9E3-FE3E755472EA}"/>
              </a:ext>
            </a:extLst>
          </p:cNvPr>
          <p:cNvSpPr/>
          <p:nvPr userDrawn="1"/>
        </p:nvSpPr>
        <p:spPr>
          <a:xfrm>
            <a:off x="0" y="0"/>
            <a:ext cx="12192000" cy="6858000"/>
          </a:xfrm>
          <a:prstGeom prst="rect">
            <a:avLst/>
          </a:prstGeom>
          <a:gradFill>
            <a:gsLst>
              <a:gs pos="0">
                <a:schemeClr val="accent1">
                  <a:lumMod val="45000"/>
                  <a:lumOff val="55000"/>
                  <a:alpha val="10000"/>
                </a:schemeClr>
              </a:gs>
              <a:gs pos="100000">
                <a:schemeClr val="accent1">
                  <a:lumMod val="30000"/>
                  <a:lumOff val="70000"/>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 xmlns:a16="http://schemas.microsoft.com/office/drawing/2014/main" id="{05D809A8-DA86-448D-833C-B1DF88E3A0DA}"/>
              </a:ext>
            </a:extLst>
          </p:cNvPr>
          <p:cNvPicPr>
            <a:picLocks noChangeAspect="1"/>
          </p:cNvPicPr>
          <p:nvPr userDrawn="1"/>
        </p:nvPicPr>
        <p:blipFill>
          <a:blip r:embed="rId3">
            <a:alphaModFix amt="50000"/>
            <a:extLst>
              <a:ext uri="{BEBA8EAE-BF5A-486C-A8C5-ECC9F3942E4B}">
                <a14:imgProps xmlns:a14="http://schemas.microsoft.com/office/drawing/2010/main">
                  <a14:imgLayer r:embed="rId4">
                    <a14:imgEffect>
                      <a14:artisticFilmGrain/>
                    </a14:imgEffect>
                  </a14:imgLayer>
                </a14:imgProps>
              </a:ext>
            </a:extLst>
          </a:blip>
          <a:stretch>
            <a:fillRect/>
          </a:stretch>
        </p:blipFill>
        <p:spPr>
          <a:xfrm>
            <a:off x="0" y="0"/>
            <a:ext cx="12192000" cy="6857999"/>
          </a:xfrm>
          <a:prstGeom prst="rect">
            <a:avLst/>
          </a:prstGeom>
        </p:spPr>
      </p:pic>
      <p:sp>
        <p:nvSpPr>
          <p:cNvPr id="6" name="矩形 5">
            <a:extLst>
              <a:ext uri="{FF2B5EF4-FFF2-40B4-BE49-F238E27FC236}">
                <a16:creationId xmlns="" xmlns:a16="http://schemas.microsoft.com/office/drawing/2014/main" id="{E1EC4A77-27CA-4179-9711-81A1AD0AF941}"/>
              </a:ext>
            </a:extLst>
          </p:cNvPr>
          <p:cNvSpPr/>
          <p:nvPr userDrawn="1"/>
        </p:nvSpPr>
        <p:spPr>
          <a:xfrm>
            <a:off x="0" y="311044"/>
            <a:ext cx="9833611" cy="5653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875D2B54-1EDB-425B-8079-CA56D6A12B19}"/>
              </a:ext>
            </a:extLst>
          </p:cNvPr>
          <p:cNvSpPr/>
          <p:nvPr userDrawn="1"/>
        </p:nvSpPr>
        <p:spPr>
          <a:xfrm>
            <a:off x="0" y="333376"/>
            <a:ext cx="9833611" cy="5206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 xmlns:a16="http://schemas.microsoft.com/office/drawing/2014/main" id="{0A4B2332-78B5-4849-879F-6289F2ED96BB}"/>
              </a:ext>
            </a:extLst>
          </p:cNvPr>
          <p:cNvCxnSpPr/>
          <p:nvPr userDrawn="1"/>
        </p:nvCxnSpPr>
        <p:spPr>
          <a:xfrm>
            <a:off x="2835041" y="642062"/>
            <a:ext cx="46492" cy="115382"/>
          </a:xfrm>
          <a:prstGeom prst="line">
            <a:avLst/>
          </a:prstGeom>
          <a:ln w="12700">
            <a:solidFill>
              <a:schemeClr val="accent3">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16" name="图片 15" descr="图片包含 游戏机, 窗户&#10;&#10;描述已自动生成">
            <a:extLst>
              <a:ext uri="{FF2B5EF4-FFF2-40B4-BE49-F238E27FC236}">
                <a16:creationId xmlns="" xmlns:a16="http://schemas.microsoft.com/office/drawing/2014/main" id="{4AB112B8-3994-4588-BEC7-8480D0B2E359}"/>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5569" b="35715"/>
          <a:stretch/>
        </p:blipFill>
        <p:spPr>
          <a:xfrm>
            <a:off x="9839323" y="305604"/>
            <a:ext cx="2038352" cy="585338"/>
          </a:xfrm>
          <a:prstGeom prst="rect">
            <a:avLst/>
          </a:prstGeom>
        </p:spPr>
      </p:pic>
      <p:sp>
        <p:nvSpPr>
          <p:cNvPr id="17" name="矩形 16">
            <a:extLst>
              <a:ext uri="{FF2B5EF4-FFF2-40B4-BE49-F238E27FC236}">
                <a16:creationId xmlns="" xmlns:a16="http://schemas.microsoft.com/office/drawing/2014/main" id="{F25F46DA-3E6D-450E-9742-26A246913641}"/>
              </a:ext>
            </a:extLst>
          </p:cNvPr>
          <p:cNvSpPr/>
          <p:nvPr userDrawn="1"/>
        </p:nvSpPr>
        <p:spPr>
          <a:xfrm>
            <a:off x="11877675" y="311044"/>
            <a:ext cx="308614" cy="5653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152E3485-DE70-4B41-87DB-92E559429AA6}"/>
              </a:ext>
            </a:extLst>
          </p:cNvPr>
          <p:cNvSpPr/>
          <p:nvPr userDrawn="1"/>
        </p:nvSpPr>
        <p:spPr>
          <a:xfrm>
            <a:off x="11877675" y="333376"/>
            <a:ext cx="308614" cy="5206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19">
            <a:extLst>
              <a:ext uri="{FF2B5EF4-FFF2-40B4-BE49-F238E27FC236}">
                <a16:creationId xmlns="" xmlns:a16="http://schemas.microsoft.com/office/drawing/2014/main" id="{220A44B9-122D-476F-8EC0-635AFDC61281}"/>
              </a:ext>
            </a:extLst>
          </p:cNvPr>
          <p:cNvSpPr>
            <a:spLocks noGrp="1"/>
          </p:cNvSpPr>
          <p:nvPr>
            <p:ph type="body" sz="quarter" idx="10" hasCustomPrompt="1"/>
          </p:nvPr>
        </p:nvSpPr>
        <p:spPr>
          <a:xfrm>
            <a:off x="1325402" y="439957"/>
            <a:ext cx="2122648" cy="387798"/>
          </a:xfrm>
          <a:prstGeom prst="rect">
            <a:avLst/>
          </a:prstGeom>
          <a:noFill/>
        </p:spPr>
        <p:txBody>
          <a:bodyPr wrap="square" lIns="0" tIns="0" rIns="0" bIns="0" rtlCol="0">
            <a:spAutoFit/>
          </a:bodyPr>
          <a:lstStyle>
            <a:lvl1pPr marL="0" indent="0">
              <a:buNone/>
              <a:defRPr lang="zh-CN" altLang="en-US" dirty="0" smtClean="0">
                <a:solidFill>
                  <a:schemeClr val="accent2"/>
                </a:solidFill>
                <a:latin typeface="+mj-ea"/>
                <a:ea typeface="+mj-ea"/>
              </a:defRPr>
            </a:lvl1pPr>
          </a:lstStyle>
          <a:p>
            <a:pPr marL="0" lvl="0"/>
            <a:r>
              <a:rPr lang="zh-CN" altLang="en-US" dirty="0"/>
              <a:t>母版文本</a:t>
            </a:r>
          </a:p>
        </p:txBody>
      </p:sp>
      <p:sp>
        <p:nvSpPr>
          <p:cNvPr id="21" name="文本占位符 19">
            <a:extLst>
              <a:ext uri="{FF2B5EF4-FFF2-40B4-BE49-F238E27FC236}">
                <a16:creationId xmlns="" xmlns:a16="http://schemas.microsoft.com/office/drawing/2014/main" id="{2474A5F9-2DE2-4BD7-8649-19CA90E9354C}"/>
              </a:ext>
            </a:extLst>
          </p:cNvPr>
          <p:cNvSpPr>
            <a:spLocks noGrp="1"/>
          </p:cNvSpPr>
          <p:nvPr>
            <p:ph type="body" sz="quarter" idx="11"/>
          </p:nvPr>
        </p:nvSpPr>
        <p:spPr>
          <a:xfrm>
            <a:off x="2885480" y="587606"/>
            <a:ext cx="2600922" cy="258532"/>
          </a:xfrm>
          <a:prstGeom prst="rect">
            <a:avLst/>
          </a:prstGeom>
        </p:spPr>
        <p:txBody>
          <a:bodyPr wrap="square">
            <a:spAutoFit/>
          </a:bodyPr>
          <a:lstStyle>
            <a:lvl1pPr marL="0" indent="0">
              <a:buNone/>
              <a:defRPr lang="zh-CN" altLang="en-US" sz="1200" dirty="0" smtClean="0">
                <a:solidFill>
                  <a:schemeClr val="accent3">
                    <a:lumMod val="20000"/>
                    <a:lumOff val="80000"/>
                  </a:schemeClr>
                </a:solidFill>
                <a:latin typeface="+mn-ea"/>
              </a:defRPr>
            </a:lvl1pPr>
          </a:lstStyle>
          <a:p>
            <a:pPr marL="0" lvl="0"/>
            <a:r>
              <a:rPr lang="zh-CN" altLang="en-US" dirty="0"/>
              <a:t>单击此处编辑母版文本样式</a:t>
            </a:r>
          </a:p>
        </p:txBody>
      </p:sp>
      <p:sp>
        <p:nvSpPr>
          <p:cNvPr id="19" name="椭圆 18">
            <a:extLst>
              <a:ext uri="{FF2B5EF4-FFF2-40B4-BE49-F238E27FC236}">
                <a16:creationId xmlns="" xmlns:a16="http://schemas.microsoft.com/office/drawing/2014/main" id="{1DB0B577-A49D-4F2D-8E00-157C09B32D96}"/>
              </a:ext>
            </a:extLst>
          </p:cNvPr>
          <p:cNvSpPr/>
          <p:nvPr userDrawn="1"/>
        </p:nvSpPr>
        <p:spPr>
          <a:xfrm>
            <a:off x="444587" y="209765"/>
            <a:ext cx="732998" cy="732996"/>
          </a:xfrm>
          <a:prstGeom prst="ellipse">
            <a:avLst/>
          </a:prstGeom>
          <a:solidFill>
            <a:schemeClr val="accent2"/>
          </a:solidFill>
          <a:ln>
            <a:noFill/>
          </a:ln>
          <a:effectLst>
            <a:outerShdw blurRad="190500" dist="38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tx1"/>
              </a:solidFill>
            </a:endParaRPr>
          </a:p>
        </p:txBody>
      </p:sp>
      <p:sp>
        <p:nvSpPr>
          <p:cNvPr id="11" name="椭圆 10">
            <a:extLst>
              <a:ext uri="{FF2B5EF4-FFF2-40B4-BE49-F238E27FC236}">
                <a16:creationId xmlns="" xmlns:a16="http://schemas.microsoft.com/office/drawing/2014/main" id="{9444D7A7-6565-40AF-A5C7-5A280BFC117D}"/>
              </a:ext>
            </a:extLst>
          </p:cNvPr>
          <p:cNvSpPr/>
          <p:nvPr userDrawn="1"/>
        </p:nvSpPr>
        <p:spPr>
          <a:xfrm>
            <a:off x="568199" y="333376"/>
            <a:ext cx="485774" cy="4857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487174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17" name="图片 16" descr="水中的倒影&#10;&#10;描述已自动生成">
            <a:extLst>
              <a:ext uri="{FF2B5EF4-FFF2-40B4-BE49-F238E27FC236}">
                <a16:creationId xmlns="" xmlns:a16="http://schemas.microsoft.com/office/drawing/2014/main" id="{D86C442A-3374-469A-A892-30300C2BD7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04" y="0"/>
            <a:ext cx="12192000" cy="6858000"/>
          </a:xfrm>
          <a:prstGeom prst="rect">
            <a:avLst/>
          </a:prstGeom>
        </p:spPr>
      </p:pic>
      <p:sp>
        <p:nvSpPr>
          <p:cNvPr id="18" name="矩形 17">
            <a:extLst>
              <a:ext uri="{FF2B5EF4-FFF2-40B4-BE49-F238E27FC236}">
                <a16:creationId xmlns="" xmlns:a16="http://schemas.microsoft.com/office/drawing/2014/main" id="{168667FB-9EFD-49A2-AEB4-A850F1DDD624}"/>
              </a:ext>
            </a:extLst>
          </p:cNvPr>
          <p:cNvSpPr/>
          <p:nvPr userDrawn="1"/>
        </p:nvSpPr>
        <p:spPr>
          <a:xfrm>
            <a:off x="-4104" y="0"/>
            <a:ext cx="12192000" cy="6858000"/>
          </a:xfrm>
          <a:prstGeom prst="rect">
            <a:avLst/>
          </a:prstGeom>
          <a:gradFill>
            <a:gsLst>
              <a:gs pos="0">
                <a:schemeClr val="accent1">
                  <a:lumMod val="45000"/>
                  <a:lumOff val="55000"/>
                  <a:alpha val="10000"/>
                </a:schemeClr>
              </a:gs>
              <a:gs pos="100000">
                <a:schemeClr val="accent1">
                  <a:lumMod val="30000"/>
                  <a:lumOff val="70000"/>
                  <a:alpha val="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 xmlns:a16="http://schemas.microsoft.com/office/drawing/2014/main" id="{70F28866-6D79-4BAF-8297-6EB018E97ECF}"/>
              </a:ext>
            </a:extLst>
          </p:cNvPr>
          <p:cNvPicPr>
            <a:picLocks noChangeAspect="1"/>
          </p:cNvPicPr>
          <p:nvPr userDrawn="1"/>
        </p:nvPicPr>
        <p:blipFill>
          <a:blip r:embed="rId3">
            <a:alphaModFix amt="50000"/>
            <a:extLst>
              <a:ext uri="{BEBA8EAE-BF5A-486C-A8C5-ECC9F3942E4B}">
                <a14:imgProps xmlns:a14="http://schemas.microsoft.com/office/drawing/2010/main">
                  <a14:imgLayer r:embed="rId4">
                    <a14:imgEffect>
                      <a14:artisticFilmGrain/>
                    </a14:imgEffect>
                  </a14:imgLayer>
                </a14:imgProps>
              </a:ext>
            </a:extLst>
          </a:blip>
          <a:stretch>
            <a:fillRect/>
          </a:stretch>
        </p:blipFill>
        <p:spPr>
          <a:xfrm>
            <a:off x="-4104" y="1"/>
            <a:ext cx="12192000" cy="6857999"/>
          </a:xfrm>
          <a:prstGeom prst="rect">
            <a:avLst/>
          </a:prstGeom>
        </p:spPr>
      </p:pic>
      <p:sp>
        <p:nvSpPr>
          <p:cNvPr id="6" name="矩形 5">
            <a:extLst>
              <a:ext uri="{FF2B5EF4-FFF2-40B4-BE49-F238E27FC236}">
                <a16:creationId xmlns="" xmlns:a16="http://schemas.microsoft.com/office/drawing/2014/main" id="{449F2A77-743B-467E-8849-7EAC0657A59E}"/>
              </a:ext>
            </a:extLst>
          </p:cNvPr>
          <p:cNvSpPr/>
          <p:nvPr userDrawn="1"/>
        </p:nvSpPr>
        <p:spPr>
          <a:xfrm>
            <a:off x="0" y="2207989"/>
            <a:ext cx="12192000" cy="24325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FF84220C-6628-4331-BE8B-82F8980DD154}"/>
              </a:ext>
            </a:extLst>
          </p:cNvPr>
          <p:cNvSpPr/>
          <p:nvPr userDrawn="1"/>
        </p:nvSpPr>
        <p:spPr>
          <a:xfrm>
            <a:off x="0" y="2308861"/>
            <a:ext cx="12192000" cy="2230754"/>
          </a:xfrm>
          <a:prstGeom prst="rect">
            <a:avLst/>
          </a:prstGeom>
          <a:solidFill>
            <a:srgbClr val="261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包含 游戏机, 窗户&#10;&#10;描述已自动生成">
            <a:extLst>
              <a:ext uri="{FF2B5EF4-FFF2-40B4-BE49-F238E27FC236}">
                <a16:creationId xmlns="" xmlns:a16="http://schemas.microsoft.com/office/drawing/2014/main" id="{0A584F68-A6EA-40F2-8E3E-9E4933C487CE}"/>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35569" b="35715"/>
          <a:stretch/>
        </p:blipFill>
        <p:spPr>
          <a:xfrm>
            <a:off x="9839323" y="305604"/>
            <a:ext cx="2038352" cy="585338"/>
          </a:xfrm>
          <a:prstGeom prst="rect">
            <a:avLst/>
          </a:prstGeom>
        </p:spPr>
      </p:pic>
      <p:sp>
        <p:nvSpPr>
          <p:cNvPr id="22" name="任意多边形: 形状 21">
            <a:extLst>
              <a:ext uri="{FF2B5EF4-FFF2-40B4-BE49-F238E27FC236}">
                <a16:creationId xmlns="" xmlns:a16="http://schemas.microsoft.com/office/drawing/2014/main" id="{3F408F52-AB35-4DE7-8822-598A535480DF}"/>
              </a:ext>
            </a:extLst>
          </p:cNvPr>
          <p:cNvSpPr/>
          <p:nvPr userDrawn="1"/>
        </p:nvSpPr>
        <p:spPr>
          <a:xfrm>
            <a:off x="1141436" y="1773025"/>
            <a:ext cx="9903359" cy="3302425"/>
          </a:xfrm>
          <a:custGeom>
            <a:avLst/>
            <a:gdLst>
              <a:gd name="connsiteX0" fmla="*/ 1506514 w 9903359"/>
              <a:gd name="connsiteY0" fmla="*/ 0 h 3302425"/>
              <a:gd name="connsiteX1" fmla="*/ 8402614 w 9903359"/>
              <a:gd name="connsiteY1" fmla="*/ 0 h 3302425"/>
              <a:gd name="connsiteX2" fmla="*/ 8402614 w 9903359"/>
              <a:gd name="connsiteY2" fmla="*/ 7599 h 3302425"/>
              <a:gd name="connsiteX3" fmla="*/ 8420973 w 9903359"/>
              <a:gd name="connsiteY3" fmla="*/ 8526 h 3302425"/>
              <a:gd name="connsiteX4" fmla="*/ 9903359 w 9903359"/>
              <a:gd name="connsiteY4" fmla="*/ 1651213 h 3302425"/>
              <a:gd name="connsiteX5" fmla="*/ 8420973 w 9903359"/>
              <a:gd name="connsiteY5" fmla="*/ 3293900 h 3302425"/>
              <a:gd name="connsiteX6" fmla="*/ 8402614 w 9903359"/>
              <a:gd name="connsiteY6" fmla="*/ 3294827 h 3302425"/>
              <a:gd name="connsiteX7" fmla="*/ 8402614 w 9903359"/>
              <a:gd name="connsiteY7" fmla="*/ 3302425 h 3302425"/>
              <a:gd name="connsiteX8" fmla="*/ 8252146 w 9903359"/>
              <a:gd name="connsiteY8" fmla="*/ 3302425 h 3302425"/>
              <a:gd name="connsiteX9" fmla="*/ 1651213 w 9903359"/>
              <a:gd name="connsiteY9" fmla="*/ 3302425 h 3302425"/>
              <a:gd name="connsiteX10" fmla="*/ 1506514 w 9903359"/>
              <a:gd name="connsiteY10" fmla="*/ 3302425 h 3302425"/>
              <a:gd name="connsiteX11" fmla="*/ 1506514 w 9903359"/>
              <a:gd name="connsiteY11" fmla="*/ 3295119 h 3302425"/>
              <a:gd name="connsiteX12" fmla="*/ 1482386 w 9903359"/>
              <a:gd name="connsiteY12" fmla="*/ 3293900 h 3302425"/>
              <a:gd name="connsiteX13" fmla="*/ 0 w 9903359"/>
              <a:gd name="connsiteY13" fmla="*/ 1651213 h 3302425"/>
              <a:gd name="connsiteX14" fmla="*/ 1482386 w 9903359"/>
              <a:gd name="connsiteY14" fmla="*/ 8526 h 3302425"/>
              <a:gd name="connsiteX15" fmla="*/ 1506514 w 9903359"/>
              <a:gd name="connsiteY15" fmla="*/ 7308 h 330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903359" h="3302425">
                <a:moveTo>
                  <a:pt x="1506514" y="0"/>
                </a:moveTo>
                <a:lnTo>
                  <a:pt x="8402614" y="0"/>
                </a:lnTo>
                <a:lnTo>
                  <a:pt x="8402614" y="7599"/>
                </a:lnTo>
                <a:lnTo>
                  <a:pt x="8420973" y="8526"/>
                </a:lnTo>
                <a:cubicBezTo>
                  <a:pt x="9253607" y="93085"/>
                  <a:pt x="9903359" y="796270"/>
                  <a:pt x="9903359" y="1651213"/>
                </a:cubicBezTo>
                <a:cubicBezTo>
                  <a:pt x="9903359" y="2506156"/>
                  <a:pt x="9253607" y="3209342"/>
                  <a:pt x="8420973" y="3293900"/>
                </a:cubicBezTo>
                <a:lnTo>
                  <a:pt x="8402614" y="3294827"/>
                </a:lnTo>
                <a:lnTo>
                  <a:pt x="8402614" y="3302425"/>
                </a:lnTo>
                <a:lnTo>
                  <a:pt x="8252146" y="3302425"/>
                </a:lnTo>
                <a:lnTo>
                  <a:pt x="1651213" y="3302425"/>
                </a:lnTo>
                <a:lnTo>
                  <a:pt x="1506514" y="3302425"/>
                </a:lnTo>
                <a:lnTo>
                  <a:pt x="1506514" y="3295119"/>
                </a:lnTo>
                <a:lnTo>
                  <a:pt x="1482386" y="3293900"/>
                </a:lnTo>
                <a:cubicBezTo>
                  <a:pt x="649752" y="3209342"/>
                  <a:pt x="0" y="2506156"/>
                  <a:pt x="0" y="1651213"/>
                </a:cubicBezTo>
                <a:cubicBezTo>
                  <a:pt x="0" y="796270"/>
                  <a:pt x="649752" y="93085"/>
                  <a:pt x="1482386" y="8526"/>
                </a:cubicBezTo>
                <a:lnTo>
                  <a:pt x="1506514" y="7308"/>
                </a:lnTo>
                <a:close/>
              </a:path>
            </a:pathLst>
          </a:custGeom>
          <a:solidFill>
            <a:schemeClr val="accent2"/>
          </a:solidFill>
          <a:ln>
            <a:noFill/>
          </a:ln>
          <a:effectLst>
            <a:outerShdw blurRad="190500" dist="381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solidFill>
                <a:schemeClr val="tx1"/>
              </a:solidFill>
            </a:endParaRPr>
          </a:p>
        </p:txBody>
      </p:sp>
      <p:sp>
        <p:nvSpPr>
          <p:cNvPr id="14" name="矩形 13">
            <a:extLst>
              <a:ext uri="{FF2B5EF4-FFF2-40B4-BE49-F238E27FC236}">
                <a16:creationId xmlns="" xmlns:a16="http://schemas.microsoft.com/office/drawing/2014/main" id="{ACC09873-CED1-4767-8B9A-8F32088FC6B4}"/>
              </a:ext>
            </a:extLst>
          </p:cNvPr>
          <p:cNvSpPr/>
          <p:nvPr userDrawn="1"/>
        </p:nvSpPr>
        <p:spPr>
          <a:xfrm>
            <a:off x="5276850" y="3647726"/>
            <a:ext cx="16383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占位符 15">
            <a:extLst>
              <a:ext uri="{FF2B5EF4-FFF2-40B4-BE49-F238E27FC236}">
                <a16:creationId xmlns="" xmlns:a16="http://schemas.microsoft.com/office/drawing/2014/main" id="{7609BBC1-E146-4815-BE45-89FA1B53FB3F}"/>
              </a:ext>
            </a:extLst>
          </p:cNvPr>
          <p:cNvSpPr>
            <a:spLocks noGrp="1"/>
          </p:cNvSpPr>
          <p:nvPr>
            <p:ph type="body" sz="quarter" idx="10" hasCustomPrompt="1"/>
          </p:nvPr>
        </p:nvSpPr>
        <p:spPr>
          <a:xfrm>
            <a:off x="-1138237" y="2498454"/>
            <a:ext cx="14468474" cy="1200329"/>
          </a:xfrm>
          <a:prstGeom prst="rect">
            <a:avLst/>
          </a:prstGeom>
          <a:noFill/>
        </p:spPr>
        <p:txBody>
          <a:bodyPr wrap="square" rtlCol="0">
            <a:spAutoFit/>
          </a:bodyPr>
          <a:lstStyle>
            <a:lvl1pPr marL="0" indent="0" algn="ctr">
              <a:buNone/>
              <a:defRPr lang="zh-CN" altLang="en-US" sz="8000" dirty="0" smtClean="0">
                <a:solidFill>
                  <a:schemeClr val="accent1"/>
                </a:solidFill>
                <a:latin typeface="+mj-ea"/>
                <a:ea typeface="+mj-ea"/>
              </a:defRPr>
            </a:lvl1pPr>
          </a:lstStyle>
          <a:p>
            <a:pPr marL="0" lvl="0" algn="ctr"/>
            <a:r>
              <a:rPr lang="zh-CN" altLang="en-US" dirty="0"/>
              <a:t>此处编辑母文本</a:t>
            </a:r>
          </a:p>
        </p:txBody>
      </p:sp>
      <p:sp>
        <p:nvSpPr>
          <p:cNvPr id="19" name="文本占位符 18">
            <a:extLst>
              <a:ext uri="{FF2B5EF4-FFF2-40B4-BE49-F238E27FC236}">
                <a16:creationId xmlns="" xmlns:a16="http://schemas.microsoft.com/office/drawing/2014/main" id="{16169F8B-32DE-4643-B00E-12B569F390DD}"/>
              </a:ext>
            </a:extLst>
          </p:cNvPr>
          <p:cNvSpPr>
            <a:spLocks noGrp="1"/>
          </p:cNvSpPr>
          <p:nvPr>
            <p:ph type="body" sz="quarter" idx="12"/>
          </p:nvPr>
        </p:nvSpPr>
        <p:spPr>
          <a:xfrm>
            <a:off x="2133600" y="3876626"/>
            <a:ext cx="7934325" cy="480131"/>
          </a:xfrm>
          <a:prstGeom prst="rect">
            <a:avLst/>
          </a:prstGeom>
          <a:noFill/>
        </p:spPr>
        <p:txBody>
          <a:bodyPr wrap="square" rtlCol="0">
            <a:spAutoFit/>
          </a:bodyPr>
          <a:lstStyle>
            <a:lvl1pPr marL="0" indent="0" algn="ctr">
              <a:buNone/>
              <a:defRPr lang="zh-CN" altLang="en-US" dirty="0" smtClean="0">
                <a:solidFill>
                  <a:schemeClr val="accent3"/>
                </a:solidFill>
              </a:defRPr>
            </a:lvl1pPr>
          </a:lstStyle>
          <a:p>
            <a:pPr marL="0" lvl="0" algn="ctr"/>
            <a:r>
              <a:rPr lang="zh-CN" altLang="en-US" dirty="0"/>
              <a:t>单击此处编辑母版文本样式</a:t>
            </a:r>
          </a:p>
        </p:txBody>
      </p:sp>
    </p:spTree>
    <p:extLst>
      <p:ext uri="{BB962C8B-B14F-4D97-AF65-F5344CB8AC3E}">
        <p14:creationId xmlns:p14="http://schemas.microsoft.com/office/powerpoint/2010/main" val="4141360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雪地上的风景&#10;&#10;描述已自动生成">
            <a:extLst>
              <a:ext uri="{FF2B5EF4-FFF2-40B4-BE49-F238E27FC236}">
                <a16:creationId xmlns="" xmlns:a16="http://schemas.microsoft.com/office/drawing/2014/main" id="{BDB982B9-1406-4577-BB00-319B8567AE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noFill/>
        </p:spPr>
      </p:pic>
      <p:pic>
        <p:nvPicPr>
          <p:cNvPr id="8" name="图片 7" descr="图片包含 户外, 大, 城市, 建筑&#10;&#10;描述已自动生成">
            <a:extLst>
              <a:ext uri="{FF2B5EF4-FFF2-40B4-BE49-F238E27FC236}">
                <a16:creationId xmlns="" xmlns:a16="http://schemas.microsoft.com/office/drawing/2014/main" id="{3360EDBC-6873-43F1-B029-74E9F6BCE9B0}"/>
              </a:ext>
            </a:extLst>
          </p:cNvPr>
          <p:cNvPicPr>
            <a:picLocks noChangeAspect="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l="4762" t="23703" b="26570"/>
          <a:stretch>
            <a:fillRect/>
          </a:stretch>
        </p:blipFill>
        <p:spPr>
          <a:xfrm>
            <a:off x="0" y="1515573"/>
            <a:ext cx="12192000" cy="3826854"/>
          </a:xfrm>
          <a:custGeom>
            <a:avLst/>
            <a:gdLst>
              <a:gd name="connsiteX0" fmla="*/ 0 w 12192000"/>
              <a:gd name="connsiteY0" fmla="*/ 0 h 3826854"/>
              <a:gd name="connsiteX1" fmla="*/ 12192000 w 12192000"/>
              <a:gd name="connsiteY1" fmla="*/ 0 h 3826854"/>
              <a:gd name="connsiteX2" fmla="*/ 12192000 w 12192000"/>
              <a:gd name="connsiteY2" fmla="*/ 3826854 h 3826854"/>
              <a:gd name="connsiteX3" fmla="*/ 0 w 12192000"/>
              <a:gd name="connsiteY3" fmla="*/ 3826854 h 3826854"/>
            </a:gdLst>
            <a:ahLst/>
            <a:cxnLst>
              <a:cxn ang="0">
                <a:pos x="connsiteX0" y="connsiteY0"/>
              </a:cxn>
              <a:cxn ang="0">
                <a:pos x="connsiteX1" y="connsiteY1"/>
              </a:cxn>
              <a:cxn ang="0">
                <a:pos x="connsiteX2" y="connsiteY2"/>
              </a:cxn>
              <a:cxn ang="0">
                <a:pos x="connsiteX3" y="connsiteY3"/>
              </a:cxn>
            </a:cxnLst>
            <a:rect l="l" t="t" r="r" b="b"/>
            <a:pathLst>
              <a:path w="12192000" h="3826854">
                <a:moveTo>
                  <a:pt x="0" y="0"/>
                </a:moveTo>
                <a:lnTo>
                  <a:pt x="12192000" y="0"/>
                </a:lnTo>
                <a:lnTo>
                  <a:pt x="12192000" y="3826854"/>
                </a:lnTo>
                <a:lnTo>
                  <a:pt x="0" y="3826854"/>
                </a:lnTo>
                <a:close/>
              </a:path>
            </a:pathLst>
          </a:custGeom>
        </p:spPr>
      </p:pic>
      <p:sp>
        <p:nvSpPr>
          <p:cNvPr id="9" name="矩形 8">
            <a:extLst>
              <a:ext uri="{FF2B5EF4-FFF2-40B4-BE49-F238E27FC236}">
                <a16:creationId xmlns="" xmlns:a16="http://schemas.microsoft.com/office/drawing/2014/main" id="{2AEAB631-60FB-4CFC-B140-E54663AF1C82}"/>
              </a:ext>
            </a:extLst>
          </p:cNvPr>
          <p:cNvSpPr/>
          <p:nvPr userDrawn="1"/>
        </p:nvSpPr>
        <p:spPr>
          <a:xfrm>
            <a:off x="0" y="1515573"/>
            <a:ext cx="12192000" cy="3826854"/>
          </a:xfrm>
          <a:prstGeom prst="rect">
            <a:avLst/>
          </a:prstGeom>
          <a:solidFill>
            <a:srgbClr val="26127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 xmlns:a16="http://schemas.microsoft.com/office/drawing/2014/main" id="{5164EFE7-1B54-4446-B429-EEC462BDE16D}"/>
              </a:ext>
            </a:extLst>
          </p:cNvPr>
          <p:cNvGrpSpPr/>
          <p:nvPr userDrawn="1"/>
        </p:nvGrpSpPr>
        <p:grpSpPr>
          <a:xfrm>
            <a:off x="5080000" y="627453"/>
            <a:ext cx="2032000" cy="1928640"/>
            <a:chOff x="15399001" y="193303"/>
            <a:chExt cx="1644154" cy="1560522"/>
          </a:xfrm>
          <a:effectLst/>
        </p:grpSpPr>
        <p:sp>
          <p:nvSpPr>
            <p:cNvPr id="11" name="椭圆 10">
              <a:extLst>
                <a:ext uri="{FF2B5EF4-FFF2-40B4-BE49-F238E27FC236}">
                  <a16:creationId xmlns="" xmlns:a16="http://schemas.microsoft.com/office/drawing/2014/main" id="{D3BABD85-5DBA-471A-B984-B2729E06BCCB}"/>
                </a:ext>
              </a:extLst>
            </p:cNvPr>
            <p:cNvSpPr/>
            <p:nvPr/>
          </p:nvSpPr>
          <p:spPr>
            <a:xfrm>
              <a:off x="15487650" y="193303"/>
              <a:ext cx="1485900" cy="14859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包含 游戏机&#10;&#10;描述已自动生成">
              <a:extLst>
                <a:ext uri="{FF2B5EF4-FFF2-40B4-BE49-F238E27FC236}">
                  <a16:creationId xmlns="" xmlns:a16="http://schemas.microsoft.com/office/drawing/2014/main" id="{78854FD5-8679-4FD9-8B20-95B88EFDE90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714" t="15051" r="10714" b="10374"/>
            <a:stretch/>
          </p:blipFill>
          <p:spPr>
            <a:xfrm>
              <a:off x="15399001" y="193303"/>
              <a:ext cx="1644154" cy="1560522"/>
            </a:xfrm>
            <a:prstGeom prst="rect">
              <a:avLst/>
            </a:prstGeom>
            <a:effectLst/>
          </p:spPr>
        </p:pic>
      </p:grpSp>
      <p:sp>
        <p:nvSpPr>
          <p:cNvPr id="15" name="矩形 14">
            <a:extLst>
              <a:ext uri="{FF2B5EF4-FFF2-40B4-BE49-F238E27FC236}">
                <a16:creationId xmlns="" xmlns:a16="http://schemas.microsoft.com/office/drawing/2014/main" id="{66E92317-9399-4802-9BB3-5305D0E38820}"/>
              </a:ext>
            </a:extLst>
          </p:cNvPr>
          <p:cNvSpPr/>
          <p:nvPr userDrawn="1"/>
        </p:nvSpPr>
        <p:spPr>
          <a:xfrm>
            <a:off x="5607050" y="4401806"/>
            <a:ext cx="9779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占位符 18">
            <a:extLst>
              <a:ext uri="{FF2B5EF4-FFF2-40B4-BE49-F238E27FC236}">
                <a16:creationId xmlns="" xmlns:a16="http://schemas.microsoft.com/office/drawing/2014/main" id="{95EB66AC-681E-48D2-9B25-BB866498E5CF}"/>
              </a:ext>
            </a:extLst>
          </p:cNvPr>
          <p:cNvSpPr>
            <a:spLocks noGrp="1"/>
          </p:cNvSpPr>
          <p:nvPr>
            <p:ph type="body" sz="quarter" idx="10"/>
          </p:nvPr>
        </p:nvSpPr>
        <p:spPr>
          <a:xfrm>
            <a:off x="3067050" y="2692229"/>
            <a:ext cx="6057900" cy="1673984"/>
          </a:xfrm>
          <a:prstGeom prst="rect">
            <a:avLst/>
          </a:prstGeom>
        </p:spPr>
        <p:txBody>
          <a:bodyPr wrap="square">
            <a:spAutoFit/>
          </a:bodyPr>
          <a:lstStyle>
            <a:lvl1pPr marL="0" indent="0" algn="ctr">
              <a:buNone/>
              <a:defRPr lang="zh-CN" altLang="en-US" sz="4800" spc="400" dirty="0" smtClean="0">
                <a:solidFill>
                  <a:prstClr val="white"/>
                </a:solidFill>
                <a:latin typeface="思源黑体 CN Bold" panose="020B0800000000000000" pitchFamily="34" charset="-122"/>
                <a:ea typeface="思源黑体 CN Bold" panose="020B0800000000000000" pitchFamily="34" charset="-122"/>
              </a:defRPr>
            </a:lvl1pPr>
            <a:lvl2pPr marL="228600" indent="0">
              <a:buNone/>
              <a:defRPr lang="zh-CN" altLang="en-US" sz="1800" dirty="0"/>
            </a:lvl2pPr>
          </a:lstStyle>
          <a:p>
            <a:pPr marL="0" lvl="0" algn="ctr">
              <a:lnSpc>
                <a:spcPct val="110000"/>
              </a:lnSpc>
            </a:pPr>
            <a:r>
              <a:rPr lang="zh-CN" altLang="en-US" dirty="0"/>
              <a:t>单击此处编辑母版文本样式</a:t>
            </a:r>
          </a:p>
        </p:txBody>
      </p:sp>
      <p:sp>
        <p:nvSpPr>
          <p:cNvPr id="20" name="文本占位符 18">
            <a:extLst>
              <a:ext uri="{FF2B5EF4-FFF2-40B4-BE49-F238E27FC236}">
                <a16:creationId xmlns="" xmlns:a16="http://schemas.microsoft.com/office/drawing/2014/main" id="{FA3537A5-F6AE-4695-85F4-0767758B412E}"/>
              </a:ext>
            </a:extLst>
          </p:cNvPr>
          <p:cNvSpPr>
            <a:spLocks noGrp="1"/>
          </p:cNvSpPr>
          <p:nvPr>
            <p:ph type="body" sz="quarter" idx="11"/>
          </p:nvPr>
        </p:nvSpPr>
        <p:spPr>
          <a:xfrm>
            <a:off x="3067050" y="4688266"/>
            <a:ext cx="6057900" cy="341632"/>
          </a:xfrm>
          <a:prstGeom prst="rect">
            <a:avLst/>
          </a:prstGeom>
          <a:noFill/>
        </p:spPr>
        <p:txBody>
          <a:bodyPr wrap="square" rtlCol="0">
            <a:spAutoFit/>
          </a:bodyPr>
          <a:lstStyle>
            <a:lvl1pPr marL="0" indent="0" algn="ctr">
              <a:buNone/>
              <a:defRPr lang="zh-CN" altLang="en-US" sz="1800" dirty="0" smtClean="0">
                <a:solidFill>
                  <a:schemeClr val="bg1"/>
                </a:solidFill>
                <a:latin typeface="思源黑体 CN Normal" panose="020B0400000000000000" pitchFamily="34" charset="-122"/>
                <a:ea typeface="思源黑体 CN Normal" panose="020B0400000000000000" pitchFamily="34" charset="-122"/>
              </a:defRPr>
            </a:lvl1pPr>
          </a:lstStyle>
          <a:p>
            <a:pPr marL="0" lvl="0" algn="ctr"/>
            <a:r>
              <a:rPr lang="zh-CN" altLang="en-US" dirty="0"/>
              <a:t>单击此处编辑母版文本样式</a:t>
            </a:r>
          </a:p>
        </p:txBody>
      </p:sp>
      <p:sp>
        <p:nvSpPr>
          <p:cNvPr id="22" name="矩形 21">
            <a:extLst>
              <a:ext uri="{FF2B5EF4-FFF2-40B4-BE49-F238E27FC236}">
                <a16:creationId xmlns="" xmlns:a16="http://schemas.microsoft.com/office/drawing/2014/main" id="{8A84B625-874E-4CA1-B07A-46D466D98B5F}"/>
              </a:ext>
            </a:extLst>
          </p:cNvPr>
          <p:cNvSpPr/>
          <p:nvPr userDrawn="1"/>
        </p:nvSpPr>
        <p:spPr>
          <a:xfrm>
            <a:off x="3725500" y="5942776"/>
            <a:ext cx="196420" cy="196420"/>
          </a:xfrm>
          <a:prstGeom prst="rect">
            <a:avLst/>
          </a:prstGeom>
          <a:solidFill>
            <a:srgbClr val="261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a:extLst>
              <a:ext uri="{FF2B5EF4-FFF2-40B4-BE49-F238E27FC236}">
                <a16:creationId xmlns="" xmlns:a16="http://schemas.microsoft.com/office/drawing/2014/main" id="{E246D37F-38DC-41C5-AA5E-13EC7719CA88}"/>
              </a:ext>
            </a:extLst>
          </p:cNvPr>
          <p:cNvSpPr/>
          <p:nvPr userDrawn="1"/>
        </p:nvSpPr>
        <p:spPr>
          <a:xfrm>
            <a:off x="6613687" y="5942776"/>
            <a:ext cx="196420" cy="196420"/>
          </a:xfrm>
          <a:prstGeom prst="rect">
            <a:avLst/>
          </a:prstGeom>
          <a:solidFill>
            <a:srgbClr val="2612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16816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pic>
        <p:nvPicPr>
          <p:cNvPr id="2" name="图片 1" descr="雪地上的风景&#10;&#10;描述已自动生成">
            <a:extLst>
              <a:ext uri="{FF2B5EF4-FFF2-40B4-BE49-F238E27FC236}">
                <a16:creationId xmlns="" xmlns:a16="http://schemas.microsoft.com/office/drawing/2014/main" id="{A2CBD4DC-2B56-44A2-A6D7-DAE3B5BE9B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noFill/>
        </p:spPr>
      </p:pic>
      <p:pic>
        <p:nvPicPr>
          <p:cNvPr id="3" name="图片 2" descr="图片包含 游戏机, 窗户&#10;&#10;描述已自动生成">
            <a:extLst>
              <a:ext uri="{FF2B5EF4-FFF2-40B4-BE49-F238E27FC236}">
                <a16:creationId xmlns="" xmlns:a16="http://schemas.microsoft.com/office/drawing/2014/main" id="{A4A286A5-5CAC-48D2-8474-DD72F9DDE3D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5569" b="35715"/>
          <a:stretch/>
        </p:blipFill>
        <p:spPr>
          <a:xfrm>
            <a:off x="9839323" y="305604"/>
            <a:ext cx="2038352" cy="585338"/>
          </a:xfrm>
          <a:prstGeom prst="rect">
            <a:avLst/>
          </a:prstGeom>
        </p:spPr>
      </p:pic>
      <p:pic>
        <p:nvPicPr>
          <p:cNvPr id="4" name="图片 3" descr="图片包含 户外, 大, 城市, 建筑&#10;&#10;描述已自动生成">
            <a:extLst>
              <a:ext uri="{FF2B5EF4-FFF2-40B4-BE49-F238E27FC236}">
                <a16:creationId xmlns="" xmlns:a16="http://schemas.microsoft.com/office/drawing/2014/main" id="{13E6428A-C360-44B6-BCBF-9D9DCE7F63E2}"/>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l="4762" t="23703" b="26570"/>
          <a:stretch>
            <a:fillRect/>
          </a:stretch>
        </p:blipFill>
        <p:spPr>
          <a:xfrm>
            <a:off x="0" y="1582248"/>
            <a:ext cx="12192000" cy="4437552"/>
          </a:xfrm>
          <a:custGeom>
            <a:avLst/>
            <a:gdLst>
              <a:gd name="connsiteX0" fmla="*/ 0 w 12192000"/>
              <a:gd name="connsiteY0" fmla="*/ 0 h 3826854"/>
              <a:gd name="connsiteX1" fmla="*/ 12192000 w 12192000"/>
              <a:gd name="connsiteY1" fmla="*/ 0 h 3826854"/>
              <a:gd name="connsiteX2" fmla="*/ 12192000 w 12192000"/>
              <a:gd name="connsiteY2" fmla="*/ 3826854 h 3826854"/>
              <a:gd name="connsiteX3" fmla="*/ 0 w 12192000"/>
              <a:gd name="connsiteY3" fmla="*/ 3826854 h 3826854"/>
            </a:gdLst>
            <a:ahLst/>
            <a:cxnLst>
              <a:cxn ang="0">
                <a:pos x="connsiteX0" y="connsiteY0"/>
              </a:cxn>
              <a:cxn ang="0">
                <a:pos x="connsiteX1" y="connsiteY1"/>
              </a:cxn>
              <a:cxn ang="0">
                <a:pos x="connsiteX2" y="connsiteY2"/>
              </a:cxn>
              <a:cxn ang="0">
                <a:pos x="connsiteX3" y="connsiteY3"/>
              </a:cxn>
            </a:cxnLst>
            <a:rect l="l" t="t" r="r" b="b"/>
            <a:pathLst>
              <a:path w="12192000" h="3826854">
                <a:moveTo>
                  <a:pt x="0" y="0"/>
                </a:moveTo>
                <a:lnTo>
                  <a:pt x="12192000" y="0"/>
                </a:lnTo>
                <a:lnTo>
                  <a:pt x="12192000" y="3826854"/>
                </a:lnTo>
                <a:lnTo>
                  <a:pt x="0" y="3826854"/>
                </a:lnTo>
                <a:close/>
              </a:path>
            </a:pathLst>
          </a:custGeom>
        </p:spPr>
      </p:pic>
      <p:sp>
        <p:nvSpPr>
          <p:cNvPr id="5" name="矩形 4">
            <a:extLst>
              <a:ext uri="{FF2B5EF4-FFF2-40B4-BE49-F238E27FC236}">
                <a16:creationId xmlns="" xmlns:a16="http://schemas.microsoft.com/office/drawing/2014/main" id="{14A64F61-A02D-4929-AAB4-319093D69548}"/>
              </a:ext>
            </a:extLst>
          </p:cNvPr>
          <p:cNvSpPr/>
          <p:nvPr userDrawn="1"/>
        </p:nvSpPr>
        <p:spPr>
          <a:xfrm>
            <a:off x="0" y="1582248"/>
            <a:ext cx="12192000" cy="4437552"/>
          </a:xfrm>
          <a:prstGeom prst="rect">
            <a:avLst/>
          </a:prstGeom>
          <a:solidFill>
            <a:srgbClr val="26127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 xmlns:a16="http://schemas.microsoft.com/office/drawing/2014/main" id="{1D979FF9-4136-4EAA-B77D-D1A9CE0C2B85}"/>
              </a:ext>
            </a:extLst>
          </p:cNvPr>
          <p:cNvCxnSpPr>
            <a:cxnSpLocks/>
          </p:cNvCxnSpPr>
          <p:nvPr userDrawn="1"/>
        </p:nvCxnSpPr>
        <p:spPr>
          <a:xfrm>
            <a:off x="8570119" y="2038579"/>
            <a:ext cx="147637" cy="3291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071CC609-640E-4D7B-BD29-97F1B98BDBCF}"/>
              </a:ext>
            </a:extLst>
          </p:cNvPr>
          <p:cNvCxnSpPr>
            <a:cxnSpLocks/>
          </p:cNvCxnSpPr>
          <p:nvPr userDrawn="1"/>
        </p:nvCxnSpPr>
        <p:spPr>
          <a:xfrm>
            <a:off x="8570119" y="3118157"/>
            <a:ext cx="147637" cy="3291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BC60022E-E4CA-4504-AA73-177B5897ED9A}"/>
              </a:ext>
            </a:extLst>
          </p:cNvPr>
          <p:cNvCxnSpPr>
            <a:cxnSpLocks/>
          </p:cNvCxnSpPr>
          <p:nvPr userDrawn="1"/>
        </p:nvCxnSpPr>
        <p:spPr>
          <a:xfrm>
            <a:off x="8570119" y="4197735"/>
            <a:ext cx="147637" cy="3291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590C13A7-89FD-43AA-869F-458846218881}"/>
              </a:ext>
            </a:extLst>
          </p:cNvPr>
          <p:cNvCxnSpPr>
            <a:cxnSpLocks/>
          </p:cNvCxnSpPr>
          <p:nvPr userDrawn="1"/>
        </p:nvCxnSpPr>
        <p:spPr>
          <a:xfrm>
            <a:off x="8570119" y="5277314"/>
            <a:ext cx="147637" cy="32918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 xmlns:a16="http://schemas.microsoft.com/office/drawing/2014/main" id="{2D318872-A316-4D1B-BA70-7EE1F340068A}"/>
              </a:ext>
            </a:extLst>
          </p:cNvPr>
          <p:cNvSpPr txBox="1"/>
          <p:nvPr userDrawn="1"/>
        </p:nvSpPr>
        <p:spPr>
          <a:xfrm>
            <a:off x="779021" y="2673350"/>
            <a:ext cx="3562350" cy="1323439"/>
          </a:xfrm>
          <a:prstGeom prst="rect">
            <a:avLst/>
          </a:prstGeom>
          <a:noFill/>
        </p:spPr>
        <p:txBody>
          <a:bodyPr wrap="square" rtlCol="0">
            <a:spAutoFit/>
          </a:bodyPr>
          <a:lstStyle/>
          <a:p>
            <a:pPr algn="ctr"/>
            <a:r>
              <a:rPr lang="zh-CN" altLang="en-US" sz="8000" dirty="0">
                <a:solidFill>
                  <a:schemeClr val="bg1"/>
                </a:solidFill>
                <a:latin typeface="+mj-ea"/>
                <a:ea typeface="+mj-ea"/>
              </a:rPr>
              <a:t>目录</a:t>
            </a:r>
          </a:p>
        </p:txBody>
      </p:sp>
      <p:sp>
        <p:nvSpPr>
          <p:cNvPr id="23" name="文本框 22">
            <a:extLst>
              <a:ext uri="{FF2B5EF4-FFF2-40B4-BE49-F238E27FC236}">
                <a16:creationId xmlns="" xmlns:a16="http://schemas.microsoft.com/office/drawing/2014/main" id="{654FFDE3-52E0-4A65-ACCD-F85E6545B9B1}"/>
              </a:ext>
            </a:extLst>
          </p:cNvPr>
          <p:cNvSpPr txBox="1"/>
          <p:nvPr userDrawn="1"/>
        </p:nvSpPr>
        <p:spPr>
          <a:xfrm>
            <a:off x="1512446" y="4005730"/>
            <a:ext cx="2095500" cy="584775"/>
          </a:xfrm>
          <a:prstGeom prst="rect">
            <a:avLst/>
          </a:prstGeom>
          <a:noFill/>
        </p:spPr>
        <p:txBody>
          <a:bodyPr wrap="square" rtlCol="0">
            <a:spAutoFit/>
          </a:bodyPr>
          <a:lstStyle/>
          <a:p>
            <a:pPr algn="ctr"/>
            <a:r>
              <a:rPr lang="en-US" altLang="zh-CN" sz="3200" dirty="0">
                <a:solidFill>
                  <a:schemeClr val="bg1"/>
                </a:solidFill>
                <a:latin typeface="+mn-ea"/>
              </a:rPr>
              <a:t>CONTENT</a:t>
            </a:r>
            <a:endParaRPr lang="zh-CN" altLang="en-US" sz="3200" dirty="0">
              <a:solidFill>
                <a:schemeClr val="bg1"/>
              </a:solidFill>
              <a:latin typeface="+mn-ea"/>
            </a:endParaRPr>
          </a:p>
        </p:txBody>
      </p:sp>
      <p:sp>
        <p:nvSpPr>
          <p:cNvPr id="24" name="矩形 23">
            <a:extLst>
              <a:ext uri="{FF2B5EF4-FFF2-40B4-BE49-F238E27FC236}">
                <a16:creationId xmlns="" xmlns:a16="http://schemas.microsoft.com/office/drawing/2014/main" id="{9062CF3A-FA3C-4A4D-A01F-BCE33600A1C6}"/>
              </a:ext>
            </a:extLst>
          </p:cNvPr>
          <p:cNvSpPr/>
          <p:nvPr userDrawn="1"/>
        </p:nvSpPr>
        <p:spPr>
          <a:xfrm>
            <a:off x="1998221" y="4877518"/>
            <a:ext cx="1123950" cy="47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08207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pic>
        <p:nvPicPr>
          <p:cNvPr id="2" name="图片 1" descr="雪地上的风景&#10;&#10;描述已自动生成">
            <a:extLst>
              <a:ext uri="{FF2B5EF4-FFF2-40B4-BE49-F238E27FC236}">
                <a16:creationId xmlns="" xmlns:a16="http://schemas.microsoft.com/office/drawing/2014/main" id="{0E15264A-7383-497B-85C3-28B8BE27C75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noFill/>
        </p:spPr>
      </p:pic>
      <p:pic>
        <p:nvPicPr>
          <p:cNvPr id="3" name="图片 2" descr="图片包含 游戏机, 窗户&#10;&#10;描述已自动生成">
            <a:extLst>
              <a:ext uri="{FF2B5EF4-FFF2-40B4-BE49-F238E27FC236}">
                <a16:creationId xmlns="" xmlns:a16="http://schemas.microsoft.com/office/drawing/2014/main" id="{59C42A92-8459-4873-9D73-68F3D7F05B5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35569" b="35715"/>
          <a:stretch/>
        </p:blipFill>
        <p:spPr>
          <a:xfrm>
            <a:off x="9839323" y="305604"/>
            <a:ext cx="2038352" cy="585338"/>
          </a:xfrm>
          <a:prstGeom prst="rect">
            <a:avLst/>
          </a:prstGeom>
        </p:spPr>
      </p:pic>
      <p:pic>
        <p:nvPicPr>
          <p:cNvPr id="4" name="图片 3" descr="图片包含 户外, 大, 城市, 建筑&#10;&#10;描述已自动生成">
            <a:extLst>
              <a:ext uri="{FF2B5EF4-FFF2-40B4-BE49-F238E27FC236}">
                <a16:creationId xmlns="" xmlns:a16="http://schemas.microsoft.com/office/drawing/2014/main" id="{01362379-B1A3-44C0-8014-605FC9397308}"/>
              </a:ext>
            </a:extLst>
          </p:cNvPr>
          <p:cNvPicPr>
            <a:picLocks noChangeAspect="1"/>
          </p:cNvPicPr>
          <p:nvPr userDrawn="1"/>
        </p:nvPicPr>
        <p:blipFill>
          <a:blip r:embed="rId4">
            <a:duotone>
              <a:schemeClr val="bg2">
                <a:shade val="45000"/>
                <a:satMod val="135000"/>
              </a:schemeClr>
              <a:prstClr val="white"/>
            </a:duotone>
            <a:extLst>
              <a:ext uri="{28A0092B-C50C-407E-A947-70E740481C1C}">
                <a14:useLocalDpi xmlns:a14="http://schemas.microsoft.com/office/drawing/2010/main" val="0"/>
              </a:ext>
            </a:extLst>
          </a:blip>
          <a:srcRect l="4762" t="23703" b="26570"/>
          <a:stretch>
            <a:fillRect/>
          </a:stretch>
        </p:blipFill>
        <p:spPr>
          <a:xfrm>
            <a:off x="0" y="2225399"/>
            <a:ext cx="12192000" cy="3533775"/>
          </a:xfrm>
          <a:custGeom>
            <a:avLst/>
            <a:gdLst>
              <a:gd name="connsiteX0" fmla="*/ 0 w 12192000"/>
              <a:gd name="connsiteY0" fmla="*/ 0 h 3826854"/>
              <a:gd name="connsiteX1" fmla="*/ 12192000 w 12192000"/>
              <a:gd name="connsiteY1" fmla="*/ 0 h 3826854"/>
              <a:gd name="connsiteX2" fmla="*/ 12192000 w 12192000"/>
              <a:gd name="connsiteY2" fmla="*/ 3826854 h 3826854"/>
              <a:gd name="connsiteX3" fmla="*/ 0 w 12192000"/>
              <a:gd name="connsiteY3" fmla="*/ 3826854 h 3826854"/>
            </a:gdLst>
            <a:ahLst/>
            <a:cxnLst>
              <a:cxn ang="0">
                <a:pos x="connsiteX0" y="connsiteY0"/>
              </a:cxn>
              <a:cxn ang="0">
                <a:pos x="connsiteX1" y="connsiteY1"/>
              </a:cxn>
              <a:cxn ang="0">
                <a:pos x="connsiteX2" y="connsiteY2"/>
              </a:cxn>
              <a:cxn ang="0">
                <a:pos x="connsiteX3" y="connsiteY3"/>
              </a:cxn>
            </a:cxnLst>
            <a:rect l="l" t="t" r="r" b="b"/>
            <a:pathLst>
              <a:path w="12192000" h="3826854">
                <a:moveTo>
                  <a:pt x="0" y="0"/>
                </a:moveTo>
                <a:lnTo>
                  <a:pt x="12192000" y="0"/>
                </a:lnTo>
                <a:lnTo>
                  <a:pt x="12192000" y="3826854"/>
                </a:lnTo>
                <a:lnTo>
                  <a:pt x="0" y="3826854"/>
                </a:lnTo>
                <a:close/>
              </a:path>
            </a:pathLst>
          </a:custGeom>
        </p:spPr>
      </p:pic>
      <p:sp>
        <p:nvSpPr>
          <p:cNvPr id="5" name="矩形 4">
            <a:extLst>
              <a:ext uri="{FF2B5EF4-FFF2-40B4-BE49-F238E27FC236}">
                <a16:creationId xmlns="" xmlns:a16="http://schemas.microsoft.com/office/drawing/2014/main" id="{EDFCFBD2-3344-4741-9539-D5497B7D6454}"/>
              </a:ext>
            </a:extLst>
          </p:cNvPr>
          <p:cNvSpPr/>
          <p:nvPr userDrawn="1"/>
        </p:nvSpPr>
        <p:spPr>
          <a:xfrm>
            <a:off x="0" y="2225399"/>
            <a:ext cx="12192000" cy="3533775"/>
          </a:xfrm>
          <a:prstGeom prst="rect">
            <a:avLst/>
          </a:prstGeom>
          <a:solidFill>
            <a:srgbClr val="26127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1C22A4B4-A25A-402B-B545-A4B992766154}"/>
              </a:ext>
            </a:extLst>
          </p:cNvPr>
          <p:cNvSpPr/>
          <p:nvPr userDrawn="1"/>
        </p:nvSpPr>
        <p:spPr>
          <a:xfrm>
            <a:off x="5067300" y="1200149"/>
            <a:ext cx="2057400" cy="2057400"/>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3558B4EF-0079-453C-9415-1BD80D62CD07}"/>
              </a:ext>
            </a:extLst>
          </p:cNvPr>
          <p:cNvSpPr/>
          <p:nvPr userDrawn="1"/>
        </p:nvSpPr>
        <p:spPr>
          <a:xfrm>
            <a:off x="5219700" y="1352549"/>
            <a:ext cx="1752600" cy="1752600"/>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2F4C753F-5141-473D-9475-9F7A6140AB4D}"/>
              </a:ext>
            </a:extLst>
          </p:cNvPr>
          <p:cNvSpPr/>
          <p:nvPr userDrawn="1"/>
        </p:nvSpPr>
        <p:spPr>
          <a:xfrm>
            <a:off x="5357765" y="5253038"/>
            <a:ext cx="1495425" cy="74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占位符 12">
            <a:extLst>
              <a:ext uri="{FF2B5EF4-FFF2-40B4-BE49-F238E27FC236}">
                <a16:creationId xmlns="" xmlns:a16="http://schemas.microsoft.com/office/drawing/2014/main" id="{A0516535-AEA3-4C78-B9AB-E7DF9CCC3F3A}"/>
              </a:ext>
            </a:extLst>
          </p:cNvPr>
          <p:cNvSpPr>
            <a:spLocks noGrp="1"/>
          </p:cNvSpPr>
          <p:nvPr>
            <p:ph type="body" sz="quarter" idx="10"/>
          </p:nvPr>
        </p:nvSpPr>
        <p:spPr>
          <a:xfrm>
            <a:off x="81915" y="3620718"/>
            <a:ext cx="12039600" cy="923330"/>
          </a:xfrm>
          <a:prstGeom prst="rect">
            <a:avLst/>
          </a:prstGeom>
          <a:noFill/>
        </p:spPr>
        <p:txBody>
          <a:bodyPr wrap="square" rtlCol="0">
            <a:spAutoFit/>
          </a:bodyPr>
          <a:lstStyle>
            <a:lvl1pPr marL="0" indent="0" algn="ctr">
              <a:buNone/>
              <a:defRPr lang="zh-CN" altLang="en-US" sz="6000" dirty="0" smtClean="0">
                <a:solidFill>
                  <a:schemeClr val="bg1"/>
                </a:solidFill>
                <a:latin typeface="+mj-ea"/>
                <a:ea typeface="+mj-ea"/>
              </a:defRPr>
            </a:lvl1pPr>
          </a:lstStyle>
          <a:p>
            <a:pPr marL="0" lvl="0" algn="ctr"/>
            <a:r>
              <a:rPr lang="zh-CN" altLang="en-US" dirty="0"/>
              <a:t>单击此处编辑母版文本样式</a:t>
            </a:r>
          </a:p>
        </p:txBody>
      </p:sp>
      <p:sp>
        <p:nvSpPr>
          <p:cNvPr id="14" name="文本占位符 12">
            <a:extLst>
              <a:ext uri="{FF2B5EF4-FFF2-40B4-BE49-F238E27FC236}">
                <a16:creationId xmlns="" xmlns:a16="http://schemas.microsoft.com/office/drawing/2014/main" id="{496C773D-81D6-4501-93E2-78310AB41FA0}"/>
              </a:ext>
            </a:extLst>
          </p:cNvPr>
          <p:cNvSpPr>
            <a:spLocks noGrp="1"/>
          </p:cNvSpPr>
          <p:nvPr>
            <p:ph type="body" sz="quarter" idx="11"/>
          </p:nvPr>
        </p:nvSpPr>
        <p:spPr>
          <a:xfrm>
            <a:off x="4479925" y="4570007"/>
            <a:ext cx="3237230" cy="341632"/>
          </a:xfrm>
          <a:prstGeom prst="rect">
            <a:avLst/>
          </a:prstGeom>
          <a:noFill/>
        </p:spPr>
        <p:txBody>
          <a:bodyPr wrap="square" rtlCol="0">
            <a:spAutoFit/>
          </a:bodyPr>
          <a:lstStyle>
            <a:lvl1pPr marL="0" indent="0" algn="dist">
              <a:buNone/>
              <a:defRPr lang="zh-CN" altLang="en-US" sz="1800" dirty="0" smtClean="0">
                <a:solidFill>
                  <a:schemeClr val="accent2"/>
                </a:solidFill>
                <a:latin typeface="+mn-ea"/>
              </a:defRPr>
            </a:lvl1pPr>
          </a:lstStyle>
          <a:p>
            <a:pPr marL="0" lvl="0" algn="dist"/>
            <a:r>
              <a:rPr lang="zh-CN" altLang="en-US" dirty="0"/>
              <a:t>单击此处编辑母版文本样式</a:t>
            </a:r>
          </a:p>
        </p:txBody>
      </p:sp>
    </p:spTree>
    <p:extLst>
      <p:ext uri="{BB962C8B-B14F-4D97-AF65-F5344CB8AC3E}">
        <p14:creationId xmlns:p14="http://schemas.microsoft.com/office/powerpoint/2010/main" val="4118196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11299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4" pos="7355">
          <p15:clr>
            <a:srgbClr val="F26B43"/>
          </p15:clr>
        </p15:guide>
        <p15:guide id="5" orient="horz" pos="4088">
          <p15:clr>
            <a:srgbClr val="F26B43"/>
          </p15:clr>
        </p15:guide>
        <p15:guide id="6" orient="horz" pos="232">
          <p15:clr>
            <a:srgbClr val="F26B43"/>
          </p15:clr>
        </p15:guide>
        <p15:guide id="7" orient="horz" pos="52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4.png"/><Relationship Id="rId1" Type="http://schemas.openxmlformats.org/officeDocument/2006/relationships/slideLayout" Target="../slideLayouts/slideLayout5.xml"/><Relationship Id="rId4" Type="http://schemas.openxmlformats.org/officeDocument/2006/relationships/chart" Target="../charts/char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4.png"/><Relationship Id="rId1" Type="http://schemas.openxmlformats.org/officeDocument/2006/relationships/slideLayout" Target="../slideLayouts/slideLayout5.xml"/><Relationship Id="rId5" Type="http://schemas.openxmlformats.org/officeDocument/2006/relationships/image" Target="../media/image39.sv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0.svg"/><Relationship Id="rId7" Type="http://schemas.openxmlformats.org/officeDocument/2006/relationships/diagramColors" Target="../diagrams/colors2.xml"/><Relationship Id="rId2" Type="http://schemas.openxmlformats.org/officeDocument/2006/relationships/image" Target="../media/image14.png"/><Relationship Id="rId1" Type="http://schemas.openxmlformats.org/officeDocument/2006/relationships/slideLayout" Target="../slideLayouts/slideLayout5.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0.sv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9.pn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32.svg"/><Relationship Id="rId4" Type="http://schemas.openxmlformats.org/officeDocument/2006/relationships/image" Target="../media/image10.png"/><Relationship Id="rId9" Type="http://schemas.openxmlformats.org/officeDocument/2006/relationships/image" Target="../media/image36.svg"/></Relationships>
</file>

<file path=ppt/slides/_rels/slide20.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44.svg"/><Relationship Id="rId10" Type="http://schemas.openxmlformats.org/officeDocument/2006/relationships/image" Target="../media/image24.jpg"/><Relationship Id="rId4" Type="http://schemas.openxmlformats.org/officeDocument/2006/relationships/image" Target="../media/image21.png"/><Relationship Id="rId9" Type="http://schemas.openxmlformats.org/officeDocument/2006/relationships/image" Target="../media/image48.svg"/></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4.png"/><Relationship Id="rId1" Type="http://schemas.openxmlformats.org/officeDocument/2006/relationships/slideLayout" Target="../slideLayouts/slideLayout5.xml"/><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14.png"/><Relationship Id="rId1" Type="http://schemas.openxmlformats.org/officeDocument/2006/relationships/slideLayout" Target="../slideLayouts/slideLayout5.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4.png"/><Relationship Id="rId7" Type="http://schemas.openxmlformats.org/officeDocument/2006/relationships/diagramQuickStyle" Target="../diagrams/quickStyle1.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0.svg"/><Relationship Id="rId9" Type="http://schemas.microsoft.com/office/2007/relationships/diagramDrawing" Target="../diagrams/drawin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8B54D4DB-4B8E-423D-9335-7CD84575C01B}"/>
              </a:ext>
            </a:extLst>
          </p:cNvPr>
          <p:cNvSpPr>
            <a:spLocks noGrp="1"/>
          </p:cNvSpPr>
          <p:nvPr>
            <p:ph type="body" sz="quarter" idx="10"/>
          </p:nvPr>
        </p:nvSpPr>
        <p:spPr/>
        <p:txBody>
          <a:bodyPr/>
          <a:lstStyle/>
          <a:p>
            <a:r>
              <a:rPr lang="zh-CN" altLang="en-US" dirty="0"/>
              <a:t>简约大气</a:t>
            </a:r>
            <a:r>
              <a:rPr lang="en-US" altLang="zh-CN" dirty="0"/>
              <a:t>PPT</a:t>
            </a:r>
            <a:r>
              <a:rPr lang="zh-CN" altLang="en-US" dirty="0"/>
              <a:t>论文汇报</a:t>
            </a:r>
          </a:p>
        </p:txBody>
      </p:sp>
      <p:sp>
        <p:nvSpPr>
          <p:cNvPr id="3" name="文本占位符 2">
            <a:extLst>
              <a:ext uri="{FF2B5EF4-FFF2-40B4-BE49-F238E27FC236}">
                <a16:creationId xmlns="" xmlns:a16="http://schemas.microsoft.com/office/drawing/2014/main" id="{C3609FFD-45EA-45FC-AA84-BE4F79B44012}"/>
              </a:ext>
            </a:extLst>
          </p:cNvPr>
          <p:cNvSpPr>
            <a:spLocks noGrp="1"/>
          </p:cNvSpPr>
          <p:nvPr>
            <p:ph type="body" sz="quarter" idx="11"/>
          </p:nvPr>
        </p:nvSpPr>
        <p:spPr/>
        <p:txBody>
          <a:bodyPr/>
          <a:lstStyle/>
          <a:p>
            <a:r>
              <a:rPr lang="zh-CN" altLang="en-US" dirty="0"/>
              <a:t>这个是你论文的题目</a:t>
            </a:r>
            <a:r>
              <a:rPr lang="en-US" altLang="zh-CN" dirty="0"/>
              <a:t>《</a:t>
            </a:r>
            <a:r>
              <a:rPr lang="zh-CN" altLang="en-US" dirty="0"/>
              <a:t>一个论文的标题</a:t>
            </a:r>
            <a:r>
              <a:rPr lang="en-US" altLang="zh-CN" dirty="0"/>
              <a:t>》</a:t>
            </a:r>
          </a:p>
        </p:txBody>
      </p:sp>
      <p:sp>
        <p:nvSpPr>
          <p:cNvPr id="4" name="矩形 3">
            <a:extLst>
              <a:ext uri="{FF2B5EF4-FFF2-40B4-BE49-F238E27FC236}">
                <a16:creationId xmlns="" xmlns:a16="http://schemas.microsoft.com/office/drawing/2014/main" id="{A3EDA1C5-EF8B-4558-9C64-3FD3E6D39D04}"/>
              </a:ext>
            </a:extLst>
          </p:cNvPr>
          <p:cNvSpPr/>
          <p:nvPr/>
        </p:nvSpPr>
        <p:spPr>
          <a:xfrm>
            <a:off x="5718019" y="4778135"/>
            <a:ext cx="2065569"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导师：长江学者</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endParaRPr>
          </a:p>
        </p:txBody>
      </p:sp>
      <p:sp>
        <p:nvSpPr>
          <p:cNvPr id="5" name="矩形 4">
            <a:extLst>
              <a:ext uri="{FF2B5EF4-FFF2-40B4-BE49-F238E27FC236}">
                <a16:creationId xmlns="" xmlns:a16="http://schemas.microsoft.com/office/drawing/2014/main" id="{0F703C75-333D-454C-B1B7-D9D0DC2D30A8}"/>
              </a:ext>
            </a:extLst>
          </p:cNvPr>
          <p:cNvSpPr/>
          <p:nvPr/>
        </p:nvSpPr>
        <p:spPr>
          <a:xfrm>
            <a:off x="9099554" y="4775499"/>
            <a:ext cx="2271537" cy="40011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Normal" panose="020B0400000000000000" pitchFamily="34" charset="-122"/>
                <a:ea typeface="思源黑体 CN Normal" panose="020B0400000000000000" pitchFamily="34" charset="-122"/>
                <a:cs typeface="+mn-cs"/>
              </a:rPr>
              <a:t>汇报人：长小大</a:t>
            </a:r>
            <a:endParaRPr kumimoji="0" lang="zh-CN" altLang="en-US" sz="2000" b="0" i="0" u="none" strike="noStrike" kern="120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cs"/>
            </a:endParaRPr>
          </a:p>
        </p:txBody>
      </p:sp>
    </p:spTree>
    <p:extLst>
      <p:ext uri="{BB962C8B-B14F-4D97-AF65-F5344CB8AC3E}">
        <p14:creationId xmlns:p14="http://schemas.microsoft.com/office/powerpoint/2010/main" val="85754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研究内容</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CONTENTS</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graphicFrame>
        <p:nvGraphicFramePr>
          <p:cNvPr id="5" name="表格 5">
            <a:extLst>
              <a:ext uri="{FF2B5EF4-FFF2-40B4-BE49-F238E27FC236}">
                <a16:creationId xmlns="" xmlns:a16="http://schemas.microsoft.com/office/drawing/2014/main" id="{8FFF3741-4B7E-4201-8DD9-383AED0AAC9D}"/>
              </a:ext>
            </a:extLst>
          </p:cNvPr>
          <p:cNvGraphicFramePr>
            <a:graphicFrameLocks noGrp="1"/>
          </p:cNvGraphicFramePr>
          <p:nvPr/>
        </p:nvGraphicFramePr>
        <p:xfrm>
          <a:off x="515938" y="1938867"/>
          <a:ext cx="5434920" cy="2647650"/>
        </p:xfrm>
        <a:graphic>
          <a:graphicData uri="http://schemas.openxmlformats.org/drawingml/2006/table">
            <a:tbl>
              <a:tblPr firstRow="1" bandRow="1">
                <a:tableStyleId>{5C22544A-7EE6-4342-B048-85BDC9FD1C3A}</a:tableStyleId>
              </a:tblPr>
              <a:tblGrid>
                <a:gridCol w="1811640">
                  <a:extLst>
                    <a:ext uri="{9D8B030D-6E8A-4147-A177-3AD203B41FA5}">
                      <a16:colId xmlns="" xmlns:a16="http://schemas.microsoft.com/office/drawing/2014/main" val="3278634194"/>
                    </a:ext>
                  </a:extLst>
                </a:gridCol>
                <a:gridCol w="1811640">
                  <a:extLst>
                    <a:ext uri="{9D8B030D-6E8A-4147-A177-3AD203B41FA5}">
                      <a16:colId xmlns="" xmlns:a16="http://schemas.microsoft.com/office/drawing/2014/main" val="3418642816"/>
                    </a:ext>
                  </a:extLst>
                </a:gridCol>
                <a:gridCol w="1811640">
                  <a:extLst>
                    <a:ext uri="{9D8B030D-6E8A-4147-A177-3AD203B41FA5}">
                      <a16:colId xmlns="" xmlns:a16="http://schemas.microsoft.com/office/drawing/2014/main" val="4110998886"/>
                    </a:ext>
                  </a:extLst>
                </a:gridCol>
              </a:tblGrid>
              <a:tr h="441275">
                <a:tc>
                  <a:txBody>
                    <a:bodyPr/>
                    <a:lstStyle/>
                    <a:p>
                      <a:pPr algn="ctr"/>
                      <a:r>
                        <a:rPr lang="zh-CN" altLang="en-US" b="0" dirty="0">
                          <a:latin typeface="+mj-ea"/>
                          <a:ea typeface="+mj-ea"/>
                        </a:rPr>
                        <a:t>标题一</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atin typeface="+mj-ea"/>
                          <a:ea typeface="+mj-ea"/>
                        </a:rPr>
                        <a:t>标题二</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atin typeface="+mj-ea"/>
                          <a:ea typeface="+mj-ea"/>
                        </a:rPr>
                        <a:t>标题三</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 xmlns:a16="http://schemas.microsoft.com/office/drawing/2014/main" val="4016395456"/>
                  </a:ext>
                </a:extLst>
              </a:tr>
              <a:tr h="441275">
                <a:tc>
                  <a:txBody>
                    <a:bodyPr/>
                    <a:lstStyle/>
                    <a:p>
                      <a:pPr algn="ct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451163885"/>
                  </a:ext>
                </a:extLst>
              </a:tr>
              <a:tr h="441275">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464664904"/>
                  </a:ext>
                </a:extLst>
              </a:tr>
              <a:tr h="441275">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620021259"/>
                  </a:ext>
                </a:extLst>
              </a:tr>
              <a:tr h="441275">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854845306"/>
                  </a:ext>
                </a:extLst>
              </a:tr>
              <a:tr h="441275">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074097763"/>
                  </a:ext>
                </a:extLst>
              </a:tr>
            </a:tbl>
          </a:graphicData>
        </a:graphic>
      </p:graphicFrame>
      <p:graphicFrame>
        <p:nvGraphicFramePr>
          <p:cNvPr id="7" name="表格 5">
            <a:extLst>
              <a:ext uri="{FF2B5EF4-FFF2-40B4-BE49-F238E27FC236}">
                <a16:creationId xmlns="" xmlns:a16="http://schemas.microsoft.com/office/drawing/2014/main" id="{39BF0ED5-F745-4378-B32C-B42092FCC0C4}"/>
              </a:ext>
            </a:extLst>
          </p:cNvPr>
          <p:cNvGraphicFramePr>
            <a:graphicFrameLocks noGrp="1"/>
          </p:cNvGraphicFramePr>
          <p:nvPr/>
        </p:nvGraphicFramePr>
        <p:xfrm>
          <a:off x="6241144" y="1938867"/>
          <a:ext cx="5434920" cy="2647650"/>
        </p:xfrm>
        <a:graphic>
          <a:graphicData uri="http://schemas.openxmlformats.org/drawingml/2006/table">
            <a:tbl>
              <a:tblPr firstRow="1" bandRow="1">
                <a:tableStyleId>{5C22544A-7EE6-4342-B048-85BDC9FD1C3A}</a:tableStyleId>
              </a:tblPr>
              <a:tblGrid>
                <a:gridCol w="1811640">
                  <a:extLst>
                    <a:ext uri="{9D8B030D-6E8A-4147-A177-3AD203B41FA5}">
                      <a16:colId xmlns="" xmlns:a16="http://schemas.microsoft.com/office/drawing/2014/main" val="3278634194"/>
                    </a:ext>
                  </a:extLst>
                </a:gridCol>
                <a:gridCol w="1811640">
                  <a:extLst>
                    <a:ext uri="{9D8B030D-6E8A-4147-A177-3AD203B41FA5}">
                      <a16:colId xmlns="" xmlns:a16="http://schemas.microsoft.com/office/drawing/2014/main" val="3418642816"/>
                    </a:ext>
                  </a:extLst>
                </a:gridCol>
                <a:gridCol w="1811640">
                  <a:extLst>
                    <a:ext uri="{9D8B030D-6E8A-4147-A177-3AD203B41FA5}">
                      <a16:colId xmlns="" xmlns:a16="http://schemas.microsoft.com/office/drawing/2014/main" val="4110998886"/>
                    </a:ext>
                  </a:extLst>
                </a:gridCol>
              </a:tblGrid>
              <a:tr h="441275">
                <a:tc>
                  <a:txBody>
                    <a:bodyPr/>
                    <a:lstStyle/>
                    <a:p>
                      <a:pPr algn="ctr"/>
                      <a:r>
                        <a:rPr lang="zh-CN" altLang="en-US" b="0" dirty="0">
                          <a:latin typeface="+mj-ea"/>
                          <a:ea typeface="+mj-ea"/>
                        </a:rPr>
                        <a:t>标题一</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atin typeface="+mj-ea"/>
                          <a:ea typeface="+mj-ea"/>
                        </a:rPr>
                        <a:t>标题二</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0" dirty="0">
                          <a:latin typeface="+mj-ea"/>
                          <a:ea typeface="+mj-ea"/>
                        </a:rPr>
                        <a:t>标题三</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 xmlns:a16="http://schemas.microsoft.com/office/drawing/2014/main" val="4016395456"/>
                  </a:ext>
                </a:extLst>
              </a:tr>
              <a:tr h="441275">
                <a:tc>
                  <a:txBody>
                    <a:bodyPr/>
                    <a:lstStyle/>
                    <a:p>
                      <a:pPr algn="ct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451163885"/>
                  </a:ext>
                </a:extLst>
              </a:tr>
              <a:tr h="441275">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464664904"/>
                  </a:ext>
                </a:extLst>
              </a:tr>
              <a:tr h="441275">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2620021259"/>
                  </a:ext>
                </a:extLst>
              </a:tr>
              <a:tr h="441275">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3854845306"/>
                  </a:ext>
                </a:extLst>
              </a:tr>
              <a:tr h="441275">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zh-CN" altLang="en-US" dirty="0"/>
                        <a:t>内容</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 xmlns:a16="http://schemas.microsoft.com/office/drawing/2014/main" val="1074097763"/>
                  </a:ext>
                </a:extLst>
              </a:tr>
            </a:tbl>
          </a:graphicData>
        </a:graphic>
      </p:graphicFrame>
      <p:sp>
        <p:nvSpPr>
          <p:cNvPr id="8" name="文本框 7">
            <a:extLst>
              <a:ext uri="{FF2B5EF4-FFF2-40B4-BE49-F238E27FC236}">
                <a16:creationId xmlns="" xmlns:a16="http://schemas.microsoft.com/office/drawing/2014/main" id="{986059DA-E000-40B7-965B-F008BAF00EE6}"/>
              </a:ext>
            </a:extLst>
          </p:cNvPr>
          <p:cNvSpPr txBox="1"/>
          <p:nvPr/>
        </p:nvSpPr>
        <p:spPr>
          <a:xfrm>
            <a:off x="435466" y="1402183"/>
            <a:ext cx="375047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这是表一：一个标题</a:t>
            </a:r>
          </a:p>
        </p:txBody>
      </p:sp>
      <p:sp>
        <p:nvSpPr>
          <p:cNvPr id="9" name="文本框 8">
            <a:extLst>
              <a:ext uri="{FF2B5EF4-FFF2-40B4-BE49-F238E27FC236}">
                <a16:creationId xmlns="" xmlns:a16="http://schemas.microsoft.com/office/drawing/2014/main" id="{51FF9636-69E7-4222-82EC-34597CA61DAE}"/>
              </a:ext>
            </a:extLst>
          </p:cNvPr>
          <p:cNvSpPr txBox="1"/>
          <p:nvPr/>
        </p:nvSpPr>
        <p:spPr>
          <a:xfrm>
            <a:off x="6130823" y="1402183"/>
            <a:ext cx="375047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这是表二：一个标题</a:t>
            </a:r>
          </a:p>
        </p:txBody>
      </p:sp>
      <p:sp>
        <p:nvSpPr>
          <p:cNvPr id="10" name="矩形 9">
            <a:extLst>
              <a:ext uri="{FF2B5EF4-FFF2-40B4-BE49-F238E27FC236}">
                <a16:creationId xmlns="" xmlns:a16="http://schemas.microsoft.com/office/drawing/2014/main" id="{56DFD621-91E4-4402-B943-E83160AB13F9}"/>
              </a:ext>
            </a:extLst>
          </p:cNvPr>
          <p:cNvSpPr/>
          <p:nvPr/>
        </p:nvSpPr>
        <p:spPr>
          <a:xfrm>
            <a:off x="528678" y="4809686"/>
            <a:ext cx="1813560"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1" name="矩形 10">
            <a:extLst>
              <a:ext uri="{FF2B5EF4-FFF2-40B4-BE49-F238E27FC236}">
                <a16:creationId xmlns="" xmlns:a16="http://schemas.microsoft.com/office/drawing/2014/main" id="{E7876CB5-F234-4242-AD8F-3FE8DE83B5D6}"/>
              </a:ext>
            </a:extLst>
          </p:cNvPr>
          <p:cNvSpPr/>
          <p:nvPr/>
        </p:nvSpPr>
        <p:spPr>
          <a:xfrm>
            <a:off x="436397" y="5448625"/>
            <a:ext cx="5659603" cy="95808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这里填入你要表达信息，和你要阐述的相关内容。这里填入你要表达信息，和你要阐述的相关内容。这里填入你要表达信息，和你要阐述的相关内容。</a:t>
            </a:r>
          </a:p>
        </p:txBody>
      </p:sp>
      <p:sp>
        <p:nvSpPr>
          <p:cNvPr id="12" name="文本框 11">
            <a:extLst>
              <a:ext uri="{FF2B5EF4-FFF2-40B4-BE49-F238E27FC236}">
                <a16:creationId xmlns="" xmlns:a16="http://schemas.microsoft.com/office/drawing/2014/main" id="{2A94A817-87B0-4FE9-AC86-6A409274BEF2}"/>
              </a:ext>
            </a:extLst>
          </p:cNvPr>
          <p:cNvSpPr txBox="1"/>
          <p:nvPr/>
        </p:nvSpPr>
        <p:spPr>
          <a:xfrm>
            <a:off x="290236" y="4852528"/>
            <a:ext cx="2290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相关结论 </a:t>
            </a:r>
            <a:r>
              <a:rPr kumimoji="0" lang="en-US" altLang="zh-CN" sz="2400" b="0" i="0" u="none" strike="noStrike" kern="1200" cap="none" spc="0" normalizeH="0" baseline="0" noProof="0" dirty="0">
                <a:ln>
                  <a:noFill/>
                </a:ln>
                <a:solidFill>
                  <a:srgbClr val="D7CEF6"/>
                </a:solidFill>
                <a:effectLst/>
                <a:uLnTx/>
                <a:uFillTx/>
                <a:latin typeface="思源黑体 CN Bold"/>
                <a:ea typeface="思源黑体 CN Bold"/>
                <a:cs typeface="+mn-cs"/>
              </a:rPr>
              <a:t>1</a:t>
            </a:r>
            <a:endPar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endParaRPr>
          </a:p>
        </p:txBody>
      </p:sp>
      <p:sp>
        <p:nvSpPr>
          <p:cNvPr id="13" name="矩形 12">
            <a:extLst>
              <a:ext uri="{FF2B5EF4-FFF2-40B4-BE49-F238E27FC236}">
                <a16:creationId xmlns="" xmlns:a16="http://schemas.microsoft.com/office/drawing/2014/main" id="{9BAB5542-2655-4C33-8F4B-A499403168F2}"/>
              </a:ext>
            </a:extLst>
          </p:cNvPr>
          <p:cNvSpPr/>
          <p:nvPr/>
        </p:nvSpPr>
        <p:spPr>
          <a:xfrm>
            <a:off x="6261870" y="4809686"/>
            <a:ext cx="1813560"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4" name="矩形 13">
            <a:extLst>
              <a:ext uri="{FF2B5EF4-FFF2-40B4-BE49-F238E27FC236}">
                <a16:creationId xmlns="" xmlns:a16="http://schemas.microsoft.com/office/drawing/2014/main" id="{B0C60E41-CEA9-4534-A76F-10233CE18ED8}"/>
              </a:ext>
            </a:extLst>
          </p:cNvPr>
          <p:cNvSpPr/>
          <p:nvPr/>
        </p:nvSpPr>
        <p:spPr>
          <a:xfrm>
            <a:off x="6169589" y="5448625"/>
            <a:ext cx="5659603" cy="958083"/>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这里填入你要表达信息，和你要阐述的相关内容。这里填入你要表达信息，和你要阐述的相关内容。这里填入你要表达信息，和你要阐述的相关内容。</a:t>
            </a:r>
          </a:p>
        </p:txBody>
      </p:sp>
      <p:sp>
        <p:nvSpPr>
          <p:cNvPr id="15" name="文本框 14">
            <a:extLst>
              <a:ext uri="{FF2B5EF4-FFF2-40B4-BE49-F238E27FC236}">
                <a16:creationId xmlns="" xmlns:a16="http://schemas.microsoft.com/office/drawing/2014/main" id="{55FDDC28-D417-4052-98D8-8224006849FC}"/>
              </a:ext>
            </a:extLst>
          </p:cNvPr>
          <p:cNvSpPr txBox="1"/>
          <p:nvPr/>
        </p:nvSpPr>
        <p:spPr>
          <a:xfrm>
            <a:off x="6023428" y="4852528"/>
            <a:ext cx="2290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相关结论 </a:t>
            </a:r>
            <a:r>
              <a:rPr kumimoji="0" lang="en-US" altLang="zh-CN" sz="2400" b="0" i="0" u="none" strike="noStrike" kern="1200" cap="none" spc="0" normalizeH="0" baseline="0" noProof="0" dirty="0">
                <a:ln>
                  <a:noFill/>
                </a:ln>
                <a:solidFill>
                  <a:srgbClr val="D7CEF6"/>
                </a:solidFill>
                <a:effectLst/>
                <a:uLnTx/>
                <a:uFillTx/>
                <a:latin typeface="思源黑体 CN Bold"/>
                <a:ea typeface="思源黑体 CN Bold"/>
                <a:cs typeface="+mn-cs"/>
              </a:rPr>
              <a:t>2</a:t>
            </a:r>
            <a:endPar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endParaRPr>
          </a:p>
        </p:txBody>
      </p:sp>
    </p:spTree>
    <p:extLst>
      <p:ext uri="{BB962C8B-B14F-4D97-AF65-F5344CB8AC3E}">
        <p14:creationId xmlns:p14="http://schemas.microsoft.com/office/powerpoint/2010/main" val="16045312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B0AD16C0-0E3F-4A44-A202-AB4D620454FD}"/>
              </a:ext>
            </a:extLst>
          </p:cNvPr>
          <p:cNvSpPr>
            <a:spLocks noGrp="1"/>
          </p:cNvSpPr>
          <p:nvPr>
            <p:ph type="body" sz="quarter" idx="10"/>
          </p:nvPr>
        </p:nvSpPr>
        <p:spPr/>
        <p:txBody>
          <a:bodyPr/>
          <a:lstStyle/>
          <a:p>
            <a:r>
              <a:rPr lang="zh-CN" altLang="en-US" dirty="0"/>
              <a:t>第三章</a:t>
            </a:r>
          </a:p>
        </p:txBody>
      </p:sp>
      <p:sp>
        <p:nvSpPr>
          <p:cNvPr id="3" name="文本占位符 2">
            <a:extLst>
              <a:ext uri="{FF2B5EF4-FFF2-40B4-BE49-F238E27FC236}">
                <a16:creationId xmlns="" xmlns:a16="http://schemas.microsoft.com/office/drawing/2014/main" id="{CFFDFDE0-C17A-4BC8-B826-C8FD5A0C73F5}"/>
              </a:ext>
            </a:extLst>
          </p:cNvPr>
          <p:cNvSpPr>
            <a:spLocks noGrp="1"/>
          </p:cNvSpPr>
          <p:nvPr>
            <p:ph type="body" sz="quarter" idx="11"/>
          </p:nvPr>
        </p:nvSpPr>
        <p:spPr>
          <a:xfrm>
            <a:off x="1783583" y="3875758"/>
            <a:ext cx="3991382" cy="397032"/>
          </a:xfrm>
        </p:spPr>
        <p:txBody>
          <a:bodyPr/>
          <a:lstStyle/>
          <a:p>
            <a:r>
              <a:rPr lang="en-US" altLang="zh-CN" dirty="0"/>
              <a:t>PART THREE</a:t>
            </a:r>
          </a:p>
        </p:txBody>
      </p:sp>
      <p:sp>
        <p:nvSpPr>
          <p:cNvPr id="4" name="文本占位符 3">
            <a:extLst>
              <a:ext uri="{FF2B5EF4-FFF2-40B4-BE49-F238E27FC236}">
                <a16:creationId xmlns="" xmlns:a16="http://schemas.microsoft.com/office/drawing/2014/main" id="{CA737951-BD9C-470A-A123-C5008500D5EA}"/>
              </a:ext>
            </a:extLst>
          </p:cNvPr>
          <p:cNvSpPr>
            <a:spLocks noGrp="1"/>
          </p:cNvSpPr>
          <p:nvPr>
            <p:ph type="body" sz="quarter" idx="12"/>
          </p:nvPr>
        </p:nvSpPr>
        <p:spPr/>
        <p:txBody>
          <a:bodyPr/>
          <a:lstStyle/>
          <a:p>
            <a:r>
              <a:rPr lang="zh-CN" altLang="en-US" dirty="0"/>
              <a:t>研究讨论</a:t>
            </a:r>
          </a:p>
        </p:txBody>
      </p:sp>
      <p:sp>
        <p:nvSpPr>
          <p:cNvPr id="5" name="文本占位符 4">
            <a:extLst>
              <a:ext uri="{FF2B5EF4-FFF2-40B4-BE49-F238E27FC236}">
                <a16:creationId xmlns="" xmlns:a16="http://schemas.microsoft.com/office/drawing/2014/main" id="{BFED5841-D4E1-4B48-AF3C-A37B3D3AC05C}"/>
              </a:ext>
            </a:extLst>
          </p:cNvPr>
          <p:cNvSpPr>
            <a:spLocks noGrp="1"/>
          </p:cNvSpPr>
          <p:nvPr>
            <p:ph type="body" sz="quarter" idx="13"/>
          </p:nvPr>
        </p:nvSpPr>
        <p:spPr/>
        <p:txBody>
          <a:bodyPr/>
          <a:lstStyle/>
          <a:p>
            <a:r>
              <a:rPr lang="en-US" altLang="zh-CN" dirty="0"/>
              <a:t>RESEARCH AND DISCUSSION</a:t>
            </a:r>
            <a:endParaRPr lang="zh-CN" altLang="en-US" dirty="0"/>
          </a:p>
        </p:txBody>
      </p:sp>
      <p:pic>
        <p:nvPicPr>
          <p:cNvPr id="6" name="图形 5">
            <a:extLst>
              <a:ext uri="{FF2B5EF4-FFF2-40B4-BE49-F238E27FC236}">
                <a16:creationId xmlns="" xmlns:a16="http://schemas.microsoft.com/office/drawing/2014/main" id="{387C3C65-A687-4EB3-BE09-FF91B7E9CE91}"/>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3533948" y="2636983"/>
            <a:ext cx="509701" cy="480848"/>
          </a:xfrm>
          <a:prstGeom prst="rect">
            <a:avLst/>
          </a:prstGeom>
        </p:spPr>
      </p:pic>
    </p:spTree>
    <p:extLst>
      <p:ext uri="{BB962C8B-B14F-4D97-AF65-F5344CB8AC3E}">
        <p14:creationId xmlns:p14="http://schemas.microsoft.com/office/powerpoint/2010/main" val="21080391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321F35F1-F6A0-4AF6-8DC2-287EB7FEFC5A}"/>
              </a:ext>
            </a:extLst>
          </p:cNvPr>
          <p:cNvSpPr/>
          <p:nvPr/>
        </p:nvSpPr>
        <p:spPr>
          <a:xfrm>
            <a:off x="515938" y="1888132"/>
            <a:ext cx="11160125" cy="304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研究讨论</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AND DISCUSSION</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graphicFrame>
        <p:nvGraphicFramePr>
          <p:cNvPr id="7" name="图表 6">
            <a:extLst>
              <a:ext uri="{FF2B5EF4-FFF2-40B4-BE49-F238E27FC236}">
                <a16:creationId xmlns="" xmlns:a16="http://schemas.microsoft.com/office/drawing/2014/main" id="{33A77906-65CB-462B-94EB-F5CD8C7B1722}"/>
              </a:ext>
            </a:extLst>
          </p:cNvPr>
          <p:cNvGraphicFramePr/>
          <p:nvPr/>
        </p:nvGraphicFramePr>
        <p:xfrm>
          <a:off x="682666" y="1888131"/>
          <a:ext cx="10836275" cy="3048000"/>
        </p:xfrm>
        <a:graphic>
          <a:graphicData uri="http://schemas.openxmlformats.org/drawingml/2006/chart">
            <c:chart xmlns:c="http://schemas.openxmlformats.org/drawingml/2006/chart" xmlns:r="http://schemas.openxmlformats.org/officeDocument/2006/relationships" r:id="rId4"/>
          </a:graphicData>
        </a:graphic>
      </p:graphicFrame>
      <p:sp>
        <p:nvSpPr>
          <p:cNvPr id="9" name="文本框 8">
            <a:extLst>
              <a:ext uri="{FF2B5EF4-FFF2-40B4-BE49-F238E27FC236}">
                <a16:creationId xmlns="" xmlns:a16="http://schemas.microsoft.com/office/drawing/2014/main" id="{801C7B38-3446-41C7-9E67-328877B938A7}"/>
              </a:ext>
            </a:extLst>
          </p:cNvPr>
          <p:cNvSpPr txBox="1"/>
          <p:nvPr/>
        </p:nvSpPr>
        <p:spPr>
          <a:xfrm>
            <a:off x="435466" y="1402183"/>
            <a:ext cx="375047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这是图表：一个标题</a:t>
            </a:r>
          </a:p>
        </p:txBody>
      </p:sp>
      <p:sp>
        <p:nvSpPr>
          <p:cNvPr id="10" name="矩形 9">
            <a:extLst>
              <a:ext uri="{FF2B5EF4-FFF2-40B4-BE49-F238E27FC236}">
                <a16:creationId xmlns="" xmlns:a16="http://schemas.microsoft.com/office/drawing/2014/main" id="{87220062-3DA3-42D8-9B6B-E4B29AE8220B}"/>
              </a:ext>
            </a:extLst>
          </p:cNvPr>
          <p:cNvSpPr/>
          <p:nvPr/>
        </p:nvSpPr>
        <p:spPr>
          <a:xfrm>
            <a:off x="527747" y="5116487"/>
            <a:ext cx="1813560"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1" name="矩形 10">
            <a:extLst>
              <a:ext uri="{FF2B5EF4-FFF2-40B4-BE49-F238E27FC236}">
                <a16:creationId xmlns="" xmlns:a16="http://schemas.microsoft.com/office/drawing/2014/main" id="{5EB562EE-9223-4FFB-BC3D-08D078206A6D}"/>
              </a:ext>
            </a:extLst>
          </p:cNvPr>
          <p:cNvSpPr/>
          <p:nvPr/>
        </p:nvSpPr>
        <p:spPr>
          <a:xfrm>
            <a:off x="435466" y="5755426"/>
            <a:ext cx="11240597" cy="662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这里填入你要表达信息，和你要阐述的相关内容。这里填入你要表达信息，和你要阐述的相关内容。这里填入你要表达信息，和你要阐述的相关内容。这里填入你要表达信息，和你要阐述的相关内容。</a:t>
            </a:r>
          </a:p>
        </p:txBody>
      </p:sp>
      <p:sp>
        <p:nvSpPr>
          <p:cNvPr id="12" name="文本框 11">
            <a:extLst>
              <a:ext uri="{FF2B5EF4-FFF2-40B4-BE49-F238E27FC236}">
                <a16:creationId xmlns="" xmlns:a16="http://schemas.microsoft.com/office/drawing/2014/main" id="{653DD747-F7B2-458C-B29F-472B1079D5D6}"/>
              </a:ext>
            </a:extLst>
          </p:cNvPr>
          <p:cNvSpPr txBox="1"/>
          <p:nvPr/>
        </p:nvSpPr>
        <p:spPr>
          <a:xfrm>
            <a:off x="289305" y="5159329"/>
            <a:ext cx="2290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研究结论</a:t>
            </a:r>
          </a:p>
        </p:txBody>
      </p:sp>
    </p:spTree>
    <p:extLst>
      <p:ext uri="{BB962C8B-B14F-4D97-AF65-F5344CB8AC3E}">
        <p14:creationId xmlns:p14="http://schemas.microsoft.com/office/powerpoint/2010/main" val="363333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研究讨论</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AND DISCUSSION</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sp>
        <p:nvSpPr>
          <p:cNvPr id="16" name="任意多边形: 形状 15">
            <a:extLst>
              <a:ext uri="{FF2B5EF4-FFF2-40B4-BE49-F238E27FC236}">
                <a16:creationId xmlns="" xmlns:a16="http://schemas.microsoft.com/office/drawing/2014/main" id="{A81A9E84-F9D3-4FF8-835D-5BB6C1FAA7D5}"/>
              </a:ext>
            </a:extLst>
          </p:cNvPr>
          <p:cNvSpPr/>
          <p:nvPr/>
        </p:nvSpPr>
        <p:spPr>
          <a:xfrm>
            <a:off x="682666" y="3469640"/>
            <a:ext cx="2706667" cy="497840"/>
          </a:xfrm>
          <a:custGeom>
            <a:avLst/>
            <a:gdLst>
              <a:gd name="connsiteX0" fmla="*/ 1353334 w 2706667"/>
              <a:gd name="connsiteY0" fmla="*/ 0 h 497840"/>
              <a:gd name="connsiteX1" fmla="*/ 1454985 w 2706667"/>
              <a:gd name="connsiteY1" fmla="*/ 175260 h 497840"/>
              <a:gd name="connsiteX2" fmla="*/ 2706667 w 2706667"/>
              <a:gd name="connsiteY2" fmla="*/ 175260 h 497840"/>
              <a:gd name="connsiteX3" fmla="*/ 2706667 w 2706667"/>
              <a:gd name="connsiteY3" fmla="*/ 497840 h 497840"/>
              <a:gd name="connsiteX4" fmla="*/ 0 w 2706667"/>
              <a:gd name="connsiteY4" fmla="*/ 497840 h 497840"/>
              <a:gd name="connsiteX5" fmla="*/ 0 w 2706667"/>
              <a:gd name="connsiteY5" fmla="*/ 175260 h 497840"/>
              <a:gd name="connsiteX6" fmla="*/ 1251683 w 2706667"/>
              <a:gd name="connsiteY6" fmla="*/ 175260 h 49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6667" h="497840">
                <a:moveTo>
                  <a:pt x="1353334" y="0"/>
                </a:moveTo>
                <a:lnTo>
                  <a:pt x="1454985" y="175260"/>
                </a:lnTo>
                <a:lnTo>
                  <a:pt x="2706667" y="175260"/>
                </a:lnTo>
                <a:lnTo>
                  <a:pt x="2706667" y="497840"/>
                </a:lnTo>
                <a:lnTo>
                  <a:pt x="0" y="497840"/>
                </a:lnTo>
                <a:lnTo>
                  <a:pt x="0" y="175260"/>
                </a:lnTo>
                <a:lnTo>
                  <a:pt x="1251683" y="17526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7" name="任意多边形: 形状 16">
            <a:extLst>
              <a:ext uri="{FF2B5EF4-FFF2-40B4-BE49-F238E27FC236}">
                <a16:creationId xmlns="" xmlns:a16="http://schemas.microsoft.com/office/drawing/2014/main" id="{8F8BBE8D-CE4C-4D0C-BCFE-573D70D5AC92}"/>
              </a:ext>
            </a:extLst>
          </p:cNvPr>
          <p:cNvSpPr/>
          <p:nvPr/>
        </p:nvSpPr>
        <p:spPr>
          <a:xfrm flipH="1" flipV="1">
            <a:off x="3389333" y="3644900"/>
            <a:ext cx="2706667" cy="497840"/>
          </a:xfrm>
          <a:custGeom>
            <a:avLst/>
            <a:gdLst>
              <a:gd name="connsiteX0" fmla="*/ 2706667 w 2706667"/>
              <a:gd name="connsiteY0" fmla="*/ 497840 h 497840"/>
              <a:gd name="connsiteX1" fmla="*/ 0 w 2706667"/>
              <a:gd name="connsiteY1" fmla="*/ 497840 h 497840"/>
              <a:gd name="connsiteX2" fmla="*/ 0 w 2706667"/>
              <a:gd name="connsiteY2" fmla="*/ 175260 h 497840"/>
              <a:gd name="connsiteX3" fmla="*/ 1251683 w 2706667"/>
              <a:gd name="connsiteY3" fmla="*/ 175260 h 497840"/>
              <a:gd name="connsiteX4" fmla="*/ 1353334 w 2706667"/>
              <a:gd name="connsiteY4" fmla="*/ 0 h 497840"/>
              <a:gd name="connsiteX5" fmla="*/ 1454985 w 2706667"/>
              <a:gd name="connsiteY5" fmla="*/ 175260 h 497840"/>
              <a:gd name="connsiteX6" fmla="*/ 2706667 w 2706667"/>
              <a:gd name="connsiteY6" fmla="*/ 175260 h 49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6667" h="497840">
                <a:moveTo>
                  <a:pt x="2706667" y="497840"/>
                </a:moveTo>
                <a:lnTo>
                  <a:pt x="0" y="497840"/>
                </a:lnTo>
                <a:lnTo>
                  <a:pt x="0" y="175260"/>
                </a:lnTo>
                <a:lnTo>
                  <a:pt x="1251683" y="175260"/>
                </a:lnTo>
                <a:lnTo>
                  <a:pt x="1353334" y="0"/>
                </a:lnTo>
                <a:lnTo>
                  <a:pt x="1454985" y="175260"/>
                </a:lnTo>
                <a:lnTo>
                  <a:pt x="2706667" y="17526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8" name="任意多边形: 形状 17">
            <a:extLst>
              <a:ext uri="{FF2B5EF4-FFF2-40B4-BE49-F238E27FC236}">
                <a16:creationId xmlns="" xmlns:a16="http://schemas.microsoft.com/office/drawing/2014/main" id="{D7B7B444-48B7-43D0-B72C-784FD784C52D}"/>
              </a:ext>
            </a:extLst>
          </p:cNvPr>
          <p:cNvSpPr/>
          <p:nvPr/>
        </p:nvSpPr>
        <p:spPr>
          <a:xfrm>
            <a:off x="6096000" y="3469640"/>
            <a:ext cx="2706667" cy="497840"/>
          </a:xfrm>
          <a:custGeom>
            <a:avLst/>
            <a:gdLst>
              <a:gd name="connsiteX0" fmla="*/ 1353332 w 2706667"/>
              <a:gd name="connsiteY0" fmla="*/ 0 h 497840"/>
              <a:gd name="connsiteX1" fmla="*/ 1454983 w 2706667"/>
              <a:gd name="connsiteY1" fmla="*/ 175260 h 497840"/>
              <a:gd name="connsiteX2" fmla="*/ 2706667 w 2706667"/>
              <a:gd name="connsiteY2" fmla="*/ 175260 h 497840"/>
              <a:gd name="connsiteX3" fmla="*/ 2706667 w 2706667"/>
              <a:gd name="connsiteY3" fmla="*/ 497840 h 497840"/>
              <a:gd name="connsiteX4" fmla="*/ 0 w 2706667"/>
              <a:gd name="connsiteY4" fmla="*/ 497840 h 497840"/>
              <a:gd name="connsiteX5" fmla="*/ 0 w 2706667"/>
              <a:gd name="connsiteY5" fmla="*/ 175260 h 497840"/>
              <a:gd name="connsiteX6" fmla="*/ 1251681 w 2706667"/>
              <a:gd name="connsiteY6" fmla="*/ 175260 h 49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6667" h="497840">
                <a:moveTo>
                  <a:pt x="1353332" y="0"/>
                </a:moveTo>
                <a:lnTo>
                  <a:pt x="1454983" y="175260"/>
                </a:lnTo>
                <a:lnTo>
                  <a:pt x="2706667" y="175260"/>
                </a:lnTo>
                <a:lnTo>
                  <a:pt x="2706667" y="497840"/>
                </a:lnTo>
                <a:lnTo>
                  <a:pt x="0" y="497840"/>
                </a:lnTo>
                <a:lnTo>
                  <a:pt x="0" y="175260"/>
                </a:lnTo>
                <a:lnTo>
                  <a:pt x="1251681" y="17526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9" name="任意多边形: 形状 18">
            <a:extLst>
              <a:ext uri="{FF2B5EF4-FFF2-40B4-BE49-F238E27FC236}">
                <a16:creationId xmlns="" xmlns:a16="http://schemas.microsoft.com/office/drawing/2014/main" id="{70D7130C-C552-4CB5-9016-FEA867B7235E}"/>
              </a:ext>
            </a:extLst>
          </p:cNvPr>
          <p:cNvSpPr/>
          <p:nvPr/>
        </p:nvSpPr>
        <p:spPr>
          <a:xfrm flipH="1" flipV="1">
            <a:off x="8802667" y="3644900"/>
            <a:ext cx="2706667" cy="497840"/>
          </a:xfrm>
          <a:custGeom>
            <a:avLst/>
            <a:gdLst>
              <a:gd name="connsiteX0" fmla="*/ 2706667 w 2706667"/>
              <a:gd name="connsiteY0" fmla="*/ 497840 h 497840"/>
              <a:gd name="connsiteX1" fmla="*/ 0 w 2706667"/>
              <a:gd name="connsiteY1" fmla="*/ 497840 h 497840"/>
              <a:gd name="connsiteX2" fmla="*/ 0 w 2706667"/>
              <a:gd name="connsiteY2" fmla="*/ 175260 h 497840"/>
              <a:gd name="connsiteX3" fmla="*/ 1251685 w 2706667"/>
              <a:gd name="connsiteY3" fmla="*/ 175260 h 497840"/>
              <a:gd name="connsiteX4" fmla="*/ 1353336 w 2706667"/>
              <a:gd name="connsiteY4" fmla="*/ 0 h 497840"/>
              <a:gd name="connsiteX5" fmla="*/ 1454987 w 2706667"/>
              <a:gd name="connsiteY5" fmla="*/ 175260 h 497840"/>
              <a:gd name="connsiteX6" fmla="*/ 2706667 w 2706667"/>
              <a:gd name="connsiteY6" fmla="*/ 175260 h 49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6667" h="497840">
                <a:moveTo>
                  <a:pt x="2706667" y="497840"/>
                </a:moveTo>
                <a:lnTo>
                  <a:pt x="0" y="497840"/>
                </a:lnTo>
                <a:lnTo>
                  <a:pt x="0" y="175260"/>
                </a:lnTo>
                <a:lnTo>
                  <a:pt x="1251685" y="175260"/>
                </a:lnTo>
                <a:lnTo>
                  <a:pt x="1353336" y="0"/>
                </a:lnTo>
                <a:lnTo>
                  <a:pt x="1454987" y="175260"/>
                </a:lnTo>
                <a:lnTo>
                  <a:pt x="2706667" y="17526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0" name="椭圆 19">
            <a:extLst>
              <a:ext uri="{FF2B5EF4-FFF2-40B4-BE49-F238E27FC236}">
                <a16:creationId xmlns="" xmlns:a16="http://schemas.microsoft.com/office/drawing/2014/main" id="{6AE630A4-7000-4590-A491-7F35473C82B1}"/>
              </a:ext>
            </a:extLst>
          </p:cNvPr>
          <p:cNvSpPr/>
          <p:nvPr/>
        </p:nvSpPr>
        <p:spPr>
          <a:xfrm>
            <a:off x="1445449" y="2026920"/>
            <a:ext cx="1181100" cy="11811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1" name="椭圆 20">
            <a:extLst>
              <a:ext uri="{FF2B5EF4-FFF2-40B4-BE49-F238E27FC236}">
                <a16:creationId xmlns="" xmlns:a16="http://schemas.microsoft.com/office/drawing/2014/main" id="{5DA7DA5C-C8DC-41DE-816F-8903E18048F3}"/>
              </a:ext>
            </a:extLst>
          </p:cNvPr>
          <p:cNvSpPr/>
          <p:nvPr/>
        </p:nvSpPr>
        <p:spPr>
          <a:xfrm>
            <a:off x="4152116" y="4373880"/>
            <a:ext cx="1181100" cy="1181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2" name="椭圆 21">
            <a:extLst>
              <a:ext uri="{FF2B5EF4-FFF2-40B4-BE49-F238E27FC236}">
                <a16:creationId xmlns="" xmlns:a16="http://schemas.microsoft.com/office/drawing/2014/main" id="{07AF2188-C404-478C-9DAE-1F37DD1B2409}"/>
              </a:ext>
            </a:extLst>
          </p:cNvPr>
          <p:cNvSpPr/>
          <p:nvPr/>
        </p:nvSpPr>
        <p:spPr>
          <a:xfrm>
            <a:off x="6858786" y="2026920"/>
            <a:ext cx="1181100" cy="11811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3" name="椭圆 22">
            <a:extLst>
              <a:ext uri="{FF2B5EF4-FFF2-40B4-BE49-F238E27FC236}">
                <a16:creationId xmlns="" xmlns:a16="http://schemas.microsoft.com/office/drawing/2014/main" id="{78CB1DB5-C437-4252-9D6F-E5A9C1F2609A}"/>
              </a:ext>
            </a:extLst>
          </p:cNvPr>
          <p:cNvSpPr/>
          <p:nvPr/>
        </p:nvSpPr>
        <p:spPr>
          <a:xfrm>
            <a:off x="9565453" y="4373880"/>
            <a:ext cx="1181100" cy="1181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4" name="椭圆 23">
            <a:extLst>
              <a:ext uri="{FF2B5EF4-FFF2-40B4-BE49-F238E27FC236}">
                <a16:creationId xmlns="" xmlns:a16="http://schemas.microsoft.com/office/drawing/2014/main" id="{115E7DA4-BDD3-4DAF-A862-F0EFC2BC9982}"/>
              </a:ext>
            </a:extLst>
          </p:cNvPr>
          <p:cNvSpPr/>
          <p:nvPr/>
        </p:nvSpPr>
        <p:spPr>
          <a:xfrm>
            <a:off x="1595498" y="2176969"/>
            <a:ext cx="881002" cy="8810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5" name="椭圆 24">
            <a:extLst>
              <a:ext uri="{FF2B5EF4-FFF2-40B4-BE49-F238E27FC236}">
                <a16:creationId xmlns="" xmlns:a16="http://schemas.microsoft.com/office/drawing/2014/main" id="{7E76BBD7-38EC-403D-88D3-0AE21E142486}"/>
              </a:ext>
            </a:extLst>
          </p:cNvPr>
          <p:cNvSpPr/>
          <p:nvPr/>
        </p:nvSpPr>
        <p:spPr>
          <a:xfrm>
            <a:off x="7008832" y="2176969"/>
            <a:ext cx="881002" cy="8810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6" name="椭圆 25">
            <a:extLst>
              <a:ext uri="{FF2B5EF4-FFF2-40B4-BE49-F238E27FC236}">
                <a16:creationId xmlns="" xmlns:a16="http://schemas.microsoft.com/office/drawing/2014/main" id="{C35BCBAC-39FE-4A40-BAEF-0D22912E62D3}"/>
              </a:ext>
            </a:extLst>
          </p:cNvPr>
          <p:cNvSpPr/>
          <p:nvPr/>
        </p:nvSpPr>
        <p:spPr>
          <a:xfrm>
            <a:off x="4302165" y="4523929"/>
            <a:ext cx="881002" cy="8810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7" name="椭圆 26">
            <a:extLst>
              <a:ext uri="{FF2B5EF4-FFF2-40B4-BE49-F238E27FC236}">
                <a16:creationId xmlns="" xmlns:a16="http://schemas.microsoft.com/office/drawing/2014/main" id="{7ED64B5A-AA3A-4D3F-8A1F-A1C96E10ED11}"/>
              </a:ext>
            </a:extLst>
          </p:cNvPr>
          <p:cNvSpPr/>
          <p:nvPr/>
        </p:nvSpPr>
        <p:spPr>
          <a:xfrm>
            <a:off x="9715499" y="4523929"/>
            <a:ext cx="881002" cy="8810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nvGrpSpPr>
          <p:cNvPr id="28" name="图形 24">
            <a:extLst>
              <a:ext uri="{FF2B5EF4-FFF2-40B4-BE49-F238E27FC236}">
                <a16:creationId xmlns="" xmlns:a16="http://schemas.microsoft.com/office/drawing/2014/main" id="{2C66CB68-BB4B-48D6-B479-D5E25FDDE6C7}"/>
              </a:ext>
            </a:extLst>
          </p:cNvPr>
          <p:cNvGrpSpPr/>
          <p:nvPr/>
        </p:nvGrpSpPr>
        <p:grpSpPr>
          <a:xfrm>
            <a:off x="1768311" y="2344870"/>
            <a:ext cx="535376" cy="535376"/>
            <a:chOff x="5849882" y="4473575"/>
            <a:chExt cx="1905000" cy="1905000"/>
          </a:xfrm>
        </p:grpSpPr>
        <p:sp>
          <p:nvSpPr>
            <p:cNvPr id="29" name="任意多边形: 形状 28">
              <a:extLst>
                <a:ext uri="{FF2B5EF4-FFF2-40B4-BE49-F238E27FC236}">
                  <a16:creationId xmlns="" xmlns:a16="http://schemas.microsoft.com/office/drawing/2014/main" id="{C67BB3FF-920D-4B25-BBAB-3B3E453A80F2}"/>
                </a:ext>
              </a:extLst>
            </p:cNvPr>
            <p:cNvSpPr/>
            <p:nvPr/>
          </p:nvSpPr>
          <p:spPr>
            <a:xfrm>
              <a:off x="6209913" y="4834306"/>
              <a:ext cx="1196645" cy="964551"/>
            </a:xfrm>
            <a:custGeom>
              <a:avLst/>
              <a:gdLst>
                <a:gd name="connsiteX0" fmla="*/ 0 w 1196645"/>
                <a:gd name="connsiteY0" fmla="*/ 0 h 964551"/>
                <a:gd name="connsiteX1" fmla="*/ 111761 w 1196645"/>
                <a:gd name="connsiteY1" fmla="*/ 0 h 964551"/>
                <a:gd name="connsiteX2" fmla="*/ 111761 w 1196645"/>
                <a:gd name="connsiteY2" fmla="*/ 951827 h 964551"/>
                <a:gd name="connsiteX3" fmla="*/ 0 w 1196645"/>
                <a:gd name="connsiteY3" fmla="*/ 951827 h 964551"/>
                <a:gd name="connsiteX4" fmla="*/ 462255 w 1196645"/>
                <a:gd name="connsiteY4" fmla="*/ 12725 h 964551"/>
                <a:gd name="connsiteX5" fmla="*/ 574015 w 1196645"/>
                <a:gd name="connsiteY5" fmla="*/ 12725 h 964551"/>
                <a:gd name="connsiteX6" fmla="*/ 574015 w 1196645"/>
                <a:gd name="connsiteY6" fmla="*/ 964551 h 964551"/>
                <a:gd name="connsiteX7" fmla="*/ 462255 w 1196645"/>
                <a:gd name="connsiteY7" fmla="*/ 964551 h 964551"/>
                <a:gd name="connsiteX8" fmla="*/ 1023260 w 1196645"/>
                <a:gd name="connsiteY8" fmla="*/ 12098 h 964551"/>
                <a:gd name="connsiteX9" fmla="*/ 1134783 w 1196645"/>
                <a:gd name="connsiteY9" fmla="*/ 4828 h 964551"/>
                <a:gd name="connsiteX10" fmla="*/ 1196645 w 1196645"/>
                <a:gd name="connsiteY10" fmla="*/ 953752 h 964551"/>
                <a:gd name="connsiteX11" fmla="*/ 1085123 w 1196645"/>
                <a:gd name="connsiteY11" fmla="*/ 961022 h 96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6645" h="964551">
                  <a:moveTo>
                    <a:pt x="0" y="0"/>
                  </a:moveTo>
                  <a:lnTo>
                    <a:pt x="111761" y="0"/>
                  </a:lnTo>
                  <a:lnTo>
                    <a:pt x="111761" y="951827"/>
                  </a:lnTo>
                  <a:lnTo>
                    <a:pt x="0" y="951827"/>
                  </a:lnTo>
                  <a:close/>
                  <a:moveTo>
                    <a:pt x="462255" y="12725"/>
                  </a:moveTo>
                  <a:lnTo>
                    <a:pt x="574015" y="12725"/>
                  </a:lnTo>
                  <a:lnTo>
                    <a:pt x="574015" y="964551"/>
                  </a:lnTo>
                  <a:lnTo>
                    <a:pt x="462255" y="964551"/>
                  </a:lnTo>
                  <a:close/>
                  <a:moveTo>
                    <a:pt x="1023260" y="12098"/>
                  </a:moveTo>
                  <a:lnTo>
                    <a:pt x="1134783" y="4828"/>
                  </a:lnTo>
                  <a:lnTo>
                    <a:pt x="1196645" y="953752"/>
                  </a:lnTo>
                  <a:lnTo>
                    <a:pt x="1085123" y="961022"/>
                  </a:ln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0" name="任意多边形: 形状 29">
              <a:extLst>
                <a:ext uri="{FF2B5EF4-FFF2-40B4-BE49-F238E27FC236}">
                  <a16:creationId xmlns="" xmlns:a16="http://schemas.microsoft.com/office/drawing/2014/main" id="{0D7227E3-14AB-4D20-BB21-6F6A6AADDB14}"/>
                </a:ext>
              </a:extLst>
            </p:cNvPr>
            <p:cNvSpPr/>
            <p:nvPr/>
          </p:nvSpPr>
          <p:spPr>
            <a:xfrm>
              <a:off x="7285667" y="5921285"/>
              <a:ext cx="156515" cy="156515"/>
            </a:xfrm>
            <a:custGeom>
              <a:avLst/>
              <a:gdLst>
                <a:gd name="connsiteX0" fmla="*/ 0 w 156515"/>
                <a:gd name="connsiteY0" fmla="*/ 78258 h 156515"/>
                <a:gd name="connsiteX1" fmla="*/ 78258 w 156515"/>
                <a:gd name="connsiteY1" fmla="*/ 156515 h 156515"/>
                <a:gd name="connsiteX2" fmla="*/ 156515 w 156515"/>
                <a:gd name="connsiteY2" fmla="*/ 78258 h 156515"/>
                <a:gd name="connsiteX3" fmla="*/ 78258 w 156515"/>
                <a:gd name="connsiteY3" fmla="*/ 0 h 156515"/>
                <a:gd name="connsiteX4" fmla="*/ 0 w 156515"/>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5" h="156515">
                  <a:moveTo>
                    <a:pt x="0" y="78258"/>
                  </a:moveTo>
                  <a:cubicBezTo>
                    <a:pt x="0" y="121477"/>
                    <a:pt x="35038" y="156515"/>
                    <a:pt x="78258" y="156515"/>
                  </a:cubicBezTo>
                  <a:cubicBezTo>
                    <a:pt x="121477" y="156515"/>
                    <a:pt x="156515" y="121477"/>
                    <a:pt x="156515" y="78258"/>
                  </a:cubicBezTo>
                  <a:cubicBezTo>
                    <a:pt x="156515" y="35038"/>
                    <a:pt x="121477" y="0"/>
                    <a:pt x="78258" y="0"/>
                  </a:cubicBezTo>
                  <a:cubicBezTo>
                    <a:pt x="35038" y="0"/>
                    <a:pt x="0" y="35038"/>
                    <a:pt x="0" y="78258"/>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1" name="任意多边形: 形状 30">
              <a:extLst>
                <a:ext uri="{FF2B5EF4-FFF2-40B4-BE49-F238E27FC236}">
                  <a16:creationId xmlns="" xmlns:a16="http://schemas.microsoft.com/office/drawing/2014/main" id="{E019F5D2-253B-4E91-9C30-2ACC7E5DCBF2}"/>
                </a:ext>
              </a:extLst>
            </p:cNvPr>
            <p:cNvSpPr/>
            <p:nvPr/>
          </p:nvSpPr>
          <p:spPr>
            <a:xfrm>
              <a:off x="6649792" y="5929134"/>
              <a:ext cx="156513" cy="156515"/>
            </a:xfrm>
            <a:custGeom>
              <a:avLst/>
              <a:gdLst>
                <a:gd name="connsiteX0" fmla="*/ 0 w 156513"/>
                <a:gd name="connsiteY0" fmla="*/ 78258 h 156515"/>
                <a:gd name="connsiteX1" fmla="*/ 78258 w 156513"/>
                <a:gd name="connsiteY1" fmla="*/ 156515 h 156515"/>
                <a:gd name="connsiteX2" fmla="*/ 156513 w 156513"/>
                <a:gd name="connsiteY2" fmla="*/ 78258 h 156515"/>
                <a:gd name="connsiteX3" fmla="*/ 78258 w 156513"/>
                <a:gd name="connsiteY3" fmla="*/ 0 h 156515"/>
                <a:gd name="connsiteX4" fmla="*/ 0 w 156513"/>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3" h="156515">
                  <a:moveTo>
                    <a:pt x="0" y="78258"/>
                  </a:moveTo>
                  <a:cubicBezTo>
                    <a:pt x="0" y="121477"/>
                    <a:pt x="35036" y="156515"/>
                    <a:pt x="78258" y="156515"/>
                  </a:cubicBezTo>
                  <a:cubicBezTo>
                    <a:pt x="121477" y="156515"/>
                    <a:pt x="156513" y="121477"/>
                    <a:pt x="156513" y="78258"/>
                  </a:cubicBezTo>
                  <a:cubicBezTo>
                    <a:pt x="156513" y="35038"/>
                    <a:pt x="121477" y="0"/>
                    <a:pt x="78258" y="0"/>
                  </a:cubicBezTo>
                  <a:cubicBezTo>
                    <a:pt x="35036" y="0"/>
                    <a:pt x="0" y="35038"/>
                    <a:pt x="0" y="78258"/>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2" name="任意多边形: 形状 31">
              <a:extLst>
                <a:ext uri="{FF2B5EF4-FFF2-40B4-BE49-F238E27FC236}">
                  <a16:creationId xmlns="" xmlns:a16="http://schemas.microsoft.com/office/drawing/2014/main" id="{78920AE9-A1D6-447A-B7E5-7D5DDB8AE083}"/>
                </a:ext>
              </a:extLst>
            </p:cNvPr>
            <p:cNvSpPr/>
            <p:nvPr/>
          </p:nvSpPr>
          <p:spPr>
            <a:xfrm>
              <a:off x="6187003" y="5916409"/>
              <a:ext cx="156515" cy="156515"/>
            </a:xfrm>
            <a:custGeom>
              <a:avLst/>
              <a:gdLst>
                <a:gd name="connsiteX0" fmla="*/ 0 w 156515"/>
                <a:gd name="connsiteY0" fmla="*/ 78258 h 156515"/>
                <a:gd name="connsiteX1" fmla="*/ 78258 w 156515"/>
                <a:gd name="connsiteY1" fmla="*/ 156515 h 156515"/>
                <a:gd name="connsiteX2" fmla="*/ 156515 w 156515"/>
                <a:gd name="connsiteY2" fmla="*/ 78258 h 156515"/>
                <a:gd name="connsiteX3" fmla="*/ 78258 w 156515"/>
                <a:gd name="connsiteY3" fmla="*/ 0 h 156515"/>
                <a:gd name="connsiteX4" fmla="*/ 0 w 156515"/>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5" h="156515">
                  <a:moveTo>
                    <a:pt x="0" y="78258"/>
                  </a:moveTo>
                  <a:cubicBezTo>
                    <a:pt x="0" y="121477"/>
                    <a:pt x="35036" y="156515"/>
                    <a:pt x="78258" y="156515"/>
                  </a:cubicBezTo>
                  <a:cubicBezTo>
                    <a:pt x="121477" y="156515"/>
                    <a:pt x="156515" y="121477"/>
                    <a:pt x="156515" y="78258"/>
                  </a:cubicBezTo>
                  <a:cubicBezTo>
                    <a:pt x="156515" y="35036"/>
                    <a:pt x="121477" y="0"/>
                    <a:pt x="78258" y="0"/>
                  </a:cubicBezTo>
                  <a:cubicBezTo>
                    <a:pt x="35036" y="0"/>
                    <a:pt x="0" y="35036"/>
                    <a:pt x="0" y="78258"/>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3" name="任意多边形: 形状 32">
              <a:extLst>
                <a:ext uri="{FF2B5EF4-FFF2-40B4-BE49-F238E27FC236}">
                  <a16:creationId xmlns="" xmlns:a16="http://schemas.microsoft.com/office/drawing/2014/main" id="{63CF8678-75D1-4405-9409-89687B238640}"/>
                </a:ext>
              </a:extLst>
            </p:cNvPr>
            <p:cNvSpPr/>
            <p:nvPr/>
          </p:nvSpPr>
          <p:spPr>
            <a:xfrm>
              <a:off x="5979422" y="4546522"/>
              <a:ext cx="1678527" cy="1780999"/>
            </a:xfrm>
            <a:custGeom>
              <a:avLst/>
              <a:gdLst>
                <a:gd name="connsiteX0" fmla="*/ 1678115 w 1678527"/>
                <a:gd name="connsiteY0" fmla="*/ 1573583 h 1780999"/>
                <a:gd name="connsiteX1" fmla="*/ 1585658 w 1678527"/>
                <a:gd name="connsiteY1" fmla="*/ 156923 h 1780999"/>
                <a:gd name="connsiteX2" fmla="*/ 1526579 w 1678527"/>
                <a:gd name="connsiteY2" fmla="*/ 34292 h 1780999"/>
                <a:gd name="connsiteX3" fmla="*/ 1422972 w 1678527"/>
                <a:gd name="connsiteY3" fmla="*/ 598 h 1780999"/>
                <a:gd name="connsiteX4" fmla="*/ 1152043 w 1678527"/>
                <a:gd name="connsiteY4" fmla="*/ 26113 h 1780999"/>
                <a:gd name="connsiteX5" fmla="*/ 1047242 w 1678527"/>
                <a:gd name="connsiteY5" fmla="*/ 88762 h 1780999"/>
                <a:gd name="connsiteX6" fmla="*/ 1030084 w 1678527"/>
                <a:gd name="connsiteY6" fmla="*/ 118823 h 1780999"/>
                <a:gd name="connsiteX7" fmla="*/ 904430 w 1678527"/>
                <a:gd name="connsiteY7" fmla="*/ 19763 h 1780999"/>
                <a:gd name="connsiteX8" fmla="*/ 590182 w 1678527"/>
                <a:gd name="connsiteY8" fmla="*/ 19763 h 1780999"/>
                <a:gd name="connsiteX9" fmla="*/ 516839 w 1678527"/>
                <a:gd name="connsiteY9" fmla="*/ 42623 h 1780999"/>
                <a:gd name="connsiteX10" fmla="*/ 443497 w 1678527"/>
                <a:gd name="connsiteY10" fmla="*/ 19763 h 1780999"/>
                <a:gd name="connsiteX11" fmla="*/ 129248 w 1678527"/>
                <a:gd name="connsiteY11" fmla="*/ 19763 h 1780999"/>
                <a:gd name="connsiteX12" fmla="*/ 0 w 1678527"/>
                <a:gd name="connsiteY12" fmla="*/ 149036 h 1780999"/>
                <a:gd name="connsiteX13" fmla="*/ 0 w 1678527"/>
                <a:gd name="connsiteY13" fmla="*/ 1650444 h 1780999"/>
                <a:gd name="connsiteX14" fmla="*/ 129235 w 1678527"/>
                <a:gd name="connsiteY14" fmla="*/ 1779665 h 1780999"/>
                <a:gd name="connsiteX15" fmla="*/ 443497 w 1678527"/>
                <a:gd name="connsiteY15" fmla="*/ 1779665 h 1780999"/>
                <a:gd name="connsiteX16" fmla="*/ 516839 w 1678527"/>
                <a:gd name="connsiteY16" fmla="*/ 1756805 h 1780999"/>
                <a:gd name="connsiteX17" fmla="*/ 590182 w 1678527"/>
                <a:gd name="connsiteY17" fmla="*/ 1779665 h 1780999"/>
                <a:gd name="connsiteX18" fmla="*/ 904430 w 1678527"/>
                <a:gd name="connsiteY18" fmla="*/ 1779665 h 1780999"/>
                <a:gd name="connsiteX19" fmla="*/ 1033652 w 1678527"/>
                <a:gd name="connsiteY19" fmla="*/ 1650444 h 1780999"/>
                <a:gd name="connsiteX20" fmla="*/ 1033652 w 1678527"/>
                <a:gd name="connsiteY20" fmla="*/ 499366 h 1780999"/>
                <a:gd name="connsiteX21" fmla="*/ 1107060 w 1678527"/>
                <a:gd name="connsiteY21" fmla="*/ 1624077 h 1780999"/>
                <a:gd name="connsiteX22" fmla="*/ 1166139 w 1678527"/>
                <a:gd name="connsiteY22" fmla="*/ 1746709 h 1780999"/>
                <a:gd name="connsiteX23" fmla="*/ 1257034 w 1678527"/>
                <a:gd name="connsiteY23" fmla="*/ 1780999 h 1780999"/>
                <a:gd name="connsiteX24" fmla="*/ 1269733 w 1678527"/>
                <a:gd name="connsiteY24" fmla="*/ 1780402 h 1780999"/>
                <a:gd name="connsiteX25" fmla="*/ 1540674 w 1678527"/>
                <a:gd name="connsiteY25" fmla="*/ 1754913 h 1780999"/>
                <a:gd name="connsiteX26" fmla="*/ 1645475 w 1678527"/>
                <a:gd name="connsiteY26" fmla="*/ 1692264 h 1780999"/>
                <a:gd name="connsiteX27" fmla="*/ 1678115 w 1678527"/>
                <a:gd name="connsiteY27" fmla="*/ 1573583 h 1780999"/>
                <a:gd name="connsiteX28" fmla="*/ 443497 w 1678527"/>
                <a:gd name="connsiteY28" fmla="*/ 1667905 h 1780999"/>
                <a:gd name="connsiteX29" fmla="*/ 129248 w 1678527"/>
                <a:gd name="connsiteY29" fmla="*/ 1667905 h 1780999"/>
                <a:gd name="connsiteX30" fmla="*/ 111761 w 1678527"/>
                <a:gd name="connsiteY30" fmla="*/ 1650444 h 1780999"/>
                <a:gd name="connsiteX31" fmla="*/ 111761 w 1678527"/>
                <a:gd name="connsiteY31" fmla="*/ 149036 h 1780999"/>
                <a:gd name="connsiteX32" fmla="*/ 129222 w 1678527"/>
                <a:gd name="connsiteY32" fmla="*/ 131522 h 1780999"/>
                <a:gd name="connsiteX33" fmla="*/ 129248 w 1678527"/>
                <a:gd name="connsiteY33" fmla="*/ 131522 h 1780999"/>
                <a:gd name="connsiteX34" fmla="*/ 443497 w 1678527"/>
                <a:gd name="connsiteY34" fmla="*/ 131522 h 1780999"/>
                <a:gd name="connsiteX35" fmla="*/ 461010 w 1678527"/>
                <a:gd name="connsiteY35" fmla="*/ 148959 h 1780999"/>
                <a:gd name="connsiteX36" fmla="*/ 461010 w 1678527"/>
                <a:gd name="connsiteY36" fmla="*/ 1650520 h 1780999"/>
                <a:gd name="connsiteX37" fmla="*/ 443497 w 1678527"/>
                <a:gd name="connsiteY37" fmla="*/ 1667905 h 1780999"/>
                <a:gd name="connsiteX38" fmla="*/ 921894 w 1678527"/>
                <a:gd name="connsiteY38" fmla="*/ 1650444 h 1780999"/>
                <a:gd name="connsiteX39" fmla="*/ 904430 w 1678527"/>
                <a:gd name="connsiteY39" fmla="*/ 1667905 h 1780999"/>
                <a:gd name="connsiteX40" fmla="*/ 590182 w 1678527"/>
                <a:gd name="connsiteY40" fmla="*/ 1667905 h 1780999"/>
                <a:gd name="connsiteX41" fmla="*/ 572771 w 1678527"/>
                <a:gd name="connsiteY41" fmla="*/ 1650520 h 1780999"/>
                <a:gd name="connsiteX42" fmla="*/ 572771 w 1678527"/>
                <a:gd name="connsiteY42" fmla="*/ 148959 h 1780999"/>
                <a:gd name="connsiteX43" fmla="*/ 590182 w 1678527"/>
                <a:gd name="connsiteY43" fmla="*/ 131522 h 1780999"/>
                <a:gd name="connsiteX44" fmla="*/ 904430 w 1678527"/>
                <a:gd name="connsiteY44" fmla="*/ 131522 h 1780999"/>
                <a:gd name="connsiteX45" fmla="*/ 921894 w 1678527"/>
                <a:gd name="connsiteY45" fmla="*/ 148998 h 1780999"/>
                <a:gd name="connsiteX46" fmla="*/ 1530223 w 1678527"/>
                <a:gd name="connsiteY46" fmla="*/ 1643648 h 1780999"/>
                <a:gd name="connsiteX47" fmla="*/ 1259281 w 1678527"/>
                <a:gd name="connsiteY47" fmla="*/ 1669136 h 1780999"/>
                <a:gd name="connsiteX48" fmla="*/ 1238644 w 1678527"/>
                <a:gd name="connsiteY48" fmla="*/ 1661658 h 1780999"/>
                <a:gd name="connsiteX49" fmla="*/ 1218590 w 1678527"/>
                <a:gd name="connsiteY49" fmla="*/ 1616801 h 1780999"/>
                <a:gd name="connsiteX50" fmla="*/ 1126121 w 1678527"/>
                <a:gd name="connsiteY50" fmla="*/ 200102 h 1780999"/>
                <a:gd name="connsiteX51" fmla="*/ 1162508 w 1678527"/>
                <a:gd name="connsiteY51" fmla="*/ 137313 h 1780999"/>
                <a:gd name="connsiteX52" fmla="*/ 1433449 w 1678527"/>
                <a:gd name="connsiteY52" fmla="*/ 111838 h 1780999"/>
                <a:gd name="connsiteX53" fmla="*/ 1435671 w 1678527"/>
                <a:gd name="connsiteY53" fmla="*/ 111724 h 1780999"/>
                <a:gd name="connsiteX54" fmla="*/ 1454073 w 1678527"/>
                <a:gd name="connsiteY54" fmla="*/ 119344 h 1780999"/>
                <a:gd name="connsiteX55" fmla="*/ 1474141 w 1678527"/>
                <a:gd name="connsiteY55" fmla="*/ 164199 h 1780999"/>
                <a:gd name="connsiteX56" fmla="*/ 1566597 w 1678527"/>
                <a:gd name="connsiteY56" fmla="*/ 1580885 h 1780999"/>
                <a:gd name="connsiteX57" fmla="*/ 1530210 w 1678527"/>
                <a:gd name="connsiteY57" fmla="*/ 1643648 h 178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78527" h="1780999">
                  <a:moveTo>
                    <a:pt x="1678115" y="1573583"/>
                  </a:moveTo>
                  <a:lnTo>
                    <a:pt x="1585658" y="156923"/>
                  </a:lnTo>
                  <a:cubicBezTo>
                    <a:pt x="1582484" y="108295"/>
                    <a:pt x="1560958" y="63603"/>
                    <a:pt x="1526579" y="34292"/>
                  </a:cubicBezTo>
                  <a:cubicBezTo>
                    <a:pt x="1496988" y="9069"/>
                    <a:pt x="1460196" y="-2907"/>
                    <a:pt x="1422972" y="598"/>
                  </a:cubicBezTo>
                  <a:lnTo>
                    <a:pt x="1152043" y="26113"/>
                  </a:lnTo>
                  <a:cubicBezTo>
                    <a:pt x="1110436" y="30024"/>
                    <a:pt x="1073213" y="52275"/>
                    <a:pt x="1047242" y="88762"/>
                  </a:cubicBezTo>
                  <a:cubicBezTo>
                    <a:pt x="1040534" y="98184"/>
                    <a:pt x="1034785" y="108255"/>
                    <a:pt x="1030084" y="118823"/>
                  </a:cubicBezTo>
                  <a:cubicBezTo>
                    <a:pt x="1016064" y="60772"/>
                    <a:pt x="964151" y="19845"/>
                    <a:pt x="904430" y="19763"/>
                  </a:cubicBezTo>
                  <a:lnTo>
                    <a:pt x="590182" y="19763"/>
                  </a:lnTo>
                  <a:cubicBezTo>
                    <a:pt x="563975" y="19726"/>
                    <a:pt x="538384" y="27702"/>
                    <a:pt x="516839" y="42623"/>
                  </a:cubicBezTo>
                  <a:cubicBezTo>
                    <a:pt x="495294" y="27702"/>
                    <a:pt x="469703" y="19726"/>
                    <a:pt x="443497" y="19763"/>
                  </a:cubicBezTo>
                  <a:lnTo>
                    <a:pt x="129248" y="19763"/>
                  </a:lnTo>
                  <a:cubicBezTo>
                    <a:pt x="57889" y="19840"/>
                    <a:pt x="63" y="77677"/>
                    <a:pt x="0" y="149036"/>
                  </a:cubicBezTo>
                  <a:lnTo>
                    <a:pt x="0" y="1650444"/>
                  </a:lnTo>
                  <a:cubicBezTo>
                    <a:pt x="84" y="1721781"/>
                    <a:pt x="57898" y="1779589"/>
                    <a:pt x="129235" y="1779665"/>
                  </a:cubicBezTo>
                  <a:lnTo>
                    <a:pt x="443497" y="1779665"/>
                  </a:lnTo>
                  <a:cubicBezTo>
                    <a:pt x="469703" y="1779703"/>
                    <a:pt x="495294" y="1771727"/>
                    <a:pt x="516839" y="1756805"/>
                  </a:cubicBezTo>
                  <a:cubicBezTo>
                    <a:pt x="538384" y="1771727"/>
                    <a:pt x="563975" y="1779703"/>
                    <a:pt x="590182" y="1779665"/>
                  </a:cubicBezTo>
                  <a:lnTo>
                    <a:pt x="904430" y="1779665"/>
                  </a:lnTo>
                  <a:cubicBezTo>
                    <a:pt x="975766" y="1779589"/>
                    <a:pt x="1033576" y="1721779"/>
                    <a:pt x="1033652" y="1650444"/>
                  </a:cubicBezTo>
                  <a:lnTo>
                    <a:pt x="1033652" y="499366"/>
                  </a:lnTo>
                  <a:lnTo>
                    <a:pt x="1107060" y="1624077"/>
                  </a:lnTo>
                  <a:cubicBezTo>
                    <a:pt x="1110221" y="1672706"/>
                    <a:pt x="1131760" y="1717411"/>
                    <a:pt x="1166139" y="1746709"/>
                  </a:cubicBezTo>
                  <a:cubicBezTo>
                    <a:pt x="1192351" y="1769061"/>
                    <a:pt x="1224217" y="1780999"/>
                    <a:pt x="1257034" y="1780999"/>
                  </a:cubicBezTo>
                  <a:cubicBezTo>
                    <a:pt x="1261250" y="1780999"/>
                    <a:pt x="1265491" y="1780796"/>
                    <a:pt x="1269733" y="1780402"/>
                  </a:cubicBezTo>
                  <a:lnTo>
                    <a:pt x="1540674" y="1754913"/>
                  </a:lnTo>
                  <a:cubicBezTo>
                    <a:pt x="1582281" y="1751001"/>
                    <a:pt x="1619492" y="1728751"/>
                    <a:pt x="1645475" y="1692264"/>
                  </a:cubicBezTo>
                  <a:cubicBezTo>
                    <a:pt x="1669327" y="1658761"/>
                    <a:pt x="1680921" y="1616609"/>
                    <a:pt x="1678115" y="1573583"/>
                  </a:cubicBezTo>
                  <a:close/>
                  <a:moveTo>
                    <a:pt x="443497" y="1667905"/>
                  </a:moveTo>
                  <a:lnTo>
                    <a:pt x="129248" y="1667905"/>
                  </a:lnTo>
                  <a:cubicBezTo>
                    <a:pt x="119600" y="1667905"/>
                    <a:pt x="111774" y="1660091"/>
                    <a:pt x="111761" y="1650444"/>
                  </a:cubicBezTo>
                  <a:lnTo>
                    <a:pt x="111761" y="149036"/>
                  </a:lnTo>
                  <a:cubicBezTo>
                    <a:pt x="111746" y="139378"/>
                    <a:pt x="119565" y="131537"/>
                    <a:pt x="129222" y="131522"/>
                  </a:cubicBezTo>
                  <a:cubicBezTo>
                    <a:pt x="129231" y="131522"/>
                    <a:pt x="129239" y="131522"/>
                    <a:pt x="129248" y="131522"/>
                  </a:cubicBezTo>
                  <a:lnTo>
                    <a:pt x="443497" y="131522"/>
                  </a:lnTo>
                  <a:cubicBezTo>
                    <a:pt x="453143" y="131517"/>
                    <a:pt x="460975" y="139315"/>
                    <a:pt x="461010" y="148959"/>
                  </a:cubicBezTo>
                  <a:lnTo>
                    <a:pt x="461010" y="1650520"/>
                  </a:lnTo>
                  <a:cubicBezTo>
                    <a:pt x="460954" y="1660147"/>
                    <a:pt x="453126" y="1667920"/>
                    <a:pt x="443497" y="1667905"/>
                  </a:cubicBezTo>
                  <a:close/>
                  <a:moveTo>
                    <a:pt x="921894" y="1650444"/>
                  </a:moveTo>
                  <a:cubicBezTo>
                    <a:pt x="921879" y="1660082"/>
                    <a:pt x="914069" y="1667892"/>
                    <a:pt x="904430" y="1667905"/>
                  </a:cubicBezTo>
                  <a:lnTo>
                    <a:pt x="590182" y="1667905"/>
                  </a:lnTo>
                  <a:cubicBezTo>
                    <a:pt x="580590" y="1667871"/>
                    <a:pt x="572819" y="1660112"/>
                    <a:pt x="572771" y="1650520"/>
                  </a:cubicBezTo>
                  <a:lnTo>
                    <a:pt x="572771" y="148959"/>
                  </a:lnTo>
                  <a:cubicBezTo>
                    <a:pt x="572799" y="139351"/>
                    <a:pt x="580573" y="131565"/>
                    <a:pt x="590182" y="131522"/>
                  </a:cubicBezTo>
                  <a:lnTo>
                    <a:pt x="904430" y="131522"/>
                  </a:lnTo>
                  <a:cubicBezTo>
                    <a:pt x="914074" y="131537"/>
                    <a:pt x="921886" y="139354"/>
                    <a:pt x="921894" y="148998"/>
                  </a:cubicBezTo>
                  <a:close/>
                  <a:moveTo>
                    <a:pt x="1530223" y="1643648"/>
                  </a:moveTo>
                  <a:lnTo>
                    <a:pt x="1259281" y="1669136"/>
                  </a:lnTo>
                  <a:cubicBezTo>
                    <a:pt x="1252195" y="1669799"/>
                    <a:pt x="1245312" y="1667283"/>
                    <a:pt x="1238644" y="1661658"/>
                  </a:cubicBezTo>
                  <a:cubicBezTo>
                    <a:pt x="1227291" y="1651967"/>
                    <a:pt x="1219784" y="1635204"/>
                    <a:pt x="1218590" y="1616801"/>
                  </a:cubicBezTo>
                  <a:lnTo>
                    <a:pt x="1126121" y="200102"/>
                  </a:lnTo>
                  <a:cubicBezTo>
                    <a:pt x="1123861" y="165330"/>
                    <a:pt x="1143482" y="139142"/>
                    <a:pt x="1162508" y="137313"/>
                  </a:cubicBezTo>
                  <a:lnTo>
                    <a:pt x="1433449" y="111838"/>
                  </a:lnTo>
                  <a:cubicBezTo>
                    <a:pt x="1434188" y="111762"/>
                    <a:pt x="1434928" y="111724"/>
                    <a:pt x="1435671" y="111724"/>
                  </a:cubicBezTo>
                  <a:cubicBezTo>
                    <a:pt x="1442022" y="111724"/>
                    <a:pt x="1448168" y="114264"/>
                    <a:pt x="1454073" y="119344"/>
                  </a:cubicBezTo>
                  <a:cubicBezTo>
                    <a:pt x="1465503" y="129033"/>
                    <a:pt x="1472933" y="145799"/>
                    <a:pt x="1474141" y="164199"/>
                  </a:cubicBezTo>
                  <a:lnTo>
                    <a:pt x="1566597" y="1580885"/>
                  </a:lnTo>
                  <a:cubicBezTo>
                    <a:pt x="1568857" y="1615633"/>
                    <a:pt x="1549236" y="1641858"/>
                    <a:pt x="1530210" y="1643648"/>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a:ea typeface="思源黑体 CN Normal"/>
                <a:cs typeface="+mn-cs"/>
              </a:endParaRPr>
            </a:p>
          </p:txBody>
        </p:sp>
      </p:grpSp>
      <p:grpSp>
        <p:nvGrpSpPr>
          <p:cNvPr id="34" name="图形 26">
            <a:extLst>
              <a:ext uri="{FF2B5EF4-FFF2-40B4-BE49-F238E27FC236}">
                <a16:creationId xmlns="" xmlns:a16="http://schemas.microsoft.com/office/drawing/2014/main" id="{B25A2CB6-048A-45A4-9754-4BC6E56A555C}"/>
              </a:ext>
            </a:extLst>
          </p:cNvPr>
          <p:cNvGrpSpPr>
            <a:grpSpLocks/>
          </p:cNvGrpSpPr>
          <p:nvPr/>
        </p:nvGrpSpPr>
        <p:grpSpPr>
          <a:xfrm>
            <a:off x="7161906" y="2331483"/>
            <a:ext cx="557091" cy="557091"/>
            <a:chOff x="4475843" y="5136238"/>
            <a:chExt cx="1905000" cy="1905000"/>
          </a:xfrm>
        </p:grpSpPr>
        <p:sp>
          <p:nvSpPr>
            <p:cNvPr id="35" name="任意多边形: 形状 34">
              <a:extLst>
                <a:ext uri="{FF2B5EF4-FFF2-40B4-BE49-F238E27FC236}">
                  <a16:creationId xmlns="" xmlns:a16="http://schemas.microsoft.com/office/drawing/2014/main" id="{8CDD2751-3D52-40A6-A819-5EDAD3140EE9}"/>
                </a:ext>
              </a:extLst>
            </p:cNvPr>
            <p:cNvSpPr/>
            <p:nvPr/>
          </p:nvSpPr>
          <p:spPr>
            <a:xfrm>
              <a:off x="4708401" y="5151421"/>
              <a:ext cx="1419560" cy="1882616"/>
            </a:xfrm>
            <a:custGeom>
              <a:avLst/>
              <a:gdLst>
                <a:gd name="connsiteX0" fmla="*/ 1371376 w 1419560"/>
                <a:gd name="connsiteY0" fmla="*/ 954716 h 1882616"/>
                <a:gd name="connsiteX1" fmla="*/ 1047446 w 1419560"/>
                <a:gd name="connsiteY1" fmla="*/ 156693 h 1882616"/>
                <a:gd name="connsiteX2" fmla="*/ 512742 w 1419560"/>
                <a:gd name="connsiteY2" fmla="*/ 186365 h 1882616"/>
                <a:gd name="connsiteX3" fmla="*/ 463909 w 1419560"/>
                <a:gd name="connsiteY3" fmla="*/ 115867 h 1882616"/>
                <a:gd name="connsiteX4" fmla="*/ 397463 w 1419560"/>
                <a:gd name="connsiteY4" fmla="*/ 19995 h 1882616"/>
                <a:gd name="connsiteX5" fmla="*/ 332875 w 1419560"/>
                <a:gd name="connsiteY5" fmla="*/ 8262 h 1882616"/>
                <a:gd name="connsiteX6" fmla="*/ 332859 w 1419560"/>
                <a:gd name="connsiteY6" fmla="*/ 8273 h 1882616"/>
                <a:gd name="connsiteX7" fmla="*/ 313809 w 1419560"/>
                <a:gd name="connsiteY7" fmla="*/ 21443 h 1882616"/>
                <a:gd name="connsiteX8" fmla="*/ 302113 w 1419560"/>
                <a:gd name="connsiteY8" fmla="*/ 86048 h 1882616"/>
                <a:gd name="connsiteX9" fmla="*/ 302176 w 1419560"/>
                <a:gd name="connsiteY9" fmla="*/ 86149 h 1882616"/>
                <a:gd name="connsiteX10" fmla="*/ 237203 w 1419560"/>
                <a:gd name="connsiteY10" fmla="*/ 144569 h 1882616"/>
                <a:gd name="connsiteX11" fmla="*/ 237847 w 1419560"/>
                <a:gd name="connsiteY11" fmla="*/ 1291438 h 1882616"/>
                <a:gd name="connsiteX12" fmla="*/ 494847 w 1419560"/>
                <a:gd name="connsiteY12" fmla="*/ 1464493 h 1882616"/>
                <a:gd name="connsiteX13" fmla="*/ 754487 w 1419560"/>
                <a:gd name="connsiteY13" fmla="*/ 1526330 h 1882616"/>
                <a:gd name="connsiteX14" fmla="*/ 754487 w 1419560"/>
                <a:gd name="connsiteY14" fmla="*/ 1591366 h 1882616"/>
                <a:gd name="connsiteX15" fmla="*/ 536275 w 1419560"/>
                <a:gd name="connsiteY15" fmla="*/ 1591366 h 1882616"/>
                <a:gd name="connsiteX16" fmla="*/ 429595 w 1419560"/>
                <a:gd name="connsiteY16" fmla="*/ 1698046 h 1882616"/>
                <a:gd name="connsiteX17" fmla="*/ 429595 w 1419560"/>
                <a:gd name="connsiteY17" fmla="*/ 1766626 h 1882616"/>
                <a:gd name="connsiteX18" fmla="*/ 386846 w 1419560"/>
                <a:gd name="connsiteY18" fmla="*/ 1766626 h 1882616"/>
                <a:gd name="connsiteX19" fmla="*/ 340821 w 1419560"/>
                <a:gd name="connsiteY19" fmla="*/ 1812651 h 1882616"/>
                <a:gd name="connsiteX20" fmla="*/ 340821 w 1419560"/>
                <a:gd name="connsiteY20" fmla="*/ 1812664 h 1882616"/>
                <a:gd name="connsiteX21" fmla="*/ 340821 w 1419560"/>
                <a:gd name="connsiteY21" fmla="*/ 1836590 h 1882616"/>
                <a:gd name="connsiteX22" fmla="*/ 386822 w 1419560"/>
                <a:gd name="connsiteY22" fmla="*/ 1882617 h 1882616"/>
                <a:gd name="connsiteX23" fmla="*/ 386846 w 1419560"/>
                <a:gd name="connsiteY23" fmla="*/ 1882617 h 1882616"/>
                <a:gd name="connsiteX24" fmla="*/ 1229492 w 1419560"/>
                <a:gd name="connsiteY24" fmla="*/ 1882617 h 1882616"/>
                <a:gd name="connsiteX25" fmla="*/ 1275515 w 1419560"/>
                <a:gd name="connsiteY25" fmla="*/ 1836590 h 1882616"/>
                <a:gd name="connsiteX26" fmla="*/ 1275515 w 1419560"/>
                <a:gd name="connsiteY26" fmla="*/ 1812664 h 1882616"/>
                <a:gd name="connsiteX27" fmla="*/ 1229490 w 1419560"/>
                <a:gd name="connsiteY27" fmla="*/ 1766626 h 1882616"/>
                <a:gd name="connsiteX28" fmla="*/ 1184191 w 1419560"/>
                <a:gd name="connsiteY28" fmla="*/ 1766626 h 1882616"/>
                <a:gd name="connsiteX29" fmla="*/ 1184191 w 1419560"/>
                <a:gd name="connsiteY29" fmla="*/ 1698046 h 1882616"/>
                <a:gd name="connsiteX30" fmla="*/ 1077511 w 1419560"/>
                <a:gd name="connsiteY30" fmla="*/ 1591366 h 1882616"/>
                <a:gd name="connsiteX31" fmla="*/ 866246 w 1419560"/>
                <a:gd name="connsiteY31" fmla="*/ 1591366 h 1882616"/>
                <a:gd name="connsiteX32" fmla="*/ 866246 w 1419560"/>
                <a:gd name="connsiteY32" fmla="*/ 1526367 h 1882616"/>
                <a:gd name="connsiteX33" fmla="*/ 1223256 w 1419560"/>
                <a:gd name="connsiteY33" fmla="*/ 1415395 h 1882616"/>
                <a:gd name="connsiteX34" fmla="*/ 1287874 w 1419560"/>
                <a:gd name="connsiteY34" fmla="*/ 1427130 h 1882616"/>
                <a:gd name="connsiteX35" fmla="*/ 1306924 w 1419560"/>
                <a:gd name="connsiteY35" fmla="*/ 1413961 h 1882616"/>
                <a:gd name="connsiteX36" fmla="*/ 1318646 w 1419560"/>
                <a:gd name="connsiteY36" fmla="*/ 1349343 h 1882616"/>
                <a:gd name="connsiteX37" fmla="*/ 1318583 w 1419560"/>
                <a:gd name="connsiteY37" fmla="*/ 1349254 h 1882616"/>
                <a:gd name="connsiteX38" fmla="*/ 1252071 w 1419560"/>
                <a:gd name="connsiteY38" fmla="*/ 1253291 h 1882616"/>
                <a:gd name="connsiteX39" fmla="*/ 1203291 w 1419560"/>
                <a:gd name="connsiteY39" fmla="*/ 1182896 h 1882616"/>
                <a:gd name="connsiteX40" fmla="*/ 1240933 w 1419560"/>
                <a:gd name="connsiteY40" fmla="*/ 1148237 h 1882616"/>
                <a:gd name="connsiteX41" fmla="*/ 1371376 w 1419560"/>
                <a:gd name="connsiteY41" fmla="*/ 954716 h 1882616"/>
                <a:gd name="connsiteX42" fmla="*/ 1072430 w 1419560"/>
                <a:gd name="connsiteY42" fmla="*/ 1766626 h 1882616"/>
                <a:gd name="connsiteX43" fmla="*/ 541354 w 1419560"/>
                <a:gd name="connsiteY43" fmla="*/ 1766626 h 1882616"/>
                <a:gd name="connsiteX44" fmla="*/ 541354 w 1419560"/>
                <a:gd name="connsiteY44" fmla="*/ 1703126 h 1882616"/>
                <a:gd name="connsiteX45" fmla="*/ 1072430 w 1419560"/>
                <a:gd name="connsiteY45" fmla="*/ 1703126 h 1882616"/>
                <a:gd name="connsiteX46" fmla="*/ 1156821 w 1419560"/>
                <a:gd name="connsiteY46" fmla="*/ 1319497 h 1882616"/>
                <a:gd name="connsiteX47" fmla="*/ 810366 w 1419560"/>
                <a:gd name="connsiteY47" fmla="*/ 1412208 h 1882616"/>
                <a:gd name="connsiteX48" fmla="*/ 115815 w 1419560"/>
                <a:gd name="connsiteY48" fmla="*/ 717670 h 1882616"/>
                <a:gd name="connsiteX49" fmla="*/ 368672 w 1419560"/>
                <a:gd name="connsiteY49" fmla="*/ 182060 h 1882616"/>
                <a:gd name="connsiteX50" fmla="*/ 417453 w 1419560"/>
                <a:gd name="connsiteY50" fmla="*/ 252443 h 1882616"/>
                <a:gd name="connsiteX51" fmla="*/ 379810 w 1419560"/>
                <a:gd name="connsiteY51" fmla="*/ 287114 h 1882616"/>
                <a:gd name="connsiteX52" fmla="*/ 379806 w 1419560"/>
                <a:gd name="connsiteY52" fmla="*/ 1148321 h 1882616"/>
                <a:gd name="connsiteX53" fmla="*/ 1107991 w 1419560"/>
                <a:gd name="connsiteY53" fmla="*/ 1249026 h 1882616"/>
                <a:gd name="connsiteX54" fmla="*/ 1136705 w 1419560"/>
                <a:gd name="connsiteY54" fmla="*/ 1086795 h 1882616"/>
                <a:gd name="connsiteX55" fmla="*/ 1041455 w 1419560"/>
                <a:gd name="connsiteY55" fmla="*/ 1153000 h 1882616"/>
                <a:gd name="connsiteX56" fmla="*/ 810366 w 1419560"/>
                <a:gd name="connsiteY56" fmla="*/ 1210581 h 1882616"/>
                <a:gd name="connsiteX57" fmla="*/ 317453 w 1419560"/>
                <a:gd name="connsiteY57" fmla="*/ 717683 h 1882616"/>
                <a:gd name="connsiteX58" fmla="*/ 484027 w 1419560"/>
                <a:gd name="connsiteY58" fmla="*/ 348569 h 1882616"/>
                <a:gd name="connsiteX59" fmla="*/ 579277 w 1419560"/>
                <a:gd name="connsiteY59" fmla="*/ 282364 h 1882616"/>
                <a:gd name="connsiteX60" fmla="*/ 810416 w 1419560"/>
                <a:gd name="connsiteY60" fmla="*/ 224770 h 1882616"/>
                <a:gd name="connsiteX61" fmla="*/ 1303317 w 1419560"/>
                <a:gd name="connsiteY61" fmla="*/ 717683 h 1882616"/>
                <a:gd name="connsiteX62" fmla="*/ 1136705 w 1419560"/>
                <a:gd name="connsiteY62" fmla="*/ 1086795 h 188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419560" h="1882616">
                  <a:moveTo>
                    <a:pt x="1371376" y="954716"/>
                  </a:moveTo>
                  <a:cubicBezTo>
                    <a:pt x="1502292" y="644897"/>
                    <a:pt x="1357263" y="287611"/>
                    <a:pt x="1047446" y="156693"/>
                  </a:cubicBezTo>
                  <a:cubicBezTo>
                    <a:pt x="874191" y="83484"/>
                    <a:pt x="676832" y="94435"/>
                    <a:pt x="512742" y="186365"/>
                  </a:cubicBezTo>
                  <a:lnTo>
                    <a:pt x="463909" y="115867"/>
                  </a:lnTo>
                  <a:lnTo>
                    <a:pt x="397463" y="19995"/>
                  </a:lnTo>
                  <a:cubicBezTo>
                    <a:pt x="382869" y="-1081"/>
                    <a:pt x="353951" y="-6334"/>
                    <a:pt x="332875" y="8262"/>
                  </a:cubicBezTo>
                  <a:cubicBezTo>
                    <a:pt x="332870" y="8265"/>
                    <a:pt x="332864" y="8269"/>
                    <a:pt x="332859" y="8273"/>
                  </a:cubicBezTo>
                  <a:lnTo>
                    <a:pt x="313809" y="21443"/>
                  </a:lnTo>
                  <a:cubicBezTo>
                    <a:pt x="292742" y="36055"/>
                    <a:pt x="287505" y="64977"/>
                    <a:pt x="302113" y="86048"/>
                  </a:cubicBezTo>
                  <a:lnTo>
                    <a:pt x="302176" y="86149"/>
                  </a:lnTo>
                  <a:cubicBezTo>
                    <a:pt x="279491" y="104449"/>
                    <a:pt x="257801" y="123950"/>
                    <a:pt x="237203" y="144569"/>
                  </a:cubicBezTo>
                  <a:cubicBezTo>
                    <a:pt x="-79319" y="461446"/>
                    <a:pt x="-79031" y="974916"/>
                    <a:pt x="237847" y="1291438"/>
                  </a:cubicBezTo>
                  <a:cubicBezTo>
                    <a:pt x="311595" y="1365104"/>
                    <a:pt x="398855" y="1423861"/>
                    <a:pt x="494847" y="1464493"/>
                  </a:cubicBezTo>
                  <a:cubicBezTo>
                    <a:pt x="577339" y="1499444"/>
                    <a:pt x="665097" y="1520345"/>
                    <a:pt x="754487" y="1526330"/>
                  </a:cubicBezTo>
                  <a:lnTo>
                    <a:pt x="754487" y="1591366"/>
                  </a:lnTo>
                  <a:lnTo>
                    <a:pt x="536275" y="1591366"/>
                  </a:lnTo>
                  <a:cubicBezTo>
                    <a:pt x="477384" y="1591429"/>
                    <a:pt x="429658" y="1639154"/>
                    <a:pt x="429595" y="1698046"/>
                  </a:cubicBezTo>
                  <a:lnTo>
                    <a:pt x="429595" y="1766626"/>
                  </a:lnTo>
                  <a:lnTo>
                    <a:pt x="386846" y="1766626"/>
                  </a:lnTo>
                  <a:cubicBezTo>
                    <a:pt x="361428" y="1766626"/>
                    <a:pt x="340821" y="1787233"/>
                    <a:pt x="340821" y="1812651"/>
                  </a:cubicBezTo>
                  <a:cubicBezTo>
                    <a:pt x="340821" y="1812654"/>
                    <a:pt x="340821" y="1812660"/>
                    <a:pt x="340821" y="1812664"/>
                  </a:cubicBezTo>
                  <a:lnTo>
                    <a:pt x="340821" y="1836590"/>
                  </a:lnTo>
                  <a:cubicBezTo>
                    <a:pt x="340815" y="1862004"/>
                    <a:pt x="361409" y="1882617"/>
                    <a:pt x="386822" y="1882617"/>
                  </a:cubicBezTo>
                  <a:cubicBezTo>
                    <a:pt x="386829" y="1882617"/>
                    <a:pt x="386839" y="1882617"/>
                    <a:pt x="386846" y="1882617"/>
                  </a:cubicBezTo>
                  <a:lnTo>
                    <a:pt x="1229492" y="1882617"/>
                  </a:lnTo>
                  <a:cubicBezTo>
                    <a:pt x="1254910" y="1882617"/>
                    <a:pt x="1275515" y="1862004"/>
                    <a:pt x="1275515" y="1836590"/>
                  </a:cubicBezTo>
                  <a:lnTo>
                    <a:pt x="1275515" y="1812664"/>
                  </a:lnTo>
                  <a:cubicBezTo>
                    <a:pt x="1275515" y="1787242"/>
                    <a:pt x="1254912" y="1766633"/>
                    <a:pt x="1229490" y="1766626"/>
                  </a:cubicBezTo>
                  <a:lnTo>
                    <a:pt x="1184191" y="1766626"/>
                  </a:lnTo>
                  <a:lnTo>
                    <a:pt x="1184191" y="1698046"/>
                  </a:lnTo>
                  <a:cubicBezTo>
                    <a:pt x="1184128" y="1639154"/>
                    <a:pt x="1136402" y="1591429"/>
                    <a:pt x="1077511" y="1591366"/>
                  </a:cubicBezTo>
                  <a:lnTo>
                    <a:pt x="866246" y="1591366"/>
                  </a:lnTo>
                  <a:lnTo>
                    <a:pt x="866246" y="1526367"/>
                  </a:lnTo>
                  <a:cubicBezTo>
                    <a:pt x="992288" y="1517796"/>
                    <a:pt x="1114565" y="1479789"/>
                    <a:pt x="1223256" y="1415395"/>
                  </a:cubicBezTo>
                  <a:cubicBezTo>
                    <a:pt x="1237860" y="1436476"/>
                    <a:pt x="1266789" y="1441730"/>
                    <a:pt x="1287874" y="1427130"/>
                  </a:cubicBezTo>
                  <a:lnTo>
                    <a:pt x="1306924" y="1413961"/>
                  </a:lnTo>
                  <a:cubicBezTo>
                    <a:pt x="1328000" y="1399351"/>
                    <a:pt x="1333248" y="1370425"/>
                    <a:pt x="1318646" y="1349343"/>
                  </a:cubicBezTo>
                  <a:lnTo>
                    <a:pt x="1318583" y="1349254"/>
                  </a:lnTo>
                  <a:lnTo>
                    <a:pt x="1252071" y="1253291"/>
                  </a:lnTo>
                  <a:lnTo>
                    <a:pt x="1203291" y="1182896"/>
                  </a:lnTo>
                  <a:cubicBezTo>
                    <a:pt x="1216245" y="1171890"/>
                    <a:pt x="1228793" y="1160337"/>
                    <a:pt x="1240933" y="1148237"/>
                  </a:cubicBezTo>
                  <a:cubicBezTo>
                    <a:pt x="1296526" y="1092778"/>
                    <a:pt x="1340827" y="1027056"/>
                    <a:pt x="1371376" y="954716"/>
                  </a:cubicBezTo>
                  <a:close/>
                  <a:moveTo>
                    <a:pt x="1072430" y="1766626"/>
                  </a:moveTo>
                  <a:lnTo>
                    <a:pt x="541354" y="1766626"/>
                  </a:lnTo>
                  <a:lnTo>
                    <a:pt x="541354" y="1703126"/>
                  </a:lnTo>
                  <a:lnTo>
                    <a:pt x="1072430" y="1703126"/>
                  </a:lnTo>
                  <a:close/>
                  <a:moveTo>
                    <a:pt x="1156821" y="1319497"/>
                  </a:moveTo>
                  <a:cubicBezTo>
                    <a:pt x="1051518" y="1380376"/>
                    <a:pt x="932002" y="1412359"/>
                    <a:pt x="810366" y="1412208"/>
                  </a:cubicBezTo>
                  <a:cubicBezTo>
                    <a:pt x="427385" y="1412208"/>
                    <a:pt x="115815" y="1100638"/>
                    <a:pt x="115815" y="717670"/>
                  </a:cubicBezTo>
                  <a:cubicBezTo>
                    <a:pt x="115815" y="502316"/>
                    <a:pt x="214343" y="309529"/>
                    <a:pt x="368672" y="182060"/>
                  </a:cubicBezTo>
                  <a:lnTo>
                    <a:pt x="417453" y="252443"/>
                  </a:lnTo>
                  <a:cubicBezTo>
                    <a:pt x="404499" y="263450"/>
                    <a:pt x="391953" y="275007"/>
                    <a:pt x="379810" y="287114"/>
                  </a:cubicBezTo>
                  <a:cubicBezTo>
                    <a:pt x="141994" y="524928"/>
                    <a:pt x="141992" y="910505"/>
                    <a:pt x="379806" y="1148321"/>
                  </a:cubicBezTo>
                  <a:cubicBezTo>
                    <a:pt x="572613" y="1341132"/>
                    <a:pt x="870091" y="1382269"/>
                    <a:pt x="1107991" y="1249026"/>
                  </a:cubicBezTo>
                  <a:close/>
                  <a:moveTo>
                    <a:pt x="1136705" y="1086795"/>
                  </a:moveTo>
                  <a:cubicBezTo>
                    <a:pt x="1107650" y="1112509"/>
                    <a:pt x="1075684" y="1134729"/>
                    <a:pt x="1041455" y="1153000"/>
                  </a:cubicBezTo>
                  <a:cubicBezTo>
                    <a:pt x="970332" y="1190906"/>
                    <a:pt x="890959" y="1210684"/>
                    <a:pt x="810366" y="1210581"/>
                  </a:cubicBezTo>
                  <a:cubicBezTo>
                    <a:pt x="538586" y="1210581"/>
                    <a:pt x="317453" y="989475"/>
                    <a:pt x="317453" y="717683"/>
                  </a:cubicBezTo>
                  <a:cubicBezTo>
                    <a:pt x="317453" y="570922"/>
                    <a:pt x="381918" y="438943"/>
                    <a:pt x="484027" y="348569"/>
                  </a:cubicBezTo>
                  <a:cubicBezTo>
                    <a:pt x="513073" y="322846"/>
                    <a:pt x="545043" y="300626"/>
                    <a:pt x="579277" y="282364"/>
                  </a:cubicBezTo>
                  <a:cubicBezTo>
                    <a:pt x="650415" y="244449"/>
                    <a:pt x="729806" y="224666"/>
                    <a:pt x="810416" y="224770"/>
                  </a:cubicBezTo>
                  <a:cubicBezTo>
                    <a:pt x="1082197" y="224770"/>
                    <a:pt x="1303317" y="445889"/>
                    <a:pt x="1303317" y="717683"/>
                  </a:cubicBezTo>
                  <a:cubicBezTo>
                    <a:pt x="1303266" y="864444"/>
                    <a:pt x="1238813" y="996421"/>
                    <a:pt x="1136705" y="1086795"/>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6" name="任意多边形: 形状 35">
              <a:extLst>
                <a:ext uri="{FF2B5EF4-FFF2-40B4-BE49-F238E27FC236}">
                  <a16:creationId xmlns="" xmlns:a16="http://schemas.microsoft.com/office/drawing/2014/main" id="{4D3958EA-B2AF-416F-B220-64F507F5E876}"/>
                </a:ext>
              </a:extLst>
            </p:cNvPr>
            <p:cNvSpPr/>
            <p:nvPr/>
          </p:nvSpPr>
          <p:spPr>
            <a:xfrm>
              <a:off x="5257002" y="5546071"/>
              <a:ext cx="675136" cy="649195"/>
            </a:xfrm>
            <a:custGeom>
              <a:avLst/>
              <a:gdLst>
                <a:gd name="connsiteX0" fmla="*/ 241420 w 675136"/>
                <a:gd name="connsiteY0" fmla="*/ 111761 h 649195"/>
                <a:gd name="connsiteX1" fmla="*/ 241730 w 675136"/>
                <a:gd name="connsiteY1" fmla="*/ 0 h 649195"/>
                <a:gd name="connsiteX2" fmla="*/ 545678 w 675136"/>
                <a:gd name="connsiteY2" fmla="*/ 850 h 649195"/>
                <a:gd name="connsiteX3" fmla="*/ 545366 w 675136"/>
                <a:gd name="connsiteY3" fmla="*/ 112611 h 649195"/>
                <a:gd name="connsiteX4" fmla="*/ 0 w 675136"/>
                <a:gd name="connsiteY4" fmla="*/ 648347 h 649195"/>
                <a:gd name="connsiteX5" fmla="*/ 313 w 675136"/>
                <a:gd name="connsiteY5" fmla="*/ 536587 h 649195"/>
                <a:gd name="connsiteX6" fmla="*/ 304274 w 675136"/>
                <a:gd name="connsiteY6" fmla="*/ 537437 h 649195"/>
                <a:gd name="connsiteX7" fmla="*/ 303961 w 675136"/>
                <a:gd name="connsiteY7" fmla="*/ 649196 h 649195"/>
                <a:gd name="connsiteX8" fmla="*/ 103916 w 675136"/>
                <a:gd name="connsiteY8" fmla="*/ 273083 h 649195"/>
                <a:gd name="connsiteX9" fmla="*/ 675137 w 675136"/>
                <a:gd name="connsiteY9" fmla="*/ 273083 h 649195"/>
                <a:gd name="connsiteX10" fmla="*/ 675137 w 675136"/>
                <a:gd name="connsiteY10" fmla="*/ 384844 h 649195"/>
                <a:gd name="connsiteX11" fmla="*/ 103916 w 675136"/>
                <a:gd name="connsiteY11" fmla="*/ 384844 h 64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5136" h="649195">
                  <a:moveTo>
                    <a:pt x="241420" y="111761"/>
                  </a:moveTo>
                  <a:lnTo>
                    <a:pt x="241730" y="0"/>
                  </a:lnTo>
                  <a:lnTo>
                    <a:pt x="545678" y="850"/>
                  </a:lnTo>
                  <a:lnTo>
                    <a:pt x="545366" y="112611"/>
                  </a:lnTo>
                  <a:close/>
                  <a:moveTo>
                    <a:pt x="0" y="648347"/>
                  </a:moveTo>
                  <a:lnTo>
                    <a:pt x="313" y="536587"/>
                  </a:lnTo>
                  <a:lnTo>
                    <a:pt x="304274" y="537437"/>
                  </a:lnTo>
                  <a:lnTo>
                    <a:pt x="303961" y="649196"/>
                  </a:lnTo>
                  <a:close/>
                  <a:moveTo>
                    <a:pt x="103916" y="273083"/>
                  </a:moveTo>
                  <a:lnTo>
                    <a:pt x="675137" y="273083"/>
                  </a:lnTo>
                  <a:lnTo>
                    <a:pt x="675137" y="384844"/>
                  </a:lnTo>
                  <a:lnTo>
                    <a:pt x="103916" y="384844"/>
                  </a:ln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grpSp>
        <p:nvGrpSpPr>
          <p:cNvPr id="37" name="图形 30">
            <a:extLst>
              <a:ext uri="{FF2B5EF4-FFF2-40B4-BE49-F238E27FC236}">
                <a16:creationId xmlns="" xmlns:a16="http://schemas.microsoft.com/office/drawing/2014/main" id="{1712D45F-34E3-4797-9950-76A092F16342}"/>
              </a:ext>
            </a:extLst>
          </p:cNvPr>
          <p:cNvGrpSpPr>
            <a:grpSpLocks/>
          </p:cNvGrpSpPr>
          <p:nvPr/>
        </p:nvGrpSpPr>
        <p:grpSpPr>
          <a:xfrm>
            <a:off x="4441597" y="4619894"/>
            <a:ext cx="602137" cy="595340"/>
            <a:chOff x="9426406" y="2666987"/>
            <a:chExt cx="1905000" cy="1905000"/>
          </a:xfrm>
        </p:grpSpPr>
        <p:sp>
          <p:nvSpPr>
            <p:cNvPr id="38" name="任意多边形: 形状 37">
              <a:extLst>
                <a:ext uri="{FF2B5EF4-FFF2-40B4-BE49-F238E27FC236}">
                  <a16:creationId xmlns="" xmlns:a16="http://schemas.microsoft.com/office/drawing/2014/main" id="{7BD30FF7-DE4F-4873-B8DC-B08E632BCEDD}"/>
                </a:ext>
              </a:extLst>
            </p:cNvPr>
            <p:cNvSpPr/>
            <p:nvPr/>
          </p:nvSpPr>
          <p:spPr>
            <a:xfrm>
              <a:off x="10251600" y="3642588"/>
              <a:ext cx="349619" cy="349617"/>
            </a:xfrm>
            <a:custGeom>
              <a:avLst/>
              <a:gdLst>
                <a:gd name="connsiteX0" fmla="*/ 174817 w 349619"/>
                <a:gd name="connsiteY0" fmla="*/ 349618 h 349617"/>
                <a:gd name="connsiteX1" fmla="*/ 0 w 349619"/>
                <a:gd name="connsiteY1" fmla="*/ 174815 h 349617"/>
                <a:gd name="connsiteX2" fmla="*/ 174817 w 349619"/>
                <a:gd name="connsiteY2" fmla="*/ 0 h 349617"/>
                <a:gd name="connsiteX3" fmla="*/ 349620 w 349619"/>
                <a:gd name="connsiteY3" fmla="*/ 174815 h 349617"/>
                <a:gd name="connsiteX4" fmla="*/ 174817 w 349619"/>
                <a:gd name="connsiteY4" fmla="*/ 349618 h 349617"/>
                <a:gd name="connsiteX5" fmla="*/ 174817 w 349619"/>
                <a:gd name="connsiteY5" fmla="*/ 111759 h 349617"/>
                <a:gd name="connsiteX6" fmla="*/ 111748 w 349619"/>
                <a:gd name="connsiteY6" fmla="*/ 174802 h 349617"/>
                <a:gd name="connsiteX7" fmla="*/ 174791 w 349619"/>
                <a:gd name="connsiteY7" fmla="*/ 237870 h 349617"/>
                <a:gd name="connsiteX8" fmla="*/ 237859 w 349619"/>
                <a:gd name="connsiteY8" fmla="*/ 174828 h 349617"/>
                <a:gd name="connsiteX9" fmla="*/ 237859 w 349619"/>
                <a:gd name="connsiteY9" fmla="*/ 174815 h 349617"/>
                <a:gd name="connsiteX10" fmla="*/ 174817 w 349619"/>
                <a:gd name="connsiteY10" fmla="*/ 111759 h 34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619" h="349617">
                  <a:moveTo>
                    <a:pt x="174817" y="349618"/>
                  </a:moveTo>
                  <a:cubicBezTo>
                    <a:pt x="78423" y="349618"/>
                    <a:pt x="0" y="271208"/>
                    <a:pt x="0" y="174815"/>
                  </a:cubicBezTo>
                  <a:cubicBezTo>
                    <a:pt x="0" y="78421"/>
                    <a:pt x="78423" y="0"/>
                    <a:pt x="174817" y="0"/>
                  </a:cubicBezTo>
                  <a:cubicBezTo>
                    <a:pt x="271210" y="0"/>
                    <a:pt x="349620" y="78421"/>
                    <a:pt x="349620" y="174815"/>
                  </a:cubicBezTo>
                  <a:cubicBezTo>
                    <a:pt x="349620" y="271208"/>
                    <a:pt x="271210" y="349618"/>
                    <a:pt x="174817" y="349618"/>
                  </a:cubicBezTo>
                  <a:close/>
                  <a:moveTo>
                    <a:pt x="174817" y="111759"/>
                  </a:moveTo>
                  <a:cubicBezTo>
                    <a:pt x="139991" y="111753"/>
                    <a:pt x="111755" y="139978"/>
                    <a:pt x="111748" y="174802"/>
                  </a:cubicBezTo>
                  <a:cubicBezTo>
                    <a:pt x="111742" y="209626"/>
                    <a:pt x="139967" y="237863"/>
                    <a:pt x="174791" y="237870"/>
                  </a:cubicBezTo>
                  <a:cubicBezTo>
                    <a:pt x="209615" y="237877"/>
                    <a:pt x="237852" y="209652"/>
                    <a:pt x="237859" y="174828"/>
                  </a:cubicBezTo>
                  <a:cubicBezTo>
                    <a:pt x="237859" y="174823"/>
                    <a:pt x="237859" y="174819"/>
                    <a:pt x="237859" y="174815"/>
                  </a:cubicBezTo>
                  <a:cubicBezTo>
                    <a:pt x="237824" y="140010"/>
                    <a:pt x="209621" y="111802"/>
                    <a:pt x="174817" y="111759"/>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9" name="任意多边形: 形状 38">
              <a:extLst>
                <a:ext uri="{FF2B5EF4-FFF2-40B4-BE49-F238E27FC236}">
                  <a16:creationId xmlns="" xmlns:a16="http://schemas.microsoft.com/office/drawing/2014/main" id="{305A7B00-FB90-46C3-9506-550714192755}"/>
                </a:ext>
              </a:extLst>
            </p:cNvPr>
            <p:cNvSpPr/>
            <p:nvPr/>
          </p:nvSpPr>
          <p:spPr>
            <a:xfrm>
              <a:off x="9727305" y="2711678"/>
              <a:ext cx="1398195" cy="1825687"/>
            </a:xfrm>
            <a:custGeom>
              <a:avLst/>
              <a:gdLst>
                <a:gd name="connsiteX0" fmla="*/ 1364592 w 1398195"/>
                <a:gd name="connsiteY0" fmla="*/ 767778 h 1825687"/>
                <a:gd name="connsiteX1" fmla="*/ 1293039 w 1398195"/>
                <a:gd name="connsiteY1" fmla="*/ 759537 h 1825687"/>
                <a:gd name="connsiteX2" fmla="*/ 1190855 w 1398195"/>
                <a:gd name="connsiteY2" fmla="*/ 799224 h 1825687"/>
                <a:gd name="connsiteX3" fmla="*/ 754992 w 1398195"/>
                <a:gd name="connsiteY3" fmla="*/ 352730 h 1825687"/>
                <a:gd name="connsiteX4" fmla="*/ 754992 w 1398195"/>
                <a:gd name="connsiteY4" fmla="*/ 299479 h 1825687"/>
                <a:gd name="connsiteX5" fmla="*/ 936664 w 1398195"/>
                <a:gd name="connsiteY5" fmla="*/ 299479 h 1825687"/>
                <a:gd name="connsiteX6" fmla="*/ 1017069 w 1398195"/>
                <a:gd name="connsiteY6" fmla="*/ 219075 h 1825687"/>
                <a:gd name="connsiteX7" fmla="*/ 1017069 w 1398195"/>
                <a:gd name="connsiteY7" fmla="*/ 80404 h 1825687"/>
                <a:gd name="connsiteX8" fmla="*/ 936664 w 1398195"/>
                <a:gd name="connsiteY8" fmla="*/ 0 h 1825687"/>
                <a:gd name="connsiteX9" fmla="*/ 723635 w 1398195"/>
                <a:gd name="connsiteY9" fmla="*/ 0 h 1825687"/>
                <a:gd name="connsiteX10" fmla="*/ 643231 w 1398195"/>
                <a:gd name="connsiteY10" fmla="*/ 80404 h 1825687"/>
                <a:gd name="connsiteX11" fmla="*/ 643231 w 1398195"/>
                <a:gd name="connsiteY11" fmla="*/ 352730 h 1825687"/>
                <a:gd name="connsiteX12" fmla="*/ 207354 w 1398195"/>
                <a:gd name="connsiteY12" fmla="*/ 799224 h 1825687"/>
                <a:gd name="connsiteX13" fmla="*/ 105171 w 1398195"/>
                <a:gd name="connsiteY13" fmla="*/ 759537 h 1825687"/>
                <a:gd name="connsiteX14" fmla="*/ 26671 w 1398195"/>
                <a:gd name="connsiteY14" fmla="*/ 773188 h 1825687"/>
                <a:gd name="connsiteX15" fmla="*/ 1 w 1398195"/>
                <a:gd name="connsiteY15" fmla="*/ 832574 h 1825687"/>
                <a:gd name="connsiteX16" fmla="*/ 1 w 1398195"/>
                <a:gd name="connsiteY16" fmla="*/ 1782154 h 1825687"/>
                <a:gd name="connsiteX17" fmla="*/ 43537 w 1398195"/>
                <a:gd name="connsiteY17" fmla="*/ 1825688 h 1825687"/>
                <a:gd name="connsiteX18" fmla="*/ 68239 w 1398195"/>
                <a:gd name="connsiteY18" fmla="*/ 1825688 h 1825687"/>
                <a:gd name="connsiteX19" fmla="*/ 111851 w 1398195"/>
                <a:gd name="connsiteY19" fmla="*/ 1782254 h 1825687"/>
                <a:gd name="connsiteX20" fmla="*/ 111851 w 1398195"/>
                <a:gd name="connsiteY20" fmla="*/ 1782102 h 1825687"/>
                <a:gd name="connsiteX21" fmla="*/ 111851 w 1398195"/>
                <a:gd name="connsiteY21" fmla="*/ 882002 h 1825687"/>
                <a:gd name="connsiteX22" fmla="*/ 194235 w 1398195"/>
                <a:gd name="connsiteY22" fmla="*/ 914006 h 1825687"/>
                <a:gd name="connsiteX23" fmla="*/ 266943 w 1398195"/>
                <a:gd name="connsiteY23" fmla="*/ 898247 h 1825687"/>
                <a:gd name="connsiteX24" fmla="*/ 699112 w 1398195"/>
                <a:gd name="connsiteY24" fmla="*/ 455474 h 1825687"/>
                <a:gd name="connsiteX25" fmla="*/ 1131330 w 1398195"/>
                <a:gd name="connsiteY25" fmla="*/ 898247 h 1825687"/>
                <a:gd name="connsiteX26" fmla="*/ 1204051 w 1398195"/>
                <a:gd name="connsiteY26" fmla="*/ 914006 h 1825687"/>
                <a:gd name="connsiteX27" fmla="*/ 1286436 w 1398195"/>
                <a:gd name="connsiteY27" fmla="*/ 882002 h 1825687"/>
                <a:gd name="connsiteX28" fmla="*/ 1286436 w 1398195"/>
                <a:gd name="connsiteY28" fmla="*/ 1782102 h 1825687"/>
                <a:gd name="connsiteX29" fmla="*/ 1329971 w 1398195"/>
                <a:gd name="connsiteY29" fmla="*/ 1825632 h 1825687"/>
                <a:gd name="connsiteX30" fmla="*/ 1354659 w 1398195"/>
                <a:gd name="connsiteY30" fmla="*/ 1825632 h 1825687"/>
                <a:gd name="connsiteX31" fmla="*/ 1398195 w 1398195"/>
                <a:gd name="connsiteY31" fmla="*/ 1782102 h 1825687"/>
                <a:gd name="connsiteX32" fmla="*/ 1398195 w 1398195"/>
                <a:gd name="connsiteY32" fmla="*/ 831482 h 1825687"/>
                <a:gd name="connsiteX33" fmla="*/ 1364592 w 1398195"/>
                <a:gd name="connsiteY33" fmla="*/ 767778 h 1825687"/>
                <a:gd name="connsiteX34" fmla="*/ 754992 w 1398195"/>
                <a:gd name="connsiteY34" fmla="*/ 111760 h 1825687"/>
                <a:gd name="connsiteX35" fmla="*/ 905308 w 1398195"/>
                <a:gd name="connsiteY35" fmla="*/ 111760 h 1825687"/>
                <a:gd name="connsiteX36" fmla="*/ 905308 w 1398195"/>
                <a:gd name="connsiteY36" fmla="*/ 187719 h 1825687"/>
                <a:gd name="connsiteX37" fmla="*/ 754992 w 1398195"/>
                <a:gd name="connsiteY37" fmla="*/ 187719 h 1825687"/>
                <a:gd name="connsiteX38" fmla="*/ 754992 w 1398195"/>
                <a:gd name="connsiteY38" fmla="*/ 111760 h 182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8195" h="1825687">
                  <a:moveTo>
                    <a:pt x="1364592" y="767778"/>
                  </a:moveTo>
                  <a:cubicBezTo>
                    <a:pt x="1343564" y="753388"/>
                    <a:pt x="1316788" y="750304"/>
                    <a:pt x="1293039" y="759537"/>
                  </a:cubicBezTo>
                  <a:lnTo>
                    <a:pt x="1190855" y="799224"/>
                  </a:lnTo>
                  <a:lnTo>
                    <a:pt x="754992" y="352730"/>
                  </a:lnTo>
                  <a:lnTo>
                    <a:pt x="754992" y="299479"/>
                  </a:lnTo>
                  <a:lnTo>
                    <a:pt x="936664" y="299479"/>
                  </a:lnTo>
                  <a:cubicBezTo>
                    <a:pt x="981051" y="299429"/>
                    <a:pt x="1017020" y="263461"/>
                    <a:pt x="1017069" y="219075"/>
                  </a:cubicBezTo>
                  <a:lnTo>
                    <a:pt x="1017069" y="80404"/>
                  </a:lnTo>
                  <a:cubicBezTo>
                    <a:pt x="1017020" y="36018"/>
                    <a:pt x="981051" y="49"/>
                    <a:pt x="936664" y="0"/>
                  </a:cubicBezTo>
                  <a:lnTo>
                    <a:pt x="723635" y="0"/>
                  </a:lnTo>
                  <a:cubicBezTo>
                    <a:pt x="679249" y="49"/>
                    <a:pt x="643281" y="36018"/>
                    <a:pt x="643231" y="80404"/>
                  </a:cubicBezTo>
                  <a:lnTo>
                    <a:pt x="643231" y="352730"/>
                  </a:lnTo>
                  <a:lnTo>
                    <a:pt x="207354" y="799224"/>
                  </a:lnTo>
                  <a:lnTo>
                    <a:pt x="105171" y="759537"/>
                  </a:lnTo>
                  <a:cubicBezTo>
                    <a:pt x="78497" y="749188"/>
                    <a:pt x="48285" y="754441"/>
                    <a:pt x="26671" y="773188"/>
                  </a:cubicBezTo>
                  <a:cubicBezTo>
                    <a:pt x="9592" y="788181"/>
                    <a:pt x="-138" y="809848"/>
                    <a:pt x="1" y="832574"/>
                  </a:cubicBezTo>
                  <a:lnTo>
                    <a:pt x="1" y="1782154"/>
                  </a:lnTo>
                  <a:cubicBezTo>
                    <a:pt x="1" y="1806197"/>
                    <a:pt x="19494" y="1825688"/>
                    <a:pt x="43537" y="1825688"/>
                  </a:cubicBezTo>
                  <a:lnTo>
                    <a:pt x="68239" y="1825688"/>
                  </a:lnTo>
                  <a:cubicBezTo>
                    <a:pt x="92277" y="1825743"/>
                    <a:pt x="111801" y="1806292"/>
                    <a:pt x="111851" y="1782254"/>
                  </a:cubicBezTo>
                  <a:cubicBezTo>
                    <a:pt x="111851" y="1782204"/>
                    <a:pt x="111851" y="1782154"/>
                    <a:pt x="111851" y="1782102"/>
                  </a:cubicBezTo>
                  <a:lnTo>
                    <a:pt x="111851" y="882002"/>
                  </a:lnTo>
                  <a:lnTo>
                    <a:pt x="194235" y="914006"/>
                  </a:lnTo>
                  <a:cubicBezTo>
                    <a:pt x="219437" y="923819"/>
                    <a:pt x="248066" y="917615"/>
                    <a:pt x="266943" y="898247"/>
                  </a:cubicBezTo>
                  <a:lnTo>
                    <a:pt x="699112" y="455474"/>
                  </a:lnTo>
                  <a:lnTo>
                    <a:pt x="1131330" y="898247"/>
                  </a:lnTo>
                  <a:cubicBezTo>
                    <a:pt x="1150210" y="917618"/>
                    <a:pt x="1178845" y="923825"/>
                    <a:pt x="1204051" y="914006"/>
                  </a:cubicBezTo>
                  <a:lnTo>
                    <a:pt x="1286436" y="882002"/>
                  </a:lnTo>
                  <a:lnTo>
                    <a:pt x="1286436" y="1782102"/>
                  </a:lnTo>
                  <a:cubicBezTo>
                    <a:pt x="1286436" y="1806147"/>
                    <a:pt x="1305927" y="1825632"/>
                    <a:pt x="1329971" y="1825632"/>
                  </a:cubicBezTo>
                  <a:lnTo>
                    <a:pt x="1354659" y="1825632"/>
                  </a:lnTo>
                  <a:cubicBezTo>
                    <a:pt x="1378704" y="1825632"/>
                    <a:pt x="1398195" y="1806147"/>
                    <a:pt x="1398195" y="1782102"/>
                  </a:cubicBezTo>
                  <a:lnTo>
                    <a:pt x="1398195" y="831482"/>
                  </a:lnTo>
                  <a:cubicBezTo>
                    <a:pt x="1398197" y="806003"/>
                    <a:pt x="1385621" y="782164"/>
                    <a:pt x="1364592" y="767778"/>
                  </a:cubicBezTo>
                  <a:close/>
                  <a:moveTo>
                    <a:pt x="754992" y="111760"/>
                  </a:moveTo>
                  <a:lnTo>
                    <a:pt x="905308" y="111760"/>
                  </a:lnTo>
                  <a:lnTo>
                    <a:pt x="905308" y="187719"/>
                  </a:lnTo>
                  <a:lnTo>
                    <a:pt x="754992" y="187719"/>
                  </a:lnTo>
                  <a:lnTo>
                    <a:pt x="754992" y="111760"/>
                  </a:ln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40" name="任意多边形: 形状 39">
              <a:extLst>
                <a:ext uri="{FF2B5EF4-FFF2-40B4-BE49-F238E27FC236}">
                  <a16:creationId xmlns="" xmlns:a16="http://schemas.microsoft.com/office/drawing/2014/main" id="{DB5BC039-D926-4191-A0BB-7C8720F0E25C}"/>
                </a:ext>
              </a:extLst>
            </p:cNvPr>
            <p:cNvSpPr/>
            <p:nvPr/>
          </p:nvSpPr>
          <p:spPr>
            <a:xfrm>
              <a:off x="9971591" y="3342485"/>
              <a:ext cx="909587" cy="1194824"/>
            </a:xfrm>
            <a:custGeom>
              <a:avLst/>
              <a:gdLst>
                <a:gd name="connsiteX0" fmla="*/ 518326 w 909587"/>
                <a:gd name="connsiteY0" fmla="*/ 27765 h 1194824"/>
                <a:gd name="connsiteX1" fmla="*/ 396089 w 909587"/>
                <a:gd name="connsiteY1" fmla="*/ 23000 h 1194824"/>
                <a:gd name="connsiteX2" fmla="*/ 391325 w 909587"/>
                <a:gd name="connsiteY2" fmla="*/ 27765 h 1194824"/>
                <a:gd name="connsiteX3" fmla="*/ 42558 w 909587"/>
                <a:gd name="connsiteY3" fmla="*/ 404776 h 1194824"/>
                <a:gd name="connsiteX4" fmla="*/ 0 w 909587"/>
                <a:gd name="connsiteY4" fmla="*/ 513450 h 1194824"/>
                <a:gd name="connsiteX5" fmla="*/ 0 w 909587"/>
                <a:gd name="connsiteY5" fmla="*/ 1151294 h 1194824"/>
                <a:gd name="connsiteX6" fmla="*/ 43536 w 909587"/>
                <a:gd name="connsiteY6" fmla="*/ 1194825 h 1194824"/>
                <a:gd name="connsiteX7" fmla="*/ 68225 w 909587"/>
                <a:gd name="connsiteY7" fmla="*/ 1194825 h 1194824"/>
                <a:gd name="connsiteX8" fmla="*/ 111748 w 909587"/>
                <a:gd name="connsiteY8" fmla="*/ 1151307 h 1194824"/>
                <a:gd name="connsiteX9" fmla="*/ 111748 w 909587"/>
                <a:gd name="connsiteY9" fmla="*/ 1151294 h 1194824"/>
                <a:gd name="connsiteX10" fmla="*/ 111748 w 909587"/>
                <a:gd name="connsiteY10" fmla="*/ 513450 h 1194824"/>
                <a:gd name="connsiteX11" fmla="*/ 124588 w 909587"/>
                <a:gd name="connsiteY11" fmla="*/ 480658 h 1194824"/>
                <a:gd name="connsiteX12" fmla="*/ 454787 w 909587"/>
                <a:gd name="connsiteY12" fmla="*/ 123699 h 1194824"/>
                <a:gd name="connsiteX13" fmla="*/ 784987 w 909587"/>
                <a:gd name="connsiteY13" fmla="*/ 480658 h 1194824"/>
                <a:gd name="connsiteX14" fmla="*/ 797827 w 909587"/>
                <a:gd name="connsiteY14" fmla="*/ 513450 h 1194824"/>
                <a:gd name="connsiteX15" fmla="*/ 797827 w 909587"/>
                <a:gd name="connsiteY15" fmla="*/ 1151294 h 1194824"/>
                <a:gd name="connsiteX16" fmla="*/ 841363 w 909587"/>
                <a:gd name="connsiteY16" fmla="*/ 1194825 h 1194824"/>
                <a:gd name="connsiteX17" fmla="*/ 866051 w 909587"/>
                <a:gd name="connsiteY17" fmla="*/ 1194825 h 1194824"/>
                <a:gd name="connsiteX18" fmla="*/ 909587 w 909587"/>
                <a:gd name="connsiteY18" fmla="*/ 1151294 h 1194824"/>
                <a:gd name="connsiteX19" fmla="*/ 909587 w 909587"/>
                <a:gd name="connsiteY19" fmla="*/ 513450 h 1194824"/>
                <a:gd name="connsiteX20" fmla="*/ 867054 w 909587"/>
                <a:gd name="connsiteY20" fmla="*/ 404763 h 119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9587" h="1194824">
                  <a:moveTo>
                    <a:pt x="518326" y="27765"/>
                  </a:moveTo>
                  <a:cubicBezTo>
                    <a:pt x="485887" y="-7307"/>
                    <a:pt x="431159" y="-9439"/>
                    <a:pt x="396089" y="23000"/>
                  </a:cubicBezTo>
                  <a:cubicBezTo>
                    <a:pt x="394439" y="24526"/>
                    <a:pt x="392851" y="26114"/>
                    <a:pt x="391325" y="27765"/>
                  </a:cubicBezTo>
                  <a:lnTo>
                    <a:pt x="42558" y="404776"/>
                  </a:lnTo>
                  <a:cubicBezTo>
                    <a:pt x="15158" y="434328"/>
                    <a:pt x="-45" y="473151"/>
                    <a:pt x="0" y="513450"/>
                  </a:cubicBezTo>
                  <a:lnTo>
                    <a:pt x="0" y="1151294"/>
                  </a:lnTo>
                  <a:cubicBezTo>
                    <a:pt x="0" y="1175339"/>
                    <a:pt x="19493" y="1194825"/>
                    <a:pt x="43536" y="1194825"/>
                  </a:cubicBezTo>
                  <a:lnTo>
                    <a:pt x="68225" y="1194825"/>
                  </a:lnTo>
                  <a:cubicBezTo>
                    <a:pt x="92262" y="1194825"/>
                    <a:pt x="111748" y="1175345"/>
                    <a:pt x="111748" y="1151307"/>
                  </a:cubicBezTo>
                  <a:cubicBezTo>
                    <a:pt x="111748" y="1151304"/>
                    <a:pt x="111748" y="1151300"/>
                    <a:pt x="111748" y="1151294"/>
                  </a:cubicBezTo>
                  <a:lnTo>
                    <a:pt x="111748" y="513450"/>
                  </a:lnTo>
                  <a:cubicBezTo>
                    <a:pt x="111735" y="501291"/>
                    <a:pt x="116320" y="489576"/>
                    <a:pt x="124588" y="480658"/>
                  </a:cubicBezTo>
                  <a:lnTo>
                    <a:pt x="454787" y="123699"/>
                  </a:lnTo>
                  <a:lnTo>
                    <a:pt x="784987" y="480658"/>
                  </a:lnTo>
                  <a:cubicBezTo>
                    <a:pt x="793254" y="489576"/>
                    <a:pt x="797840" y="501291"/>
                    <a:pt x="797827" y="513450"/>
                  </a:cubicBezTo>
                  <a:lnTo>
                    <a:pt x="797827" y="1151294"/>
                  </a:lnTo>
                  <a:cubicBezTo>
                    <a:pt x="797827" y="1175339"/>
                    <a:pt x="817320" y="1194825"/>
                    <a:pt x="841363" y="1194825"/>
                  </a:cubicBezTo>
                  <a:lnTo>
                    <a:pt x="866051" y="1194825"/>
                  </a:lnTo>
                  <a:cubicBezTo>
                    <a:pt x="890095" y="1194825"/>
                    <a:pt x="909587" y="1175339"/>
                    <a:pt x="909587" y="1151294"/>
                  </a:cubicBezTo>
                  <a:lnTo>
                    <a:pt x="909587" y="513450"/>
                  </a:lnTo>
                  <a:cubicBezTo>
                    <a:pt x="909636" y="473151"/>
                    <a:pt x="894442" y="434326"/>
                    <a:pt x="867054" y="404763"/>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41" name="任意多边形: 形状 40">
              <a:extLst>
                <a:ext uri="{FF2B5EF4-FFF2-40B4-BE49-F238E27FC236}">
                  <a16:creationId xmlns="" xmlns:a16="http://schemas.microsoft.com/office/drawing/2014/main" id="{2DF0DE5D-726D-48D7-9385-1CB5AF43F00B}"/>
                </a:ext>
              </a:extLst>
            </p:cNvPr>
            <p:cNvSpPr/>
            <p:nvPr/>
          </p:nvSpPr>
          <p:spPr>
            <a:xfrm>
              <a:off x="10202922" y="4052468"/>
              <a:ext cx="449922" cy="483966"/>
            </a:xfrm>
            <a:custGeom>
              <a:avLst/>
              <a:gdLst>
                <a:gd name="connsiteX0" fmla="*/ 342760 w 449922"/>
                <a:gd name="connsiteY0" fmla="*/ 0 h 483966"/>
                <a:gd name="connsiteX1" fmla="*/ 107175 w 449922"/>
                <a:gd name="connsiteY1" fmla="*/ 0 h 483966"/>
                <a:gd name="connsiteX2" fmla="*/ 0 w 449922"/>
                <a:gd name="connsiteY2" fmla="*/ 107175 h 483966"/>
                <a:gd name="connsiteX3" fmla="*/ 0 w 449922"/>
                <a:gd name="connsiteY3" fmla="*/ 376796 h 483966"/>
                <a:gd name="connsiteX4" fmla="*/ 107175 w 449922"/>
                <a:gd name="connsiteY4" fmla="*/ 483967 h 483966"/>
                <a:gd name="connsiteX5" fmla="*/ 342760 w 449922"/>
                <a:gd name="connsiteY5" fmla="*/ 483967 h 483966"/>
                <a:gd name="connsiteX6" fmla="*/ 449922 w 449922"/>
                <a:gd name="connsiteY6" fmla="*/ 376796 h 483966"/>
                <a:gd name="connsiteX7" fmla="*/ 449922 w 449922"/>
                <a:gd name="connsiteY7" fmla="*/ 107175 h 483966"/>
                <a:gd name="connsiteX8" fmla="*/ 342760 w 449922"/>
                <a:gd name="connsiteY8" fmla="*/ 0 h 483966"/>
                <a:gd name="connsiteX9" fmla="*/ 338164 w 449922"/>
                <a:gd name="connsiteY9" fmla="*/ 372199 h 483966"/>
                <a:gd name="connsiteX10" fmla="*/ 111761 w 449922"/>
                <a:gd name="connsiteY10" fmla="*/ 372199 h 483966"/>
                <a:gd name="connsiteX11" fmla="*/ 111761 w 449922"/>
                <a:gd name="connsiteY11" fmla="*/ 111759 h 483966"/>
                <a:gd name="connsiteX12" fmla="*/ 338164 w 449922"/>
                <a:gd name="connsiteY12" fmla="*/ 111759 h 48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922" h="483966">
                  <a:moveTo>
                    <a:pt x="342760" y="0"/>
                  </a:moveTo>
                  <a:lnTo>
                    <a:pt x="107175" y="0"/>
                  </a:lnTo>
                  <a:cubicBezTo>
                    <a:pt x="48012" y="69"/>
                    <a:pt x="69" y="48012"/>
                    <a:pt x="0" y="107175"/>
                  </a:cubicBezTo>
                  <a:lnTo>
                    <a:pt x="0" y="376796"/>
                  </a:lnTo>
                  <a:cubicBezTo>
                    <a:pt x="71" y="435955"/>
                    <a:pt x="48016" y="483892"/>
                    <a:pt x="107175" y="483967"/>
                  </a:cubicBezTo>
                  <a:lnTo>
                    <a:pt x="342760" y="483967"/>
                  </a:lnTo>
                  <a:cubicBezTo>
                    <a:pt x="401916" y="483892"/>
                    <a:pt x="449853" y="435951"/>
                    <a:pt x="449922" y="376796"/>
                  </a:cubicBezTo>
                  <a:lnTo>
                    <a:pt x="449922" y="107175"/>
                  </a:lnTo>
                  <a:cubicBezTo>
                    <a:pt x="449853" y="48017"/>
                    <a:pt x="401918" y="76"/>
                    <a:pt x="342760" y="0"/>
                  </a:cubicBezTo>
                  <a:close/>
                  <a:moveTo>
                    <a:pt x="338164" y="372199"/>
                  </a:moveTo>
                  <a:lnTo>
                    <a:pt x="111761" y="372199"/>
                  </a:lnTo>
                  <a:lnTo>
                    <a:pt x="111761" y="111759"/>
                  </a:lnTo>
                  <a:lnTo>
                    <a:pt x="338164" y="111759"/>
                  </a:ln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grpSp>
        <p:nvGrpSpPr>
          <p:cNvPr id="42" name="图形 28">
            <a:extLst>
              <a:ext uri="{FF2B5EF4-FFF2-40B4-BE49-F238E27FC236}">
                <a16:creationId xmlns="" xmlns:a16="http://schemas.microsoft.com/office/drawing/2014/main" id="{37857E47-66A2-4A2C-B5D6-B5FB3C3C62A1}"/>
              </a:ext>
            </a:extLst>
          </p:cNvPr>
          <p:cNvGrpSpPr>
            <a:grpSpLocks/>
          </p:cNvGrpSpPr>
          <p:nvPr/>
        </p:nvGrpSpPr>
        <p:grpSpPr>
          <a:xfrm>
            <a:off x="9904238" y="4706283"/>
            <a:ext cx="503523" cy="497840"/>
            <a:chOff x="8911771" y="4680838"/>
            <a:chExt cx="1905000" cy="1905000"/>
          </a:xfrm>
        </p:grpSpPr>
        <p:sp>
          <p:nvSpPr>
            <p:cNvPr id="43" name="任意多边形: 形状 42">
              <a:extLst>
                <a:ext uri="{FF2B5EF4-FFF2-40B4-BE49-F238E27FC236}">
                  <a16:creationId xmlns="" xmlns:a16="http://schemas.microsoft.com/office/drawing/2014/main" id="{D308A7DB-1CA6-4080-BAB4-324635F064FE}"/>
                </a:ext>
              </a:extLst>
            </p:cNvPr>
            <p:cNvSpPr/>
            <p:nvPr/>
          </p:nvSpPr>
          <p:spPr>
            <a:xfrm>
              <a:off x="9131384" y="5262968"/>
              <a:ext cx="434435" cy="1118056"/>
            </a:xfrm>
            <a:custGeom>
              <a:avLst/>
              <a:gdLst>
                <a:gd name="connsiteX0" fmla="*/ 240341 w 434435"/>
                <a:gd name="connsiteY0" fmla="*/ 839521 h 1118056"/>
                <a:gd name="connsiteX1" fmla="*/ 122676 w 434435"/>
                <a:gd name="connsiteY1" fmla="*/ 586398 h 1118056"/>
                <a:gd name="connsiteX2" fmla="*/ 170440 w 434435"/>
                <a:gd name="connsiteY2" fmla="*/ 196036 h 1118056"/>
                <a:gd name="connsiteX3" fmla="*/ 224683 w 434435"/>
                <a:gd name="connsiteY3" fmla="*/ 88785 h 1118056"/>
                <a:gd name="connsiteX4" fmla="*/ 148483 w 434435"/>
                <a:gd name="connsiteY4" fmla="*/ 0 h 1118056"/>
                <a:gd name="connsiteX5" fmla="*/ 67407 w 434435"/>
                <a:gd name="connsiteY5" fmla="*/ 152742 h 1118056"/>
                <a:gd name="connsiteX6" fmla="*/ 13038 w 434435"/>
                <a:gd name="connsiteY6" fmla="*/ 608063 h 1118056"/>
                <a:gd name="connsiteX7" fmla="*/ 152064 w 434435"/>
                <a:gd name="connsiteY7" fmla="*/ 908062 h 1118056"/>
                <a:gd name="connsiteX8" fmla="*/ 382264 w 434435"/>
                <a:gd name="connsiteY8" fmla="*/ 1118056 h 1118056"/>
                <a:gd name="connsiteX9" fmla="*/ 434435 w 434435"/>
                <a:gd name="connsiteY9" fmla="*/ 1018388 h 1118056"/>
                <a:gd name="connsiteX10" fmla="*/ 240341 w 434435"/>
                <a:gd name="connsiteY10" fmla="*/ 839521 h 111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4435" h="1118056">
                  <a:moveTo>
                    <a:pt x="240341" y="839521"/>
                  </a:moveTo>
                  <a:cubicBezTo>
                    <a:pt x="180131" y="761974"/>
                    <a:pt x="140545" y="676809"/>
                    <a:pt x="122676" y="586398"/>
                  </a:cubicBezTo>
                  <a:cubicBezTo>
                    <a:pt x="98343" y="463309"/>
                    <a:pt x="114866" y="328320"/>
                    <a:pt x="170440" y="196036"/>
                  </a:cubicBezTo>
                  <a:cubicBezTo>
                    <a:pt x="186000" y="159066"/>
                    <a:pt x="204126" y="123228"/>
                    <a:pt x="224683" y="88785"/>
                  </a:cubicBezTo>
                  <a:lnTo>
                    <a:pt x="148483" y="0"/>
                  </a:lnTo>
                  <a:cubicBezTo>
                    <a:pt x="116931" y="48378"/>
                    <a:pt x="89796" y="99499"/>
                    <a:pt x="67407" y="152742"/>
                  </a:cubicBezTo>
                  <a:cubicBezTo>
                    <a:pt x="3182" y="305600"/>
                    <a:pt x="-15626" y="463081"/>
                    <a:pt x="13038" y="608063"/>
                  </a:cubicBezTo>
                  <a:cubicBezTo>
                    <a:pt x="34309" y="715709"/>
                    <a:pt x="81084" y="816648"/>
                    <a:pt x="152064" y="908062"/>
                  </a:cubicBezTo>
                  <a:cubicBezTo>
                    <a:pt x="211627" y="984783"/>
                    <a:pt x="288831" y="1055167"/>
                    <a:pt x="382264" y="1118056"/>
                  </a:cubicBezTo>
                  <a:lnTo>
                    <a:pt x="434435" y="1018388"/>
                  </a:lnTo>
                  <a:cubicBezTo>
                    <a:pt x="355544" y="964006"/>
                    <a:pt x="290468" y="904088"/>
                    <a:pt x="240341" y="839521"/>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44" name="任意多边形: 形状 43">
              <a:extLst>
                <a:ext uri="{FF2B5EF4-FFF2-40B4-BE49-F238E27FC236}">
                  <a16:creationId xmlns="" xmlns:a16="http://schemas.microsoft.com/office/drawing/2014/main" id="{B655ECE2-7844-4D09-9685-75A647E6F813}"/>
                </a:ext>
              </a:extLst>
            </p:cNvPr>
            <p:cNvSpPr/>
            <p:nvPr/>
          </p:nvSpPr>
          <p:spPr>
            <a:xfrm>
              <a:off x="9104535" y="4818224"/>
              <a:ext cx="176634" cy="211147"/>
            </a:xfrm>
            <a:custGeom>
              <a:avLst/>
              <a:gdLst>
                <a:gd name="connsiteX0" fmla="*/ 0 w 176634"/>
                <a:gd name="connsiteY0" fmla="*/ 164960 h 211147"/>
                <a:gd name="connsiteX1" fmla="*/ 74864 w 176634"/>
                <a:gd name="connsiteY1" fmla="*/ 0 h 211147"/>
                <a:gd name="connsiteX2" fmla="*/ 176635 w 176634"/>
                <a:gd name="connsiteY2" fmla="*/ 46186 h 211147"/>
                <a:gd name="connsiteX3" fmla="*/ 101771 w 176634"/>
                <a:gd name="connsiteY3" fmla="*/ 211147 h 211147"/>
              </a:gdLst>
              <a:ahLst/>
              <a:cxnLst>
                <a:cxn ang="0">
                  <a:pos x="connsiteX0" y="connsiteY0"/>
                </a:cxn>
                <a:cxn ang="0">
                  <a:pos x="connsiteX1" y="connsiteY1"/>
                </a:cxn>
                <a:cxn ang="0">
                  <a:pos x="connsiteX2" y="connsiteY2"/>
                </a:cxn>
                <a:cxn ang="0">
                  <a:pos x="connsiteX3" y="connsiteY3"/>
                </a:cxn>
              </a:cxnLst>
              <a:rect l="l" t="t" r="r" b="b"/>
              <a:pathLst>
                <a:path w="176634" h="211147">
                  <a:moveTo>
                    <a:pt x="0" y="164960"/>
                  </a:moveTo>
                  <a:lnTo>
                    <a:pt x="74864" y="0"/>
                  </a:lnTo>
                  <a:lnTo>
                    <a:pt x="176635" y="46186"/>
                  </a:lnTo>
                  <a:lnTo>
                    <a:pt x="101771" y="211147"/>
                  </a:ln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45" name="任意多边形: 形状 44">
              <a:extLst>
                <a:ext uri="{FF2B5EF4-FFF2-40B4-BE49-F238E27FC236}">
                  <a16:creationId xmlns="" xmlns:a16="http://schemas.microsoft.com/office/drawing/2014/main" id="{7E52A1B5-1FC3-44E4-A143-5E2CE85C5E04}"/>
                </a:ext>
              </a:extLst>
            </p:cNvPr>
            <p:cNvSpPr/>
            <p:nvPr/>
          </p:nvSpPr>
          <p:spPr>
            <a:xfrm>
              <a:off x="9435887" y="5117222"/>
              <a:ext cx="154686" cy="154686"/>
            </a:xfrm>
            <a:custGeom>
              <a:avLst/>
              <a:gdLst>
                <a:gd name="connsiteX0" fmla="*/ 0 w 154686"/>
                <a:gd name="connsiteY0" fmla="*/ 77344 h 154686"/>
                <a:gd name="connsiteX1" fmla="*/ 77342 w 154686"/>
                <a:gd name="connsiteY1" fmla="*/ 154686 h 154686"/>
                <a:gd name="connsiteX2" fmla="*/ 154686 w 154686"/>
                <a:gd name="connsiteY2" fmla="*/ 77344 h 154686"/>
                <a:gd name="connsiteX3" fmla="*/ 77342 w 154686"/>
                <a:gd name="connsiteY3" fmla="*/ 0 h 154686"/>
                <a:gd name="connsiteX4" fmla="*/ 0 w 154686"/>
                <a:gd name="connsiteY4" fmla="*/ 77344 h 15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686" h="154686">
                  <a:moveTo>
                    <a:pt x="0" y="77344"/>
                  </a:moveTo>
                  <a:cubicBezTo>
                    <a:pt x="0" y="120058"/>
                    <a:pt x="34627" y="154686"/>
                    <a:pt x="77342" y="154686"/>
                  </a:cubicBezTo>
                  <a:cubicBezTo>
                    <a:pt x="120058" y="154686"/>
                    <a:pt x="154686" y="120058"/>
                    <a:pt x="154686" y="77344"/>
                  </a:cubicBezTo>
                  <a:cubicBezTo>
                    <a:pt x="154686" y="34629"/>
                    <a:pt x="120058" y="0"/>
                    <a:pt x="77342" y="0"/>
                  </a:cubicBezTo>
                  <a:cubicBezTo>
                    <a:pt x="34627" y="0"/>
                    <a:pt x="0" y="34629"/>
                    <a:pt x="0" y="77344"/>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46" name="任意多边形: 形状 45">
              <a:extLst>
                <a:ext uri="{FF2B5EF4-FFF2-40B4-BE49-F238E27FC236}">
                  <a16:creationId xmlns="" xmlns:a16="http://schemas.microsoft.com/office/drawing/2014/main" id="{C57CE021-0086-41A1-B2BF-015BC564E900}"/>
                </a:ext>
              </a:extLst>
            </p:cNvPr>
            <p:cNvSpPr/>
            <p:nvPr/>
          </p:nvSpPr>
          <p:spPr>
            <a:xfrm>
              <a:off x="9157038" y="4708932"/>
              <a:ext cx="1597578" cy="1860999"/>
            </a:xfrm>
            <a:custGeom>
              <a:avLst/>
              <a:gdLst>
                <a:gd name="connsiteX0" fmla="*/ 1553574 w 1597578"/>
                <a:gd name="connsiteY0" fmla="*/ 1042694 h 1860999"/>
                <a:gd name="connsiteX1" fmla="*/ 680563 w 1597578"/>
                <a:gd name="connsiteY1" fmla="*/ 1040216 h 1860999"/>
                <a:gd name="connsiteX2" fmla="*/ 636290 w 1597578"/>
                <a:gd name="connsiteY2" fmla="*/ 1084234 h 1860999"/>
                <a:gd name="connsiteX3" fmla="*/ 636214 w 1597578"/>
                <a:gd name="connsiteY3" fmla="*/ 1109432 h 1860999"/>
                <a:gd name="connsiteX4" fmla="*/ 680245 w 1597578"/>
                <a:gd name="connsiteY4" fmla="*/ 1153703 h 1860999"/>
                <a:gd name="connsiteX5" fmla="*/ 1374388 w 1597578"/>
                <a:gd name="connsiteY5" fmla="*/ 1155673 h 1860999"/>
                <a:gd name="connsiteX6" fmla="*/ 1354754 w 1597578"/>
                <a:gd name="connsiteY6" fmla="*/ 1273033 h 1860999"/>
                <a:gd name="connsiteX7" fmla="*/ 1133558 w 1597578"/>
                <a:gd name="connsiteY7" fmla="*/ 1470938 h 1860999"/>
                <a:gd name="connsiteX8" fmla="*/ 783890 w 1597578"/>
                <a:gd name="connsiteY8" fmla="*/ 1316378 h 1860999"/>
                <a:gd name="connsiteX9" fmla="*/ 778391 w 1597578"/>
                <a:gd name="connsiteY9" fmla="*/ 1316378 h 1860999"/>
                <a:gd name="connsiteX10" fmla="*/ 574772 w 1597578"/>
                <a:gd name="connsiteY10" fmla="*/ 1358479 h 1860999"/>
                <a:gd name="connsiteX11" fmla="*/ 360357 w 1597578"/>
                <a:gd name="connsiteY11" fmla="*/ 1087448 h 1860999"/>
                <a:gd name="connsiteX12" fmla="*/ 449994 w 1597578"/>
                <a:gd name="connsiteY12" fmla="*/ 745920 h 1860999"/>
                <a:gd name="connsiteX13" fmla="*/ 451113 w 1597578"/>
                <a:gd name="connsiteY13" fmla="*/ 744446 h 1860999"/>
                <a:gd name="connsiteX14" fmla="*/ 453029 w 1597578"/>
                <a:gd name="connsiteY14" fmla="*/ 741475 h 1860999"/>
                <a:gd name="connsiteX15" fmla="*/ 876383 w 1597578"/>
                <a:gd name="connsiteY15" fmla="*/ 934070 h 1860999"/>
                <a:gd name="connsiteX16" fmla="*/ 1028060 w 1597578"/>
                <a:gd name="connsiteY16" fmla="*/ 896225 h 1860999"/>
                <a:gd name="connsiteX17" fmla="*/ 1126359 w 1597578"/>
                <a:gd name="connsiteY17" fmla="*/ 917306 h 1860999"/>
                <a:gd name="connsiteX18" fmla="*/ 1247618 w 1597578"/>
                <a:gd name="connsiteY18" fmla="*/ 855825 h 1860999"/>
                <a:gd name="connsiteX19" fmla="*/ 1279051 w 1597578"/>
                <a:gd name="connsiteY19" fmla="*/ 785595 h 1860999"/>
                <a:gd name="connsiteX20" fmla="*/ 1310139 w 1597578"/>
                <a:gd name="connsiteY20" fmla="*/ 714474 h 1860999"/>
                <a:gd name="connsiteX21" fmla="*/ 1274097 w 1597578"/>
                <a:gd name="connsiteY21" fmla="*/ 583384 h 1860999"/>
                <a:gd name="connsiteX22" fmla="*/ 1197757 w 1597578"/>
                <a:gd name="connsiteY22" fmla="*/ 528673 h 1860999"/>
                <a:gd name="connsiteX23" fmla="*/ 1129990 w 1597578"/>
                <a:gd name="connsiteY23" fmla="*/ 376463 h 1860999"/>
                <a:gd name="connsiteX24" fmla="*/ 327222 w 1597578"/>
                <a:gd name="connsiteY24" fmla="*/ 11275 h 1860999"/>
                <a:gd name="connsiteX25" fmla="*/ 160853 w 1597578"/>
                <a:gd name="connsiteY25" fmla="*/ 73594 h 1860999"/>
                <a:gd name="connsiteX26" fmla="*/ 11273 w 1597578"/>
                <a:gd name="connsiteY26" fmla="*/ 402435 h 1860999"/>
                <a:gd name="connsiteX27" fmla="*/ 73604 w 1597578"/>
                <a:gd name="connsiteY27" fmla="*/ 568805 h 1860999"/>
                <a:gd name="connsiteX28" fmla="*/ 136101 w 1597578"/>
                <a:gd name="connsiteY28" fmla="*/ 597240 h 1860999"/>
                <a:gd name="connsiteX29" fmla="*/ 205302 w 1597578"/>
                <a:gd name="connsiteY29" fmla="*/ 628712 h 1860999"/>
                <a:gd name="connsiteX30" fmla="*/ 199068 w 1597578"/>
                <a:gd name="connsiteY30" fmla="*/ 638974 h 1860999"/>
                <a:gd name="connsiteX31" fmla="*/ 225178 w 1597578"/>
                <a:gd name="connsiteY31" fmla="*/ 669377 h 1860999"/>
                <a:gd name="connsiteX32" fmla="*/ 278810 w 1597578"/>
                <a:gd name="connsiteY32" fmla="*/ 723986 h 1860999"/>
                <a:gd name="connsiteX33" fmla="*/ 324925 w 1597578"/>
                <a:gd name="connsiteY33" fmla="*/ 697723 h 1860999"/>
                <a:gd name="connsiteX34" fmla="*/ 246083 w 1597578"/>
                <a:gd name="connsiteY34" fmla="*/ 647241 h 1860999"/>
                <a:gd name="connsiteX35" fmla="*/ 340431 w 1597578"/>
                <a:gd name="connsiteY35" fmla="*/ 690154 h 1860999"/>
                <a:gd name="connsiteX36" fmla="*/ 324925 w 1597578"/>
                <a:gd name="connsiteY36" fmla="*/ 699044 h 1860999"/>
                <a:gd name="connsiteX37" fmla="*/ 340368 w 1597578"/>
                <a:gd name="connsiteY37" fmla="*/ 708938 h 1860999"/>
                <a:gd name="connsiteX38" fmla="*/ 288298 w 1597578"/>
                <a:gd name="connsiteY38" fmla="*/ 809979 h 1860999"/>
                <a:gd name="connsiteX39" fmla="*/ 248838 w 1597578"/>
                <a:gd name="connsiteY39" fmla="*/ 945589 h 1860999"/>
                <a:gd name="connsiteX40" fmla="*/ 250883 w 1597578"/>
                <a:gd name="connsiteY40" fmla="*/ 1109661 h 1860999"/>
                <a:gd name="connsiteX41" fmla="*/ 474125 w 1597578"/>
                <a:gd name="connsiteY41" fmla="*/ 1424468 h 1860999"/>
                <a:gd name="connsiteX42" fmla="*/ 374847 w 1597578"/>
                <a:gd name="connsiteY42" fmla="*/ 1548927 h 1860999"/>
                <a:gd name="connsiteX43" fmla="*/ 304796 w 1597578"/>
                <a:gd name="connsiteY43" fmla="*/ 1747479 h 1860999"/>
                <a:gd name="connsiteX44" fmla="*/ 162021 w 1597578"/>
                <a:gd name="connsiteY44" fmla="*/ 1747479 h 1860999"/>
                <a:gd name="connsiteX45" fmla="*/ 118258 w 1597578"/>
                <a:gd name="connsiteY45" fmla="*/ 1791244 h 1860999"/>
                <a:gd name="connsiteX46" fmla="*/ 118258 w 1597578"/>
                <a:gd name="connsiteY46" fmla="*/ 1817216 h 1860999"/>
                <a:gd name="connsiteX47" fmla="*/ 162021 w 1597578"/>
                <a:gd name="connsiteY47" fmla="*/ 1860999 h 1860999"/>
                <a:gd name="connsiteX48" fmla="*/ 1418547 w 1597578"/>
                <a:gd name="connsiteY48" fmla="*/ 1860999 h 1860999"/>
                <a:gd name="connsiteX49" fmla="*/ 1462323 w 1597578"/>
                <a:gd name="connsiteY49" fmla="*/ 1817216 h 1860999"/>
                <a:gd name="connsiteX50" fmla="*/ 1462323 w 1597578"/>
                <a:gd name="connsiteY50" fmla="*/ 1791270 h 1860999"/>
                <a:gd name="connsiteX51" fmla="*/ 1418560 w 1597578"/>
                <a:gd name="connsiteY51" fmla="*/ 1747505 h 1860999"/>
                <a:gd name="connsiteX52" fmla="*/ 1418547 w 1597578"/>
                <a:gd name="connsiteY52" fmla="*/ 1747505 h 1860999"/>
                <a:gd name="connsiteX53" fmla="*/ 1257562 w 1597578"/>
                <a:gd name="connsiteY53" fmla="*/ 1747505 h 1860999"/>
                <a:gd name="connsiteX54" fmla="*/ 1197999 w 1597578"/>
                <a:gd name="connsiteY54" fmla="*/ 1568435 h 1860999"/>
                <a:gd name="connsiteX55" fmla="*/ 1462336 w 1597578"/>
                <a:gd name="connsiteY55" fmla="*/ 1303679 h 1860999"/>
                <a:gd name="connsiteX56" fmla="*/ 1486188 w 1597578"/>
                <a:gd name="connsiteY56" fmla="*/ 1155989 h 1860999"/>
                <a:gd name="connsiteX57" fmla="*/ 1553242 w 1597578"/>
                <a:gd name="connsiteY57" fmla="*/ 1156181 h 1860999"/>
                <a:gd name="connsiteX58" fmla="*/ 1597502 w 1597578"/>
                <a:gd name="connsiteY58" fmla="*/ 1112161 h 1860999"/>
                <a:gd name="connsiteX59" fmla="*/ 1597578 w 1597578"/>
                <a:gd name="connsiteY59" fmla="*/ 1086965 h 1860999"/>
                <a:gd name="connsiteX60" fmla="*/ 1553574 w 1597578"/>
                <a:gd name="connsiteY60" fmla="*/ 1042694 h 1860999"/>
                <a:gd name="connsiteX61" fmla="*/ 1151390 w 1597578"/>
                <a:gd name="connsiteY61" fmla="*/ 632940 h 1860999"/>
                <a:gd name="connsiteX62" fmla="*/ 1206572 w 1597578"/>
                <a:gd name="connsiteY62" fmla="*/ 672501 h 1860999"/>
                <a:gd name="connsiteX63" fmla="*/ 1177362 w 1597578"/>
                <a:gd name="connsiteY63" fmla="*/ 739366 h 1860999"/>
                <a:gd name="connsiteX64" fmla="*/ 1146882 w 1597578"/>
                <a:gd name="connsiteY64" fmla="*/ 807413 h 1860999"/>
                <a:gd name="connsiteX65" fmla="*/ 1078708 w 1597578"/>
                <a:gd name="connsiteY65" fmla="*/ 792795 h 1860999"/>
                <a:gd name="connsiteX66" fmla="*/ 222155 w 1597578"/>
                <a:gd name="connsiteY66" fmla="*/ 511770 h 1860999"/>
                <a:gd name="connsiteX67" fmla="*/ 120493 w 1597578"/>
                <a:gd name="connsiteY67" fmla="*/ 465555 h 1860999"/>
                <a:gd name="connsiteX68" fmla="*/ 114523 w 1597578"/>
                <a:gd name="connsiteY68" fmla="*/ 449456 h 1860999"/>
                <a:gd name="connsiteX69" fmla="*/ 114536 w 1597578"/>
                <a:gd name="connsiteY69" fmla="*/ 449426 h 1860999"/>
                <a:gd name="connsiteX70" fmla="*/ 173554 w 1597578"/>
                <a:gd name="connsiteY70" fmla="*/ 319758 h 1860999"/>
                <a:gd name="connsiteX71" fmla="*/ 264155 w 1597578"/>
                <a:gd name="connsiteY71" fmla="*/ 120584 h 1860999"/>
                <a:gd name="connsiteX72" fmla="*/ 280221 w 1597578"/>
                <a:gd name="connsiteY72" fmla="*/ 114552 h 1860999"/>
                <a:gd name="connsiteX73" fmla="*/ 1083052 w 1597578"/>
                <a:gd name="connsiteY73" fmla="*/ 479791 h 1860999"/>
                <a:gd name="connsiteX74" fmla="*/ 1089072 w 1597578"/>
                <a:gd name="connsiteY74" fmla="*/ 495870 h 1860999"/>
                <a:gd name="connsiteX75" fmla="*/ 939440 w 1597578"/>
                <a:gd name="connsiteY75" fmla="*/ 824798 h 1860999"/>
                <a:gd name="connsiteX76" fmla="*/ 923374 w 1597578"/>
                <a:gd name="connsiteY76" fmla="*/ 830832 h 1860999"/>
                <a:gd name="connsiteX77" fmla="*/ 536025 w 1597578"/>
                <a:gd name="connsiteY77" fmla="*/ 654619 h 1860999"/>
                <a:gd name="connsiteX78" fmla="*/ 424506 w 1597578"/>
                <a:gd name="connsiteY78" fmla="*/ 603818 h 1860999"/>
                <a:gd name="connsiteX79" fmla="*/ 238011 w 1597578"/>
                <a:gd name="connsiteY79" fmla="*/ 554117 h 1860999"/>
                <a:gd name="connsiteX80" fmla="*/ 222144 w 1597578"/>
                <a:gd name="connsiteY80" fmla="*/ 511770 h 1860999"/>
                <a:gd name="connsiteX81" fmla="*/ 418562 w 1597578"/>
                <a:gd name="connsiteY81" fmla="*/ 1747479 h 1860999"/>
                <a:gd name="connsiteX82" fmla="*/ 472194 w 1597578"/>
                <a:gd name="connsiteY82" fmla="*/ 1603780 h 1860999"/>
                <a:gd name="connsiteX83" fmla="*/ 778480 w 1597578"/>
                <a:gd name="connsiteY83" fmla="*/ 1428164 h 1860999"/>
                <a:gd name="connsiteX84" fmla="*/ 783851 w 1597578"/>
                <a:gd name="connsiteY84" fmla="*/ 1428164 h 1860999"/>
                <a:gd name="connsiteX85" fmla="*/ 1088462 w 1597578"/>
                <a:gd name="connsiteY85" fmla="*/ 1600820 h 1860999"/>
                <a:gd name="connsiteX86" fmla="*/ 1143668 w 1597578"/>
                <a:gd name="connsiteY86" fmla="*/ 1747479 h 186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597578" h="1860999">
                  <a:moveTo>
                    <a:pt x="1553574" y="1042694"/>
                  </a:moveTo>
                  <a:lnTo>
                    <a:pt x="680563" y="1040216"/>
                  </a:lnTo>
                  <a:cubicBezTo>
                    <a:pt x="656183" y="1040147"/>
                    <a:pt x="636361" y="1059854"/>
                    <a:pt x="636290" y="1084234"/>
                  </a:cubicBezTo>
                  <a:lnTo>
                    <a:pt x="636214" y="1109432"/>
                  </a:lnTo>
                  <a:cubicBezTo>
                    <a:pt x="636151" y="1133814"/>
                    <a:pt x="655863" y="1153634"/>
                    <a:pt x="680245" y="1153703"/>
                  </a:cubicBezTo>
                  <a:lnTo>
                    <a:pt x="1374388" y="1155673"/>
                  </a:lnTo>
                  <a:cubicBezTo>
                    <a:pt x="1373691" y="1185759"/>
                    <a:pt x="1369525" y="1228519"/>
                    <a:pt x="1354754" y="1273033"/>
                  </a:cubicBezTo>
                  <a:cubicBezTo>
                    <a:pt x="1320782" y="1375446"/>
                    <a:pt x="1246361" y="1441942"/>
                    <a:pt x="1133558" y="1470938"/>
                  </a:cubicBezTo>
                  <a:cubicBezTo>
                    <a:pt x="1064560" y="1389289"/>
                    <a:pt x="955022" y="1316378"/>
                    <a:pt x="783890" y="1316378"/>
                  </a:cubicBezTo>
                  <a:lnTo>
                    <a:pt x="778391" y="1316378"/>
                  </a:lnTo>
                  <a:cubicBezTo>
                    <a:pt x="697505" y="1316378"/>
                    <a:pt x="630372" y="1332673"/>
                    <a:pt x="574772" y="1358479"/>
                  </a:cubicBezTo>
                  <a:cubicBezTo>
                    <a:pt x="452584" y="1277885"/>
                    <a:pt x="380538" y="1186890"/>
                    <a:pt x="360357" y="1087448"/>
                  </a:cubicBezTo>
                  <a:cubicBezTo>
                    <a:pt x="325662" y="916531"/>
                    <a:pt x="446997" y="749958"/>
                    <a:pt x="449994" y="745920"/>
                  </a:cubicBezTo>
                  <a:lnTo>
                    <a:pt x="451113" y="744446"/>
                  </a:lnTo>
                  <a:lnTo>
                    <a:pt x="453029" y="741475"/>
                  </a:lnTo>
                  <a:lnTo>
                    <a:pt x="876383" y="934070"/>
                  </a:lnTo>
                  <a:cubicBezTo>
                    <a:pt x="929591" y="958264"/>
                    <a:pt x="992454" y="942577"/>
                    <a:pt x="1028060" y="896225"/>
                  </a:cubicBezTo>
                  <a:lnTo>
                    <a:pt x="1126359" y="917306"/>
                  </a:lnTo>
                  <a:cubicBezTo>
                    <a:pt x="1176222" y="928001"/>
                    <a:pt x="1226775" y="902370"/>
                    <a:pt x="1247618" y="855825"/>
                  </a:cubicBezTo>
                  <a:lnTo>
                    <a:pt x="1279051" y="785595"/>
                  </a:lnTo>
                  <a:lnTo>
                    <a:pt x="1310139" y="714474"/>
                  </a:lnTo>
                  <a:cubicBezTo>
                    <a:pt x="1330571" y="667748"/>
                    <a:pt x="1315545" y="613098"/>
                    <a:pt x="1274097" y="583384"/>
                  </a:cubicBezTo>
                  <a:lnTo>
                    <a:pt x="1197757" y="528673"/>
                  </a:lnTo>
                  <a:cubicBezTo>
                    <a:pt x="1216852" y="468104"/>
                    <a:pt x="1187780" y="402804"/>
                    <a:pt x="1129990" y="376463"/>
                  </a:cubicBezTo>
                  <a:lnTo>
                    <a:pt x="327222" y="11275"/>
                  </a:lnTo>
                  <a:cubicBezTo>
                    <a:pt x="264071" y="-17394"/>
                    <a:pt x="189629" y="10490"/>
                    <a:pt x="160853" y="73594"/>
                  </a:cubicBezTo>
                  <a:lnTo>
                    <a:pt x="11273" y="402435"/>
                  </a:lnTo>
                  <a:cubicBezTo>
                    <a:pt x="-17395" y="465592"/>
                    <a:pt x="10496" y="540034"/>
                    <a:pt x="73604" y="568805"/>
                  </a:cubicBezTo>
                  <a:lnTo>
                    <a:pt x="136101" y="597240"/>
                  </a:lnTo>
                  <a:lnTo>
                    <a:pt x="205302" y="628712"/>
                  </a:lnTo>
                  <a:cubicBezTo>
                    <a:pt x="203271" y="631988"/>
                    <a:pt x="201193" y="635409"/>
                    <a:pt x="199068" y="638974"/>
                  </a:cubicBezTo>
                  <a:lnTo>
                    <a:pt x="225178" y="669377"/>
                  </a:lnTo>
                  <a:lnTo>
                    <a:pt x="278810" y="723986"/>
                  </a:lnTo>
                  <a:lnTo>
                    <a:pt x="324925" y="697723"/>
                  </a:lnTo>
                  <a:lnTo>
                    <a:pt x="246083" y="647241"/>
                  </a:lnTo>
                  <a:lnTo>
                    <a:pt x="340431" y="690154"/>
                  </a:lnTo>
                  <a:lnTo>
                    <a:pt x="324925" y="699044"/>
                  </a:lnTo>
                  <a:lnTo>
                    <a:pt x="340368" y="708938"/>
                  </a:lnTo>
                  <a:cubicBezTo>
                    <a:pt x="320321" y="741161"/>
                    <a:pt x="302908" y="774952"/>
                    <a:pt x="288298" y="809979"/>
                  </a:cubicBezTo>
                  <a:cubicBezTo>
                    <a:pt x="269325" y="855444"/>
                    <a:pt x="256053" y="901075"/>
                    <a:pt x="248838" y="945589"/>
                  </a:cubicBezTo>
                  <a:cubicBezTo>
                    <a:pt x="239631" y="1002434"/>
                    <a:pt x="240318" y="1057642"/>
                    <a:pt x="250883" y="1109661"/>
                  </a:cubicBezTo>
                  <a:cubicBezTo>
                    <a:pt x="274772" y="1227377"/>
                    <a:pt x="349727" y="1332926"/>
                    <a:pt x="474125" y="1424468"/>
                  </a:cubicBezTo>
                  <a:cubicBezTo>
                    <a:pt x="430284" y="1463228"/>
                    <a:pt x="398115" y="1507577"/>
                    <a:pt x="374847" y="1548927"/>
                  </a:cubicBezTo>
                  <a:cubicBezTo>
                    <a:pt x="330525" y="1627592"/>
                    <a:pt x="312034" y="1706103"/>
                    <a:pt x="304796" y="1747479"/>
                  </a:cubicBezTo>
                  <a:lnTo>
                    <a:pt x="162021" y="1747479"/>
                  </a:lnTo>
                  <a:cubicBezTo>
                    <a:pt x="137852" y="1747479"/>
                    <a:pt x="118258" y="1767074"/>
                    <a:pt x="118258" y="1791244"/>
                  </a:cubicBezTo>
                  <a:lnTo>
                    <a:pt x="118258" y="1817216"/>
                  </a:lnTo>
                  <a:cubicBezTo>
                    <a:pt x="118258" y="1841391"/>
                    <a:pt x="137850" y="1860981"/>
                    <a:pt x="162021" y="1860999"/>
                  </a:cubicBezTo>
                  <a:lnTo>
                    <a:pt x="1418547" y="1860999"/>
                  </a:lnTo>
                  <a:cubicBezTo>
                    <a:pt x="1442725" y="1860999"/>
                    <a:pt x="1462323" y="1841391"/>
                    <a:pt x="1462323" y="1817216"/>
                  </a:cubicBezTo>
                  <a:lnTo>
                    <a:pt x="1462323" y="1791270"/>
                  </a:lnTo>
                  <a:cubicBezTo>
                    <a:pt x="1462323" y="1767098"/>
                    <a:pt x="1442730" y="1747505"/>
                    <a:pt x="1418560" y="1747505"/>
                  </a:cubicBezTo>
                  <a:cubicBezTo>
                    <a:pt x="1418555" y="1747505"/>
                    <a:pt x="1418551" y="1747505"/>
                    <a:pt x="1418547" y="1747505"/>
                  </a:cubicBezTo>
                  <a:lnTo>
                    <a:pt x="1257562" y="1747505"/>
                  </a:lnTo>
                  <a:cubicBezTo>
                    <a:pt x="1250932" y="1709557"/>
                    <a:pt x="1234815" y="1640380"/>
                    <a:pt x="1197999" y="1568435"/>
                  </a:cubicBezTo>
                  <a:cubicBezTo>
                    <a:pt x="1362755" y="1513368"/>
                    <a:pt x="1432707" y="1396172"/>
                    <a:pt x="1462336" y="1303679"/>
                  </a:cubicBezTo>
                  <a:cubicBezTo>
                    <a:pt x="1480397" y="1247316"/>
                    <a:pt x="1485475" y="1194089"/>
                    <a:pt x="1486188" y="1155989"/>
                  </a:cubicBezTo>
                  <a:lnTo>
                    <a:pt x="1553242" y="1156181"/>
                  </a:lnTo>
                  <a:cubicBezTo>
                    <a:pt x="1577619" y="1156244"/>
                    <a:pt x="1597433" y="1136538"/>
                    <a:pt x="1597502" y="1112161"/>
                  </a:cubicBezTo>
                  <a:lnTo>
                    <a:pt x="1597578" y="1086965"/>
                  </a:lnTo>
                  <a:cubicBezTo>
                    <a:pt x="1597649" y="1062590"/>
                    <a:pt x="1577950" y="1042770"/>
                    <a:pt x="1553574" y="1042694"/>
                  </a:cubicBezTo>
                  <a:close/>
                  <a:moveTo>
                    <a:pt x="1151390" y="632940"/>
                  </a:moveTo>
                  <a:lnTo>
                    <a:pt x="1206572" y="672501"/>
                  </a:lnTo>
                  <a:lnTo>
                    <a:pt x="1177362" y="739366"/>
                  </a:lnTo>
                  <a:lnTo>
                    <a:pt x="1146882" y="807413"/>
                  </a:lnTo>
                  <a:lnTo>
                    <a:pt x="1078708" y="792795"/>
                  </a:lnTo>
                  <a:close/>
                  <a:moveTo>
                    <a:pt x="222155" y="511770"/>
                  </a:moveTo>
                  <a:lnTo>
                    <a:pt x="120493" y="465555"/>
                  </a:lnTo>
                  <a:cubicBezTo>
                    <a:pt x="114398" y="462757"/>
                    <a:pt x="111725" y="455550"/>
                    <a:pt x="114523" y="449456"/>
                  </a:cubicBezTo>
                  <a:cubicBezTo>
                    <a:pt x="114527" y="449445"/>
                    <a:pt x="114532" y="449435"/>
                    <a:pt x="114536" y="449426"/>
                  </a:cubicBezTo>
                  <a:lnTo>
                    <a:pt x="173554" y="319758"/>
                  </a:lnTo>
                  <a:lnTo>
                    <a:pt x="264155" y="120584"/>
                  </a:lnTo>
                  <a:cubicBezTo>
                    <a:pt x="266934" y="114491"/>
                    <a:pt x="274119" y="111793"/>
                    <a:pt x="280221" y="114552"/>
                  </a:cubicBezTo>
                  <a:lnTo>
                    <a:pt x="1083052" y="479791"/>
                  </a:lnTo>
                  <a:cubicBezTo>
                    <a:pt x="1089142" y="482579"/>
                    <a:pt x="1091832" y="489766"/>
                    <a:pt x="1089072" y="495870"/>
                  </a:cubicBezTo>
                  <a:lnTo>
                    <a:pt x="939440" y="824798"/>
                  </a:lnTo>
                  <a:cubicBezTo>
                    <a:pt x="936661" y="830893"/>
                    <a:pt x="929476" y="833590"/>
                    <a:pt x="923374" y="830832"/>
                  </a:cubicBezTo>
                  <a:lnTo>
                    <a:pt x="536025" y="654619"/>
                  </a:lnTo>
                  <a:lnTo>
                    <a:pt x="424506" y="603818"/>
                  </a:lnTo>
                  <a:cubicBezTo>
                    <a:pt x="359282" y="641593"/>
                    <a:pt x="275786" y="619341"/>
                    <a:pt x="238011" y="554117"/>
                  </a:cubicBezTo>
                  <a:cubicBezTo>
                    <a:pt x="230404" y="540983"/>
                    <a:pt x="225041" y="526670"/>
                    <a:pt x="222144" y="511770"/>
                  </a:cubicBezTo>
                  <a:close/>
                  <a:moveTo>
                    <a:pt x="418562" y="1747479"/>
                  </a:moveTo>
                  <a:cubicBezTo>
                    <a:pt x="426182" y="1712173"/>
                    <a:pt x="441664" y="1657970"/>
                    <a:pt x="472194" y="1603780"/>
                  </a:cubicBezTo>
                  <a:cubicBezTo>
                    <a:pt x="537840" y="1487231"/>
                    <a:pt x="640887" y="1428164"/>
                    <a:pt x="778480" y="1428164"/>
                  </a:cubicBezTo>
                  <a:lnTo>
                    <a:pt x="783851" y="1428164"/>
                  </a:lnTo>
                  <a:cubicBezTo>
                    <a:pt x="920250" y="1428164"/>
                    <a:pt x="1022726" y="1486254"/>
                    <a:pt x="1088462" y="1600820"/>
                  </a:cubicBezTo>
                  <a:cubicBezTo>
                    <a:pt x="1119831" y="1655431"/>
                    <a:pt x="1135845" y="1711310"/>
                    <a:pt x="1143668" y="1747479"/>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47" name="任意多边形: 形状 46">
              <a:extLst>
                <a:ext uri="{FF2B5EF4-FFF2-40B4-BE49-F238E27FC236}">
                  <a16:creationId xmlns="" xmlns:a16="http://schemas.microsoft.com/office/drawing/2014/main" id="{193F5275-95C1-4E8B-8F8F-20CD63114154}"/>
                </a:ext>
              </a:extLst>
            </p:cNvPr>
            <p:cNvSpPr/>
            <p:nvPr/>
          </p:nvSpPr>
          <p:spPr>
            <a:xfrm>
              <a:off x="8978693" y="4694357"/>
              <a:ext cx="234601" cy="371406"/>
            </a:xfrm>
            <a:custGeom>
              <a:avLst/>
              <a:gdLst>
                <a:gd name="connsiteX0" fmla="*/ 5695 w 234601"/>
                <a:gd name="connsiteY0" fmla="*/ 298173 h 371406"/>
                <a:gd name="connsiteX1" fmla="*/ 128467 w 234601"/>
                <a:gd name="connsiteY1" fmla="*/ 27651 h 371406"/>
                <a:gd name="connsiteX2" fmla="*/ 186910 w 234601"/>
                <a:gd name="connsiteY2" fmla="*/ 5695 h 371406"/>
                <a:gd name="connsiteX3" fmla="*/ 206952 w 234601"/>
                <a:gd name="connsiteY3" fmla="*/ 14790 h 371406"/>
                <a:gd name="connsiteX4" fmla="*/ 228907 w 234601"/>
                <a:gd name="connsiteY4" fmla="*/ 73233 h 371406"/>
                <a:gd name="connsiteX5" fmla="*/ 106135 w 234601"/>
                <a:gd name="connsiteY5" fmla="*/ 343756 h 371406"/>
                <a:gd name="connsiteX6" fmla="*/ 47692 w 234601"/>
                <a:gd name="connsiteY6" fmla="*/ 365711 h 371406"/>
                <a:gd name="connsiteX7" fmla="*/ 27650 w 234601"/>
                <a:gd name="connsiteY7" fmla="*/ 356616 h 371406"/>
                <a:gd name="connsiteX8" fmla="*/ 5695 w 234601"/>
                <a:gd name="connsiteY8" fmla="*/ 298173 h 3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601" h="371406">
                  <a:moveTo>
                    <a:pt x="5695" y="298173"/>
                  </a:moveTo>
                  <a:lnTo>
                    <a:pt x="128467" y="27651"/>
                  </a:lnTo>
                  <a:cubicBezTo>
                    <a:pt x="140628" y="851"/>
                    <a:pt x="160110" y="-6467"/>
                    <a:pt x="186910" y="5695"/>
                  </a:cubicBezTo>
                  <a:lnTo>
                    <a:pt x="206952" y="14790"/>
                  </a:lnTo>
                  <a:cubicBezTo>
                    <a:pt x="233750" y="26953"/>
                    <a:pt x="241068" y="46434"/>
                    <a:pt x="228907" y="73233"/>
                  </a:cubicBezTo>
                  <a:lnTo>
                    <a:pt x="106135" y="343756"/>
                  </a:lnTo>
                  <a:cubicBezTo>
                    <a:pt x="93973" y="370556"/>
                    <a:pt x="74492" y="377874"/>
                    <a:pt x="47692" y="365711"/>
                  </a:cubicBezTo>
                  <a:lnTo>
                    <a:pt x="27650" y="356616"/>
                  </a:lnTo>
                  <a:cubicBezTo>
                    <a:pt x="851" y="344453"/>
                    <a:pt x="-6467" y="324973"/>
                    <a:pt x="5695" y="298173"/>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48" name="任意多边形: 形状 47">
              <a:extLst>
                <a:ext uri="{FF2B5EF4-FFF2-40B4-BE49-F238E27FC236}">
                  <a16:creationId xmlns="" xmlns:a16="http://schemas.microsoft.com/office/drawing/2014/main" id="{07793641-9278-434E-BC3D-A4638461708A}"/>
                </a:ext>
              </a:extLst>
            </p:cNvPr>
            <p:cNvSpPr/>
            <p:nvPr/>
          </p:nvSpPr>
          <p:spPr>
            <a:xfrm>
              <a:off x="9265656" y="4946991"/>
              <a:ext cx="495147" cy="495160"/>
            </a:xfrm>
            <a:custGeom>
              <a:avLst/>
              <a:gdLst>
                <a:gd name="connsiteX0" fmla="*/ 247574 w 495147"/>
                <a:gd name="connsiteY0" fmla="*/ 495160 h 495160"/>
                <a:gd name="connsiteX1" fmla="*/ 0 w 495147"/>
                <a:gd name="connsiteY1" fmla="*/ 247510 h 495160"/>
                <a:gd name="connsiteX2" fmla="*/ 247574 w 495147"/>
                <a:gd name="connsiteY2" fmla="*/ 0 h 495160"/>
                <a:gd name="connsiteX3" fmla="*/ 495147 w 495147"/>
                <a:gd name="connsiteY3" fmla="*/ 247576 h 495160"/>
                <a:gd name="connsiteX4" fmla="*/ 247574 w 495147"/>
                <a:gd name="connsiteY4" fmla="*/ 495160 h 495160"/>
                <a:gd name="connsiteX5" fmla="*/ 247574 w 495147"/>
                <a:gd name="connsiteY5" fmla="*/ 111761 h 495160"/>
                <a:gd name="connsiteX6" fmla="*/ 111735 w 495147"/>
                <a:gd name="connsiteY6" fmla="*/ 247574 h 495160"/>
                <a:gd name="connsiteX7" fmla="*/ 247548 w 495147"/>
                <a:gd name="connsiteY7" fmla="*/ 383415 h 495160"/>
                <a:gd name="connsiteX8" fmla="*/ 383389 w 495147"/>
                <a:gd name="connsiteY8" fmla="*/ 247600 h 495160"/>
                <a:gd name="connsiteX9" fmla="*/ 383389 w 495147"/>
                <a:gd name="connsiteY9" fmla="*/ 247576 h 495160"/>
                <a:gd name="connsiteX10" fmla="*/ 247574 w 495147"/>
                <a:gd name="connsiteY10" fmla="*/ 111761 h 49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5147" h="495160">
                  <a:moveTo>
                    <a:pt x="247574" y="495160"/>
                  </a:moveTo>
                  <a:cubicBezTo>
                    <a:pt x="111061" y="495160"/>
                    <a:pt x="0" y="384099"/>
                    <a:pt x="0" y="247510"/>
                  </a:cubicBezTo>
                  <a:cubicBezTo>
                    <a:pt x="0" y="110923"/>
                    <a:pt x="111061" y="0"/>
                    <a:pt x="247574" y="0"/>
                  </a:cubicBezTo>
                  <a:cubicBezTo>
                    <a:pt x="384086" y="0"/>
                    <a:pt x="495147" y="111037"/>
                    <a:pt x="495147" y="247576"/>
                  </a:cubicBezTo>
                  <a:cubicBezTo>
                    <a:pt x="495147" y="384112"/>
                    <a:pt x="384086" y="495160"/>
                    <a:pt x="247574" y="495160"/>
                  </a:cubicBezTo>
                  <a:close/>
                  <a:moveTo>
                    <a:pt x="247574" y="111761"/>
                  </a:moveTo>
                  <a:cubicBezTo>
                    <a:pt x="172559" y="111753"/>
                    <a:pt x="111742" y="172561"/>
                    <a:pt x="111735" y="247574"/>
                  </a:cubicBezTo>
                  <a:cubicBezTo>
                    <a:pt x="111727" y="322589"/>
                    <a:pt x="172533" y="383407"/>
                    <a:pt x="247548" y="383415"/>
                  </a:cubicBezTo>
                  <a:cubicBezTo>
                    <a:pt x="322563" y="383420"/>
                    <a:pt x="383381" y="322615"/>
                    <a:pt x="383389" y="247600"/>
                  </a:cubicBezTo>
                  <a:cubicBezTo>
                    <a:pt x="383389" y="247592"/>
                    <a:pt x="383389" y="247583"/>
                    <a:pt x="383389" y="247576"/>
                  </a:cubicBezTo>
                  <a:cubicBezTo>
                    <a:pt x="383303" y="172602"/>
                    <a:pt x="322548" y="111844"/>
                    <a:pt x="247574" y="111761"/>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grpSp>
        <p:nvGrpSpPr>
          <p:cNvPr id="49" name="组合 48">
            <a:extLst>
              <a:ext uri="{FF2B5EF4-FFF2-40B4-BE49-F238E27FC236}">
                <a16:creationId xmlns="" xmlns:a16="http://schemas.microsoft.com/office/drawing/2014/main" id="{8C3B0060-CAA8-43D1-87F5-DE2612DB82D8}"/>
              </a:ext>
            </a:extLst>
          </p:cNvPr>
          <p:cNvGrpSpPr/>
          <p:nvPr/>
        </p:nvGrpSpPr>
        <p:grpSpPr>
          <a:xfrm>
            <a:off x="875307" y="4373880"/>
            <a:ext cx="2321383" cy="1414616"/>
            <a:chOff x="579379" y="1600589"/>
            <a:chExt cx="2321383" cy="1414616"/>
          </a:xfrm>
        </p:grpSpPr>
        <p:sp>
          <p:nvSpPr>
            <p:cNvPr id="50" name="矩形 49">
              <a:extLst>
                <a:ext uri="{FF2B5EF4-FFF2-40B4-BE49-F238E27FC236}">
                  <a16:creationId xmlns="" xmlns:a16="http://schemas.microsoft.com/office/drawing/2014/main" id="{9C54772E-DA90-4610-91F3-474149C73459}"/>
                </a:ext>
              </a:extLst>
            </p:cNvPr>
            <p:cNvSpPr/>
            <p:nvPr/>
          </p:nvSpPr>
          <p:spPr>
            <a:xfrm>
              <a:off x="817794" y="1600589"/>
              <a:ext cx="1620957"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rPr>
                <a:t>这是标题</a:t>
              </a:r>
            </a:p>
          </p:txBody>
        </p:sp>
        <p:sp>
          <p:nvSpPr>
            <p:cNvPr id="51" name="文本框 50">
              <a:extLst>
                <a:ext uri="{FF2B5EF4-FFF2-40B4-BE49-F238E27FC236}">
                  <a16:creationId xmlns="" xmlns:a16="http://schemas.microsoft.com/office/drawing/2014/main" id="{AA7FBF84-B8C6-48EB-B922-957BF57955D6}"/>
                </a:ext>
              </a:extLst>
            </p:cNvPr>
            <p:cNvSpPr txBox="1"/>
            <p:nvPr/>
          </p:nvSpPr>
          <p:spPr>
            <a:xfrm>
              <a:off x="579379" y="2352588"/>
              <a:ext cx="2321383" cy="662617"/>
            </a:xfrm>
            <a:prstGeom prst="rect">
              <a:avLst/>
            </a:prstGeom>
            <a:noFill/>
          </p:spPr>
          <p:txBody>
            <a:bodyPr wrap="square" rtlCol="0">
              <a:spAutoFit/>
            </a:bodyPr>
            <a:lstStyle/>
            <a:p>
              <a:pPr marL="342900" marR="0" lvl="0" indent="-342900" algn="l" defTabSz="914400" rtl="0" eaLnBrk="1" fontAlgn="auto" latinLnBrk="0" hangingPunct="1">
                <a:lnSpc>
                  <a:spcPct val="12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dirty="0">
                  <a:ln>
                    <a:noFill/>
                  </a:ln>
                  <a:solidFill>
                    <a:srgbClr val="3F3F3F"/>
                  </a:solidFill>
                  <a:effectLst/>
                  <a:uLnTx/>
                  <a:uFillTx/>
                  <a:latin typeface="思源黑体 CN Normal"/>
                  <a:ea typeface="思源黑体 CN Normal"/>
                  <a:cs typeface="+mn-cs"/>
                </a:rPr>
                <a:t>这个是要填入点一</a:t>
              </a:r>
              <a:endParaRPr kumimoji="0" lang="en-US" altLang="zh-CN" sz="1600" b="0" i="0" u="none" strike="noStrike" kern="1200" cap="none" spc="0" normalizeH="0" baseline="0" noProof="0" dirty="0">
                <a:ln>
                  <a:noFill/>
                </a:ln>
                <a:solidFill>
                  <a:srgbClr val="3F3F3F"/>
                </a:solidFill>
                <a:effectLst/>
                <a:uLnTx/>
                <a:uFillTx/>
                <a:latin typeface="思源黑体 CN Normal"/>
                <a:ea typeface="思源黑体 CN Normal"/>
                <a:cs typeface="+mn-cs"/>
              </a:endParaRPr>
            </a:p>
            <a:p>
              <a:pPr marL="342900" marR="0" lvl="0" indent="-342900" algn="l" defTabSz="914400" rtl="0" eaLnBrk="1" fontAlgn="auto" latinLnBrk="0" hangingPunct="1">
                <a:lnSpc>
                  <a:spcPct val="12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dirty="0">
                  <a:ln>
                    <a:noFill/>
                  </a:ln>
                  <a:solidFill>
                    <a:srgbClr val="3F3F3F"/>
                  </a:solidFill>
                  <a:effectLst/>
                  <a:uLnTx/>
                  <a:uFillTx/>
                  <a:latin typeface="思源黑体 CN Normal"/>
                  <a:ea typeface="思源黑体 CN Normal"/>
                  <a:cs typeface="+mn-cs"/>
                </a:rPr>
                <a:t>这个是要填入点二</a:t>
              </a:r>
            </a:p>
          </p:txBody>
        </p:sp>
        <p:sp>
          <p:nvSpPr>
            <p:cNvPr id="52" name="矩形 51">
              <a:extLst>
                <a:ext uri="{FF2B5EF4-FFF2-40B4-BE49-F238E27FC236}">
                  <a16:creationId xmlns="" xmlns:a16="http://schemas.microsoft.com/office/drawing/2014/main" id="{FA61D9C3-6DAB-4FCA-9D1B-BEC684ACF024}"/>
                </a:ext>
              </a:extLst>
            </p:cNvPr>
            <p:cNvSpPr/>
            <p:nvPr/>
          </p:nvSpPr>
          <p:spPr>
            <a:xfrm>
              <a:off x="1271085" y="2215339"/>
              <a:ext cx="714375"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grpSp>
        <p:nvGrpSpPr>
          <p:cNvPr id="53" name="组合 52">
            <a:extLst>
              <a:ext uri="{FF2B5EF4-FFF2-40B4-BE49-F238E27FC236}">
                <a16:creationId xmlns="" xmlns:a16="http://schemas.microsoft.com/office/drawing/2014/main" id="{3485CB74-97A8-4D4C-8352-5408986C9595}"/>
              </a:ext>
            </a:extLst>
          </p:cNvPr>
          <p:cNvGrpSpPr/>
          <p:nvPr/>
        </p:nvGrpSpPr>
        <p:grpSpPr>
          <a:xfrm>
            <a:off x="3581974" y="1792048"/>
            <a:ext cx="2321383" cy="1414616"/>
            <a:chOff x="579379" y="1600589"/>
            <a:chExt cx="2321383" cy="1414616"/>
          </a:xfrm>
        </p:grpSpPr>
        <p:sp>
          <p:nvSpPr>
            <p:cNvPr id="54" name="矩形 53">
              <a:extLst>
                <a:ext uri="{FF2B5EF4-FFF2-40B4-BE49-F238E27FC236}">
                  <a16:creationId xmlns="" xmlns:a16="http://schemas.microsoft.com/office/drawing/2014/main" id="{510C8907-FED5-4288-A1F3-95CECE75BD79}"/>
                </a:ext>
              </a:extLst>
            </p:cNvPr>
            <p:cNvSpPr/>
            <p:nvPr/>
          </p:nvSpPr>
          <p:spPr>
            <a:xfrm>
              <a:off x="817794" y="1600589"/>
              <a:ext cx="1620957"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rPr>
                <a:t>这是标题</a:t>
              </a:r>
            </a:p>
          </p:txBody>
        </p:sp>
        <p:sp>
          <p:nvSpPr>
            <p:cNvPr id="55" name="文本框 54">
              <a:extLst>
                <a:ext uri="{FF2B5EF4-FFF2-40B4-BE49-F238E27FC236}">
                  <a16:creationId xmlns="" xmlns:a16="http://schemas.microsoft.com/office/drawing/2014/main" id="{2DA932AF-A01A-49EA-88AA-450336225152}"/>
                </a:ext>
              </a:extLst>
            </p:cNvPr>
            <p:cNvSpPr txBox="1"/>
            <p:nvPr/>
          </p:nvSpPr>
          <p:spPr>
            <a:xfrm>
              <a:off x="579379" y="2352588"/>
              <a:ext cx="2321383" cy="662617"/>
            </a:xfrm>
            <a:prstGeom prst="rect">
              <a:avLst/>
            </a:prstGeom>
            <a:noFill/>
          </p:spPr>
          <p:txBody>
            <a:bodyPr wrap="square" rtlCol="0">
              <a:spAutoFit/>
            </a:bodyPr>
            <a:lstStyle/>
            <a:p>
              <a:pPr marL="342900" marR="0" lvl="0" indent="-342900" algn="l" defTabSz="914400" rtl="0" eaLnBrk="1" fontAlgn="auto" latinLnBrk="0" hangingPunct="1">
                <a:lnSpc>
                  <a:spcPct val="12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dirty="0">
                  <a:ln>
                    <a:noFill/>
                  </a:ln>
                  <a:solidFill>
                    <a:srgbClr val="3F3F3F"/>
                  </a:solidFill>
                  <a:effectLst/>
                  <a:uLnTx/>
                  <a:uFillTx/>
                  <a:latin typeface="思源黑体 CN Normal"/>
                  <a:ea typeface="思源黑体 CN Normal"/>
                  <a:cs typeface="+mn-cs"/>
                </a:rPr>
                <a:t>这个是要填入点一</a:t>
              </a:r>
              <a:endParaRPr kumimoji="0" lang="en-US" altLang="zh-CN" sz="1600" b="0" i="0" u="none" strike="noStrike" kern="1200" cap="none" spc="0" normalizeH="0" baseline="0" noProof="0" dirty="0">
                <a:ln>
                  <a:noFill/>
                </a:ln>
                <a:solidFill>
                  <a:srgbClr val="3F3F3F"/>
                </a:solidFill>
                <a:effectLst/>
                <a:uLnTx/>
                <a:uFillTx/>
                <a:latin typeface="思源黑体 CN Normal"/>
                <a:ea typeface="思源黑体 CN Normal"/>
                <a:cs typeface="+mn-cs"/>
              </a:endParaRPr>
            </a:p>
            <a:p>
              <a:pPr marL="342900" marR="0" lvl="0" indent="-342900" algn="l" defTabSz="914400" rtl="0" eaLnBrk="1" fontAlgn="auto" latinLnBrk="0" hangingPunct="1">
                <a:lnSpc>
                  <a:spcPct val="12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dirty="0">
                  <a:ln>
                    <a:noFill/>
                  </a:ln>
                  <a:solidFill>
                    <a:srgbClr val="3F3F3F"/>
                  </a:solidFill>
                  <a:effectLst/>
                  <a:uLnTx/>
                  <a:uFillTx/>
                  <a:latin typeface="思源黑体 CN Normal"/>
                  <a:ea typeface="思源黑体 CN Normal"/>
                  <a:cs typeface="+mn-cs"/>
                </a:rPr>
                <a:t>这个是要填入点二</a:t>
              </a:r>
            </a:p>
          </p:txBody>
        </p:sp>
        <p:sp>
          <p:nvSpPr>
            <p:cNvPr id="56" name="矩形 55">
              <a:extLst>
                <a:ext uri="{FF2B5EF4-FFF2-40B4-BE49-F238E27FC236}">
                  <a16:creationId xmlns="" xmlns:a16="http://schemas.microsoft.com/office/drawing/2014/main" id="{40F4CDDC-CA70-4AC5-934B-1C24C4DF1B25}"/>
                </a:ext>
              </a:extLst>
            </p:cNvPr>
            <p:cNvSpPr/>
            <p:nvPr/>
          </p:nvSpPr>
          <p:spPr>
            <a:xfrm>
              <a:off x="1271085" y="2215339"/>
              <a:ext cx="714375"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grpSp>
        <p:nvGrpSpPr>
          <p:cNvPr id="57" name="组合 56">
            <a:extLst>
              <a:ext uri="{FF2B5EF4-FFF2-40B4-BE49-F238E27FC236}">
                <a16:creationId xmlns="" xmlns:a16="http://schemas.microsoft.com/office/drawing/2014/main" id="{5E48226C-B74C-4DAB-8791-371323291FAB}"/>
              </a:ext>
            </a:extLst>
          </p:cNvPr>
          <p:cNvGrpSpPr/>
          <p:nvPr/>
        </p:nvGrpSpPr>
        <p:grpSpPr>
          <a:xfrm>
            <a:off x="6288641" y="4373880"/>
            <a:ext cx="2321383" cy="1414616"/>
            <a:chOff x="579379" y="1600589"/>
            <a:chExt cx="2321383" cy="1414616"/>
          </a:xfrm>
        </p:grpSpPr>
        <p:sp>
          <p:nvSpPr>
            <p:cNvPr id="58" name="矩形 57">
              <a:extLst>
                <a:ext uri="{FF2B5EF4-FFF2-40B4-BE49-F238E27FC236}">
                  <a16:creationId xmlns="" xmlns:a16="http://schemas.microsoft.com/office/drawing/2014/main" id="{10A56775-B0D8-4308-BF56-8604DE07AA2C}"/>
                </a:ext>
              </a:extLst>
            </p:cNvPr>
            <p:cNvSpPr/>
            <p:nvPr/>
          </p:nvSpPr>
          <p:spPr>
            <a:xfrm>
              <a:off x="817794" y="1600589"/>
              <a:ext cx="1620957"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rPr>
                <a:t>这是标题</a:t>
              </a:r>
            </a:p>
          </p:txBody>
        </p:sp>
        <p:sp>
          <p:nvSpPr>
            <p:cNvPr id="59" name="文本框 58">
              <a:extLst>
                <a:ext uri="{FF2B5EF4-FFF2-40B4-BE49-F238E27FC236}">
                  <a16:creationId xmlns="" xmlns:a16="http://schemas.microsoft.com/office/drawing/2014/main" id="{CF7C5B1C-4853-4512-83B1-BF633854ECEE}"/>
                </a:ext>
              </a:extLst>
            </p:cNvPr>
            <p:cNvSpPr txBox="1"/>
            <p:nvPr/>
          </p:nvSpPr>
          <p:spPr>
            <a:xfrm>
              <a:off x="579379" y="2352588"/>
              <a:ext cx="2321383" cy="662617"/>
            </a:xfrm>
            <a:prstGeom prst="rect">
              <a:avLst/>
            </a:prstGeom>
            <a:noFill/>
          </p:spPr>
          <p:txBody>
            <a:bodyPr wrap="square" rtlCol="0">
              <a:spAutoFit/>
            </a:bodyPr>
            <a:lstStyle/>
            <a:p>
              <a:pPr marL="342900" marR="0" lvl="0" indent="-342900" algn="l" defTabSz="914400" rtl="0" eaLnBrk="1" fontAlgn="auto" latinLnBrk="0" hangingPunct="1">
                <a:lnSpc>
                  <a:spcPct val="12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dirty="0">
                  <a:ln>
                    <a:noFill/>
                  </a:ln>
                  <a:solidFill>
                    <a:srgbClr val="3F3F3F"/>
                  </a:solidFill>
                  <a:effectLst/>
                  <a:uLnTx/>
                  <a:uFillTx/>
                  <a:latin typeface="思源黑体 CN Normal"/>
                  <a:ea typeface="思源黑体 CN Normal"/>
                  <a:cs typeface="+mn-cs"/>
                </a:rPr>
                <a:t>这个是要填入点一</a:t>
              </a:r>
              <a:endParaRPr kumimoji="0" lang="en-US" altLang="zh-CN" sz="1600" b="0" i="0" u="none" strike="noStrike" kern="1200" cap="none" spc="0" normalizeH="0" baseline="0" noProof="0" dirty="0">
                <a:ln>
                  <a:noFill/>
                </a:ln>
                <a:solidFill>
                  <a:srgbClr val="3F3F3F"/>
                </a:solidFill>
                <a:effectLst/>
                <a:uLnTx/>
                <a:uFillTx/>
                <a:latin typeface="思源黑体 CN Normal"/>
                <a:ea typeface="思源黑体 CN Normal"/>
                <a:cs typeface="+mn-cs"/>
              </a:endParaRPr>
            </a:p>
            <a:p>
              <a:pPr marL="342900" marR="0" lvl="0" indent="-342900" algn="l" defTabSz="914400" rtl="0" eaLnBrk="1" fontAlgn="auto" latinLnBrk="0" hangingPunct="1">
                <a:lnSpc>
                  <a:spcPct val="12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dirty="0">
                  <a:ln>
                    <a:noFill/>
                  </a:ln>
                  <a:solidFill>
                    <a:srgbClr val="3F3F3F"/>
                  </a:solidFill>
                  <a:effectLst/>
                  <a:uLnTx/>
                  <a:uFillTx/>
                  <a:latin typeface="思源黑体 CN Normal"/>
                  <a:ea typeface="思源黑体 CN Normal"/>
                  <a:cs typeface="+mn-cs"/>
                </a:rPr>
                <a:t>这个是要填入点二</a:t>
              </a:r>
            </a:p>
          </p:txBody>
        </p:sp>
        <p:sp>
          <p:nvSpPr>
            <p:cNvPr id="60" name="矩形 59">
              <a:extLst>
                <a:ext uri="{FF2B5EF4-FFF2-40B4-BE49-F238E27FC236}">
                  <a16:creationId xmlns="" xmlns:a16="http://schemas.microsoft.com/office/drawing/2014/main" id="{9279AFCC-F853-4E87-8D94-BF97B56395ED}"/>
                </a:ext>
              </a:extLst>
            </p:cNvPr>
            <p:cNvSpPr/>
            <p:nvPr/>
          </p:nvSpPr>
          <p:spPr>
            <a:xfrm>
              <a:off x="1271085" y="2215339"/>
              <a:ext cx="714375"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grpSp>
        <p:nvGrpSpPr>
          <p:cNvPr id="61" name="组合 60">
            <a:extLst>
              <a:ext uri="{FF2B5EF4-FFF2-40B4-BE49-F238E27FC236}">
                <a16:creationId xmlns="" xmlns:a16="http://schemas.microsoft.com/office/drawing/2014/main" id="{4B68D49C-09D7-4D21-8D3F-90637928D0F4}"/>
              </a:ext>
            </a:extLst>
          </p:cNvPr>
          <p:cNvGrpSpPr/>
          <p:nvPr/>
        </p:nvGrpSpPr>
        <p:grpSpPr>
          <a:xfrm>
            <a:off x="8995308" y="1792048"/>
            <a:ext cx="2321383" cy="1414616"/>
            <a:chOff x="579379" y="1600589"/>
            <a:chExt cx="2321383" cy="1414616"/>
          </a:xfrm>
        </p:grpSpPr>
        <p:sp>
          <p:nvSpPr>
            <p:cNvPr id="62" name="矩形 61">
              <a:extLst>
                <a:ext uri="{FF2B5EF4-FFF2-40B4-BE49-F238E27FC236}">
                  <a16:creationId xmlns="" xmlns:a16="http://schemas.microsoft.com/office/drawing/2014/main" id="{0F0075BC-E20C-42FF-9083-4F23103BEA7A}"/>
                </a:ext>
              </a:extLst>
            </p:cNvPr>
            <p:cNvSpPr/>
            <p:nvPr/>
          </p:nvSpPr>
          <p:spPr>
            <a:xfrm>
              <a:off x="817794" y="1600589"/>
              <a:ext cx="1620957"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rPr>
                <a:t>这是标题</a:t>
              </a:r>
            </a:p>
          </p:txBody>
        </p:sp>
        <p:sp>
          <p:nvSpPr>
            <p:cNvPr id="63" name="文本框 62">
              <a:extLst>
                <a:ext uri="{FF2B5EF4-FFF2-40B4-BE49-F238E27FC236}">
                  <a16:creationId xmlns="" xmlns:a16="http://schemas.microsoft.com/office/drawing/2014/main" id="{C0526E42-C3F9-4E6A-A37B-9816C73F8D1F}"/>
                </a:ext>
              </a:extLst>
            </p:cNvPr>
            <p:cNvSpPr txBox="1"/>
            <p:nvPr/>
          </p:nvSpPr>
          <p:spPr>
            <a:xfrm>
              <a:off x="579379" y="2352588"/>
              <a:ext cx="2321383" cy="662617"/>
            </a:xfrm>
            <a:prstGeom prst="rect">
              <a:avLst/>
            </a:prstGeom>
            <a:noFill/>
          </p:spPr>
          <p:txBody>
            <a:bodyPr wrap="square" rtlCol="0">
              <a:spAutoFit/>
            </a:bodyPr>
            <a:lstStyle/>
            <a:p>
              <a:pPr marL="342900" marR="0" lvl="0" indent="-342900" algn="l" defTabSz="914400" rtl="0" eaLnBrk="1" fontAlgn="auto" latinLnBrk="0" hangingPunct="1">
                <a:lnSpc>
                  <a:spcPct val="12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dirty="0">
                  <a:ln>
                    <a:noFill/>
                  </a:ln>
                  <a:solidFill>
                    <a:srgbClr val="3F3F3F"/>
                  </a:solidFill>
                  <a:effectLst/>
                  <a:uLnTx/>
                  <a:uFillTx/>
                  <a:latin typeface="思源黑体 CN Normal"/>
                  <a:ea typeface="思源黑体 CN Normal"/>
                  <a:cs typeface="+mn-cs"/>
                </a:rPr>
                <a:t>这个是要填入点一</a:t>
              </a:r>
              <a:endParaRPr kumimoji="0" lang="en-US" altLang="zh-CN" sz="1600" b="0" i="0" u="none" strike="noStrike" kern="1200" cap="none" spc="0" normalizeH="0" baseline="0" noProof="0" dirty="0">
                <a:ln>
                  <a:noFill/>
                </a:ln>
                <a:solidFill>
                  <a:srgbClr val="3F3F3F"/>
                </a:solidFill>
                <a:effectLst/>
                <a:uLnTx/>
                <a:uFillTx/>
                <a:latin typeface="思源黑体 CN Normal"/>
                <a:ea typeface="思源黑体 CN Normal"/>
                <a:cs typeface="+mn-cs"/>
              </a:endParaRPr>
            </a:p>
            <a:p>
              <a:pPr marL="342900" marR="0" lvl="0" indent="-342900" algn="l" defTabSz="914400" rtl="0" eaLnBrk="1" fontAlgn="auto" latinLnBrk="0" hangingPunct="1">
                <a:lnSpc>
                  <a:spcPct val="12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dirty="0">
                  <a:ln>
                    <a:noFill/>
                  </a:ln>
                  <a:solidFill>
                    <a:srgbClr val="3F3F3F"/>
                  </a:solidFill>
                  <a:effectLst/>
                  <a:uLnTx/>
                  <a:uFillTx/>
                  <a:latin typeface="思源黑体 CN Normal"/>
                  <a:ea typeface="思源黑体 CN Normal"/>
                  <a:cs typeface="+mn-cs"/>
                </a:rPr>
                <a:t>这个是要填入点二</a:t>
              </a:r>
            </a:p>
          </p:txBody>
        </p:sp>
        <p:sp>
          <p:nvSpPr>
            <p:cNvPr id="64" name="矩形 63">
              <a:extLst>
                <a:ext uri="{FF2B5EF4-FFF2-40B4-BE49-F238E27FC236}">
                  <a16:creationId xmlns="" xmlns:a16="http://schemas.microsoft.com/office/drawing/2014/main" id="{04FFC85A-724B-4E88-9F2C-6C99DF10394C}"/>
                </a:ext>
              </a:extLst>
            </p:cNvPr>
            <p:cNvSpPr/>
            <p:nvPr/>
          </p:nvSpPr>
          <p:spPr>
            <a:xfrm>
              <a:off x="1271085" y="2215339"/>
              <a:ext cx="714375"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spTree>
    <p:extLst>
      <p:ext uri="{BB962C8B-B14F-4D97-AF65-F5344CB8AC3E}">
        <p14:creationId xmlns:p14="http://schemas.microsoft.com/office/powerpoint/2010/main" val="1908601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研究讨论</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AND DISCUSSION</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sp>
        <p:nvSpPr>
          <p:cNvPr id="5" name="矩形 4">
            <a:extLst>
              <a:ext uri="{FF2B5EF4-FFF2-40B4-BE49-F238E27FC236}">
                <a16:creationId xmlns="" xmlns:a16="http://schemas.microsoft.com/office/drawing/2014/main" id="{916F09A8-D1A6-49B1-B0AA-0898D9F71E88}"/>
              </a:ext>
            </a:extLst>
          </p:cNvPr>
          <p:cNvSpPr/>
          <p:nvPr/>
        </p:nvSpPr>
        <p:spPr>
          <a:xfrm>
            <a:off x="4905375" y="2454275"/>
            <a:ext cx="2381250" cy="2381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6" name="矩形 5">
            <a:extLst>
              <a:ext uri="{FF2B5EF4-FFF2-40B4-BE49-F238E27FC236}">
                <a16:creationId xmlns="" xmlns:a16="http://schemas.microsoft.com/office/drawing/2014/main" id="{ABD98ECE-BF0E-4D99-93A5-74166C1C72B1}"/>
              </a:ext>
            </a:extLst>
          </p:cNvPr>
          <p:cNvSpPr/>
          <p:nvPr/>
        </p:nvSpPr>
        <p:spPr>
          <a:xfrm rot="18900000">
            <a:off x="5254101" y="2803001"/>
            <a:ext cx="1683798" cy="16837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7" name="矩形 6">
            <a:extLst>
              <a:ext uri="{FF2B5EF4-FFF2-40B4-BE49-F238E27FC236}">
                <a16:creationId xmlns="" xmlns:a16="http://schemas.microsoft.com/office/drawing/2014/main" id="{97181AA8-9C2C-43CB-9E47-9E89C6B9D10B}"/>
              </a:ext>
            </a:extLst>
          </p:cNvPr>
          <p:cNvSpPr/>
          <p:nvPr/>
        </p:nvSpPr>
        <p:spPr>
          <a:xfrm rot="18900000">
            <a:off x="5357374" y="2906274"/>
            <a:ext cx="1477252" cy="14772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8" name="矩形 7">
            <a:extLst>
              <a:ext uri="{FF2B5EF4-FFF2-40B4-BE49-F238E27FC236}">
                <a16:creationId xmlns="" xmlns:a16="http://schemas.microsoft.com/office/drawing/2014/main" id="{E03E6ACD-4CA5-4E2F-B8E6-43324E205DDF}"/>
              </a:ext>
            </a:extLst>
          </p:cNvPr>
          <p:cNvSpPr/>
          <p:nvPr/>
        </p:nvSpPr>
        <p:spPr>
          <a:xfrm rot="18900000">
            <a:off x="5492078" y="3040978"/>
            <a:ext cx="1207844" cy="12078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pic>
        <p:nvPicPr>
          <p:cNvPr id="13" name="图形 12">
            <a:extLst>
              <a:ext uri="{FF2B5EF4-FFF2-40B4-BE49-F238E27FC236}">
                <a16:creationId xmlns="" xmlns:a16="http://schemas.microsoft.com/office/drawing/2014/main" id="{A3DAD95B-C1B5-46D8-8F3C-B706E0A8BBC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5715000" y="3248025"/>
            <a:ext cx="762000" cy="762000"/>
          </a:xfrm>
          <a:prstGeom prst="rect">
            <a:avLst/>
          </a:prstGeom>
        </p:spPr>
      </p:pic>
      <p:sp>
        <p:nvSpPr>
          <p:cNvPr id="14" name="文本框 13">
            <a:extLst>
              <a:ext uri="{FF2B5EF4-FFF2-40B4-BE49-F238E27FC236}">
                <a16:creationId xmlns="" xmlns:a16="http://schemas.microsoft.com/office/drawing/2014/main" id="{A94A54AB-81E9-4DE0-B076-564E2184CD03}"/>
              </a:ext>
            </a:extLst>
          </p:cNvPr>
          <p:cNvSpPr txBox="1"/>
          <p:nvPr/>
        </p:nvSpPr>
        <p:spPr>
          <a:xfrm>
            <a:off x="2087827" y="1875776"/>
            <a:ext cx="157162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3F3F3F"/>
                </a:solidFill>
                <a:effectLst/>
                <a:uLnTx/>
                <a:uFillTx/>
                <a:latin typeface="思源黑体 CN Bold"/>
                <a:ea typeface="思源黑体 CN Bold"/>
                <a:cs typeface="+mn-cs"/>
              </a:rPr>
              <a:t>01</a:t>
            </a:r>
            <a:endParaRPr kumimoji="0" lang="zh-CN" altLang="en-US" sz="2800" b="0" i="0" u="none" strike="noStrike" kern="1200" cap="none" spc="0" normalizeH="0" baseline="0" noProof="0" dirty="0">
              <a:ln>
                <a:noFill/>
              </a:ln>
              <a:solidFill>
                <a:srgbClr val="3F3F3F"/>
              </a:solidFill>
              <a:effectLst/>
              <a:uLnTx/>
              <a:uFillTx/>
              <a:latin typeface="思源黑体 CN Bold"/>
              <a:ea typeface="思源黑体 CN Bold"/>
              <a:cs typeface="+mn-cs"/>
            </a:endParaRPr>
          </a:p>
        </p:txBody>
      </p:sp>
      <p:sp>
        <p:nvSpPr>
          <p:cNvPr id="15" name="文本框 14">
            <a:extLst>
              <a:ext uri="{FF2B5EF4-FFF2-40B4-BE49-F238E27FC236}">
                <a16:creationId xmlns="" xmlns:a16="http://schemas.microsoft.com/office/drawing/2014/main" id="{AE4CFCBB-F1F0-490B-B4AF-0E51102B43B4}"/>
              </a:ext>
            </a:extLst>
          </p:cNvPr>
          <p:cNvSpPr txBox="1"/>
          <p:nvPr/>
        </p:nvSpPr>
        <p:spPr>
          <a:xfrm>
            <a:off x="2604072" y="1875776"/>
            <a:ext cx="365261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rPr>
              <a:t>这里是标题</a:t>
            </a:r>
          </a:p>
        </p:txBody>
      </p:sp>
      <p:sp>
        <p:nvSpPr>
          <p:cNvPr id="16" name="矩形 15">
            <a:extLst>
              <a:ext uri="{FF2B5EF4-FFF2-40B4-BE49-F238E27FC236}">
                <a16:creationId xmlns="" xmlns:a16="http://schemas.microsoft.com/office/drawing/2014/main" id="{AE001089-5012-4E25-AA01-1146997B22AD}"/>
              </a:ext>
            </a:extLst>
          </p:cNvPr>
          <p:cNvSpPr/>
          <p:nvPr/>
        </p:nvSpPr>
        <p:spPr>
          <a:xfrm>
            <a:off x="921305" y="2527904"/>
            <a:ext cx="3652612" cy="662617"/>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这里填入你要表达信息这里填入你要表达信息这里填入你要表达信息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7" name="矩形 16">
            <a:extLst>
              <a:ext uri="{FF2B5EF4-FFF2-40B4-BE49-F238E27FC236}">
                <a16:creationId xmlns="" xmlns:a16="http://schemas.microsoft.com/office/drawing/2014/main" id="{61442898-3C5B-499A-9D9C-5EABEF871945}"/>
              </a:ext>
            </a:extLst>
          </p:cNvPr>
          <p:cNvSpPr/>
          <p:nvPr/>
        </p:nvSpPr>
        <p:spPr>
          <a:xfrm>
            <a:off x="3605339" y="2430905"/>
            <a:ext cx="8250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2" name="文本框 21">
            <a:extLst>
              <a:ext uri="{FF2B5EF4-FFF2-40B4-BE49-F238E27FC236}">
                <a16:creationId xmlns="" xmlns:a16="http://schemas.microsoft.com/office/drawing/2014/main" id="{CABFD535-FE28-47FE-84F5-E1C1A62FC8AB}"/>
              </a:ext>
            </a:extLst>
          </p:cNvPr>
          <p:cNvSpPr txBox="1"/>
          <p:nvPr/>
        </p:nvSpPr>
        <p:spPr>
          <a:xfrm>
            <a:off x="2087827" y="4127353"/>
            <a:ext cx="157162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3F3F3F"/>
                </a:solidFill>
                <a:effectLst/>
                <a:uLnTx/>
                <a:uFillTx/>
                <a:latin typeface="思源黑体 CN Bold"/>
                <a:ea typeface="思源黑体 CN Bold"/>
                <a:cs typeface="+mn-cs"/>
              </a:rPr>
              <a:t>03</a:t>
            </a:r>
            <a:endParaRPr kumimoji="0" lang="zh-CN" altLang="en-US" sz="2800" b="0" i="0" u="none" strike="noStrike" kern="1200" cap="none" spc="0" normalizeH="0" baseline="0" noProof="0" dirty="0">
              <a:ln>
                <a:noFill/>
              </a:ln>
              <a:solidFill>
                <a:srgbClr val="3F3F3F"/>
              </a:solidFill>
              <a:effectLst/>
              <a:uLnTx/>
              <a:uFillTx/>
              <a:latin typeface="思源黑体 CN Bold"/>
              <a:ea typeface="思源黑体 CN Bold"/>
              <a:cs typeface="+mn-cs"/>
            </a:endParaRPr>
          </a:p>
        </p:txBody>
      </p:sp>
      <p:sp>
        <p:nvSpPr>
          <p:cNvPr id="23" name="文本框 22">
            <a:extLst>
              <a:ext uri="{FF2B5EF4-FFF2-40B4-BE49-F238E27FC236}">
                <a16:creationId xmlns="" xmlns:a16="http://schemas.microsoft.com/office/drawing/2014/main" id="{70E5F964-0EA0-42AA-9254-31C1BEACCAE5}"/>
              </a:ext>
            </a:extLst>
          </p:cNvPr>
          <p:cNvSpPr txBox="1"/>
          <p:nvPr/>
        </p:nvSpPr>
        <p:spPr>
          <a:xfrm>
            <a:off x="2604072" y="4127353"/>
            <a:ext cx="365261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rPr>
              <a:t>这里是标题</a:t>
            </a:r>
          </a:p>
        </p:txBody>
      </p:sp>
      <p:sp>
        <p:nvSpPr>
          <p:cNvPr id="24" name="矩形 23">
            <a:extLst>
              <a:ext uri="{FF2B5EF4-FFF2-40B4-BE49-F238E27FC236}">
                <a16:creationId xmlns="" xmlns:a16="http://schemas.microsoft.com/office/drawing/2014/main" id="{CEF0E46B-E2B1-4D77-BA28-003D676AA6B9}"/>
              </a:ext>
            </a:extLst>
          </p:cNvPr>
          <p:cNvSpPr/>
          <p:nvPr/>
        </p:nvSpPr>
        <p:spPr>
          <a:xfrm>
            <a:off x="921305" y="4779481"/>
            <a:ext cx="3652612" cy="662617"/>
          </a:xfrm>
          <a:prstGeom prst="rect">
            <a:avLst/>
          </a:prstGeom>
        </p:spPr>
        <p:txBody>
          <a:bodyPr wrap="square">
            <a:spAutoFit/>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这里填入你要表达信息这里填入你要表达信息这里填入你要表达信息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25" name="矩形 24">
            <a:extLst>
              <a:ext uri="{FF2B5EF4-FFF2-40B4-BE49-F238E27FC236}">
                <a16:creationId xmlns="" xmlns:a16="http://schemas.microsoft.com/office/drawing/2014/main" id="{BAFE0FD2-DFA0-4218-B6BD-DA5B955B1A3C}"/>
              </a:ext>
            </a:extLst>
          </p:cNvPr>
          <p:cNvSpPr/>
          <p:nvPr/>
        </p:nvSpPr>
        <p:spPr>
          <a:xfrm>
            <a:off x="3645152" y="4682482"/>
            <a:ext cx="8250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6" name="文本框 25">
            <a:extLst>
              <a:ext uri="{FF2B5EF4-FFF2-40B4-BE49-F238E27FC236}">
                <a16:creationId xmlns="" xmlns:a16="http://schemas.microsoft.com/office/drawing/2014/main" id="{1D7D333E-68AA-4085-9008-C8C4E9F02F39}"/>
              </a:ext>
            </a:extLst>
          </p:cNvPr>
          <p:cNvSpPr txBox="1"/>
          <p:nvPr/>
        </p:nvSpPr>
        <p:spPr>
          <a:xfrm>
            <a:off x="7618083" y="4127353"/>
            <a:ext cx="157162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3F3F3F"/>
                </a:solidFill>
                <a:effectLst/>
                <a:uLnTx/>
                <a:uFillTx/>
                <a:latin typeface="思源黑体 CN Bold"/>
                <a:ea typeface="思源黑体 CN Bold"/>
                <a:cs typeface="+mn-cs"/>
              </a:rPr>
              <a:t>04</a:t>
            </a:r>
            <a:endParaRPr kumimoji="0" lang="zh-CN" altLang="en-US" sz="2800" b="0" i="0" u="none" strike="noStrike" kern="1200" cap="none" spc="0" normalizeH="0" baseline="0" noProof="0" dirty="0">
              <a:ln>
                <a:noFill/>
              </a:ln>
              <a:solidFill>
                <a:srgbClr val="3F3F3F"/>
              </a:solidFill>
              <a:effectLst/>
              <a:uLnTx/>
              <a:uFillTx/>
              <a:latin typeface="思源黑体 CN Bold"/>
              <a:ea typeface="思源黑体 CN Bold"/>
              <a:cs typeface="+mn-cs"/>
            </a:endParaRPr>
          </a:p>
        </p:txBody>
      </p:sp>
      <p:sp>
        <p:nvSpPr>
          <p:cNvPr id="27" name="文本框 26">
            <a:extLst>
              <a:ext uri="{FF2B5EF4-FFF2-40B4-BE49-F238E27FC236}">
                <a16:creationId xmlns="" xmlns:a16="http://schemas.microsoft.com/office/drawing/2014/main" id="{64F0E3C5-0BE4-4E33-A2C6-F7615E50A875}"/>
              </a:ext>
            </a:extLst>
          </p:cNvPr>
          <p:cNvSpPr txBox="1"/>
          <p:nvPr/>
        </p:nvSpPr>
        <p:spPr>
          <a:xfrm>
            <a:off x="8134328" y="4127353"/>
            <a:ext cx="365261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rPr>
              <a:t>这里是标题</a:t>
            </a:r>
          </a:p>
        </p:txBody>
      </p:sp>
      <p:sp>
        <p:nvSpPr>
          <p:cNvPr id="28" name="矩形 27">
            <a:extLst>
              <a:ext uri="{FF2B5EF4-FFF2-40B4-BE49-F238E27FC236}">
                <a16:creationId xmlns="" xmlns:a16="http://schemas.microsoft.com/office/drawing/2014/main" id="{A25F7D89-FBB0-4E37-B98D-D716161A6052}"/>
              </a:ext>
            </a:extLst>
          </p:cNvPr>
          <p:cNvSpPr/>
          <p:nvPr/>
        </p:nvSpPr>
        <p:spPr>
          <a:xfrm>
            <a:off x="7618083" y="4779481"/>
            <a:ext cx="3652612" cy="662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这里填入你要表达信息这里填入你要表达信息这里填入你要表达信息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29" name="矩形 28">
            <a:extLst>
              <a:ext uri="{FF2B5EF4-FFF2-40B4-BE49-F238E27FC236}">
                <a16:creationId xmlns="" xmlns:a16="http://schemas.microsoft.com/office/drawing/2014/main" id="{FF9B696E-F6A3-4AEE-9844-774DB218CD5A}"/>
              </a:ext>
            </a:extLst>
          </p:cNvPr>
          <p:cNvSpPr/>
          <p:nvPr/>
        </p:nvSpPr>
        <p:spPr>
          <a:xfrm>
            <a:off x="7721808" y="4682482"/>
            <a:ext cx="8250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30" name="文本框 29">
            <a:extLst>
              <a:ext uri="{FF2B5EF4-FFF2-40B4-BE49-F238E27FC236}">
                <a16:creationId xmlns="" xmlns:a16="http://schemas.microsoft.com/office/drawing/2014/main" id="{9132FB17-70C2-4122-99B8-8F93728F7A50}"/>
              </a:ext>
            </a:extLst>
          </p:cNvPr>
          <p:cNvSpPr txBox="1"/>
          <p:nvPr/>
        </p:nvSpPr>
        <p:spPr>
          <a:xfrm>
            <a:off x="7618083" y="1875629"/>
            <a:ext cx="157162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3F3F3F"/>
                </a:solidFill>
                <a:effectLst/>
                <a:uLnTx/>
                <a:uFillTx/>
                <a:latin typeface="思源黑体 CN Bold"/>
                <a:ea typeface="思源黑体 CN Bold"/>
                <a:cs typeface="+mn-cs"/>
              </a:rPr>
              <a:t>02</a:t>
            </a:r>
            <a:endParaRPr kumimoji="0" lang="zh-CN" altLang="en-US" sz="2800" b="0" i="0" u="none" strike="noStrike" kern="1200" cap="none" spc="0" normalizeH="0" baseline="0" noProof="0" dirty="0">
              <a:ln>
                <a:noFill/>
              </a:ln>
              <a:solidFill>
                <a:srgbClr val="3F3F3F"/>
              </a:solidFill>
              <a:effectLst/>
              <a:uLnTx/>
              <a:uFillTx/>
              <a:latin typeface="思源黑体 CN Bold"/>
              <a:ea typeface="思源黑体 CN Bold"/>
              <a:cs typeface="+mn-cs"/>
            </a:endParaRPr>
          </a:p>
        </p:txBody>
      </p:sp>
      <p:sp>
        <p:nvSpPr>
          <p:cNvPr id="31" name="文本框 30">
            <a:extLst>
              <a:ext uri="{FF2B5EF4-FFF2-40B4-BE49-F238E27FC236}">
                <a16:creationId xmlns="" xmlns:a16="http://schemas.microsoft.com/office/drawing/2014/main" id="{CF31EA86-DE55-4C93-9DFB-A5DB5A2FC6CF}"/>
              </a:ext>
            </a:extLst>
          </p:cNvPr>
          <p:cNvSpPr txBox="1"/>
          <p:nvPr/>
        </p:nvSpPr>
        <p:spPr>
          <a:xfrm>
            <a:off x="8134328" y="1875629"/>
            <a:ext cx="3652611"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rPr>
              <a:t>这里是标题</a:t>
            </a:r>
          </a:p>
        </p:txBody>
      </p:sp>
      <p:sp>
        <p:nvSpPr>
          <p:cNvPr id="32" name="矩形 31">
            <a:extLst>
              <a:ext uri="{FF2B5EF4-FFF2-40B4-BE49-F238E27FC236}">
                <a16:creationId xmlns="" xmlns:a16="http://schemas.microsoft.com/office/drawing/2014/main" id="{97983009-F396-40AB-B5EF-DA93D60EB374}"/>
              </a:ext>
            </a:extLst>
          </p:cNvPr>
          <p:cNvSpPr/>
          <p:nvPr/>
        </p:nvSpPr>
        <p:spPr>
          <a:xfrm>
            <a:off x="7618083" y="2527757"/>
            <a:ext cx="3652612" cy="662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这里填入你要表达信息这里填入你要表达信息这里填入你要表达信息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33" name="矩形 32">
            <a:extLst>
              <a:ext uri="{FF2B5EF4-FFF2-40B4-BE49-F238E27FC236}">
                <a16:creationId xmlns="" xmlns:a16="http://schemas.microsoft.com/office/drawing/2014/main" id="{DD0BEED1-D330-442D-928C-127C74A5BBB4}"/>
              </a:ext>
            </a:extLst>
          </p:cNvPr>
          <p:cNvSpPr/>
          <p:nvPr/>
        </p:nvSpPr>
        <p:spPr>
          <a:xfrm>
            <a:off x="7721808" y="2430758"/>
            <a:ext cx="825039"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Tree>
    <p:extLst>
      <p:ext uri="{BB962C8B-B14F-4D97-AF65-F5344CB8AC3E}">
        <p14:creationId xmlns:p14="http://schemas.microsoft.com/office/powerpoint/2010/main" val="29473618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B0AD16C0-0E3F-4A44-A202-AB4D620454FD}"/>
              </a:ext>
            </a:extLst>
          </p:cNvPr>
          <p:cNvSpPr>
            <a:spLocks noGrp="1"/>
          </p:cNvSpPr>
          <p:nvPr>
            <p:ph type="body" sz="quarter" idx="10"/>
          </p:nvPr>
        </p:nvSpPr>
        <p:spPr/>
        <p:txBody>
          <a:bodyPr/>
          <a:lstStyle/>
          <a:p>
            <a:r>
              <a:rPr lang="zh-CN" altLang="en-US" dirty="0"/>
              <a:t>第四章</a:t>
            </a:r>
          </a:p>
        </p:txBody>
      </p:sp>
      <p:sp>
        <p:nvSpPr>
          <p:cNvPr id="3" name="文本占位符 2">
            <a:extLst>
              <a:ext uri="{FF2B5EF4-FFF2-40B4-BE49-F238E27FC236}">
                <a16:creationId xmlns="" xmlns:a16="http://schemas.microsoft.com/office/drawing/2014/main" id="{CFFDFDE0-C17A-4BC8-B826-C8FD5A0C73F5}"/>
              </a:ext>
            </a:extLst>
          </p:cNvPr>
          <p:cNvSpPr>
            <a:spLocks noGrp="1"/>
          </p:cNvSpPr>
          <p:nvPr>
            <p:ph type="body" sz="quarter" idx="11"/>
          </p:nvPr>
        </p:nvSpPr>
        <p:spPr>
          <a:xfrm>
            <a:off x="1783583" y="3875758"/>
            <a:ext cx="3991382" cy="397032"/>
          </a:xfrm>
        </p:spPr>
        <p:txBody>
          <a:bodyPr/>
          <a:lstStyle/>
          <a:p>
            <a:r>
              <a:rPr lang="en-US" altLang="zh-CN" dirty="0"/>
              <a:t>PART FOUR</a:t>
            </a:r>
          </a:p>
        </p:txBody>
      </p:sp>
      <p:sp>
        <p:nvSpPr>
          <p:cNvPr id="4" name="文本占位符 3">
            <a:extLst>
              <a:ext uri="{FF2B5EF4-FFF2-40B4-BE49-F238E27FC236}">
                <a16:creationId xmlns="" xmlns:a16="http://schemas.microsoft.com/office/drawing/2014/main" id="{CA737951-BD9C-470A-A123-C5008500D5EA}"/>
              </a:ext>
            </a:extLst>
          </p:cNvPr>
          <p:cNvSpPr>
            <a:spLocks noGrp="1"/>
          </p:cNvSpPr>
          <p:nvPr>
            <p:ph type="body" sz="quarter" idx="12"/>
          </p:nvPr>
        </p:nvSpPr>
        <p:spPr/>
        <p:txBody>
          <a:bodyPr/>
          <a:lstStyle/>
          <a:p>
            <a:r>
              <a:rPr lang="zh-CN" altLang="en-US" dirty="0"/>
              <a:t>研究结果</a:t>
            </a:r>
          </a:p>
        </p:txBody>
      </p:sp>
      <p:sp>
        <p:nvSpPr>
          <p:cNvPr id="5" name="文本占位符 4">
            <a:extLst>
              <a:ext uri="{FF2B5EF4-FFF2-40B4-BE49-F238E27FC236}">
                <a16:creationId xmlns="" xmlns:a16="http://schemas.microsoft.com/office/drawing/2014/main" id="{BFED5841-D4E1-4B48-AF3C-A37B3D3AC05C}"/>
              </a:ext>
            </a:extLst>
          </p:cNvPr>
          <p:cNvSpPr>
            <a:spLocks noGrp="1"/>
          </p:cNvSpPr>
          <p:nvPr>
            <p:ph type="body" sz="quarter" idx="13"/>
          </p:nvPr>
        </p:nvSpPr>
        <p:spPr/>
        <p:txBody>
          <a:bodyPr/>
          <a:lstStyle/>
          <a:p>
            <a:r>
              <a:rPr lang="en-US" altLang="zh-CN" dirty="0"/>
              <a:t>RESEARCH FINDINGS</a:t>
            </a:r>
            <a:endParaRPr lang="zh-CN" altLang="en-US" dirty="0"/>
          </a:p>
        </p:txBody>
      </p:sp>
      <p:pic>
        <p:nvPicPr>
          <p:cNvPr id="6" name="图形 5">
            <a:extLst>
              <a:ext uri="{FF2B5EF4-FFF2-40B4-BE49-F238E27FC236}">
                <a16:creationId xmlns="" xmlns:a16="http://schemas.microsoft.com/office/drawing/2014/main" id="{CAC5D46A-3696-41D5-9E2D-06ADD5D308B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3479837" y="2604956"/>
            <a:ext cx="598874" cy="564974"/>
          </a:xfrm>
          <a:prstGeom prst="rect">
            <a:avLst/>
          </a:prstGeom>
        </p:spPr>
      </p:pic>
    </p:spTree>
    <p:extLst>
      <p:ext uri="{BB962C8B-B14F-4D97-AF65-F5344CB8AC3E}">
        <p14:creationId xmlns:p14="http://schemas.microsoft.com/office/powerpoint/2010/main" val="961312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研究结果</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FINDINGS</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sp>
        <p:nvSpPr>
          <p:cNvPr id="5" name="矩形 4">
            <a:extLst>
              <a:ext uri="{FF2B5EF4-FFF2-40B4-BE49-F238E27FC236}">
                <a16:creationId xmlns="" xmlns:a16="http://schemas.microsoft.com/office/drawing/2014/main" id="{B6B9D6AE-3504-4E37-AFB3-BDD9751912BD}"/>
              </a:ext>
            </a:extLst>
          </p:cNvPr>
          <p:cNvSpPr/>
          <p:nvPr/>
        </p:nvSpPr>
        <p:spPr>
          <a:xfrm>
            <a:off x="1115620" y="1255034"/>
            <a:ext cx="3020852" cy="546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6" name="箭头: 五边形 5">
            <a:extLst>
              <a:ext uri="{FF2B5EF4-FFF2-40B4-BE49-F238E27FC236}">
                <a16:creationId xmlns="" xmlns:a16="http://schemas.microsoft.com/office/drawing/2014/main" id="{0485D3AF-0D26-42EF-8CB4-BE7AEF82A0F0}"/>
              </a:ext>
            </a:extLst>
          </p:cNvPr>
          <p:cNvSpPr/>
          <p:nvPr/>
        </p:nvSpPr>
        <p:spPr>
          <a:xfrm>
            <a:off x="1115620" y="1801134"/>
            <a:ext cx="4125752" cy="3175000"/>
          </a:xfrm>
          <a:prstGeom prst="homePlate">
            <a:avLst>
              <a:gd name="adj" fmla="val 34732"/>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7" name="文本框 6">
            <a:extLst>
              <a:ext uri="{FF2B5EF4-FFF2-40B4-BE49-F238E27FC236}">
                <a16:creationId xmlns="" xmlns:a16="http://schemas.microsoft.com/office/drawing/2014/main" id="{972F4334-DF27-4FC5-88D5-EB4A083556DA}"/>
              </a:ext>
            </a:extLst>
          </p:cNvPr>
          <p:cNvSpPr txBox="1"/>
          <p:nvPr/>
        </p:nvSpPr>
        <p:spPr>
          <a:xfrm>
            <a:off x="799740" y="1283559"/>
            <a:ext cx="365261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D7CEF6"/>
                </a:solidFill>
                <a:effectLst/>
                <a:uLnTx/>
                <a:uFillTx/>
                <a:latin typeface="思源黑体 CN Bold"/>
                <a:ea typeface="思源黑体 CN Bold"/>
                <a:cs typeface="+mn-cs"/>
              </a:rPr>
              <a:t>这里是一个标题</a:t>
            </a:r>
          </a:p>
        </p:txBody>
      </p:sp>
      <p:sp>
        <p:nvSpPr>
          <p:cNvPr id="8" name="文本框 7">
            <a:extLst>
              <a:ext uri="{FF2B5EF4-FFF2-40B4-BE49-F238E27FC236}">
                <a16:creationId xmlns="" xmlns:a16="http://schemas.microsoft.com/office/drawing/2014/main" id="{63A3554A-2B66-4E29-B7A5-A14974CA3519}"/>
              </a:ext>
            </a:extLst>
          </p:cNvPr>
          <p:cNvSpPr txBox="1"/>
          <p:nvPr/>
        </p:nvSpPr>
        <p:spPr>
          <a:xfrm>
            <a:off x="1278710" y="1908187"/>
            <a:ext cx="22904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这是一个标题</a:t>
            </a:r>
          </a:p>
        </p:txBody>
      </p:sp>
      <p:sp>
        <p:nvSpPr>
          <p:cNvPr id="9" name="矩形 8">
            <a:extLst>
              <a:ext uri="{FF2B5EF4-FFF2-40B4-BE49-F238E27FC236}">
                <a16:creationId xmlns="" xmlns:a16="http://schemas.microsoft.com/office/drawing/2014/main" id="{56CECEB1-1CB9-4961-B08A-ACB3ACD015EA}"/>
              </a:ext>
            </a:extLst>
          </p:cNvPr>
          <p:cNvSpPr/>
          <p:nvPr/>
        </p:nvSpPr>
        <p:spPr>
          <a:xfrm>
            <a:off x="1257153" y="2551591"/>
            <a:ext cx="3652612"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0" name="矩形 9">
            <a:extLst>
              <a:ext uri="{FF2B5EF4-FFF2-40B4-BE49-F238E27FC236}">
                <a16:creationId xmlns="" xmlns:a16="http://schemas.microsoft.com/office/drawing/2014/main" id="{90751DCB-4819-4621-A32B-EC01BED41F58}"/>
              </a:ext>
            </a:extLst>
          </p:cNvPr>
          <p:cNvSpPr/>
          <p:nvPr/>
        </p:nvSpPr>
        <p:spPr>
          <a:xfrm>
            <a:off x="1380058" y="2437862"/>
            <a:ext cx="6655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1" name="文本框 10">
            <a:extLst>
              <a:ext uri="{FF2B5EF4-FFF2-40B4-BE49-F238E27FC236}">
                <a16:creationId xmlns="" xmlns:a16="http://schemas.microsoft.com/office/drawing/2014/main" id="{22480095-45C3-481E-9E89-F5E944544F41}"/>
              </a:ext>
            </a:extLst>
          </p:cNvPr>
          <p:cNvSpPr txBox="1"/>
          <p:nvPr/>
        </p:nvSpPr>
        <p:spPr>
          <a:xfrm>
            <a:off x="1278710" y="3442160"/>
            <a:ext cx="22904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这是一个标题</a:t>
            </a:r>
          </a:p>
        </p:txBody>
      </p:sp>
      <p:sp>
        <p:nvSpPr>
          <p:cNvPr id="12" name="矩形 11">
            <a:extLst>
              <a:ext uri="{FF2B5EF4-FFF2-40B4-BE49-F238E27FC236}">
                <a16:creationId xmlns="" xmlns:a16="http://schemas.microsoft.com/office/drawing/2014/main" id="{FC543DF7-B7A9-4C6E-A89D-870264DDBE7D}"/>
              </a:ext>
            </a:extLst>
          </p:cNvPr>
          <p:cNvSpPr/>
          <p:nvPr/>
        </p:nvSpPr>
        <p:spPr>
          <a:xfrm>
            <a:off x="1257153" y="4085564"/>
            <a:ext cx="3652612"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3" name="矩形 12">
            <a:extLst>
              <a:ext uri="{FF2B5EF4-FFF2-40B4-BE49-F238E27FC236}">
                <a16:creationId xmlns="" xmlns:a16="http://schemas.microsoft.com/office/drawing/2014/main" id="{9EADC87F-60FF-4672-9C75-E0B6BA81D132}"/>
              </a:ext>
            </a:extLst>
          </p:cNvPr>
          <p:cNvSpPr/>
          <p:nvPr/>
        </p:nvSpPr>
        <p:spPr>
          <a:xfrm>
            <a:off x="1380058" y="3971835"/>
            <a:ext cx="6655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4" name="矩形 13">
            <a:extLst>
              <a:ext uri="{FF2B5EF4-FFF2-40B4-BE49-F238E27FC236}">
                <a16:creationId xmlns="" xmlns:a16="http://schemas.microsoft.com/office/drawing/2014/main" id="{4839467F-E889-4734-9594-66E3E6E3951C}"/>
              </a:ext>
            </a:extLst>
          </p:cNvPr>
          <p:cNvSpPr/>
          <p:nvPr/>
        </p:nvSpPr>
        <p:spPr>
          <a:xfrm>
            <a:off x="8055531" y="1255034"/>
            <a:ext cx="3020852" cy="5461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5" name="箭头: 五边形 14">
            <a:extLst>
              <a:ext uri="{FF2B5EF4-FFF2-40B4-BE49-F238E27FC236}">
                <a16:creationId xmlns="" xmlns:a16="http://schemas.microsoft.com/office/drawing/2014/main" id="{A05B180C-446D-40A0-BED1-C595F0EAA96B}"/>
              </a:ext>
            </a:extLst>
          </p:cNvPr>
          <p:cNvSpPr/>
          <p:nvPr/>
        </p:nvSpPr>
        <p:spPr>
          <a:xfrm flipH="1">
            <a:off x="6955547" y="1801134"/>
            <a:ext cx="4125752" cy="3175000"/>
          </a:xfrm>
          <a:prstGeom prst="homePlate">
            <a:avLst>
              <a:gd name="adj" fmla="val 34732"/>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6" name="文本框 15">
            <a:extLst>
              <a:ext uri="{FF2B5EF4-FFF2-40B4-BE49-F238E27FC236}">
                <a16:creationId xmlns="" xmlns:a16="http://schemas.microsoft.com/office/drawing/2014/main" id="{4435C89B-E685-4DAE-85E2-3CD186DC07E8}"/>
              </a:ext>
            </a:extLst>
          </p:cNvPr>
          <p:cNvSpPr txBox="1"/>
          <p:nvPr/>
        </p:nvSpPr>
        <p:spPr>
          <a:xfrm>
            <a:off x="7739651" y="1283559"/>
            <a:ext cx="365261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D7CEF6"/>
                </a:solidFill>
                <a:effectLst/>
                <a:uLnTx/>
                <a:uFillTx/>
                <a:latin typeface="思源黑体 CN Bold"/>
                <a:ea typeface="思源黑体 CN Bold"/>
                <a:cs typeface="+mn-cs"/>
              </a:rPr>
              <a:t>这里是一个标题</a:t>
            </a:r>
          </a:p>
        </p:txBody>
      </p:sp>
      <p:sp>
        <p:nvSpPr>
          <p:cNvPr id="17" name="文本框 16">
            <a:extLst>
              <a:ext uri="{FF2B5EF4-FFF2-40B4-BE49-F238E27FC236}">
                <a16:creationId xmlns="" xmlns:a16="http://schemas.microsoft.com/office/drawing/2014/main" id="{244472ED-8C39-4A0D-8606-E6D3E9478F4C}"/>
              </a:ext>
            </a:extLst>
          </p:cNvPr>
          <p:cNvSpPr txBox="1"/>
          <p:nvPr/>
        </p:nvSpPr>
        <p:spPr>
          <a:xfrm>
            <a:off x="8054967" y="1908187"/>
            <a:ext cx="22904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这是一个标题</a:t>
            </a:r>
          </a:p>
        </p:txBody>
      </p:sp>
      <p:sp>
        <p:nvSpPr>
          <p:cNvPr id="18" name="矩形 17">
            <a:extLst>
              <a:ext uri="{FF2B5EF4-FFF2-40B4-BE49-F238E27FC236}">
                <a16:creationId xmlns="" xmlns:a16="http://schemas.microsoft.com/office/drawing/2014/main" id="{440066F0-0D35-4079-857D-5BC8E64572F4}"/>
              </a:ext>
            </a:extLst>
          </p:cNvPr>
          <p:cNvSpPr/>
          <p:nvPr/>
        </p:nvSpPr>
        <p:spPr>
          <a:xfrm>
            <a:off x="8033410" y="2551591"/>
            <a:ext cx="3854244"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9" name="矩形 18">
            <a:extLst>
              <a:ext uri="{FF2B5EF4-FFF2-40B4-BE49-F238E27FC236}">
                <a16:creationId xmlns="" xmlns:a16="http://schemas.microsoft.com/office/drawing/2014/main" id="{95B9BFD8-D8F4-4E44-B8EA-E8277784D69F}"/>
              </a:ext>
            </a:extLst>
          </p:cNvPr>
          <p:cNvSpPr/>
          <p:nvPr/>
        </p:nvSpPr>
        <p:spPr>
          <a:xfrm>
            <a:off x="8156315" y="2437862"/>
            <a:ext cx="6655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0" name="文本框 19">
            <a:extLst>
              <a:ext uri="{FF2B5EF4-FFF2-40B4-BE49-F238E27FC236}">
                <a16:creationId xmlns="" xmlns:a16="http://schemas.microsoft.com/office/drawing/2014/main" id="{018529F6-A0F7-4F3C-85BD-68108CFA9691}"/>
              </a:ext>
            </a:extLst>
          </p:cNvPr>
          <p:cNvSpPr txBox="1"/>
          <p:nvPr/>
        </p:nvSpPr>
        <p:spPr>
          <a:xfrm>
            <a:off x="8054967" y="3442160"/>
            <a:ext cx="22904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这是一个标题</a:t>
            </a:r>
          </a:p>
        </p:txBody>
      </p:sp>
      <p:sp>
        <p:nvSpPr>
          <p:cNvPr id="21" name="矩形 20">
            <a:extLst>
              <a:ext uri="{FF2B5EF4-FFF2-40B4-BE49-F238E27FC236}">
                <a16:creationId xmlns="" xmlns:a16="http://schemas.microsoft.com/office/drawing/2014/main" id="{E41B133E-DBBC-41B2-AAB0-0D44073EB4C0}"/>
              </a:ext>
            </a:extLst>
          </p:cNvPr>
          <p:cNvSpPr/>
          <p:nvPr/>
        </p:nvSpPr>
        <p:spPr>
          <a:xfrm>
            <a:off x="8033410" y="4085564"/>
            <a:ext cx="3854244"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22" name="矩形 21">
            <a:extLst>
              <a:ext uri="{FF2B5EF4-FFF2-40B4-BE49-F238E27FC236}">
                <a16:creationId xmlns="" xmlns:a16="http://schemas.microsoft.com/office/drawing/2014/main" id="{C5655F95-290A-4997-B4F0-E617B2E792D0}"/>
              </a:ext>
            </a:extLst>
          </p:cNvPr>
          <p:cNvSpPr/>
          <p:nvPr/>
        </p:nvSpPr>
        <p:spPr>
          <a:xfrm>
            <a:off x="8156315" y="3971835"/>
            <a:ext cx="6655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aphicFrame>
        <p:nvGraphicFramePr>
          <p:cNvPr id="23" name="图示 22">
            <a:extLst>
              <a:ext uri="{FF2B5EF4-FFF2-40B4-BE49-F238E27FC236}">
                <a16:creationId xmlns="" xmlns:a16="http://schemas.microsoft.com/office/drawing/2014/main" id="{CE64851C-986E-4A8E-BB48-B17A13DB6391}"/>
              </a:ext>
            </a:extLst>
          </p:cNvPr>
          <p:cNvGraphicFramePr/>
          <p:nvPr/>
        </p:nvGraphicFramePr>
        <p:xfrm>
          <a:off x="3955874" y="1937664"/>
          <a:ext cx="4324526" cy="28830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25" name="直接连接符 24">
            <a:extLst>
              <a:ext uri="{FF2B5EF4-FFF2-40B4-BE49-F238E27FC236}">
                <a16:creationId xmlns="" xmlns:a16="http://schemas.microsoft.com/office/drawing/2014/main" id="{8C8CCCD4-A643-4FD7-870B-9D011001A606}"/>
              </a:ext>
            </a:extLst>
          </p:cNvPr>
          <p:cNvCxnSpPr>
            <a:cxnSpLocks/>
          </p:cNvCxnSpPr>
          <p:nvPr/>
        </p:nvCxnSpPr>
        <p:spPr>
          <a:xfrm>
            <a:off x="1115620" y="5268456"/>
            <a:ext cx="9960763" cy="0"/>
          </a:xfrm>
          <a:prstGeom prst="line">
            <a:avLst/>
          </a:prstGeom>
          <a:ln w="1270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7" name="等腰三角形 26">
            <a:extLst>
              <a:ext uri="{FF2B5EF4-FFF2-40B4-BE49-F238E27FC236}">
                <a16:creationId xmlns="" xmlns:a16="http://schemas.microsoft.com/office/drawing/2014/main" id="{055EC0E4-3903-4493-96DD-F73BD90623D1}"/>
              </a:ext>
            </a:extLst>
          </p:cNvPr>
          <p:cNvSpPr/>
          <p:nvPr/>
        </p:nvSpPr>
        <p:spPr>
          <a:xfrm flipV="1">
            <a:off x="5975350" y="5271577"/>
            <a:ext cx="241300" cy="20801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9" name="矩形 28">
            <a:extLst>
              <a:ext uri="{FF2B5EF4-FFF2-40B4-BE49-F238E27FC236}">
                <a16:creationId xmlns="" xmlns:a16="http://schemas.microsoft.com/office/drawing/2014/main" id="{D75F7D49-247F-4BB9-8488-0479A28CE09F}"/>
              </a:ext>
            </a:extLst>
          </p:cNvPr>
          <p:cNvSpPr/>
          <p:nvPr/>
        </p:nvSpPr>
        <p:spPr>
          <a:xfrm>
            <a:off x="1115620" y="5579202"/>
            <a:ext cx="9960764" cy="662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这里填入你要表达信息，和你要阐述的相关内容。这里填入你要表达信息，和你要阐述的相关内容。这里填入你要表达信息，和你要阐述的相关内容。这里填入你要表达信息，和你要阐述的相关内容。</a:t>
            </a:r>
          </a:p>
        </p:txBody>
      </p:sp>
    </p:spTree>
    <p:extLst>
      <p:ext uri="{BB962C8B-B14F-4D97-AF65-F5344CB8AC3E}">
        <p14:creationId xmlns:p14="http://schemas.microsoft.com/office/powerpoint/2010/main" val="4228265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研究结果</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FINDINGS</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sp>
        <p:nvSpPr>
          <p:cNvPr id="5" name="矩形 4">
            <a:extLst>
              <a:ext uri="{FF2B5EF4-FFF2-40B4-BE49-F238E27FC236}">
                <a16:creationId xmlns="" xmlns:a16="http://schemas.microsoft.com/office/drawing/2014/main" id="{8CC3A03F-37F1-4E5F-BA90-7EE3FF7D826D}"/>
              </a:ext>
            </a:extLst>
          </p:cNvPr>
          <p:cNvSpPr/>
          <p:nvPr/>
        </p:nvSpPr>
        <p:spPr>
          <a:xfrm>
            <a:off x="515938" y="2669956"/>
            <a:ext cx="11160125" cy="36004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6" name="矩形 5">
            <a:extLst>
              <a:ext uri="{FF2B5EF4-FFF2-40B4-BE49-F238E27FC236}">
                <a16:creationId xmlns="" xmlns:a16="http://schemas.microsoft.com/office/drawing/2014/main" id="{2CE7D224-AF54-4EDB-9144-4A90089E16E9}"/>
              </a:ext>
            </a:extLst>
          </p:cNvPr>
          <p:cNvSpPr/>
          <p:nvPr/>
        </p:nvSpPr>
        <p:spPr>
          <a:xfrm>
            <a:off x="527885" y="1233968"/>
            <a:ext cx="2357733"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7" name="矩形 6">
            <a:extLst>
              <a:ext uri="{FF2B5EF4-FFF2-40B4-BE49-F238E27FC236}">
                <a16:creationId xmlns="" xmlns:a16="http://schemas.microsoft.com/office/drawing/2014/main" id="{9BA6F089-CAEE-4D0A-888B-30F8E5F053D5}"/>
              </a:ext>
            </a:extLst>
          </p:cNvPr>
          <p:cNvSpPr/>
          <p:nvPr/>
        </p:nvSpPr>
        <p:spPr>
          <a:xfrm>
            <a:off x="435466" y="1872907"/>
            <a:ext cx="11240597" cy="662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这里填入你要表达信息，和你要阐述的相关内容。这里填入你要表达信息，和你要阐述的相关内容。这里填入你要表达信息，和你要阐述的相关内容。这里填入你要表达信息，和你要阐述的相关内容。</a:t>
            </a:r>
          </a:p>
        </p:txBody>
      </p:sp>
      <p:sp>
        <p:nvSpPr>
          <p:cNvPr id="8" name="文本框 7">
            <a:extLst>
              <a:ext uri="{FF2B5EF4-FFF2-40B4-BE49-F238E27FC236}">
                <a16:creationId xmlns="" xmlns:a16="http://schemas.microsoft.com/office/drawing/2014/main" id="{E8C48FF8-E9C3-4825-8D5C-CCBC85EF7FB2}"/>
              </a:ext>
            </a:extLst>
          </p:cNvPr>
          <p:cNvSpPr txBox="1"/>
          <p:nvPr/>
        </p:nvSpPr>
        <p:spPr>
          <a:xfrm>
            <a:off x="308354" y="1276810"/>
            <a:ext cx="2796795"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这是一个标题</a:t>
            </a:r>
          </a:p>
        </p:txBody>
      </p:sp>
      <p:sp>
        <p:nvSpPr>
          <p:cNvPr id="9" name="矩形 8">
            <a:extLst>
              <a:ext uri="{FF2B5EF4-FFF2-40B4-BE49-F238E27FC236}">
                <a16:creationId xmlns="" xmlns:a16="http://schemas.microsoft.com/office/drawing/2014/main" id="{05945E00-0999-442A-8121-DBD64A9DCE17}"/>
              </a:ext>
            </a:extLst>
          </p:cNvPr>
          <p:cNvSpPr/>
          <p:nvPr/>
        </p:nvSpPr>
        <p:spPr>
          <a:xfrm>
            <a:off x="1162050" y="2885788"/>
            <a:ext cx="790575" cy="7905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D7CEF6"/>
                </a:solidFill>
                <a:effectLst/>
                <a:uLnTx/>
                <a:uFillTx/>
                <a:latin typeface="思源黑体 CN Bold"/>
                <a:ea typeface="思源黑体 CN Bold"/>
                <a:cs typeface="+mn-cs"/>
              </a:rPr>
              <a:t>1</a:t>
            </a:r>
            <a:endParaRPr kumimoji="0" lang="zh-CN" altLang="en-US" sz="3600" b="0" i="0" u="none" strike="noStrike" kern="1200" cap="none" spc="0" normalizeH="0" baseline="0" noProof="0" dirty="0">
              <a:ln>
                <a:noFill/>
              </a:ln>
              <a:solidFill>
                <a:srgbClr val="D7CEF6"/>
              </a:solidFill>
              <a:effectLst/>
              <a:uLnTx/>
              <a:uFillTx/>
              <a:latin typeface="思源黑体 CN Bold"/>
              <a:ea typeface="思源黑体 CN Bold"/>
              <a:cs typeface="+mn-cs"/>
            </a:endParaRPr>
          </a:p>
        </p:txBody>
      </p:sp>
      <p:sp>
        <p:nvSpPr>
          <p:cNvPr id="10" name="矩形 9">
            <a:extLst>
              <a:ext uri="{FF2B5EF4-FFF2-40B4-BE49-F238E27FC236}">
                <a16:creationId xmlns="" xmlns:a16="http://schemas.microsoft.com/office/drawing/2014/main" id="{9B591AE9-22D1-41A1-9E2F-3E0DEF48C4CE}"/>
              </a:ext>
            </a:extLst>
          </p:cNvPr>
          <p:cNvSpPr/>
          <p:nvPr/>
        </p:nvSpPr>
        <p:spPr>
          <a:xfrm>
            <a:off x="1162050" y="4076810"/>
            <a:ext cx="790575" cy="7905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D7CEF6"/>
                </a:solidFill>
                <a:effectLst/>
                <a:uLnTx/>
                <a:uFillTx/>
                <a:latin typeface="思源黑体 CN Bold"/>
                <a:ea typeface="思源黑体 CN Bold"/>
                <a:cs typeface="+mn-cs"/>
              </a:rPr>
              <a:t>2</a:t>
            </a:r>
            <a:endParaRPr kumimoji="0" lang="zh-CN" altLang="en-US" sz="3600" b="0" i="0" u="none" strike="noStrike" kern="1200" cap="none" spc="0" normalizeH="0" baseline="0" noProof="0" dirty="0">
              <a:ln>
                <a:noFill/>
              </a:ln>
              <a:solidFill>
                <a:srgbClr val="D7CEF6"/>
              </a:solidFill>
              <a:effectLst/>
              <a:uLnTx/>
              <a:uFillTx/>
              <a:latin typeface="思源黑体 CN Bold"/>
              <a:ea typeface="思源黑体 CN Bold"/>
              <a:cs typeface="+mn-cs"/>
            </a:endParaRPr>
          </a:p>
        </p:txBody>
      </p:sp>
      <p:sp>
        <p:nvSpPr>
          <p:cNvPr id="11" name="矩形 10">
            <a:extLst>
              <a:ext uri="{FF2B5EF4-FFF2-40B4-BE49-F238E27FC236}">
                <a16:creationId xmlns="" xmlns:a16="http://schemas.microsoft.com/office/drawing/2014/main" id="{AFE1D84E-7A17-47A7-AE04-409E2C103845}"/>
              </a:ext>
            </a:extLst>
          </p:cNvPr>
          <p:cNvSpPr/>
          <p:nvPr/>
        </p:nvSpPr>
        <p:spPr>
          <a:xfrm>
            <a:off x="1162050" y="5267832"/>
            <a:ext cx="790575" cy="7905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D7CEF6"/>
                </a:solidFill>
                <a:effectLst/>
                <a:uLnTx/>
                <a:uFillTx/>
                <a:latin typeface="思源黑体 CN Bold"/>
                <a:ea typeface="思源黑体 CN Bold"/>
                <a:cs typeface="+mn-cs"/>
              </a:rPr>
              <a:t>3</a:t>
            </a:r>
            <a:endParaRPr kumimoji="0" lang="zh-CN" altLang="en-US" sz="3600" b="0" i="0" u="none" strike="noStrike" kern="1200" cap="none" spc="0" normalizeH="0" baseline="0" noProof="0" dirty="0">
              <a:ln>
                <a:noFill/>
              </a:ln>
              <a:solidFill>
                <a:srgbClr val="D7CEF6"/>
              </a:solidFill>
              <a:effectLst/>
              <a:uLnTx/>
              <a:uFillTx/>
              <a:latin typeface="思源黑体 CN Bold"/>
              <a:ea typeface="思源黑体 CN Bold"/>
              <a:cs typeface="+mn-cs"/>
            </a:endParaRPr>
          </a:p>
        </p:txBody>
      </p:sp>
      <p:sp>
        <p:nvSpPr>
          <p:cNvPr id="12" name="矩形 11">
            <a:extLst>
              <a:ext uri="{FF2B5EF4-FFF2-40B4-BE49-F238E27FC236}">
                <a16:creationId xmlns="" xmlns:a16="http://schemas.microsoft.com/office/drawing/2014/main" id="{E902A6F8-8BBB-42A0-B7DD-CF1DE45859A3}"/>
              </a:ext>
            </a:extLst>
          </p:cNvPr>
          <p:cNvSpPr/>
          <p:nvPr/>
        </p:nvSpPr>
        <p:spPr>
          <a:xfrm>
            <a:off x="1952625" y="2885788"/>
            <a:ext cx="9077325" cy="790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3" name="矩形 12">
            <a:extLst>
              <a:ext uri="{FF2B5EF4-FFF2-40B4-BE49-F238E27FC236}">
                <a16:creationId xmlns="" xmlns:a16="http://schemas.microsoft.com/office/drawing/2014/main" id="{962B6261-A108-4348-93BC-2B9FFBFEBDAE}"/>
              </a:ext>
            </a:extLst>
          </p:cNvPr>
          <p:cNvSpPr/>
          <p:nvPr/>
        </p:nvSpPr>
        <p:spPr>
          <a:xfrm>
            <a:off x="1952625" y="4074887"/>
            <a:ext cx="9077325" cy="790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4" name="矩形 13">
            <a:extLst>
              <a:ext uri="{FF2B5EF4-FFF2-40B4-BE49-F238E27FC236}">
                <a16:creationId xmlns="" xmlns:a16="http://schemas.microsoft.com/office/drawing/2014/main" id="{599F6CD8-32CC-435F-BC85-3465F63173AA}"/>
              </a:ext>
            </a:extLst>
          </p:cNvPr>
          <p:cNvSpPr/>
          <p:nvPr/>
        </p:nvSpPr>
        <p:spPr>
          <a:xfrm>
            <a:off x="1952625" y="5267832"/>
            <a:ext cx="9077325" cy="7905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5" name="矩形 14">
            <a:extLst>
              <a:ext uri="{FF2B5EF4-FFF2-40B4-BE49-F238E27FC236}">
                <a16:creationId xmlns="" xmlns:a16="http://schemas.microsoft.com/office/drawing/2014/main" id="{E57763F3-507E-44D5-BFBC-9DAD578476D0}"/>
              </a:ext>
            </a:extLst>
          </p:cNvPr>
          <p:cNvSpPr/>
          <p:nvPr/>
        </p:nvSpPr>
        <p:spPr>
          <a:xfrm>
            <a:off x="2058527" y="2949766"/>
            <a:ext cx="8850774" cy="662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这里填入你要表达信息，和你要阐述的相关内容。这里填入你要表达信息，和你要阐述的相关内容。这里填入你要表达信息，和你要阐述的相关内容。</a:t>
            </a:r>
          </a:p>
        </p:txBody>
      </p:sp>
      <p:sp>
        <p:nvSpPr>
          <p:cNvPr id="16" name="矩形 15">
            <a:extLst>
              <a:ext uri="{FF2B5EF4-FFF2-40B4-BE49-F238E27FC236}">
                <a16:creationId xmlns="" xmlns:a16="http://schemas.microsoft.com/office/drawing/2014/main" id="{2180283F-A699-4162-8783-9F85EFC6581E}"/>
              </a:ext>
            </a:extLst>
          </p:cNvPr>
          <p:cNvSpPr/>
          <p:nvPr/>
        </p:nvSpPr>
        <p:spPr>
          <a:xfrm>
            <a:off x="2058527" y="4138865"/>
            <a:ext cx="8850774" cy="662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这里填入你要表达信息，和你要阐述的相关内容。这里填入你要表达信息，和你要阐述的相关内容。这里填入你要表达信息，和你要阐述的相关内容。</a:t>
            </a:r>
          </a:p>
        </p:txBody>
      </p:sp>
      <p:sp>
        <p:nvSpPr>
          <p:cNvPr id="17" name="矩形 16">
            <a:extLst>
              <a:ext uri="{FF2B5EF4-FFF2-40B4-BE49-F238E27FC236}">
                <a16:creationId xmlns="" xmlns:a16="http://schemas.microsoft.com/office/drawing/2014/main" id="{E23EF1CD-02B2-4F46-A39F-829851995241}"/>
              </a:ext>
            </a:extLst>
          </p:cNvPr>
          <p:cNvSpPr/>
          <p:nvPr/>
        </p:nvSpPr>
        <p:spPr>
          <a:xfrm>
            <a:off x="2058527" y="5331810"/>
            <a:ext cx="8850774" cy="662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这里填入你要表达信息，和你要阐述的相关内容。这里填入你要表达信息，和你要阐述的相关内容。这里填入你要表达信息，和你要阐述的相关内容。</a:t>
            </a:r>
          </a:p>
        </p:txBody>
      </p:sp>
    </p:spTree>
    <p:extLst>
      <p:ext uri="{BB962C8B-B14F-4D97-AF65-F5344CB8AC3E}">
        <p14:creationId xmlns:p14="http://schemas.microsoft.com/office/powerpoint/2010/main" val="1106676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研究结果</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FINDINGS</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682666" y="439957"/>
            <a:ext cx="301991" cy="284897"/>
          </a:xfrm>
          <a:prstGeom prst="rect">
            <a:avLst/>
          </a:prstGeom>
        </p:spPr>
      </p:pic>
      <p:sp>
        <p:nvSpPr>
          <p:cNvPr id="5" name="矩形 4">
            <a:extLst>
              <a:ext uri="{FF2B5EF4-FFF2-40B4-BE49-F238E27FC236}">
                <a16:creationId xmlns="" xmlns:a16="http://schemas.microsoft.com/office/drawing/2014/main" id="{FFF89EFB-9FAA-41D6-BA76-E4DEB6868C66}"/>
              </a:ext>
            </a:extLst>
          </p:cNvPr>
          <p:cNvSpPr/>
          <p:nvPr/>
        </p:nvSpPr>
        <p:spPr>
          <a:xfrm>
            <a:off x="967740" y="1795177"/>
            <a:ext cx="10256520" cy="40462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6" name="文本框 5">
            <a:extLst>
              <a:ext uri="{FF2B5EF4-FFF2-40B4-BE49-F238E27FC236}">
                <a16:creationId xmlns="" xmlns:a16="http://schemas.microsoft.com/office/drawing/2014/main" id="{9965171F-1EC9-416E-BEFF-E25407E7DD4F}"/>
              </a:ext>
            </a:extLst>
          </p:cNvPr>
          <p:cNvSpPr txBox="1"/>
          <p:nvPr/>
        </p:nvSpPr>
        <p:spPr>
          <a:xfrm>
            <a:off x="1421130" y="2118247"/>
            <a:ext cx="9349740" cy="3339119"/>
          </a:xfrm>
          <a:prstGeom prst="rect">
            <a:avLst/>
          </a:prstGeom>
          <a:noFill/>
        </p:spPr>
        <p:txBody>
          <a:bodyPr wrap="square" rtlCol="0">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等线"/>
                <a:ea typeface="思源黑体 CN Normal"/>
                <a:cs typeface="+mn-cs"/>
              </a:rPr>
              <a:t>请在这里输入要感谢的人或者事情。请在这里输入要感谢的人或者事情。请在这里输入要感谢的人或者事情。请在这里输入要感谢的人或者事情。</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等线"/>
                <a:ea typeface="思源黑体 CN Normal"/>
                <a:cs typeface="+mn-cs"/>
              </a:rPr>
              <a:t>请在这里输入要感谢的人或者事情。请在这里输入要感谢的人或者事情。请在这里输入要感谢的人或者事情。</a:t>
            </a:r>
          </a:p>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等线"/>
                <a:ea typeface="思源黑体 CN Normal"/>
                <a:cs typeface="+mn-cs"/>
              </a:rPr>
              <a:t>请在这里输入要感谢的人或者事情。请在这里输入要感谢的人或者事情。请在这里输入要感谢的人或者事情。请在这里输入要感谢的人或者事情。</a:t>
            </a:r>
          </a:p>
        </p:txBody>
      </p:sp>
      <p:cxnSp>
        <p:nvCxnSpPr>
          <p:cNvPr id="8" name="直接连接符 7">
            <a:extLst>
              <a:ext uri="{FF2B5EF4-FFF2-40B4-BE49-F238E27FC236}">
                <a16:creationId xmlns="" xmlns:a16="http://schemas.microsoft.com/office/drawing/2014/main" id="{01ACB297-DB6F-461D-9F98-03D7C4486F27}"/>
              </a:ext>
            </a:extLst>
          </p:cNvPr>
          <p:cNvCxnSpPr/>
          <p:nvPr/>
        </p:nvCxnSpPr>
        <p:spPr>
          <a:xfrm>
            <a:off x="1508760" y="2766060"/>
            <a:ext cx="9174480" cy="0"/>
          </a:xfrm>
          <a:prstGeom prst="line">
            <a:avLst/>
          </a:prstGeom>
          <a:ln>
            <a:solidFill>
              <a:schemeClr val="accent2">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3BBC0DBA-66E9-46F4-9F96-7E0288E84105}"/>
              </a:ext>
            </a:extLst>
          </p:cNvPr>
          <p:cNvCxnSpPr/>
          <p:nvPr/>
        </p:nvCxnSpPr>
        <p:spPr>
          <a:xfrm>
            <a:off x="1508760" y="3304321"/>
            <a:ext cx="9174480" cy="0"/>
          </a:xfrm>
          <a:prstGeom prst="line">
            <a:avLst/>
          </a:prstGeom>
          <a:ln>
            <a:solidFill>
              <a:schemeClr val="accent2">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E3DB336A-3F33-4E30-8EA1-A763B8D50773}"/>
              </a:ext>
            </a:extLst>
          </p:cNvPr>
          <p:cNvCxnSpPr/>
          <p:nvPr/>
        </p:nvCxnSpPr>
        <p:spPr>
          <a:xfrm>
            <a:off x="1508760" y="3842582"/>
            <a:ext cx="9174480" cy="0"/>
          </a:xfrm>
          <a:prstGeom prst="line">
            <a:avLst/>
          </a:prstGeom>
          <a:ln>
            <a:solidFill>
              <a:schemeClr val="accent2">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970C4F50-21AF-416E-AF36-39B33EB68F15}"/>
              </a:ext>
            </a:extLst>
          </p:cNvPr>
          <p:cNvCxnSpPr/>
          <p:nvPr/>
        </p:nvCxnSpPr>
        <p:spPr>
          <a:xfrm>
            <a:off x="1508760" y="4380843"/>
            <a:ext cx="9174480" cy="0"/>
          </a:xfrm>
          <a:prstGeom prst="line">
            <a:avLst/>
          </a:prstGeom>
          <a:ln>
            <a:solidFill>
              <a:schemeClr val="accent2">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C8412D6E-C029-4AD6-A07C-76FAE0F0C9F4}"/>
              </a:ext>
            </a:extLst>
          </p:cNvPr>
          <p:cNvCxnSpPr/>
          <p:nvPr/>
        </p:nvCxnSpPr>
        <p:spPr>
          <a:xfrm>
            <a:off x="1508760" y="4919104"/>
            <a:ext cx="9174480" cy="0"/>
          </a:xfrm>
          <a:prstGeom prst="line">
            <a:avLst/>
          </a:prstGeom>
          <a:ln>
            <a:solidFill>
              <a:schemeClr val="accent2">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31A77568-BDB4-433F-B4DE-ACBB12279A9D}"/>
              </a:ext>
            </a:extLst>
          </p:cNvPr>
          <p:cNvCxnSpPr/>
          <p:nvPr/>
        </p:nvCxnSpPr>
        <p:spPr>
          <a:xfrm>
            <a:off x="1508760" y="5457366"/>
            <a:ext cx="9174480" cy="0"/>
          </a:xfrm>
          <a:prstGeom prst="line">
            <a:avLst/>
          </a:prstGeom>
          <a:ln>
            <a:solidFill>
              <a:schemeClr val="accent2">
                <a:alpha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PA-文本框 16">
            <a:extLst>
              <a:ext uri="{FF2B5EF4-FFF2-40B4-BE49-F238E27FC236}">
                <a16:creationId xmlns="" xmlns:a16="http://schemas.microsoft.com/office/drawing/2014/main" id="{01C60E6B-06AB-43B0-A778-EB2A613502A3}"/>
              </a:ext>
            </a:extLst>
          </p:cNvPr>
          <p:cNvSpPr txBox="1"/>
          <p:nvPr>
            <p:custDataLst>
              <p:tags r:id="rId1"/>
            </p:custDataLst>
          </p:nvPr>
        </p:nvSpPr>
        <p:spPr>
          <a:xfrm>
            <a:off x="1088707" y="1421269"/>
            <a:ext cx="840105" cy="703872"/>
          </a:xfrm>
          <a:custGeom>
            <a:avLst/>
            <a:gdLst/>
            <a:ahLst/>
            <a:cxnLst/>
            <a:rect l="l" t="t" r="r" b="b"/>
            <a:pathLst>
              <a:path w="84582" h="70866">
                <a:moveTo>
                  <a:pt x="77953" y="0"/>
                </a:moveTo>
                <a:lnTo>
                  <a:pt x="84582" y="12116"/>
                </a:lnTo>
                <a:cubicBezTo>
                  <a:pt x="77605" y="15569"/>
                  <a:pt x="72357" y="19864"/>
                  <a:pt x="68837" y="25003"/>
                </a:cubicBezTo>
                <a:cubicBezTo>
                  <a:pt x="65318" y="30142"/>
                  <a:pt x="63556" y="34609"/>
                  <a:pt x="63551" y="38405"/>
                </a:cubicBezTo>
                <a:cubicBezTo>
                  <a:pt x="64018" y="38157"/>
                  <a:pt x="64684" y="37910"/>
                  <a:pt x="65551" y="37662"/>
                </a:cubicBezTo>
                <a:cubicBezTo>
                  <a:pt x="66418" y="37414"/>
                  <a:pt x="67428" y="37281"/>
                  <a:pt x="68580" y="37262"/>
                </a:cubicBezTo>
                <a:cubicBezTo>
                  <a:pt x="73338" y="37371"/>
                  <a:pt x="77138" y="38981"/>
                  <a:pt x="79982" y="42091"/>
                </a:cubicBezTo>
                <a:cubicBezTo>
                  <a:pt x="82825" y="45201"/>
                  <a:pt x="84282" y="49154"/>
                  <a:pt x="84354" y="53950"/>
                </a:cubicBezTo>
                <a:cubicBezTo>
                  <a:pt x="84325" y="58655"/>
                  <a:pt x="82782" y="62617"/>
                  <a:pt x="79724" y="65837"/>
                </a:cubicBezTo>
                <a:cubicBezTo>
                  <a:pt x="76667" y="69056"/>
                  <a:pt x="72266" y="70733"/>
                  <a:pt x="66523" y="70866"/>
                </a:cubicBezTo>
                <a:cubicBezTo>
                  <a:pt x="60684" y="70704"/>
                  <a:pt x="55902" y="68342"/>
                  <a:pt x="52178" y="63779"/>
                </a:cubicBezTo>
                <a:cubicBezTo>
                  <a:pt x="48454" y="59217"/>
                  <a:pt x="46530" y="53426"/>
                  <a:pt x="46406" y="46406"/>
                </a:cubicBezTo>
                <a:cubicBezTo>
                  <a:pt x="46677" y="35057"/>
                  <a:pt x="49849" y="25465"/>
                  <a:pt x="55921" y="17631"/>
                </a:cubicBezTo>
                <a:cubicBezTo>
                  <a:pt x="61994" y="9797"/>
                  <a:pt x="69337" y="3920"/>
                  <a:pt x="77953" y="0"/>
                </a:cubicBezTo>
                <a:close/>
                <a:moveTo>
                  <a:pt x="31547" y="0"/>
                </a:moveTo>
                <a:lnTo>
                  <a:pt x="37948" y="12116"/>
                </a:lnTo>
                <a:cubicBezTo>
                  <a:pt x="31080" y="15569"/>
                  <a:pt x="25899" y="19864"/>
                  <a:pt x="22403" y="25003"/>
                </a:cubicBezTo>
                <a:cubicBezTo>
                  <a:pt x="18907" y="30142"/>
                  <a:pt x="17155" y="34609"/>
                  <a:pt x="17145" y="38405"/>
                </a:cubicBezTo>
                <a:cubicBezTo>
                  <a:pt x="17617" y="38157"/>
                  <a:pt x="18274" y="37910"/>
                  <a:pt x="19117" y="37662"/>
                </a:cubicBezTo>
                <a:cubicBezTo>
                  <a:pt x="19960" y="37414"/>
                  <a:pt x="20903" y="37281"/>
                  <a:pt x="21946" y="37262"/>
                </a:cubicBezTo>
                <a:cubicBezTo>
                  <a:pt x="26813" y="37371"/>
                  <a:pt x="30680" y="38981"/>
                  <a:pt x="33547" y="42091"/>
                </a:cubicBezTo>
                <a:cubicBezTo>
                  <a:pt x="36414" y="45201"/>
                  <a:pt x="37881" y="49154"/>
                  <a:pt x="37948" y="53950"/>
                </a:cubicBezTo>
                <a:cubicBezTo>
                  <a:pt x="37905" y="58655"/>
                  <a:pt x="36333" y="62617"/>
                  <a:pt x="33233" y="65837"/>
                </a:cubicBezTo>
                <a:cubicBezTo>
                  <a:pt x="30132" y="69056"/>
                  <a:pt x="25761" y="70733"/>
                  <a:pt x="20117" y="70866"/>
                </a:cubicBezTo>
                <a:cubicBezTo>
                  <a:pt x="14278" y="70704"/>
                  <a:pt x="9497" y="68342"/>
                  <a:pt x="5772" y="63779"/>
                </a:cubicBezTo>
                <a:cubicBezTo>
                  <a:pt x="2048" y="59217"/>
                  <a:pt x="124" y="53426"/>
                  <a:pt x="0" y="46406"/>
                </a:cubicBezTo>
                <a:cubicBezTo>
                  <a:pt x="272" y="35057"/>
                  <a:pt x="3443" y="25465"/>
                  <a:pt x="9516" y="17631"/>
                </a:cubicBezTo>
                <a:cubicBezTo>
                  <a:pt x="15588" y="9797"/>
                  <a:pt x="22932" y="3920"/>
                  <a:pt x="31547" y="0"/>
                </a:cubicBezTo>
                <a:close/>
              </a:path>
            </a:pathLst>
          </a:custGeom>
          <a:solidFill>
            <a:schemeClr val="accent2"/>
          </a:solidFill>
          <a:ln>
            <a:noFill/>
          </a:ln>
          <a:effectLst>
            <a:outerShdw blurRad="190500" sx="102000" sy="102000" algn="ctr" rotWithShape="0">
              <a:prstClr val="black">
                <a:alpha val="3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D7CEF6"/>
              </a:solidFill>
              <a:effectLst/>
              <a:uLnTx/>
              <a:uFillTx/>
              <a:latin typeface="思源黑体 CN Bold"/>
              <a:ea typeface="思源黑体 CN Bold"/>
              <a:cs typeface="+mn-cs"/>
            </a:endParaRPr>
          </a:p>
        </p:txBody>
      </p:sp>
      <p:sp>
        <p:nvSpPr>
          <p:cNvPr id="19" name="PA-文本框 18">
            <a:extLst>
              <a:ext uri="{FF2B5EF4-FFF2-40B4-BE49-F238E27FC236}">
                <a16:creationId xmlns="" xmlns:a16="http://schemas.microsoft.com/office/drawing/2014/main" id="{EFF155C3-A85C-49C0-B493-3D9B0DEB541F}"/>
              </a:ext>
            </a:extLst>
          </p:cNvPr>
          <p:cNvSpPr txBox="1"/>
          <p:nvPr>
            <p:custDataLst>
              <p:tags r:id="rId2"/>
            </p:custDataLst>
          </p:nvPr>
        </p:nvSpPr>
        <p:spPr>
          <a:xfrm>
            <a:off x="10263187" y="5520338"/>
            <a:ext cx="840105" cy="703872"/>
          </a:xfrm>
          <a:custGeom>
            <a:avLst/>
            <a:gdLst/>
            <a:ahLst/>
            <a:cxnLst/>
            <a:rect l="l" t="t" r="r" b="b"/>
            <a:pathLst>
              <a:path w="84582" h="70866">
                <a:moveTo>
                  <a:pt x="64465" y="0"/>
                </a:moveTo>
                <a:cubicBezTo>
                  <a:pt x="70304" y="157"/>
                  <a:pt x="75086" y="2529"/>
                  <a:pt x="78810" y="7115"/>
                </a:cubicBezTo>
                <a:cubicBezTo>
                  <a:pt x="82534" y="11702"/>
                  <a:pt x="84458" y="17560"/>
                  <a:pt x="84582" y="24689"/>
                </a:cubicBezTo>
                <a:cubicBezTo>
                  <a:pt x="84311" y="36043"/>
                  <a:pt x="81139" y="45625"/>
                  <a:pt x="75067" y="53436"/>
                </a:cubicBezTo>
                <a:cubicBezTo>
                  <a:pt x="68994" y="61246"/>
                  <a:pt x="61651" y="67056"/>
                  <a:pt x="53035" y="70866"/>
                </a:cubicBezTo>
                <a:lnTo>
                  <a:pt x="46635" y="58979"/>
                </a:lnTo>
                <a:cubicBezTo>
                  <a:pt x="53502" y="55431"/>
                  <a:pt x="58684" y="51097"/>
                  <a:pt x="62179" y="45977"/>
                </a:cubicBezTo>
                <a:cubicBezTo>
                  <a:pt x="65675" y="40858"/>
                  <a:pt x="67428" y="36352"/>
                  <a:pt x="67437" y="32461"/>
                </a:cubicBezTo>
                <a:cubicBezTo>
                  <a:pt x="66966" y="32809"/>
                  <a:pt x="66308" y="33085"/>
                  <a:pt x="65465" y="33290"/>
                </a:cubicBezTo>
                <a:cubicBezTo>
                  <a:pt x="64623" y="33495"/>
                  <a:pt x="63680" y="33600"/>
                  <a:pt x="62637" y="33604"/>
                </a:cubicBezTo>
                <a:cubicBezTo>
                  <a:pt x="57769" y="33495"/>
                  <a:pt x="53902" y="31885"/>
                  <a:pt x="51035" y="28775"/>
                </a:cubicBezTo>
                <a:cubicBezTo>
                  <a:pt x="48168" y="25665"/>
                  <a:pt x="46701" y="21713"/>
                  <a:pt x="46635" y="16917"/>
                </a:cubicBezTo>
                <a:cubicBezTo>
                  <a:pt x="46677" y="12311"/>
                  <a:pt x="48249" y="8377"/>
                  <a:pt x="51349" y="5115"/>
                </a:cubicBezTo>
                <a:cubicBezTo>
                  <a:pt x="54450" y="1853"/>
                  <a:pt x="58822" y="148"/>
                  <a:pt x="64465" y="0"/>
                </a:cubicBezTo>
                <a:close/>
                <a:moveTo>
                  <a:pt x="18060" y="0"/>
                </a:moveTo>
                <a:cubicBezTo>
                  <a:pt x="23898" y="157"/>
                  <a:pt x="28680" y="2529"/>
                  <a:pt x="32404" y="7115"/>
                </a:cubicBezTo>
                <a:cubicBezTo>
                  <a:pt x="36128" y="11702"/>
                  <a:pt x="38053" y="17560"/>
                  <a:pt x="38176" y="24689"/>
                </a:cubicBezTo>
                <a:cubicBezTo>
                  <a:pt x="37905" y="36043"/>
                  <a:pt x="34733" y="45625"/>
                  <a:pt x="28661" y="53436"/>
                </a:cubicBezTo>
                <a:cubicBezTo>
                  <a:pt x="22589" y="61246"/>
                  <a:pt x="15245" y="67056"/>
                  <a:pt x="6630" y="70866"/>
                </a:cubicBezTo>
                <a:lnTo>
                  <a:pt x="0" y="58979"/>
                </a:lnTo>
                <a:cubicBezTo>
                  <a:pt x="6977" y="55431"/>
                  <a:pt x="12225" y="51097"/>
                  <a:pt x="15745" y="45977"/>
                </a:cubicBezTo>
                <a:cubicBezTo>
                  <a:pt x="19264" y="40858"/>
                  <a:pt x="21027" y="36352"/>
                  <a:pt x="21031" y="32461"/>
                </a:cubicBezTo>
                <a:cubicBezTo>
                  <a:pt x="20565" y="32809"/>
                  <a:pt x="19898" y="33085"/>
                  <a:pt x="19031" y="33290"/>
                </a:cubicBezTo>
                <a:cubicBezTo>
                  <a:pt x="18164" y="33495"/>
                  <a:pt x="17155" y="33600"/>
                  <a:pt x="16002" y="33604"/>
                </a:cubicBezTo>
                <a:cubicBezTo>
                  <a:pt x="11244" y="33495"/>
                  <a:pt x="7444" y="31885"/>
                  <a:pt x="4601" y="28775"/>
                </a:cubicBezTo>
                <a:cubicBezTo>
                  <a:pt x="1757" y="25665"/>
                  <a:pt x="300" y="21713"/>
                  <a:pt x="229" y="16917"/>
                </a:cubicBezTo>
                <a:cubicBezTo>
                  <a:pt x="257" y="12311"/>
                  <a:pt x="1800" y="8377"/>
                  <a:pt x="4858" y="5115"/>
                </a:cubicBezTo>
                <a:cubicBezTo>
                  <a:pt x="7915" y="1853"/>
                  <a:pt x="12316" y="148"/>
                  <a:pt x="18060" y="0"/>
                </a:cubicBezTo>
                <a:close/>
              </a:path>
            </a:pathLst>
          </a:custGeom>
          <a:solidFill>
            <a:schemeClr val="accent2"/>
          </a:solidFill>
          <a:ln>
            <a:noFill/>
          </a:ln>
          <a:effectLst>
            <a:outerShdw blurRad="190500" sx="102000" sy="102000" algn="ctr" rotWithShape="0">
              <a:prstClr val="black">
                <a:alpha val="35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D7CEF6"/>
              </a:solidFill>
              <a:effectLst/>
              <a:uLnTx/>
              <a:uFillTx/>
              <a:latin typeface="思源黑体 CN Bold"/>
              <a:ea typeface="思源黑体 CN Bold"/>
              <a:cs typeface="+mn-cs"/>
            </a:endParaRPr>
          </a:p>
        </p:txBody>
      </p:sp>
    </p:spTree>
    <p:extLst>
      <p:ext uri="{BB962C8B-B14F-4D97-AF65-F5344CB8AC3E}">
        <p14:creationId xmlns:p14="http://schemas.microsoft.com/office/powerpoint/2010/main" val="11816684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1DC6DB8D-85A6-40F2-A094-3D2097171E4B}"/>
              </a:ext>
            </a:extLst>
          </p:cNvPr>
          <p:cNvSpPr>
            <a:spLocks noGrp="1"/>
          </p:cNvSpPr>
          <p:nvPr>
            <p:ph type="body" sz="quarter" idx="10"/>
          </p:nvPr>
        </p:nvSpPr>
        <p:spPr/>
        <p:txBody>
          <a:bodyPr/>
          <a:lstStyle/>
          <a:p>
            <a:r>
              <a:rPr lang="en-US" altLang="zh-CN" dirty="0"/>
              <a:t>THANK YOU</a:t>
            </a:r>
          </a:p>
        </p:txBody>
      </p:sp>
      <p:sp>
        <p:nvSpPr>
          <p:cNvPr id="3" name="文本占位符 2">
            <a:extLst>
              <a:ext uri="{FF2B5EF4-FFF2-40B4-BE49-F238E27FC236}">
                <a16:creationId xmlns="" xmlns:a16="http://schemas.microsoft.com/office/drawing/2014/main" id="{2AA52FA8-2FC8-4FA7-AF84-4EAC23348382}"/>
              </a:ext>
            </a:extLst>
          </p:cNvPr>
          <p:cNvSpPr>
            <a:spLocks noGrp="1"/>
          </p:cNvSpPr>
          <p:nvPr>
            <p:ph type="body" sz="quarter" idx="12"/>
          </p:nvPr>
        </p:nvSpPr>
        <p:spPr/>
        <p:txBody>
          <a:bodyPr/>
          <a:lstStyle/>
          <a:p>
            <a:r>
              <a:rPr lang="zh-CN" altLang="en-US" dirty="0"/>
              <a:t>请各位老师批评指正</a:t>
            </a:r>
          </a:p>
        </p:txBody>
      </p:sp>
    </p:spTree>
    <p:extLst>
      <p:ext uri="{BB962C8B-B14F-4D97-AF65-F5344CB8AC3E}">
        <p14:creationId xmlns:p14="http://schemas.microsoft.com/office/powerpoint/2010/main" val="1364743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CE95604B-3A54-45D7-BEE7-0939B744D051}"/>
              </a:ext>
            </a:extLst>
          </p:cNvPr>
          <p:cNvSpPr txBox="1"/>
          <p:nvPr/>
        </p:nvSpPr>
        <p:spPr>
          <a:xfrm>
            <a:off x="8258347" y="1555231"/>
            <a:ext cx="32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F3F3F"/>
                </a:solidFill>
                <a:effectLst/>
                <a:uLnTx/>
                <a:uFillTx/>
                <a:latin typeface="等线"/>
                <a:ea typeface="思源黑体 CN Normal"/>
                <a:cs typeface="+mn-cs"/>
              </a:rPr>
              <a:t>研究背景</a:t>
            </a:r>
          </a:p>
        </p:txBody>
      </p:sp>
      <p:sp>
        <p:nvSpPr>
          <p:cNvPr id="20" name="文本框 19">
            <a:extLst>
              <a:ext uri="{FF2B5EF4-FFF2-40B4-BE49-F238E27FC236}">
                <a16:creationId xmlns="" xmlns:a16="http://schemas.microsoft.com/office/drawing/2014/main" id="{317BBE07-D0C0-4A7B-8E0C-3C62282FA661}"/>
              </a:ext>
            </a:extLst>
          </p:cNvPr>
          <p:cNvSpPr txBox="1"/>
          <p:nvPr/>
        </p:nvSpPr>
        <p:spPr>
          <a:xfrm>
            <a:off x="8258347" y="2789961"/>
            <a:ext cx="32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F3F3F"/>
                </a:solidFill>
                <a:effectLst/>
                <a:uLnTx/>
                <a:uFillTx/>
                <a:latin typeface="等线"/>
                <a:ea typeface="思源黑体 CN Normal"/>
                <a:cs typeface="+mn-cs"/>
              </a:rPr>
              <a:t>研究内容</a:t>
            </a:r>
          </a:p>
        </p:txBody>
      </p:sp>
      <p:sp>
        <p:nvSpPr>
          <p:cNvPr id="21" name="文本框 20">
            <a:extLst>
              <a:ext uri="{FF2B5EF4-FFF2-40B4-BE49-F238E27FC236}">
                <a16:creationId xmlns="" xmlns:a16="http://schemas.microsoft.com/office/drawing/2014/main" id="{0F6FAFE8-3643-4D75-8F2E-3460FAB713AC}"/>
              </a:ext>
            </a:extLst>
          </p:cNvPr>
          <p:cNvSpPr txBox="1"/>
          <p:nvPr/>
        </p:nvSpPr>
        <p:spPr>
          <a:xfrm>
            <a:off x="8258347" y="4024691"/>
            <a:ext cx="32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F3F3F"/>
                </a:solidFill>
                <a:effectLst/>
                <a:uLnTx/>
                <a:uFillTx/>
                <a:latin typeface="等线"/>
                <a:ea typeface="思源黑体 CN Normal"/>
                <a:cs typeface="+mn-cs"/>
              </a:rPr>
              <a:t>研究讨论</a:t>
            </a:r>
          </a:p>
        </p:txBody>
      </p:sp>
      <p:sp>
        <p:nvSpPr>
          <p:cNvPr id="22" name="文本框 21">
            <a:extLst>
              <a:ext uri="{FF2B5EF4-FFF2-40B4-BE49-F238E27FC236}">
                <a16:creationId xmlns="" xmlns:a16="http://schemas.microsoft.com/office/drawing/2014/main" id="{C9A686B4-614B-4D70-9BE7-072477E57751}"/>
              </a:ext>
            </a:extLst>
          </p:cNvPr>
          <p:cNvSpPr txBox="1"/>
          <p:nvPr/>
        </p:nvSpPr>
        <p:spPr>
          <a:xfrm>
            <a:off x="8258347" y="5259422"/>
            <a:ext cx="32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F3F3F"/>
                </a:solidFill>
                <a:effectLst/>
                <a:uLnTx/>
                <a:uFillTx/>
                <a:latin typeface="等线"/>
                <a:ea typeface="思源黑体 CN Normal"/>
                <a:cs typeface="+mn-cs"/>
              </a:rPr>
              <a:t>研究结果</a:t>
            </a:r>
          </a:p>
        </p:txBody>
      </p:sp>
      <p:pic>
        <p:nvPicPr>
          <p:cNvPr id="24" name="图形 23">
            <a:extLst>
              <a:ext uri="{FF2B5EF4-FFF2-40B4-BE49-F238E27FC236}">
                <a16:creationId xmlns="" xmlns:a16="http://schemas.microsoft.com/office/drawing/2014/main" id="{203420A0-CA9D-434A-9632-E250301EE216}"/>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88116" y="1631937"/>
            <a:ext cx="477438" cy="450412"/>
          </a:xfrm>
          <a:prstGeom prst="rect">
            <a:avLst/>
          </a:prstGeom>
        </p:spPr>
      </p:pic>
      <p:pic>
        <p:nvPicPr>
          <p:cNvPr id="26" name="图形 25">
            <a:extLst>
              <a:ext uri="{FF2B5EF4-FFF2-40B4-BE49-F238E27FC236}">
                <a16:creationId xmlns="" xmlns:a16="http://schemas.microsoft.com/office/drawing/2014/main" id="{EEEB8AE3-C162-4D44-8240-6FBB01891619}"/>
              </a:ext>
            </a:extLst>
          </p:cNvPr>
          <p:cNvPicPr>
            <a:picLocks/>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6192176" y="4071939"/>
            <a:ext cx="431219" cy="406809"/>
          </a:xfrm>
          <a:prstGeom prst="rect">
            <a:avLst/>
          </a:prstGeom>
        </p:spPr>
      </p:pic>
      <p:pic>
        <p:nvPicPr>
          <p:cNvPr id="28" name="图形 27">
            <a:extLst>
              <a:ext uri="{FF2B5EF4-FFF2-40B4-BE49-F238E27FC236}">
                <a16:creationId xmlns="" xmlns:a16="http://schemas.microsoft.com/office/drawing/2014/main" id="{4DDE8004-48D0-4BE8-916E-0B679B20EC9B}"/>
              </a:ext>
            </a:extLst>
          </p:cNvPr>
          <p:cNvPicPr>
            <a:picLocks/>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153240" y="5286524"/>
            <a:ext cx="509090" cy="480272"/>
          </a:xfrm>
          <a:prstGeom prst="rect">
            <a:avLst/>
          </a:prstGeom>
        </p:spPr>
      </p:pic>
      <p:pic>
        <p:nvPicPr>
          <p:cNvPr id="30" name="图形 29">
            <a:extLst>
              <a:ext uri="{FF2B5EF4-FFF2-40B4-BE49-F238E27FC236}">
                <a16:creationId xmlns="" xmlns:a16="http://schemas.microsoft.com/office/drawing/2014/main" id="{452D1317-6769-4942-BD2B-E69F4668E0FC}"/>
              </a:ext>
            </a:extLst>
          </p:cNvPr>
          <p:cNvPicPr>
            <a:picLocks/>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6137415" y="2806492"/>
            <a:ext cx="509089" cy="480271"/>
          </a:xfrm>
          <a:prstGeom prst="rect">
            <a:avLst/>
          </a:prstGeom>
        </p:spPr>
      </p:pic>
      <p:sp>
        <p:nvSpPr>
          <p:cNvPr id="38" name="文本框 37">
            <a:extLst>
              <a:ext uri="{FF2B5EF4-FFF2-40B4-BE49-F238E27FC236}">
                <a16:creationId xmlns="" xmlns:a16="http://schemas.microsoft.com/office/drawing/2014/main" id="{0D21C3B9-1C43-407E-B514-6C8C116264A9}"/>
              </a:ext>
            </a:extLst>
          </p:cNvPr>
          <p:cNvSpPr txBox="1"/>
          <p:nvPr/>
        </p:nvSpPr>
        <p:spPr>
          <a:xfrm>
            <a:off x="7266984" y="1555231"/>
            <a:ext cx="32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3F3F3F"/>
                </a:solidFill>
                <a:effectLst/>
                <a:uLnTx/>
                <a:uFillTx/>
                <a:latin typeface="思源黑体 CN Normal"/>
                <a:ea typeface="思源黑体 CN Normal"/>
                <a:cs typeface="+mn-cs"/>
              </a:rPr>
              <a:t>01</a:t>
            </a:r>
            <a:endParaRPr kumimoji="0" lang="zh-CN" altLang="en-US" sz="3200" b="0" i="0" u="none" strike="noStrike" kern="1200" cap="none" spc="0" normalizeH="0" baseline="0" noProof="0" dirty="0">
              <a:ln>
                <a:noFill/>
              </a:ln>
              <a:solidFill>
                <a:srgbClr val="3F3F3F"/>
              </a:solidFill>
              <a:effectLst/>
              <a:uLnTx/>
              <a:uFillTx/>
              <a:latin typeface="思源黑体 CN Normal"/>
              <a:ea typeface="思源黑体 CN Normal"/>
              <a:cs typeface="+mn-cs"/>
            </a:endParaRPr>
          </a:p>
        </p:txBody>
      </p:sp>
      <p:sp>
        <p:nvSpPr>
          <p:cNvPr id="39" name="文本框 38">
            <a:extLst>
              <a:ext uri="{FF2B5EF4-FFF2-40B4-BE49-F238E27FC236}">
                <a16:creationId xmlns="" xmlns:a16="http://schemas.microsoft.com/office/drawing/2014/main" id="{74C9F007-ED21-4CB0-AA0E-BDD169F322A6}"/>
              </a:ext>
            </a:extLst>
          </p:cNvPr>
          <p:cNvSpPr txBox="1"/>
          <p:nvPr/>
        </p:nvSpPr>
        <p:spPr>
          <a:xfrm>
            <a:off x="7266984" y="2789961"/>
            <a:ext cx="32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3F3F3F"/>
                </a:solidFill>
                <a:effectLst/>
                <a:uLnTx/>
                <a:uFillTx/>
                <a:latin typeface="思源黑体 CN Normal"/>
                <a:ea typeface="思源黑体 CN Normal"/>
                <a:cs typeface="+mn-cs"/>
              </a:rPr>
              <a:t>02</a:t>
            </a:r>
            <a:endParaRPr kumimoji="0" lang="zh-CN" altLang="en-US" sz="3200" b="0" i="0" u="none" strike="noStrike" kern="1200" cap="none" spc="0" normalizeH="0" baseline="0" noProof="0" dirty="0">
              <a:ln>
                <a:noFill/>
              </a:ln>
              <a:solidFill>
                <a:srgbClr val="3F3F3F"/>
              </a:solidFill>
              <a:effectLst/>
              <a:uLnTx/>
              <a:uFillTx/>
              <a:latin typeface="思源黑体 CN Normal"/>
              <a:ea typeface="思源黑体 CN Normal"/>
              <a:cs typeface="+mn-cs"/>
            </a:endParaRPr>
          </a:p>
        </p:txBody>
      </p:sp>
      <p:sp>
        <p:nvSpPr>
          <p:cNvPr id="40" name="文本框 39">
            <a:extLst>
              <a:ext uri="{FF2B5EF4-FFF2-40B4-BE49-F238E27FC236}">
                <a16:creationId xmlns="" xmlns:a16="http://schemas.microsoft.com/office/drawing/2014/main" id="{ECD850FA-0AE4-4581-BD55-E386137981F1}"/>
              </a:ext>
            </a:extLst>
          </p:cNvPr>
          <p:cNvSpPr txBox="1"/>
          <p:nvPr/>
        </p:nvSpPr>
        <p:spPr>
          <a:xfrm>
            <a:off x="7266984" y="4024691"/>
            <a:ext cx="32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3F3F3F"/>
                </a:solidFill>
                <a:effectLst/>
                <a:uLnTx/>
                <a:uFillTx/>
                <a:latin typeface="思源黑体 CN Normal"/>
                <a:ea typeface="思源黑体 CN Normal"/>
                <a:cs typeface="+mn-cs"/>
              </a:rPr>
              <a:t>03</a:t>
            </a:r>
            <a:endParaRPr kumimoji="0" lang="zh-CN" altLang="en-US" sz="3200" b="0" i="0" u="none" strike="noStrike" kern="1200" cap="none" spc="0" normalizeH="0" baseline="0" noProof="0" dirty="0">
              <a:ln>
                <a:noFill/>
              </a:ln>
              <a:solidFill>
                <a:srgbClr val="3F3F3F"/>
              </a:solidFill>
              <a:effectLst/>
              <a:uLnTx/>
              <a:uFillTx/>
              <a:latin typeface="思源黑体 CN Normal"/>
              <a:ea typeface="思源黑体 CN Normal"/>
              <a:cs typeface="+mn-cs"/>
            </a:endParaRPr>
          </a:p>
        </p:txBody>
      </p:sp>
      <p:sp>
        <p:nvSpPr>
          <p:cNvPr id="41" name="文本框 40">
            <a:extLst>
              <a:ext uri="{FF2B5EF4-FFF2-40B4-BE49-F238E27FC236}">
                <a16:creationId xmlns="" xmlns:a16="http://schemas.microsoft.com/office/drawing/2014/main" id="{67EB48D6-BEA5-43F8-AF3B-46CAA8D4CBCA}"/>
              </a:ext>
            </a:extLst>
          </p:cNvPr>
          <p:cNvSpPr txBox="1"/>
          <p:nvPr/>
        </p:nvSpPr>
        <p:spPr>
          <a:xfrm>
            <a:off x="7266984" y="5259422"/>
            <a:ext cx="325814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3F3F3F"/>
                </a:solidFill>
                <a:effectLst/>
                <a:uLnTx/>
                <a:uFillTx/>
                <a:latin typeface="思源黑体 CN Normal"/>
                <a:ea typeface="思源黑体 CN Normal"/>
                <a:cs typeface="+mn-cs"/>
              </a:rPr>
              <a:t>04</a:t>
            </a:r>
            <a:endParaRPr kumimoji="0" lang="zh-CN" altLang="en-US" sz="3200" b="0" i="0" u="none" strike="noStrike" kern="1200" cap="none" spc="0" normalizeH="0" baseline="0" noProof="0" dirty="0">
              <a:ln>
                <a:noFill/>
              </a:ln>
              <a:solidFill>
                <a:srgbClr val="3F3F3F"/>
              </a:solidFill>
              <a:effectLst/>
              <a:uLnTx/>
              <a:uFillTx/>
              <a:latin typeface="思源黑体 CN Normal"/>
              <a:ea typeface="思源黑体 CN Normal"/>
              <a:cs typeface="+mn-cs"/>
            </a:endParaRPr>
          </a:p>
        </p:txBody>
      </p:sp>
      <p:cxnSp>
        <p:nvCxnSpPr>
          <p:cNvPr id="43" name="直接连接符 42">
            <a:extLst>
              <a:ext uri="{FF2B5EF4-FFF2-40B4-BE49-F238E27FC236}">
                <a16:creationId xmlns="" xmlns:a16="http://schemas.microsoft.com/office/drawing/2014/main" id="{57F7A03F-976D-4971-88FB-54926172F222}"/>
              </a:ext>
            </a:extLst>
          </p:cNvPr>
          <p:cNvCxnSpPr>
            <a:cxnSpLocks/>
          </p:cNvCxnSpPr>
          <p:nvPr/>
        </p:nvCxnSpPr>
        <p:spPr>
          <a:xfrm>
            <a:off x="7979569" y="1664494"/>
            <a:ext cx="147637" cy="32918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DCE041D4-C84E-4ACC-AA8C-6A16F5A9A23C}"/>
              </a:ext>
            </a:extLst>
          </p:cNvPr>
          <p:cNvCxnSpPr>
            <a:cxnSpLocks/>
          </p:cNvCxnSpPr>
          <p:nvPr/>
        </p:nvCxnSpPr>
        <p:spPr>
          <a:xfrm>
            <a:off x="7979569" y="2905402"/>
            <a:ext cx="147637" cy="32918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744543E4-65C4-4884-841D-292800B08AF6}"/>
              </a:ext>
            </a:extLst>
          </p:cNvPr>
          <p:cNvCxnSpPr>
            <a:cxnSpLocks/>
          </p:cNvCxnSpPr>
          <p:nvPr/>
        </p:nvCxnSpPr>
        <p:spPr>
          <a:xfrm>
            <a:off x="7979569" y="5387219"/>
            <a:ext cx="147637" cy="32918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94A3E1AA-0BB3-4895-B4DA-6D85C90A3DD5}"/>
              </a:ext>
            </a:extLst>
          </p:cNvPr>
          <p:cNvCxnSpPr>
            <a:cxnSpLocks/>
          </p:cNvCxnSpPr>
          <p:nvPr/>
        </p:nvCxnSpPr>
        <p:spPr>
          <a:xfrm>
            <a:off x="7979569" y="4146310"/>
            <a:ext cx="147637" cy="32918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97758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11EF3044-650E-4901-9B5B-DB4BCB362D1C}"/>
              </a:ext>
            </a:extLst>
          </p:cNvPr>
          <p:cNvSpPr>
            <a:spLocks noGrp="1"/>
          </p:cNvSpPr>
          <p:nvPr>
            <p:ph type="body" sz="quarter" idx="10"/>
          </p:nvPr>
        </p:nvSpPr>
        <p:spPr/>
        <p:txBody>
          <a:bodyPr/>
          <a:lstStyle/>
          <a:p>
            <a:r>
              <a:rPr lang="zh-CN" altLang="en-US" dirty="0"/>
              <a:t>模板说明</a:t>
            </a:r>
          </a:p>
        </p:txBody>
      </p:sp>
      <p:sp>
        <p:nvSpPr>
          <p:cNvPr id="3" name="文本占位符 2">
            <a:extLst>
              <a:ext uri="{FF2B5EF4-FFF2-40B4-BE49-F238E27FC236}">
                <a16:creationId xmlns="" xmlns:a16="http://schemas.microsoft.com/office/drawing/2014/main" id="{FF59B9E9-4741-42AB-A5FA-E2CAB8EC6693}"/>
              </a:ext>
            </a:extLst>
          </p:cNvPr>
          <p:cNvSpPr>
            <a:spLocks noGrp="1"/>
          </p:cNvSpPr>
          <p:nvPr>
            <p:ph type="body" sz="quarter" idx="11"/>
          </p:nvPr>
        </p:nvSpPr>
        <p:spPr/>
        <p:txBody>
          <a:bodyPr/>
          <a:lstStyle/>
          <a:p>
            <a:r>
              <a:rPr lang="en-US" altLang="zh-CN" dirty="0"/>
              <a:t>TEMPLATE DESCRIPTION</a:t>
            </a:r>
            <a:endParaRPr lang="zh-CN" altLang="en-US" dirty="0"/>
          </a:p>
        </p:txBody>
      </p:sp>
      <p:pic>
        <p:nvPicPr>
          <p:cNvPr id="5" name="图形 4">
            <a:extLst>
              <a:ext uri="{FF2B5EF4-FFF2-40B4-BE49-F238E27FC236}">
                <a16:creationId xmlns="" xmlns:a16="http://schemas.microsoft.com/office/drawing/2014/main" id="{5DD3A2E1-CAF6-41AC-A866-9ECA7DFE57F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588156" y="426299"/>
            <a:ext cx="352438" cy="352438"/>
          </a:xfrm>
          <a:prstGeom prst="rect">
            <a:avLst/>
          </a:prstGeom>
        </p:spPr>
      </p:pic>
      <p:sp>
        <p:nvSpPr>
          <p:cNvPr id="6" name="文本框 5">
            <a:extLst>
              <a:ext uri="{FF2B5EF4-FFF2-40B4-BE49-F238E27FC236}">
                <a16:creationId xmlns="" xmlns:a16="http://schemas.microsoft.com/office/drawing/2014/main" id="{1B197BBE-8B24-4692-AF28-DA16D45FDCCA}"/>
              </a:ext>
            </a:extLst>
          </p:cNvPr>
          <p:cNvSpPr txBox="1"/>
          <p:nvPr/>
        </p:nvSpPr>
        <p:spPr>
          <a:xfrm>
            <a:off x="1805894" y="1697002"/>
            <a:ext cx="36526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61270"/>
                </a:solidFill>
                <a:effectLst/>
                <a:uLnTx/>
                <a:uFillTx/>
                <a:latin typeface="思源黑体 CN Bold"/>
                <a:ea typeface="思源黑体 CN Bold"/>
                <a:cs typeface="+mn-cs"/>
              </a:rPr>
              <a:t>模板主题颜色：</a:t>
            </a:r>
          </a:p>
        </p:txBody>
      </p:sp>
      <p:sp>
        <p:nvSpPr>
          <p:cNvPr id="7" name="矩形 6">
            <a:extLst>
              <a:ext uri="{FF2B5EF4-FFF2-40B4-BE49-F238E27FC236}">
                <a16:creationId xmlns="" xmlns:a16="http://schemas.microsoft.com/office/drawing/2014/main" id="{F1C7221C-16D1-4490-B711-F895C2FA3561}"/>
              </a:ext>
            </a:extLst>
          </p:cNvPr>
          <p:cNvSpPr/>
          <p:nvPr/>
        </p:nvSpPr>
        <p:spPr>
          <a:xfrm>
            <a:off x="5224463" y="1717928"/>
            <a:ext cx="466725" cy="4667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8" name="矩形 7">
            <a:extLst>
              <a:ext uri="{FF2B5EF4-FFF2-40B4-BE49-F238E27FC236}">
                <a16:creationId xmlns="" xmlns:a16="http://schemas.microsoft.com/office/drawing/2014/main" id="{FF8802B9-CA2A-4C0A-8D21-C0E88ADCC244}"/>
              </a:ext>
            </a:extLst>
          </p:cNvPr>
          <p:cNvSpPr/>
          <p:nvPr/>
        </p:nvSpPr>
        <p:spPr>
          <a:xfrm>
            <a:off x="6248400" y="1717928"/>
            <a:ext cx="466725" cy="4667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9" name="矩形 8">
            <a:extLst>
              <a:ext uri="{FF2B5EF4-FFF2-40B4-BE49-F238E27FC236}">
                <a16:creationId xmlns="" xmlns:a16="http://schemas.microsoft.com/office/drawing/2014/main" id="{90B83381-EB0F-4AB1-953D-FA5B61FA7AD8}"/>
              </a:ext>
            </a:extLst>
          </p:cNvPr>
          <p:cNvSpPr/>
          <p:nvPr/>
        </p:nvSpPr>
        <p:spPr>
          <a:xfrm>
            <a:off x="7353300" y="1717928"/>
            <a:ext cx="466725" cy="4667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0" name="文本框 9">
            <a:extLst>
              <a:ext uri="{FF2B5EF4-FFF2-40B4-BE49-F238E27FC236}">
                <a16:creationId xmlns="" xmlns:a16="http://schemas.microsoft.com/office/drawing/2014/main" id="{183DCBA3-1C67-40FF-B725-5A2CCE572A42}"/>
              </a:ext>
            </a:extLst>
          </p:cNvPr>
          <p:cNvSpPr txBox="1"/>
          <p:nvPr/>
        </p:nvSpPr>
        <p:spPr>
          <a:xfrm>
            <a:off x="1805894" y="2907473"/>
            <a:ext cx="36526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61270"/>
                </a:solidFill>
                <a:effectLst/>
                <a:uLnTx/>
                <a:uFillTx/>
                <a:latin typeface="思源黑体 CN Bold"/>
                <a:ea typeface="思源黑体 CN Bold"/>
                <a:cs typeface="+mn-cs"/>
              </a:rPr>
              <a:t>模板主题字体：</a:t>
            </a:r>
          </a:p>
        </p:txBody>
      </p:sp>
      <p:sp>
        <p:nvSpPr>
          <p:cNvPr id="11" name="文本框 10">
            <a:extLst>
              <a:ext uri="{FF2B5EF4-FFF2-40B4-BE49-F238E27FC236}">
                <a16:creationId xmlns="" xmlns:a16="http://schemas.microsoft.com/office/drawing/2014/main" id="{9D094EAE-47C7-4DAD-954C-51C0E0A1F2A3}"/>
              </a:ext>
            </a:extLst>
          </p:cNvPr>
          <p:cNvSpPr txBox="1"/>
          <p:nvPr/>
        </p:nvSpPr>
        <p:spPr>
          <a:xfrm>
            <a:off x="5130119" y="2907473"/>
            <a:ext cx="36526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F3F3F"/>
                </a:solidFill>
                <a:effectLst/>
                <a:uLnTx/>
                <a:uFillTx/>
                <a:latin typeface="思源黑体 CN Bold"/>
                <a:ea typeface="思源黑体 CN Bold"/>
                <a:cs typeface="+mn-cs"/>
              </a:rPr>
              <a:t>思源黑体（</a:t>
            </a:r>
            <a:r>
              <a:rPr kumimoji="0" lang="en-US" altLang="zh-CN" sz="3200" b="0" i="0" u="none" strike="noStrike" kern="1200" cap="none" spc="0" normalizeH="0" baseline="0" noProof="0" dirty="0">
                <a:ln>
                  <a:noFill/>
                </a:ln>
                <a:solidFill>
                  <a:srgbClr val="3F3F3F"/>
                </a:solidFill>
                <a:effectLst/>
                <a:uLnTx/>
                <a:uFillTx/>
                <a:latin typeface="思源黑体 CN Bold"/>
                <a:ea typeface="思源黑体 CN Bold"/>
                <a:cs typeface="+mn-cs"/>
              </a:rPr>
              <a:t>Bold</a:t>
            </a:r>
            <a:r>
              <a:rPr kumimoji="0" lang="zh-CN" altLang="en-US" sz="3200" b="0" i="0" u="none" strike="noStrike" kern="1200" cap="none" spc="0" normalizeH="0" baseline="0" noProof="0" dirty="0">
                <a:ln>
                  <a:noFill/>
                </a:ln>
                <a:solidFill>
                  <a:srgbClr val="3F3F3F"/>
                </a:solidFill>
                <a:effectLst/>
                <a:uLnTx/>
                <a:uFillTx/>
                <a:latin typeface="思源黑体 CN Bold"/>
                <a:ea typeface="思源黑体 CN Bold"/>
                <a:cs typeface="+mn-cs"/>
              </a:rPr>
              <a:t>）</a:t>
            </a:r>
          </a:p>
        </p:txBody>
      </p:sp>
      <p:sp>
        <p:nvSpPr>
          <p:cNvPr id="12" name="文本框 11">
            <a:extLst>
              <a:ext uri="{FF2B5EF4-FFF2-40B4-BE49-F238E27FC236}">
                <a16:creationId xmlns="" xmlns:a16="http://schemas.microsoft.com/office/drawing/2014/main" id="{5EFB3D98-B461-4A6F-BDC4-2B47E2C362A6}"/>
              </a:ext>
            </a:extLst>
          </p:cNvPr>
          <p:cNvSpPr txBox="1"/>
          <p:nvPr/>
        </p:nvSpPr>
        <p:spPr>
          <a:xfrm>
            <a:off x="5130119" y="3640898"/>
            <a:ext cx="36526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F3F3F"/>
                </a:solidFill>
                <a:effectLst/>
                <a:uLnTx/>
                <a:uFillTx/>
                <a:latin typeface="思源黑体 CN Normal"/>
                <a:ea typeface="思源黑体 CN Normal"/>
                <a:cs typeface="+mn-cs"/>
              </a:rPr>
              <a:t>思源黑体（</a:t>
            </a:r>
            <a:r>
              <a:rPr kumimoji="0" lang="en-US" altLang="zh-CN" sz="3200" b="0" i="0" u="none" strike="noStrike" kern="1200" cap="none" spc="0" normalizeH="0" baseline="0" noProof="0" dirty="0">
                <a:ln>
                  <a:noFill/>
                </a:ln>
                <a:solidFill>
                  <a:srgbClr val="3F3F3F"/>
                </a:solidFill>
                <a:effectLst/>
                <a:uLnTx/>
                <a:uFillTx/>
                <a:latin typeface="思源黑体 CN Normal"/>
                <a:ea typeface="思源黑体 CN Normal"/>
                <a:cs typeface="+mn-cs"/>
              </a:rPr>
              <a:t>Normal</a:t>
            </a:r>
            <a:r>
              <a:rPr kumimoji="0" lang="zh-CN" altLang="en-US" sz="3200" b="0" i="0" u="none" strike="noStrike" kern="1200" cap="none" spc="0" normalizeH="0" baseline="0" noProof="0" dirty="0">
                <a:ln>
                  <a:noFill/>
                </a:ln>
                <a:solidFill>
                  <a:srgbClr val="3F3F3F"/>
                </a:solidFill>
                <a:effectLst/>
                <a:uLnTx/>
                <a:uFillTx/>
                <a:latin typeface="思源黑体 CN Normal"/>
                <a:ea typeface="思源黑体 CN Normal"/>
                <a:cs typeface="+mn-cs"/>
              </a:rPr>
              <a:t>）</a:t>
            </a:r>
          </a:p>
        </p:txBody>
      </p:sp>
      <p:sp>
        <p:nvSpPr>
          <p:cNvPr id="13" name="文本框 12">
            <a:extLst>
              <a:ext uri="{FF2B5EF4-FFF2-40B4-BE49-F238E27FC236}">
                <a16:creationId xmlns="" xmlns:a16="http://schemas.microsoft.com/office/drawing/2014/main" id="{FBF25A5C-1DEB-4B48-B610-12B892C16326}"/>
              </a:ext>
            </a:extLst>
          </p:cNvPr>
          <p:cNvSpPr txBox="1"/>
          <p:nvPr/>
        </p:nvSpPr>
        <p:spPr>
          <a:xfrm>
            <a:off x="1805894" y="4583873"/>
            <a:ext cx="36526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61270"/>
                </a:solidFill>
                <a:effectLst/>
                <a:uLnTx/>
                <a:uFillTx/>
                <a:latin typeface="思源黑体 CN Bold"/>
                <a:ea typeface="思源黑体 CN Bold"/>
                <a:cs typeface="+mn-cs"/>
              </a:rPr>
              <a:t>模板使用素材：</a:t>
            </a:r>
          </a:p>
        </p:txBody>
      </p:sp>
      <p:sp>
        <p:nvSpPr>
          <p:cNvPr id="14" name="文本框 13">
            <a:extLst>
              <a:ext uri="{FF2B5EF4-FFF2-40B4-BE49-F238E27FC236}">
                <a16:creationId xmlns="" xmlns:a16="http://schemas.microsoft.com/office/drawing/2014/main" id="{204ABB2E-12BF-4B97-9173-07252640F513}"/>
              </a:ext>
            </a:extLst>
          </p:cNvPr>
          <p:cNvSpPr txBox="1"/>
          <p:nvPr/>
        </p:nvSpPr>
        <p:spPr>
          <a:xfrm>
            <a:off x="5130119" y="4583872"/>
            <a:ext cx="478540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3F3F3F"/>
                </a:solidFill>
                <a:effectLst/>
                <a:uLnTx/>
                <a:uFillTx/>
                <a:latin typeface="思源黑体 CN Normal"/>
                <a:ea typeface="思源黑体 CN Normal"/>
                <a:cs typeface="+mn-cs"/>
              </a:rPr>
              <a:t>图片：长大官网、大作</a:t>
            </a:r>
          </a:p>
        </p:txBody>
      </p:sp>
      <p:sp>
        <p:nvSpPr>
          <p:cNvPr id="15" name="文本框 14">
            <a:extLst>
              <a:ext uri="{FF2B5EF4-FFF2-40B4-BE49-F238E27FC236}">
                <a16:creationId xmlns="" xmlns:a16="http://schemas.microsoft.com/office/drawing/2014/main" id="{5F2985FB-7B10-4E5A-A6B6-047319DB1DF2}"/>
              </a:ext>
            </a:extLst>
          </p:cNvPr>
          <p:cNvSpPr txBox="1"/>
          <p:nvPr/>
        </p:nvSpPr>
        <p:spPr>
          <a:xfrm>
            <a:off x="5130118" y="5317297"/>
            <a:ext cx="685233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rgbClr val="3F3F3F"/>
                </a:solidFill>
                <a:effectLst/>
                <a:uLnTx/>
                <a:uFillTx/>
                <a:latin typeface="思源黑体 CN Normal"/>
                <a:ea typeface="思源黑体 CN Normal"/>
                <a:cs typeface="+mn-cs"/>
              </a:rPr>
              <a:t>ICON</a:t>
            </a:r>
            <a:r>
              <a:rPr kumimoji="0" lang="zh-CN" altLang="en-US" sz="3200" b="0" i="0" u="none" strike="noStrike" kern="1200" cap="none" spc="0" normalizeH="0" baseline="0" noProof="0" dirty="0">
                <a:ln>
                  <a:noFill/>
                </a:ln>
                <a:solidFill>
                  <a:srgbClr val="3F3F3F"/>
                </a:solidFill>
                <a:effectLst/>
                <a:uLnTx/>
                <a:uFillTx/>
                <a:latin typeface="思源黑体 CN Normal"/>
                <a:ea typeface="思源黑体 CN Normal"/>
                <a:cs typeface="+mn-cs"/>
              </a:rPr>
              <a:t>：阿里巴巴矢量图库</a:t>
            </a:r>
          </a:p>
        </p:txBody>
      </p:sp>
    </p:spTree>
    <p:extLst>
      <p:ext uri="{BB962C8B-B14F-4D97-AF65-F5344CB8AC3E}">
        <p14:creationId xmlns:p14="http://schemas.microsoft.com/office/powerpoint/2010/main" val="8980819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A05773C2-E5E8-4789-8FD2-FBDCBFA18A03}"/>
              </a:ext>
            </a:extLst>
          </p:cNvPr>
          <p:cNvSpPr>
            <a:spLocks noGrp="1"/>
          </p:cNvSpPr>
          <p:nvPr>
            <p:ph type="body" sz="quarter" idx="10"/>
          </p:nvPr>
        </p:nvSpPr>
        <p:spPr>
          <a:xfrm>
            <a:off x="1325402" y="439957"/>
            <a:ext cx="2122648" cy="387798"/>
          </a:xfrm>
        </p:spPr>
        <p:txBody>
          <a:bodyPr/>
          <a:lstStyle/>
          <a:p>
            <a:r>
              <a:rPr lang="zh-CN" altLang="en-US" dirty="0"/>
              <a:t>模板说明</a:t>
            </a:r>
          </a:p>
        </p:txBody>
      </p:sp>
      <p:sp>
        <p:nvSpPr>
          <p:cNvPr id="3" name="文本占位符 2">
            <a:extLst>
              <a:ext uri="{FF2B5EF4-FFF2-40B4-BE49-F238E27FC236}">
                <a16:creationId xmlns="" xmlns:a16="http://schemas.microsoft.com/office/drawing/2014/main" id="{F1E8AC57-AA88-4A41-BA3B-CF42D5C411AB}"/>
              </a:ext>
            </a:extLst>
          </p:cNvPr>
          <p:cNvSpPr>
            <a:spLocks noGrp="1"/>
          </p:cNvSpPr>
          <p:nvPr>
            <p:ph type="body" sz="quarter" idx="11"/>
          </p:nvPr>
        </p:nvSpPr>
        <p:spPr>
          <a:xfrm>
            <a:off x="2885480" y="587606"/>
            <a:ext cx="2600922" cy="258532"/>
          </a:xfrm>
        </p:spPr>
        <p:txBody>
          <a:bodyPr/>
          <a:lstStyle/>
          <a:p>
            <a:r>
              <a:rPr lang="en-US" altLang="zh-CN" dirty="0"/>
              <a:t>TEMPLATE DESCRIPTION</a:t>
            </a:r>
          </a:p>
        </p:txBody>
      </p:sp>
      <p:pic>
        <p:nvPicPr>
          <p:cNvPr id="4" name="图形 3">
            <a:extLst>
              <a:ext uri="{FF2B5EF4-FFF2-40B4-BE49-F238E27FC236}">
                <a16:creationId xmlns="" xmlns:a16="http://schemas.microsoft.com/office/drawing/2014/main" id="{C73B58F9-FB04-4284-96AC-C612D49F50AF}"/>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45306" y="392962"/>
            <a:ext cx="352438" cy="352438"/>
          </a:xfrm>
          <a:prstGeom prst="rect">
            <a:avLst/>
          </a:prstGeom>
        </p:spPr>
      </p:pic>
      <p:pic>
        <p:nvPicPr>
          <p:cNvPr id="7" name="图形 6">
            <a:extLst>
              <a:ext uri="{FF2B5EF4-FFF2-40B4-BE49-F238E27FC236}">
                <a16:creationId xmlns="" xmlns:a16="http://schemas.microsoft.com/office/drawing/2014/main" id="{60BC4D3A-860E-4D68-AE44-10E3EC3434E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1092200" y="1237622"/>
            <a:ext cx="612775" cy="612775"/>
          </a:xfrm>
          <a:prstGeom prst="rect">
            <a:avLst/>
          </a:prstGeom>
        </p:spPr>
      </p:pic>
      <p:pic>
        <p:nvPicPr>
          <p:cNvPr id="9" name="图形 8">
            <a:extLst>
              <a:ext uri="{FF2B5EF4-FFF2-40B4-BE49-F238E27FC236}">
                <a16:creationId xmlns="" xmlns:a16="http://schemas.microsoft.com/office/drawing/2014/main" id="{9F510A9C-A937-4132-86EA-732E967FA18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6447175" y="1149972"/>
            <a:ext cx="700425" cy="700425"/>
          </a:xfrm>
          <a:prstGeom prst="rect">
            <a:avLst/>
          </a:prstGeom>
        </p:spPr>
      </p:pic>
      <p:pic>
        <p:nvPicPr>
          <p:cNvPr id="11" name="图形 10">
            <a:extLst>
              <a:ext uri="{FF2B5EF4-FFF2-40B4-BE49-F238E27FC236}">
                <a16:creationId xmlns="" xmlns:a16="http://schemas.microsoft.com/office/drawing/2014/main" id="{3E25BD23-A743-4C08-850B-2F91DB49784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6507781" y="4332637"/>
            <a:ext cx="579211" cy="579211"/>
          </a:xfrm>
          <a:prstGeom prst="rect">
            <a:avLst/>
          </a:prstGeom>
        </p:spPr>
      </p:pic>
      <p:sp>
        <p:nvSpPr>
          <p:cNvPr id="12" name="文本框 11">
            <a:extLst>
              <a:ext uri="{FF2B5EF4-FFF2-40B4-BE49-F238E27FC236}">
                <a16:creationId xmlns="" xmlns:a16="http://schemas.microsoft.com/office/drawing/2014/main" id="{6A24E772-8767-496F-A8C2-4B93AB96FE56}"/>
              </a:ext>
            </a:extLst>
          </p:cNvPr>
          <p:cNvSpPr txBox="1"/>
          <p:nvPr/>
        </p:nvSpPr>
        <p:spPr>
          <a:xfrm>
            <a:off x="1833791" y="1265622"/>
            <a:ext cx="36526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61270"/>
                </a:solidFill>
                <a:effectLst/>
                <a:uLnTx/>
                <a:uFillTx/>
                <a:latin typeface="思源黑体 CN Bold"/>
                <a:ea typeface="思源黑体 CN Bold"/>
                <a:cs typeface="+mn-cs"/>
              </a:rPr>
              <a:t>关于作者</a:t>
            </a:r>
          </a:p>
        </p:txBody>
      </p:sp>
      <p:sp>
        <p:nvSpPr>
          <p:cNvPr id="13" name="矩形 12">
            <a:extLst>
              <a:ext uri="{FF2B5EF4-FFF2-40B4-BE49-F238E27FC236}">
                <a16:creationId xmlns="" xmlns:a16="http://schemas.microsoft.com/office/drawing/2014/main" id="{F0C2A0EE-052C-4FE4-AD56-4E30EEC60A26}"/>
              </a:ext>
            </a:extLst>
          </p:cNvPr>
          <p:cNvSpPr/>
          <p:nvPr/>
        </p:nvSpPr>
        <p:spPr>
          <a:xfrm>
            <a:off x="997744" y="1917048"/>
            <a:ext cx="4755356" cy="263854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作者</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小敏</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，全名：何敏，</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2005</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年入学长江大学，就读于电子信息学院，后于</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2011</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年跨专业考研至长江大学地球科学学院。</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因为喜爱</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PPT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设计，利用业余时间成了一名</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PPT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定制设计师和</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PPT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培训师。去年是毕业十年的日子，没有为母校做过什么。这次趁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PPT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比赛，为母校送上一份模板。</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4" name="文本框 13">
            <a:extLst>
              <a:ext uri="{FF2B5EF4-FFF2-40B4-BE49-F238E27FC236}">
                <a16:creationId xmlns="" xmlns:a16="http://schemas.microsoft.com/office/drawing/2014/main" id="{D1FB1F04-36AB-4954-AD17-476D839F6AC7}"/>
              </a:ext>
            </a:extLst>
          </p:cNvPr>
          <p:cNvSpPr txBox="1"/>
          <p:nvPr/>
        </p:nvSpPr>
        <p:spPr>
          <a:xfrm>
            <a:off x="997744" y="4555591"/>
            <a:ext cx="365261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261270"/>
                </a:solidFill>
                <a:effectLst/>
                <a:uLnTx/>
                <a:uFillTx/>
                <a:latin typeface="思源黑体 CN Bold"/>
                <a:ea typeface="思源黑体 CN Bold"/>
                <a:cs typeface="+mn-cs"/>
              </a:rPr>
              <a:t>本人微信：</a:t>
            </a:r>
          </a:p>
        </p:txBody>
      </p:sp>
      <p:pic>
        <p:nvPicPr>
          <p:cNvPr id="15" name="图片 14" descr="图片包含 纵横字谜, 文字, 室内&#10;&#10;描述已自动生成">
            <a:extLst>
              <a:ext uri="{FF2B5EF4-FFF2-40B4-BE49-F238E27FC236}">
                <a16:creationId xmlns="" xmlns:a16="http://schemas.microsoft.com/office/drawing/2014/main" id="{E7879520-E4C5-4B82-B238-C37E06AADB3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92200" y="4941283"/>
            <a:ext cx="1328271" cy="1328271"/>
          </a:xfrm>
          <a:prstGeom prst="rect">
            <a:avLst/>
          </a:prstGeom>
          <a:ln>
            <a:solidFill>
              <a:schemeClr val="accent1"/>
            </a:solidFill>
          </a:ln>
        </p:spPr>
      </p:pic>
      <p:sp>
        <p:nvSpPr>
          <p:cNvPr id="16" name="文本框 15">
            <a:extLst>
              <a:ext uri="{FF2B5EF4-FFF2-40B4-BE49-F238E27FC236}">
                <a16:creationId xmlns="" xmlns:a16="http://schemas.microsoft.com/office/drawing/2014/main" id="{AA70F72A-AF5C-430E-8266-A7BA0B3B5C65}"/>
              </a:ext>
            </a:extLst>
          </p:cNvPr>
          <p:cNvSpPr txBox="1"/>
          <p:nvPr/>
        </p:nvSpPr>
        <p:spPr>
          <a:xfrm>
            <a:off x="7147600" y="1265622"/>
            <a:ext cx="36526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61270"/>
                </a:solidFill>
                <a:effectLst/>
                <a:uLnTx/>
                <a:uFillTx/>
                <a:latin typeface="思源黑体 CN Bold"/>
                <a:ea typeface="思源黑体 CN Bold"/>
                <a:cs typeface="+mn-cs"/>
              </a:rPr>
              <a:t>关于感谢</a:t>
            </a:r>
          </a:p>
        </p:txBody>
      </p:sp>
      <p:sp>
        <p:nvSpPr>
          <p:cNvPr id="17" name="矩形 16">
            <a:extLst>
              <a:ext uri="{FF2B5EF4-FFF2-40B4-BE49-F238E27FC236}">
                <a16:creationId xmlns="" xmlns:a16="http://schemas.microsoft.com/office/drawing/2014/main" id="{5DBAAFBE-2A77-49B0-881C-47F402604D90}"/>
              </a:ext>
            </a:extLst>
          </p:cNvPr>
          <p:cNvSpPr/>
          <p:nvPr/>
        </p:nvSpPr>
        <p:spPr>
          <a:xfrm>
            <a:off x="6447174" y="1917048"/>
            <a:ext cx="4755356" cy="226921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这次的模板大赛需要大家帮忙点赞。在这里首先感谢所有帮我点赞小伙伴。无论是否得奖，你们都是我最宝贵的财富。</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最终也要感谢主办方秋叶</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PPT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、微软听听文档、</a:t>
            </a:r>
            <a:r>
              <a:rPr kumimoji="0" lang="en-US" altLang="zh-CN" sz="1600" b="0" i="0" u="none" strike="noStrike" kern="1200" cap="none" spc="0" normalizeH="0" baseline="0" noProof="0" dirty="0" err="1">
                <a:ln>
                  <a:noFill/>
                </a:ln>
                <a:solidFill>
                  <a:prstClr val="black">
                    <a:lumMod val="75000"/>
                    <a:lumOff val="25000"/>
                  </a:prstClr>
                </a:solidFill>
                <a:effectLst/>
                <a:uLnTx/>
                <a:uFillTx/>
                <a:latin typeface="思源黑体 CN Normal"/>
                <a:ea typeface="思源黑体 CN Normal"/>
                <a:cs typeface="+mn-cs"/>
              </a:rPr>
              <a:t>islide</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、和云彩。这里再特比感谢下小可老师。</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PPT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的缘分一切的起点是你。</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8" name="文本框 17">
            <a:extLst>
              <a:ext uri="{FF2B5EF4-FFF2-40B4-BE49-F238E27FC236}">
                <a16:creationId xmlns="" xmlns:a16="http://schemas.microsoft.com/office/drawing/2014/main" id="{7568E3C4-4D10-4B71-A424-0F8E3DB1E574}"/>
              </a:ext>
            </a:extLst>
          </p:cNvPr>
          <p:cNvSpPr txBox="1"/>
          <p:nvPr/>
        </p:nvSpPr>
        <p:spPr>
          <a:xfrm>
            <a:off x="7147600" y="4332637"/>
            <a:ext cx="3652611"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261270"/>
                </a:solidFill>
                <a:effectLst/>
                <a:uLnTx/>
                <a:uFillTx/>
                <a:latin typeface="思源黑体 CN Bold"/>
                <a:ea typeface="思源黑体 CN Bold"/>
                <a:cs typeface="+mn-cs"/>
              </a:rPr>
              <a:t>关于版权</a:t>
            </a:r>
          </a:p>
        </p:txBody>
      </p:sp>
      <p:sp>
        <p:nvSpPr>
          <p:cNvPr id="19" name="矩形 18">
            <a:extLst>
              <a:ext uri="{FF2B5EF4-FFF2-40B4-BE49-F238E27FC236}">
                <a16:creationId xmlns="" xmlns:a16="http://schemas.microsoft.com/office/drawing/2014/main" id="{8158337B-7490-4950-933A-61B32C3F345C}"/>
              </a:ext>
            </a:extLst>
          </p:cNvPr>
          <p:cNvSpPr/>
          <p:nvPr/>
        </p:nvSpPr>
        <p:spPr>
          <a:xfrm>
            <a:off x="6447174" y="5058226"/>
            <a:ext cx="4755356" cy="116121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该模板作为送个母校的礼物，免费提供给长大的老师和学弟学妹们。也送给那些为我点赞的伙伴，方便大家下载学习。禁止商业用途</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Tree>
    <p:extLst>
      <p:ext uri="{BB962C8B-B14F-4D97-AF65-F5344CB8AC3E}">
        <p14:creationId xmlns:p14="http://schemas.microsoft.com/office/powerpoint/2010/main" val="2207774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 xmlns:a16="http://schemas.microsoft.com/office/drawing/2014/main" id="{BCB3831B-5E45-435E-97AC-D408B94A1E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3483061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31498" cy="933332"/>
          </a:xfrm>
          <a:prstGeom prst="rect">
            <a:avLst/>
          </a:prstGeom>
        </p:spPr>
        <p:txBody>
          <a:bodyPr wrap="none">
            <a:spAutoFit/>
          </a:bodyPr>
          <a:lstStyle/>
          <a:p>
            <a:r>
              <a:rPr lang="zh-CN" altLang="en-US" sz="1400" b="1" spc="133" dirty="0" smtClean="0">
                <a:solidFill>
                  <a:schemeClr val="accent2"/>
                </a:solidFill>
                <a:latin typeface="微软雅黑" panose="020B0503020204020204" pitchFamily="34" charset="-122"/>
                <a:ea typeface="微软雅黑" panose="020B0503020204020204" pitchFamily="34" charset="-122"/>
              </a:rPr>
              <a:t>小敏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870590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A7B20C64-43BE-4414-B99F-DE3E159DF2A1}"/>
              </a:ext>
            </a:extLst>
          </p:cNvPr>
          <p:cNvSpPr>
            <a:spLocks noGrp="1"/>
          </p:cNvSpPr>
          <p:nvPr>
            <p:ph type="body" sz="quarter" idx="10"/>
          </p:nvPr>
        </p:nvSpPr>
        <p:spPr>
          <a:xfrm>
            <a:off x="1785257" y="3407016"/>
            <a:ext cx="3991382" cy="590931"/>
          </a:xfrm>
        </p:spPr>
        <p:txBody>
          <a:bodyPr/>
          <a:lstStyle/>
          <a:p>
            <a:r>
              <a:rPr lang="zh-CN" altLang="en-US" dirty="0"/>
              <a:t>第一章</a:t>
            </a:r>
          </a:p>
        </p:txBody>
      </p:sp>
      <p:sp>
        <p:nvSpPr>
          <p:cNvPr id="3" name="文本占位符 2">
            <a:extLst>
              <a:ext uri="{FF2B5EF4-FFF2-40B4-BE49-F238E27FC236}">
                <a16:creationId xmlns="" xmlns:a16="http://schemas.microsoft.com/office/drawing/2014/main" id="{3A1696A2-FB64-4A40-AACA-6804A4C5BA6C}"/>
              </a:ext>
            </a:extLst>
          </p:cNvPr>
          <p:cNvSpPr>
            <a:spLocks noGrp="1"/>
          </p:cNvSpPr>
          <p:nvPr>
            <p:ph type="body" sz="quarter" idx="11"/>
          </p:nvPr>
        </p:nvSpPr>
        <p:spPr>
          <a:xfrm>
            <a:off x="1783583" y="3875758"/>
            <a:ext cx="3991382" cy="397032"/>
          </a:xfrm>
        </p:spPr>
        <p:txBody>
          <a:bodyPr/>
          <a:lstStyle/>
          <a:p>
            <a:r>
              <a:rPr lang="en-US" altLang="zh-CN" dirty="0"/>
              <a:t>PART ONE</a:t>
            </a:r>
          </a:p>
        </p:txBody>
      </p:sp>
      <p:sp>
        <p:nvSpPr>
          <p:cNvPr id="4" name="文本占位符 3">
            <a:extLst>
              <a:ext uri="{FF2B5EF4-FFF2-40B4-BE49-F238E27FC236}">
                <a16:creationId xmlns="" xmlns:a16="http://schemas.microsoft.com/office/drawing/2014/main" id="{84CAC594-2499-4097-9634-B7DCD7B0D89B}"/>
              </a:ext>
            </a:extLst>
          </p:cNvPr>
          <p:cNvSpPr>
            <a:spLocks noGrp="1"/>
          </p:cNvSpPr>
          <p:nvPr>
            <p:ph type="body" sz="quarter" idx="12"/>
          </p:nvPr>
        </p:nvSpPr>
        <p:spPr>
          <a:xfrm>
            <a:off x="5658474" y="2887443"/>
            <a:ext cx="3991382" cy="923330"/>
          </a:xfrm>
        </p:spPr>
        <p:txBody>
          <a:bodyPr/>
          <a:lstStyle/>
          <a:p>
            <a:r>
              <a:rPr lang="zh-CN" altLang="en-US" dirty="0"/>
              <a:t>研究背景</a:t>
            </a:r>
          </a:p>
        </p:txBody>
      </p:sp>
      <p:sp>
        <p:nvSpPr>
          <p:cNvPr id="5" name="文本占位符 4">
            <a:extLst>
              <a:ext uri="{FF2B5EF4-FFF2-40B4-BE49-F238E27FC236}">
                <a16:creationId xmlns="" xmlns:a16="http://schemas.microsoft.com/office/drawing/2014/main" id="{586788C9-0C86-49D7-9261-83756587622F}"/>
              </a:ext>
            </a:extLst>
          </p:cNvPr>
          <p:cNvSpPr>
            <a:spLocks noGrp="1"/>
          </p:cNvSpPr>
          <p:nvPr>
            <p:ph type="body" sz="quarter" idx="13"/>
          </p:nvPr>
        </p:nvSpPr>
        <p:spPr>
          <a:xfrm>
            <a:off x="6183086" y="3713225"/>
            <a:ext cx="2942158" cy="313932"/>
          </a:xfrm>
        </p:spPr>
        <p:txBody>
          <a:bodyPr/>
          <a:lstStyle/>
          <a:p>
            <a:r>
              <a:rPr lang="en-US" altLang="zh-CN" dirty="0"/>
              <a:t>RESEARCH BACKGROUND</a:t>
            </a:r>
          </a:p>
        </p:txBody>
      </p:sp>
      <p:pic>
        <p:nvPicPr>
          <p:cNvPr id="6" name="图形 5">
            <a:extLst>
              <a:ext uri="{FF2B5EF4-FFF2-40B4-BE49-F238E27FC236}">
                <a16:creationId xmlns="" xmlns:a16="http://schemas.microsoft.com/office/drawing/2014/main" id="{FC77AB9A-DDB2-49E0-8DE0-03F8A137683E}"/>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3557222" y="2670182"/>
            <a:ext cx="477438" cy="450412"/>
          </a:xfrm>
          <a:prstGeom prst="rect">
            <a:avLst/>
          </a:prstGeom>
        </p:spPr>
      </p:pic>
    </p:spTree>
    <p:extLst>
      <p:ext uri="{BB962C8B-B14F-4D97-AF65-F5344CB8AC3E}">
        <p14:creationId xmlns:p14="http://schemas.microsoft.com/office/powerpoint/2010/main" val="1902631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研究背景</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BACKGROUND</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sp>
        <p:nvSpPr>
          <p:cNvPr id="5" name="矩形 4">
            <a:extLst>
              <a:ext uri="{FF2B5EF4-FFF2-40B4-BE49-F238E27FC236}">
                <a16:creationId xmlns="" xmlns:a16="http://schemas.microsoft.com/office/drawing/2014/main" id="{618ADD8E-04EF-46C5-AC97-3A0FE51AEE09}"/>
              </a:ext>
            </a:extLst>
          </p:cNvPr>
          <p:cNvSpPr/>
          <p:nvPr/>
        </p:nvSpPr>
        <p:spPr>
          <a:xfrm>
            <a:off x="900310" y="1359341"/>
            <a:ext cx="1813560"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6" name="矩形 5">
            <a:extLst>
              <a:ext uri="{FF2B5EF4-FFF2-40B4-BE49-F238E27FC236}">
                <a16:creationId xmlns="" xmlns:a16="http://schemas.microsoft.com/office/drawing/2014/main" id="{35E61284-A5F9-45B6-BC7A-CF2A93A914F7}"/>
              </a:ext>
            </a:extLst>
          </p:cNvPr>
          <p:cNvSpPr/>
          <p:nvPr/>
        </p:nvSpPr>
        <p:spPr>
          <a:xfrm>
            <a:off x="900310" y="3229870"/>
            <a:ext cx="1813560"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7" name="文本框 6">
            <a:extLst>
              <a:ext uri="{FF2B5EF4-FFF2-40B4-BE49-F238E27FC236}">
                <a16:creationId xmlns="" xmlns:a16="http://schemas.microsoft.com/office/drawing/2014/main" id="{45144488-BAA2-4E7F-9690-CC9B612D2E7A}"/>
              </a:ext>
            </a:extLst>
          </p:cNvPr>
          <p:cNvSpPr txBox="1"/>
          <p:nvPr/>
        </p:nvSpPr>
        <p:spPr>
          <a:xfrm>
            <a:off x="661868" y="1402183"/>
            <a:ext cx="2290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研究背景一</a:t>
            </a:r>
          </a:p>
        </p:txBody>
      </p:sp>
      <p:sp>
        <p:nvSpPr>
          <p:cNvPr id="8" name="文本框 7">
            <a:extLst>
              <a:ext uri="{FF2B5EF4-FFF2-40B4-BE49-F238E27FC236}">
                <a16:creationId xmlns="" xmlns:a16="http://schemas.microsoft.com/office/drawing/2014/main" id="{39B151A7-B75B-45C0-91C2-7860B0FDE6AF}"/>
              </a:ext>
            </a:extLst>
          </p:cNvPr>
          <p:cNvSpPr txBox="1"/>
          <p:nvPr/>
        </p:nvSpPr>
        <p:spPr>
          <a:xfrm>
            <a:off x="661868" y="3277960"/>
            <a:ext cx="2290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研究背景二</a:t>
            </a:r>
          </a:p>
        </p:txBody>
      </p:sp>
      <p:sp>
        <p:nvSpPr>
          <p:cNvPr id="9" name="矩形 8">
            <a:extLst>
              <a:ext uri="{FF2B5EF4-FFF2-40B4-BE49-F238E27FC236}">
                <a16:creationId xmlns="" xmlns:a16="http://schemas.microsoft.com/office/drawing/2014/main" id="{53B467F8-7B2A-4494-873C-78BEA2827C13}"/>
              </a:ext>
            </a:extLst>
          </p:cNvPr>
          <p:cNvSpPr/>
          <p:nvPr/>
        </p:nvSpPr>
        <p:spPr>
          <a:xfrm>
            <a:off x="828596" y="2045587"/>
            <a:ext cx="502103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0" name="矩形 9">
            <a:extLst>
              <a:ext uri="{FF2B5EF4-FFF2-40B4-BE49-F238E27FC236}">
                <a16:creationId xmlns="" xmlns:a16="http://schemas.microsoft.com/office/drawing/2014/main" id="{359E38C5-E411-4C28-991D-C56FE9AB6397}"/>
              </a:ext>
            </a:extLst>
          </p:cNvPr>
          <p:cNvSpPr/>
          <p:nvPr/>
        </p:nvSpPr>
        <p:spPr>
          <a:xfrm>
            <a:off x="828596" y="3868809"/>
            <a:ext cx="502103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1" name="矩形 10">
            <a:extLst>
              <a:ext uri="{FF2B5EF4-FFF2-40B4-BE49-F238E27FC236}">
                <a16:creationId xmlns="" xmlns:a16="http://schemas.microsoft.com/office/drawing/2014/main" id="{D11B66A0-A45E-49A9-8522-CEA604FD8AE5}"/>
              </a:ext>
            </a:extLst>
          </p:cNvPr>
          <p:cNvSpPr/>
          <p:nvPr/>
        </p:nvSpPr>
        <p:spPr>
          <a:xfrm>
            <a:off x="900310" y="4992651"/>
            <a:ext cx="1813560"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2" name="文本框 11">
            <a:extLst>
              <a:ext uri="{FF2B5EF4-FFF2-40B4-BE49-F238E27FC236}">
                <a16:creationId xmlns="" xmlns:a16="http://schemas.microsoft.com/office/drawing/2014/main" id="{3D3D9A0F-7A21-4463-8FEA-1F36471EFC76}"/>
              </a:ext>
            </a:extLst>
          </p:cNvPr>
          <p:cNvSpPr txBox="1"/>
          <p:nvPr/>
        </p:nvSpPr>
        <p:spPr>
          <a:xfrm>
            <a:off x="661868" y="5036994"/>
            <a:ext cx="2290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研究背景二</a:t>
            </a:r>
          </a:p>
        </p:txBody>
      </p:sp>
      <p:sp>
        <p:nvSpPr>
          <p:cNvPr id="13" name="矩形 12">
            <a:extLst>
              <a:ext uri="{FF2B5EF4-FFF2-40B4-BE49-F238E27FC236}">
                <a16:creationId xmlns="" xmlns:a16="http://schemas.microsoft.com/office/drawing/2014/main" id="{07F794D5-6F8D-4AB5-A34D-B7B51FF4FC74}"/>
              </a:ext>
            </a:extLst>
          </p:cNvPr>
          <p:cNvSpPr/>
          <p:nvPr/>
        </p:nvSpPr>
        <p:spPr>
          <a:xfrm>
            <a:off x="828596" y="5631590"/>
            <a:ext cx="502103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4" name="矩形 13">
            <a:extLst>
              <a:ext uri="{FF2B5EF4-FFF2-40B4-BE49-F238E27FC236}">
                <a16:creationId xmlns="" xmlns:a16="http://schemas.microsoft.com/office/drawing/2014/main" id="{D4C71FAB-3C8A-45C6-9466-8A1160847338}"/>
              </a:ext>
            </a:extLst>
          </p:cNvPr>
          <p:cNvSpPr/>
          <p:nvPr/>
        </p:nvSpPr>
        <p:spPr>
          <a:xfrm>
            <a:off x="6096000" y="1359341"/>
            <a:ext cx="5195690" cy="48382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pic>
        <p:nvPicPr>
          <p:cNvPr id="16" name="图片 15" descr="图片包含 户外, 草, 体育, 红色&#10;&#10;描述已自动生成">
            <a:extLst>
              <a:ext uri="{FF2B5EF4-FFF2-40B4-BE49-F238E27FC236}">
                <a16:creationId xmlns="" xmlns:a16="http://schemas.microsoft.com/office/drawing/2014/main" id="{7A821286-336D-4404-B0E3-3571EFA13833}"/>
              </a:ext>
            </a:extLst>
          </p:cNvPr>
          <p:cNvPicPr>
            <a:picLocks noChangeAspect="1"/>
          </p:cNvPicPr>
          <p:nvPr/>
        </p:nvPicPr>
        <p:blipFill rotWithShape="1">
          <a:blip r:embed="rId4">
            <a:extLst>
              <a:ext uri="{28A0092B-C50C-407E-A947-70E740481C1C}">
                <a14:useLocalDpi xmlns:a14="http://schemas.microsoft.com/office/drawing/2010/main" val="0"/>
              </a:ext>
            </a:extLst>
          </a:blip>
          <a:srcRect l="23118" r="5523"/>
          <a:stretch/>
        </p:blipFill>
        <p:spPr>
          <a:xfrm>
            <a:off x="6241497" y="1487372"/>
            <a:ext cx="4904695" cy="4582196"/>
          </a:xfrm>
          <a:prstGeom prst="rect">
            <a:avLst/>
          </a:prstGeom>
        </p:spPr>
      </p:pic>
    </p:spTree>
    <p:extLst>
      <p:ext uri="{BB962C8B-B14F-4D97-AF65-F5344CB8AC3E}">
        <p14:creationId xmlns:p14="http://schemas.microsoft.com/office/powerpoint/2010/main" val="2413242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研究背景</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BACKGROUND</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sp>
        <p:nvSpPr>
          <p:cNvPr id="5" name="矩形 4">
            <a:extLst>
              <a:ext uri="{FF2B5EF4-FFF2-40B4-BE49-F238E27FC236}">
                <a16:creationId xmlns="" xmlns:a16="http://schemas.microsoft.com/office/drawing/2014/main" id="{78B5BBC6-3FDC-48BD-9058-6C3C489B4920}"/>
              </a:ext>
            </a:extLst>
          </p:cNvPr>
          <p:cNvSpPr/>
          <p:nvPr/>
        </p:nvSpPr>
        <p:spPr>
          <a:xfrm>
            <a:off x="828151" y="1726478"/>
            <a:ext cx="1952625" cy="2647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nvGrpSpPr>
          <p:cNvPr id="13" name="组合 12">
            <a:extLst>
              <a:ext uri="{FF2B5EF4-FFF2-40B4-BE49-F238E27FC236}">
                <a16:creationId xmlns="" xmlns:a16="http://schemas.microsoft.com/office/drawing/2014/main" id="{FC0308D2-2380-40E3-9911-9C0A927BA7D4}"/>
              </a:ext>
            </a:extLst>
          </p:cNvPr>
          <p:cNvGrpSpPr/>
          <p:nvPr/>
        </p:nvGrpSpPr>
        <p:grpSpPr>
          <a:xfrm>
            <a:off x="1010553" y="1673281"/>
            <a:ext cx="402370" cy="487941"/>
            <a:chOff x="1265872" y="1971890"/>
            <a:chExt cx="524118" cy="635581"/>
          </a:xfrm>
        </p:grpSpPr>
        <p:sp>
          <p:nvSpPr>
            <p:cNvPr id="8" name="箭头: 五边形 7">
              <a:extLst>
                <a:ext uri="{FF2B5EF4-FFF2-40B4-BE49-F238E27FC236}">
                  <a16:creationId xmlns="" xmlns:a16="http://schemas.microsoft.com/office/drawing/2014/main" id="{67DE0EDC-C4DB-4909-886A-57B1FBBF6A2C}"/>
                </a:ext>
              </a:extLst>
            </p:cNvPr>
            <p:cNvSpPr/>
            <p:nvPr/>
          </p:nvSpPr>
          <p:spPr>
            <a:xfrm rot="5400000">
              <a:off x="1180805" y="2057121"/>
              <a:ext cx="635417" cy="465284"/>
            </a:xfrm>
            <a:prstGeom prst="homePlate">
              <a:avLst>
                <a:gd name="adj" fmla="val 16883"/>
              </a:avLst>
            </a:prstGeom>
            <a:solidFill>
              <a:schemeClr val="accent2"/>
            </a:solidFill>
            <a:ln>
              <a:noFill/>
            </a:ln>
            <a:effectLst>
              <a:outerShdw blurRad="190500" dist="38100" dir="540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9" name="等腰三角形 8">
              <a:extLst>
                <a:ext uri="{FF2B5EF4-FFF2-40B4-BE49-F238E27FC236}">
                  <a16:creationId xmlns="" xmlns:a16="http://schemas.microsoft.com/office/drawing/2014/main" id="{885EAB23-CBC1-445F-A2DB-8F906DEC0C07}"/>
                </a:ext>
              </a:extLst>
            </p:cNvPr>
            <p:cNvSpPr/>
            <p:nvPr/>
          </p:nvSpPr>
          <p:spPr>
            <a:xfrm>
              <a:off x="1731155" y="1971890"/>
              <a:ext cx="58835" cy="74128"/>
            </a:xfrm>
            <a:prstGeom prst="triangle">
              <a:avLst>
                <a:gd name="adj" fmla="val 0"/>
              </a:avLst>
            </a:prstGeom>
            <a:solidFill>
              <a:srgbClr val="1D0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1" name="椭圆 10">
              <a:extLst>
                <a:ext uri="{FF2B5EF4-FFF2-40B4-BE49-F238E27FC236}">
                  <a16:creationId xmlns="" xmlns:a16="http://schemas.microsoft.com/office/drawing/2014/main" id="{D0FD9D90-F31B-45F6-AD2E-6FB4A618D7DE}"/>
                </a:ext>
              </a:extLst>
            </p:cNvPr>
            <p:cNvSpPr/>
            <p:nvPr/>
          </p:nvSpPr>
          <p:spPr>
            <a:xfrm>
              <a:off x="1306932" y="2063399"/>
              <a:ext cx="381669" cy="3816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思源黑体 CN Bold"/>
                  <a:ea typeface="思源黑体 CN Bold"/>
                  <a:cs typeface="+mn-cs"/>
                </a:rPr>
                <a:t>1</a:t>
              </a:r>
              <a:endParaRPr kumimoji="0" lang="zh-CN" altLang="en-US" sz="1800" b="0" i="0" u="none" strike="noStrike" kern="1200" cap="none" spc="0" normalizeH="0" baseline="0" noProof="0" dirty="0">
                <a:ln>
                  <a:noFill/>
                </a:ln>
                <a:solidFill>
                  <a:prstClr val="white"/>
                </a:solidFill>
                <a:effectLst/>
                <a:uLnTx/>
                <a:uFillTx/>
                <a:latin typeface="思源黑体 CN Bold"/>
                <a:ea typeface="思源黑体 CN Bold"/>
                <a:cs typeface="+mn-cs"/>
              </a:endParaRPr>
            </a:p>
          </p:txBody>
        </p:sp>
      </p:grpSp>
      <p:sp>
        <p:nvSpPr>
          <p:cNvPr id="14" name="矩形 13">
            <a:extLst>
              <a:ext uri="{FF2B5EF4-FFF2-40B4-BE49-F238E27FC236}">
                <a16:creationId xmlns="" xmlns:a16="http://schemas.microsoft.com/office/drawing/2014/main" id="{1F00AB6F-8F89-4876-9A4A-F37321DDBA60}"/>
              </a:ext>
            </a:extLst>
          </p:cNvPr>
          <p:cNvSpPr/>
          <p:nvPr/>
        </p:nvSpPr>
        <p:spPr>
          <a:xfrm>
            <a:off x="1008179" y="2318396"/>
            <a:ext cx="1618292" cy="1903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5" name="矩形 14">
            <a:extLst>
              <a:ext uri="{FF2B5EF4-FFF2-40B4-BE49-F238E27FC236}">
                <a16:creationId xmlns="" xmlns:a16="http://schemas.microsoft.com/office/drawing/2014/main" id="{E5E277EE-ADAD-44A3-AA66-68139E72D0C8}"/>
              </a:ext>
            </a:extLst>
          </p:cNvPr>
          <p:cNvSpPr/>
          <p:nvPr/>
        </p:nvSpPr>
        <p:spPr>
          <a:xfrm>
            <a:off x="1107233" y="2456670"/>
            <a:ext cx="1394460" cy="1626536"/>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等线"/>
                <a:ea typeface="思源黑体 CN Normal"/>
                <a:cs typeface="+mn-cs"/>
              </a:rPr>
              <a:t>这里填入你要表达信息，和你要阐述的相关内容这里填入你要表达信息和内容。</a:t>
            </a:r>
          </a:p>
        </p:txBody>
      </p:sp>
      <p:sp>
        <p:nvSpPr>
          <p:cNvPr id="25" name="矩形 24">
            <a:extLst>
              <a:ext uri="{FF2B5EF4-FFF2-40B4-BE49-F238E27FC236}">
                <a16:creationId xmlns="" xmlns:a16="http://schemas.microsoft.com/office/drawing/2014/main" id="{D7040BC4-5227-4871-89D9-8109A2C2E37E}"/>
              </a:ext>
            </a:extLst>
          </p:cNvPr>
          <p:cNvSpPr/>
          <p:nvPr/>
        </p:nvSpPr>
        <p:spPr>
          <a:xfrm>
            <a:off x="3654254" y="1726478"/>
            <a:ext cx="1952625" cy="2647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nvGrpSpPr>
          <p:cNvPr id="26" name="组合 25">
            <a:extLst>
              <a:ext uri="{FF2B5EF4-FFF2-40B4-BE49-F238E27FC236}">
                <a16:creationId xmlns="" xmlns:a16="http://schemas.microsoft.com/office/drawing/2014/main" id="{D9CAF473-999C-47FC-8DA5-0E9A79BC8947}"/>
              </a:ext>
            </a:extLst>
          </p:cNvPr>
          <p:cNvGrpSpPr/>
          <p:nvPr/>
        </p:nvGrpSpPr>
        <p:grpSpPr>
          <a:xfrm>
            <a:off x="3836656" y="1673281"/>
            <a:ext cx="402370" cy="487941"/>
            <a:chOff x="1265872" y="1971890"/>
            <a:chExt cx="524118" cy="635581"/>
          </a:xfrm>
        </p:grpSpPr>
        <p:sp>
          <p:nvSpPr>
            <p:cNvPr id="29" name="箭头: 五边形 28">
              <a:extLst>
                <a:ext uri="{FF2B5EF4-FFF2-40B4-BE49-F238E27FC236}">
                  <a16:creationId xmlns="" xmlns:a16="http://schemas.microsoft.com/office/drawing/2014/main" id="{3C8C40FD-B9A6-47E2-B004-1158979ABBF9}"/>
                </a:ext>
              </a:extLst>
            </p:cNvPr>
            <p:cNvSpPr/>
            <p:nvPr/>
          </p:nvSpPr>
          <p:spPr>
            <a:xfrm rot="5400000">
              <a:off x="1180805" y="2057121"/>
              <a:ext cx="635417" cy="465284"/>
            </a:xfrm>
            <a:prstGeom prst="homePlate">
              <a:avLst>
                <a:gd name="adj" fmla="val 16883"/>
              </a:avLst>
            </a:prstGeom>
            <a:solidFill>
              <a:schemeClr val="accent2"/>
            </a:solidFill>
            <a:ln>
              <a:noFill/>
            </a:ln>
            <a:effectLst>
              <a:outerShdw blurRad="190500" dist="38100" dir="540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0" name="等腰三角形 29">
              <a:extLst>
                <a:ext uri="{FF2B5EF4-FFF2-40B4-BE49-F238E27FC236}">
                  <a16:creationId xmlns="" xmlns:a16="http://schemas.microsoft.com/office/drawing/2014/main" id="{BF6B5027-C381-47D8-829A-7E6B98775D96}"/>
                </a:ext>
              </a:extLst>
            </p:cNvPr>
            <p:cNvSpPr/>
            <p:nvPr/>
          </p:nvSpPr>
          <p:spPr>
            <a:xfrm>
              <a:off x="1731155" y="1971890"/>
              <a:ext cx="58835" cy="74128"/>
            </a:xfrm>
            <a:prstGeom prst="triangle">
              <a:avLst>
                <a:gd name="adj" fmla="val 0"/>
              </a:avLst>
            </a:prstGeom>
            <a:solidFill>
              <a:srgbClr val="1D0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31" name="椭圆 30">
              <a:extLst>
                <a:ext uri="{FF2B5EF4-FFF2-40B4-BE49-F238E27FC236}">
                  <a16:creationId xmlns="" xmlns:a16="http://schemas.microsoft.com/office/drawing/2014/main" id="{F901AEC8-913F-433A-BD8A-67CF02985A94}"/>
                </a:ext>
              </a:extLst>
            </p:cNvPr>
            <p:cNvSpPr/>
            <p:nvPr/>
          </p:nvSpPr>
          <p:spPr>
            <a:xfrm>
              <a:off x="1306932" y="2063399"/>
              <a:ext cx="381669" cy="3816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思源黑体 CN Bold"/>
                  <a:ea typeface="思源黑体 CN Bold"/>
                  <a:cs typeface="+mn-cs"/>
                </a:rPr>
                <a:t>2</a:t>
              </a:r>
              <a:endParaRPr kumimoji="0" lang="zh-CN" altLang="en-US" sz="1800" b="0" i="0" u="none" strike="noStrike" kern="1200" cap="none" spc="0" normalizeH="0" baseline="0" noProof="0" dirty="0">
                <a:ln>
                  <a:noFill/>
                </a:ln>
                <a:solidFill>
                  <a:prstClr val="white"/>
                </a:solidFill>
                <a:effectLst/>
                <a:uLnTx/>
                <a:uFillTx/>
                <a:latin typeface="思源黑体 CN Bold"/>
                <a:ea typeface="思源黑体 CN Bold"/>
                <a:cs typeface="+mn-cs"/>
              </a:endParaRPr>
            </a:p>
          </p:txBody>
        </p:sp>
      </p:grpSp>
      <p:sp>
        <p:nvSpPr>
          <p:cNvPr id="27" name="矩形 26">
            <a:extLst>
              <a:ext uri="{FF2B5EF4-FFF2-40B4-BE49-F238E27FC236}">
                <a16:creationId xmlns="" xmlns:a16="http://schemas.microsoft.com/office/drawing/2014/main" id="{78A182BA-E8DE-42C8-B93A-41947E8F0AF9}"/>
              </a:ext>
            </a:extLst>
          </p:cNvPr>
          <p:cNvSpPr/>
          <p:nvPr/>
        </p:nvSpPr>
        <p:spPr>
          <a:xfrm>
            <a:off x="3834282" y="2318396"/>
            <a:ext cx="1618292" cy="1903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8" name="矩形 27">
            <a:extLst>
              <a:ext uri="{FF2B5EF4-FFF2-40B4-BE49-F238E27FC236}">
                <a16:creationId xmlns="" xmlns:a16="http://schemas.microsoft.com/office/drawing/2014/main" id="{15AA304E-2EA4-4D40-846F-BD9DDB1B1415}"/>
              </a:ext>
            </a:extLst>
          </p:cNvPr>
          <p:cNvSpPr/>
          <p:nvPr/>
        </p:nvSpPr>
        <p:spPr>
          <a:xfrm>
            <a:off x="3933336" y="2456670"/>
            <a:ext cx="1394460" cy="1626536"/>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等线"/>
                <a:ea typeface="思源黑体 CN Normal"/>
                <a:cs typeface="+mn-cs"/>
              </a:rPr>
              <a:t>这里填入你要表达信息，和你要阐述的相关内容这里填入你要表达信息和内容。</a:t>
            </a:r>
          </a:p>
        </p:txBody>
      </p:sp>
      <p:sp>
        <p:nvSpPr>
          <p:cNvPr id="33" name="矩形 32">
            <a:extLst>
              <a:ext uri="{FF2B5EF4-FFF2-40B4-BE49-F238E27FC236}">
                <a16:creationId xmlns="" xmlns:a16="http://schemas.microsoft.com/office/drawing/2014/main" id="{CB3FB093-DE9B-418B-9B5F-C66EBE547A15}"/>
              </a:ext>
            </a:extLst>
          </p:cNvPr>
          <p:cNvSpPr/>
          <p:nvPr/>
        </p:nvSpPr>
        <p:spPr>
          <a:xfrm>
            <a:off x="6480357" y="1726478"/>
            <a:ext cx="1952625" cy="2647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nvGrpSpPr>
          <p:cNvPr id="34" name="组合 33">
            <a:extLst>
              <a:ext uri="{FF2B5EF4-FFF2-40B4-BE49-F238E27FC236}">
                <a16:creationId xmlns="" xmlns:a16="http://schemas.microsoft.com/office/drawing/2014/main" id="{92A8453E-7EB7-42CE-AB38-46889DB71010}"/>
              </a:ext>
            </a:extLst>
          </p:cNvPr>
          <p:cNvGrpSpPr/>
          <p:nvPr/>
        </p:nvGrpSpPr>
        <p:grpSpPr>
          <a:xfrm>
            <a:off x="6662759" y="1673281"/>
            <a:ext cx="402370" cy="487941"/>
            <a:chOff x="1265872" y="1971890"/>
            <a:chExt cx="524118" cy="635581"/>
          </a:xfrm>
        </p:grpSpPr>
        <p:sp>
          <p:nvSpPr>
            <p:cNvPr id="37" name="箭头: 五边形 36">
              <a:extLst>
                <a:ext uri="{FF2B5EF4-FFF2-40B4-BE49-F238E27FC236}">
                  <a16:creationId xmlns="" xmlns:a16="http://schemas.microsoft.com/office/drawing/2014/main" id="{19E72ECB-9A7A-4549-9C24-9C3A981E42F2}"/>
                </a:ext>
              </a:extLst>
            </p:cNvPr>
            <p:cNvSpPr/>
            <p:nvPr/>
          </p:nvSpPr>
          <p:spPr>
            <a:xfrm rot="5400000">
              <a:off x="1180805" y="2057121"/>
              <a:ext cx="635417" cy="465284"/>
            </a:xfrm>
            <a:prstGeom prst="homePlate">
              <a:avLst>
                <a:gd name="adj" fmla="val 16883"/>
              </a:avLst>
            </a:prstGeom>
            <a:solidFill>
              <a:schemeClr val="accent2"/>
            </a:solidFill>
            <a:ln>
              <a:noFill/>
            </a:ln>
            <a:effectLst>
              <a:outerShdw blurRad="190500" dist="38100" dir="540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8" name="等腰三角形 37">
              <a:extLst>
                <a:ext uri="{FF2B5EF4-FFF2-40B4-BE49-F238E27FC236}">
                  <a16:creationId xmlns="" xmlns:a16="http://schemas.microsoft.com/office/drawing/2014/main" id="{591CC27B-F28F-4F1F-BBA2-63E6CC297B99}"/>
                </a:ext>
              </a:extLst>
            </p:cNvPr>
            <p:cNvSpPr/>
            <p:nvPr/>
          </p:nvSpPr>
          <p:spPr>
            <a:xfrm>
              <a:off x="1731155" y="1971890"/>
              <a:ext cx="58835" cy="74128"/>
            </a:xfrm>
            <a:prstGeom prst="triangle">
              <a:avLst>
                <a:gd name="adj" fmla="val 0"/>
              </a:avLst>
            </a:prstGeom>
            <a:solidFill>
              <a:srgbClr val="1D0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39" name="椭圆 38">
              <a:extLst>
                <a:ext uri="{FF2B5EF4-FFF2-40B4-BE49-F238E27FC236}">
                  <a16:creationId xmlns="" xmlns:a16="http://schemas.microsoft.com/office/drawing/2014/main" id="{B58F1B15-E964-4AF0-B587-B1D83D1DA062}"/>
                </a:ext>
              </a:extLst>
            </p:cNvPr>
            <p:cNvSpPr/>
            <p:nvPr/>
          </p:nvSpPr>
          <p:spPr>
            <a:xfrm>
              <a:off x="1306932" y="2063399"/>
              <a:ext cx="381669" cy="3816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思源黑体 CN Bold"/>
                  <a:ea typeface="思源黑体 CN Bold"/>
                  <a:cs typeface="+mn-cs"/>
                </a:rPr>
                <a:t>3</a:t>
              </a:r>
              <a:endParaRPr kumimoji="0" lang="zh-CN" altLang="en-US" sz="1800" b="0" i="0" u="none" strike="noStrike" kern="1200" cap="none" spc="0" normalizeH="0" baseline="0" noProof="0" dirty="0">
                <a:ln>
                  <a:noFill/>
                </a:ln>
                <a:solidFill>
                  <a:prstClr val="white"/>
                </a:solidFill>
                <a:effectLst/>
                <a:uLnTx/>
                <a:uFillTx/>
                <a:latin typeface="思源黑体 CN Bold"/>
                <a:ea typeface="思源黑体 CN Bold"/>
                <a:cs typeface="+mn-cs"/>
              </a:endParaRPr>
            </a:p>
          </p:txBody>
        </p:sp>
      </p:grpSp>
      <p:sp>
        <p:nvSpPr>
          <p:cNvPr id="35" name="矩形 34">
            <a:extLst>
              <a:ext uri="{FF2B5EF4-FFF2-40B4-BE49-F238E27FC236}">
                <a16:creationId xmlns="" xmlns:a16="http://schemas.microsoft.com/office/drawing/2014/main" id="{AF2DA284-E153-415E-9C84-29F24771514F}"/>
              </a:ext>
            </a:extLst>
          </p:cNvPr>
          <p:cNvSpPr/>
          <p:nvPr/>
        </p:nvSpPr>
        <p:spPr>
          <a:xfrm>
            <a:off x="6660385" y="2318396"/>
            <a:ext cx="1618292" cy="1903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36" name="矩形 35">
            <a:extLst>
              <a:ext uri="{FF2B5EF4-FFF2-40B4-BE49-F238E27FC236}">
                <a16:creationId xmlns="" xmlns:a16="http://schemas.microsoft.com/office/drawing/2014/main" id="{C88EB51B-FEF9-4497-B699-CC07595D8BA0}"/>
              </a:ext>
            </a:extLst>
          </p:cNvPr>
          <p:cNvSpPr/>
          <p:nvPr/>
        </p:nvSpPr>
        <p:spPr>
          <a:xfrm>
            <a:off x="6759439" y="2456670"/>
            <a:ext cx="1394460" cy="1626536"/>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等线"/>
                <a:ea typeface="思源黑体 CN Normal"/>
                <a:cs typeface="+mn-cs"/>
              </a:rPr>
              <a:t>这里填入你要表达信息，和你要阐述的相关内容这里填入你要表达信息和内容。</a:t>
            </a:r>
          </a:p>
        </p:txBody>
      </p:sp>
      <p:sp>
        <p:nvSpPr>
          <p:cNvPr id="41" name="矩形 40">
            <a:extLst>
              <a:ext uri="{FF2B5EF4-FFF2-40B4-BE49-F238E27FC236}">
                <a16:creationId xmlns="" xmlns:a16="http://schemas.microsoft.com/office/drawing/2014/main" id="{C11BB319-34A0-4098-9749-3D231CBFAA18}"/>
              </a:ext>
            </a:extLst>
          </p:cNvPr>
          <p:cNvSpPr/>
          <p:nvPr/>
        </p:nvSpPr>
        <p:spPr>
          <a:xfrm>
            <a:off x="9306461" y="1726478"/>
            <a:ext cx="1952625" cy="2647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nvGrpSpPr>
          <p:cNvPr id="42" name="组合 41">
            <a:extLst>
              <a:ext uri="{FF2B5EF4-FFF2-40B4-BE49-F238E27FC236}">
                <a16:creationId xmlns="" xmlns:a16="http://schemas.microsoft.com/office/drawing/2014/main" id="{0EB633A4-673E-4D08-9C1B-BD6B57E4EACB}"/>
              </a:ext>
            </a:extLst>
          </p:cNvPr>
          <p:cNvGrpSpPr/>
          <p:nvPr/>
        </p:nvGrpSpPr>
        <p:grpSpPr>
          <a:xfrm>
            <a:off x="9488863" y="1673281"/>
            <a:ext cx="402370" cy="487941"/>
            <a:chOff x="1265872" y="1971890"/>
            <a:chExt cx="524118" cy="635581"/>
          </a:xfrm>
        </p:grpSpPr>
        <p:sp>
          <p:nvSpPr>
            <p:cNvPr id="45" name="箭头: 五边形 44">
              <a:extLst>
                <a:ext uri="{FF2B5EF4-FFF2-40B4-BE49-F238E27FC236}">
                  <a16:creationId xmlns="" xmlns:a16="http://schemas.microsoft.com/office/drawing/2014/main" id="{C3398E4E-C793-48AC-8EB3-D12AEEFDD391}"/>
                </a:ext>
              </a:extLst>
            </p:cNvPr>
            <p:cNvSpPr/>
            <p:nvPr/>
          </p:nvSpPr>
          <p:spPr>
            <a:xfrm rot="5400000">
              <a:off x="1180805" y="2057121"/>
              <a:ext cx="635417" cy="465284"/>
            </a:xfrm>
            <a:prstGeom prst="homePlate">
              <a:avLst>
                <a:gd name="adj" fmla="val 16883"/>
              </a:avLst>
            </a:prstGeom>
            <a:solidFill>
              <a:schemeClr val="accent2"/>
            </a:solidFill>
            <a:ln>
              <a:noFill/>
            </a:ln>
            <a:effectLst>
              <a:outerShdw blurRad="190500" dist="38100" dir="5400000" algn="t" rotWithShape="0">
                <a:schemeClr val="accent1">
                  <a:lumMod val="75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46" name="等腰三角形 45">
              <a:extLst>
                <a:ext uri="{FF2B5EF4-FFF2-40B4-BE49-F238E27FC236}">
                  <a16:creationId xmlns="" xmlns:a16="http://schemas.microsoft.com/office/drawing/2014/main" id="{0E6621DD-91D0-46F5-B308-D3D249D60617}"/>
                </a:ext>
              </a:extLst>
            </p:cNvPr>
            <p:cNvSpPr/>
            <p:nvPr/>
          </p:nvSpPr>
          <p:spPr>
            <a:xfrm>
              <a:off x="1731155" y="1971890"/>
              <a:ext cx="58835" cy="74128"/>
            </a:xfrm>
            <a:prstGeom prst="triangle">
              <a:avLst>
                <a:gd name="adj" fmla="val 0"/>
              </a:avLst>
            </a:prstGeom>
            <a:solidFill>
              <a:srgbClr val="1D0E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47" name="椭圆 46">
              <a:extLst>
                <a:ext uri="{FF2B5EF4-FFF2-40B4-BE49-F238E27FC236}">
                  <a16:creationId xmlns="" xmlns:a16="http://schemas.microsoft.com/office/drawing/2014/main" id="{4D5F995D-3B28-4856-890E-302FD14979F1}"/>
                </a:ext>
              </a:extLst>
            </p:cNvPr>
            <p:cNvSpPr/>
            <p:nvPr/>
          </p:nvSpPr>
          <p:spPr>
            <a:xfrm>
              <a:off x="1306932" y="2063399"/>
              <a:ext cx="381669" cy="3816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思源黑体 CN Bold"/>
                  <a:ea typeface="思源黑体 CN Bold"/>
                  <a:cs typeface="+mn-cs"/>
                </a:rPr>
                <a:t>4</a:t>
              </a:r>
              <a:endParaRPr kumimoji="0" lang="zh-CN" altLang="en-US" sz="1800" b="0" i="0" u="none" strike="noStrike" kern="1200" cap="none" spc="0" normalizeH="0" baseline="0" noProof="0" dirty="0">
                <a:ln>
                  <a:noFill/>
                </a:ln>
                <a:solidFill>
                  <a:prstClr val="white"/>
                </a:solidFill>
                <a:effectLst/>
                <a:uLnTx/>
                <a:uFillTx/>
                <a:latin typeface="思源黑体 CN Bold"/>
                <a:ea typeface="思源黑体 CN Bold"/>
                <a:cs typeface="+mn-cs"/>
              </a:endParaRPr>
            </a:p>
          </p:txBody>
        </p:sp>
      </p:grpSp>
      <p:sp>
        <p:nvSpPr>
          <p:cNvPr id="43" name="矩形 42">
            <a:extLst>
              <a:ext uri="{FF2B5EF4-FFF2-40B4-BE49-F238E27FC236}">
                <a16:creationId xmlns="" xmlns:a16="http://schemas.microsoft.com/office/drawing/2014/main" id="{4C0154AF-AF3A-4C15-A7DB-D968495D281D}"/>
              </a:ext>
            </a:extLst>
          </p:cNvPr>
          <p:cNvSpPr/>
          <p:nvPr/>
        </p:nvSpPr>
        <p:spPr>
          <a:xfrm>
            <a:off x="9486489" y="2318396"/>
            <a:ext cx="1618292" cy="1903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44" name="矩形 43">
            <a:extLst>
              <a:ext uri="{FF2B5EF4-FFF2-40B4-BE49-F238E27FC236}">
                <a16:creationId xmlns="" xmlns:a16="http://schemas.microsoft.com/office/drawing/2014/main" id="{C8E6D785-178B-416F-A785-7B324BB2B470}"/>
              </a:ext>
            </a:extLst>
          </p:cNvPr>
          <p:cNvSpPr/>
          <p:nvPr/>
        </p:nvSpPr>
        <p:spPr>
          <a:xfrm>
            <a:off x="9585543" y="2456670"/>
            <a:ext cx="1394460" cy="1626536"/>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等线"/>
                <a:ea typeface="思源黑体 CN Normal"/>
                <a:cs typeface="+mn-cs"/>
              </a:rPr>
              <a:t>这里填入你要表达信息，和你要阐述的相关内容这里填入你要表达信息和内容。</a:t>
            </a:r>
          </a:p>
        </p:txBody>
      </p:sp>
      <p:sp>
        <p:nvSpPr>
          <p:cNvPr id="48" name="矩形 47">
            <a:extLst>
              <a:ext uri="{FF2B5EF4-FFF2-40B4-BE49-F238E27FC236}">
                <a16:creationId xmlns="" xmlns:a16="http://schemas.microsoft.com/office/drawing/2014/main" id="{6133AB26-8274-4DCF-BAB1-60EF960502B7}"/>
              </a:ext>
            </a:extLst>
          </p:cNvPr>
          <p:cNvSpPr/>
          <p:nvPr/>
        </p:nvSpPr>
        <p:spPr>
          <a:xfrm>
            <a:off x="833478" y="4809686"/>
            <a:ext cx="1813560"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49" name="矩形 48">
            <a:extLst>
              <a:ext uri="{FF2B5EF4-FFF2-40B4-BE49-F238E27FC236}">
                <a16:creationId xmlns="" xmlns:a16="http://schemas.microsoft.com/office/drawing/2014/main" id="{A2F82D43-41CC-4337-8DF9-4C262E9DE978}"/>
              </a:ext>
            </a:extLst>
          </p:cNvPr>
          <p:cNvSpPr/>
          <p:nvPr/>
        </p:nvSpPr>
        <p:spPr>
          <a:xfrm>
            <a:off x="741197" y="5448625"/>
            <a:ext cx="10495029" cy="662617"/>
          </a:xfrm>
          <a:prstGeom prst="rect">
            <a:avLst/>
          </a:prstGeom>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这里填入你要表达信息，和你要阐述的相关内容。这里填入你要表达信息，和你要阐述的相关内容。这里填入你要表达信息，和你要阐述的相关内容。这里填入你要表达信息，和你要阐述的相关内容。</a:t>
            </a:r>
          </a:p>
        </p:txBody>
      </p:sp>
      <p:sp>
        <p:nvSpPr>
          <p:cNvPr id="50" name="文本框 49">
            <a:extLst>
              <a:ext uri="{FF2B5EF4-FFF2-40B4-BE49-F238E27FC236}">
                <a16:creationId xmlns="" xmlns:a16="http://schemas.microsoft.com/office/drawing/2014/main" id="{23302507-2E60-4815-96FE-401246BD8DC8}"/>
              </a:ext>
            </a:extLst>
          </p:cNvPr>
          <p:cNvSpPr txBox="1"/>
          <p:nvPr/>
        </p:nvSpPr>
        <p:spPr>
          <a:xfrm>
            <a:off x="595036" y="4852528"/>
            <a:ext cx="2290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国外研究</a:t>
            </a:r>
          </a:p>
        </p:txBody>
      </p:sp>
    </p:spTree>
    <p:extLst>
      <p:ext uri="{BB962C8B-B14F-4D97-AF65-F5344CB8AC3E}">
        <p14:creationId xmlns:p14="http://schemas.microsoft.com/office/powerpoint/2010/main" val="119773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研究背景</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BACKGROUND</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sp>
        <p:nvSpPr>
          <p:cNvPr id="5" name="矩形 4">
            <a:extLst>
              <a:ext uri="{FF2B5EF4-FFF2-40B4-BE49-F238E27FC236}">
                <a16:creationId xmlns="" xmlns:a16="http://schemas.microsoft.com/office/drawing/2014/main" id="{A488C694-C275-4050-BDDD-16B4145167A1}"/>
              </a:ext>
            </a:extLst>
          </p:cNvPr>
          <p:cNvSpPr/>
          <p:nvPr/>
        </p:nvSpPr>
        <p:spPr>
          <a:xfrm>
            <a:off x="839788" y="1828800"/>
            <a:ext cx="1414820" cy="11201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7" name="矩形 6">
            <a:extLst>
              <a:ext uri="{FF2B5EF4-FFF2-40B4-BE49-F238E27FC236}">
                <a16:creationId xmlns="" xmlns:a16="http://schemas.microsoft.com/office/drawing/2014/main" id="{A89BE6CA-B0FA-4794-A52A-4C13F4ED96C9}"/>
              </a:ext>
            </a:extLst>
          </p:cNvPr>
          <p:cNvSpPr/>
          <p:nvPr/>
        </p:nvSpPr>
        <p:spPr>
          <a:xfrm>
            <a:off x="1937848" y="2072062"/>
            <a:ext cx="665500" cy="6655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261270"/>
                </a:solidFill>
                <a:effectLst/>
                <a:uLnTx/>
                <a:uFillTx/>
                <a:latin typeface="思源黑体 CN Bold"/>
                <a:ea typeface="思源黑体 CN Bold"/>
                <a:cs typeface="+mn-cs"/>
              </a:rPr>
              <a:t>1</a:t>
            </a:r>
            <a:endPar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endParaRPr>
          </a:p>
        </p:txBody>
      </p:sp>
      <p:grpSp>
        <p:nvGrpSpPr>
          <p:cNvPr id="33" name="图形 24">
            <a:extLst>
              <a:ext uri="{FF2B5EF4-FFF2-40B4-BE49-F238E27FC236}">
                <a16:creationId xmlns="" xmlns:a16="http://schemas.microsoft.com/office/drawing/2014/main" id="{43FA172D-1C27-4DCE-AF5A-EE268C5AEE50}"/>
              </a:ext>
            </a:extLst>
          </p:cNvPr>
          <p:cNvGrpSpPr/>
          <p:nvPr/>
        </p:nvGrpSpPr>
        <p:grpSpPr>
          <a:xfrm>
            <a:off x="1109673" y="2072062"/>
            <a:ext cx="665500" cy="665500"/>
            <a:chOff x="5849882" y="4473575"/>
            <a:chExt cx="1905000" cy="1905000"/>
          </a:xfrm>
        </p:grpSpPr>
        <p:sp>
          <p:nvSpPr>
            <p:cNvPr id="34" name="任意多边形: 形状 33">
              <a:extLst>
                <a:ext uri="{FF2B5EF4-FFF2-40B4-BE49-F238E27FC236}">
                  <a16:creationId xmlns="" xmlns:a16="http://schemas.microsoft.com/office/drawing/2014/main" id="{E0BC2D80-5942-4930-9B27-9A759A1C8AB9}"/>
                </a:ext>
              </a:extLst>
            </p:cNvPr>
            <p:cNvSpPr/>
            <p:nvPr/>
          </p:nvSpPr>
          <p:spPr>
            <a:xfrm>
              <a:off x="6209913" y="4834306"/>
              <a:ext cx="1196645" cy="964551"/>
            </a:xfrm>
            <a:custGeom>
              <a:avLst/>
              <a:gdLst>
                <a:gd name="connsiteX0" fmla="*/ 0 w 1196645"/>
                <a:gd name="connsiteY0" fmla="*/ 0 h 964551"/>
                <a:gd name="connsiteX1" fmla="*/ 111761 w 1196645"/>
                <a:gd name="connsiteY1" fmla="*/ 0 h 964551"/>
                <a:gd name="connsiteX2" fmla="*/ 111761 w 1196645"/>
                <a:gd name="connsiteY2" fmla="*/ 951827 h 964551"/>
                <a:gd name="connsiteX3" fmla="*/ 0 w 1196645"/>
                <a:gd name="connsiteY3" fmla="*/ 951827 h 964551"/>
                <a:gd name="connsiteX4" fmla="*/ 462255 w 1196645"/>
                <a:gd name="connsiteY4" fmla="*/ 12725 h 964551"/>
                <a:gd name="connsiteX5" fmla="*/ 574015 w 1196645"/>
                <a:gd name="connsiteY5" fmla="*/ 12725 h 964551"/>
                <a:gd name="connsiteX6" fmla="*/ 574015 w 1196645"/>
                <a:gd name="connsiteY6" fmla="*/ 964551 h 964551"/>
                <a:gd name="connsiteX7" fmla="*/ 462255 w 1196645"/>
                <a:gd name="connsiteY7" fmla="*/ 964551 h 964551"/>
                <a:gd name="connsiteX8" fmla="*/ 1023260 w 1196645"/>
                <a:gd name="connsiteY8" fmla="*/ 12098 h 964551"/>
                <a:gd name="connsiteX9" fmla="*/ 1134783 w 1196645"/>
                <a:gd name="connsiteY9" fmla="*/ 4828 h 964551"/>
                <a:gd name="connsiteX10" fmla="*/ 1196645 w 1196645"/>
                <a:gd name="connsiteY10" fmla="*/ 953752 h 964551"/>
                <a:gd name="connsiteX11" fmla="*/ 1085123 w 1196645"/>
                <a:gd name="connsiteY11" fmla="*/ 961022 h 96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6645" h="964551">
                  <a:moveTo>
                    <a:pt x="0" y="0"/>
                  </a:moveTo>
                  <a:lnTo>
                    <a:pt x="111761" y="0"/>
                  </a:lnTo>
                  <a:lnTo>
                    <a:pt x="111761" y="951827"/>
                  </a:lnTo>
                  <a:lnTo>
                    <a:pt x="0" y="951827"/>
                  </a:lnTo>
                  <a:close/>
                  <a:moveTo>
                    <a:pt x="462255" y="12725"/>
                  </a:moveTo>
                  <a:lnTo>
                    <a:pt x="574015" y="12725"/>
                  </a:lnTo>
                  <a:lnTo>
                    <a:pt x="574015" y="964551"/>
                  </a:lnTo>
                  <a:lnTo>
                    <a:pt x="462255" y="964551"/>
                  </a:lnTo>
                  <a:close/>
                  <a:moveTo>
                    <a:pt x="1023260" y="12098"/>
                  </a:moveTo>
                  <a:lnTo>
                    <a:pt x="1134783" y="4828"/>
                  </a:lnTo>
                  <a:lnTo>
                    <a:pt x="1196645" y="953752"/>
                  </a:lnTo>
                  <a:lnTo>
                    <a:pt x="1085123" y="961022"/>
                  </a:ln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5" name="任意多边形: 形状 34">
              <a:extLst>
                <a:ext uri="{FF2B5EF4-FFF2-40B4-BE49-F238E27FC236}">
                  <a16:creationId xmlns="" xmlns:a16="http://schemas.microsoft.com/office/drawing/2014/main" id="{4001951E-DD85-4CFF-AAA1-2AC7BC5CB20F}"/>
                </a:ext>
              </a:extLst>
            </p:cNvPr>
            <p:cNvSpPr/>
            <p:nvPr/>
          </p:nvSpPr>
          <p:spPr>
            <a:xfrm>
              <a:off x="7285667" y="5921285"/>
              <a:ext cx="156515" cy="156515"/>
            </a:xfrm>
            <a:custGeom>
              <a:avLst/>
              <a:gdLst>
                <a:gd name="connsiteX0" fmla="*/ 0 w 156515"/>
                <a:gd name="connsiteY0" fmla="*/ 78258 h 156515"/>
                <a:gd name="connsiteX1" fmla="*/ 78258 w 156515"/>
                <a:gd name="connsiteY1" fmla="*/ 156515 h 156515"/>
                <a:gd name="connsiteX2" fmla="*/ 156515 w 156515"/>
                <a:gd name="connsiteY2" fmla="*/ 78258 h 156515"/>
                <a:gd name="connsiteX3" fmla="*/ 78258 w 156515"/>
                <a:gd name="connsiteY3" fmla="*/ 0 h 156515"/>
                <a:gd name="connsiteX4" fmla="*/ 0 w 156515"/>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5" h="156515">
                  <a:moveTo>
                    <a:pt x="0" y="78258"/>
                  </a:moveTo>
                  <a:cubicBezTo>
                    <a:pt x="0" y="121477"/>
                    <a:pt x="35038" y="156515"/>
                    <a:pt x="78258" y="156515"/>
                  </a:cubicBezTo>
                  <a:cubicBezTo>
                    <a:pt x="121477" y="156515"/>
                    <a:pt x="156515" y="121477"/>
                    <a:pt x="156515" y="78258"/>
                  </a:cubicBezTo>
                  <a:cubicBezTo>
                    <a:pt x="156515" y="35038"/>
                    <a:pt x="121477" y="0"/>
                    <a:pt x="78258" y="0"/>
                  </a:cubicBezTo>
                  <a:cubicBezTo>
                    <a:pt x="35038" y="0"/>
                    <a:pt x="0" y="35038"/>
                    <a:pt x="0" y="78258"/>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6" name="任意多边形: 形状 35">
              <a:extLst>
                <a:ext uri="{FF2B5EF4-FFF2-40B4-BE49-F238E27FC236}">
                  <a16:creationId xmlns="" xmlns:a16="http://schemas.microsoft.com/office/drawing/2014/main" id="{1472C71A-AA77-441B-9239-5A150A50510A}"/>
                </a:ext>
              </a:extLst>
            </p:cNvPr>
            <p:cNvSpPr/>
            <p:nvPr/>
          </p:nvSpPr>
          <p:spPr>
            <a:xfrm>
              <a:off x="6649792" y="5929134"/>
              <a:ext cx="156513" cy="156515"/>
            </a:xfrm>
            <a:custGeom>
              <a:avLst/>
              <a:gdLst>
                <a:gd name="connsiteX0" fmla="*/ 0 w 156513"/>
                <a:gd name="connsiteY0" fmla="*/ 78258 h 156515"/>
                <a:gd name="connsiteX1" fmla="*/ 78258 w 156513"/>
                <a:gd name="connsiteY1" fmla="*/ 156515 h 156515"/>
                <a:gd name="connsiteX2" fmla="*/ 156513 w 156513"/>
                <a:gd name="connsiteY2" fmla="*/ 78258 h 156515"/>
                <a:gd name="connsiteX3" fmla="*/ 78258 w 156513"/>
                <a:gd name="connsiteY3" fmla="*/ 0 h 156515"/>
                <a:gd name="connsiteX4" fmla="*/ 0 w 156513"/>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3" h="156515">
                  <a:moveTo>
                    <a:pt x="0" y="78258"/>
                  </a:moveTo>
                  <a:cubicBezTo>
                    <a:pt x="0" y="121477"/>
                    <a:pt x="35036" y="156515"/>
                    <a:pt x="78258" y="156515"/>
                  </a:cubicBezTo>
                  <a:cubicBezTo>
                    <a:pt x="121477" y="156515"/>
                    <a:pt x="156513" y="121477"/>
                    <a:pt x="156513" y="78258"/>
                  </a:cubicBezTo>
                  <a:cubicBezTo>
                    <a:pt x="156513" y="35038"/>
                    <a:pt x="121477" y="0"/>
                    <a:pt x="78258" y="0"/>
                  </a:cubicBezTo>
                  <a:cubicBezTo>
                    <a:pt x="35036" y="0"/>
                    <a:pt x="0" y="35038"/>
                    <a:pt x="0" y="78258"/>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7" name="任意多边形: 形状 36">
              <a:extLst>
                <a:ext uri="{FF2B5EF4-FFF2-40B4-BE49-F238E27FC236}">
                  <a16:creationId xmlns="" xmlns:a16="http://schemas.microsoft.com/office/drawing/2014/main" id="{39A28F04-CED9-4739-86BD-E59F12BE9A1A}"/>
                </a:ext>
              </a:extLst>
            </p:cNvPr>
            <p:cNvSpPr/>
            <p:nvPr/>
          </p:nvSpPr>
          <p:spPr>
            <a:xfrm>
              <a:off x="6187003" y="5916409"/>
              <a:ext cx="156515" cy="156515"/>
            </a:xfrm>
            <a:custGeom>
              <a:avLst/>
              <a:gdLst>
                <a:gd name="connsiteX0" fmla="*/ 0 w 156515"/>
                <a:gd name="connsiteY0" fmla="*/ 78258 h 156515"/>
                <a:gd name="connsiteX1" fmla="*/ 78258 w 156515"/>
                <a:gd name="connsiteY1" fmla="*/ 156515 h 156515"/>
                <a:gd name="connsiteX2" fmla="*/ 156515 w 156515"/>
                <a:gd name="connsiteY2" fmla="*/ 78258 h 156515"/>
                <a:gd name="connsiteX3" fmla="*/ 78258 w 156515"/>
                <a:gd name="connsiteY3" fmla="*/ 0 h 156515"/>
                <a:gd name="connsiteX4" fmla="*/ 0 w 156515"/>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5" h="156515">
                  <a:moveTo>
                    <a:pt x="0" y="78258"/>
                  </a:moveTo>
                  <a:cubicBezTo>
                    <a:pt x="0" y="121477"/>
                    <a:pt x="35036" y="156515"/>
                    <a:pt x="78258" y="156515"/>
                  </a:cubicBezTo>
                  <a:cubicBezTo>
                    <a:pt x="121477" y="156515"/>
                    <a:pt x="156515" y="121477"/>
                    <a:pt x="156515" y="78258"/>
                  </a:cubicBezTo>
                  <a:cubicBezTo>
                    <a:pt x="156515" y="35036"/>
                    <a:pt x="121477" y="0"/>
                    <a:pt x="78258" y="0"/>
                  </a:cubicBezTo>
                  <a:cubicBezTo>
                    <a:pt x="35036" y="0"/>
                    <a:pt x="0" y="35036"/>
                    <a:pt x="0" y="78258"/>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8" name="任意多边形: 形状 37">
              <a:extLst>
                <a:ext uri="{FF2B5EF4-FFF2-40B4-BE49-F238E27FC236}">
                  <a16:creationId xmlns="" xmlns:a16="http://schemas.microsoft.com/office/drawing/2014/main" id="{90A2AA40-686C-4789-B347-C5115F7CEA8A}"/>
                </a:ext>
              </a:extLst>
            </p:cNvPr>
            <p:cNvSpPr/>
            <p:nvPr/>
          </p:nvSpPr>
          <p:spPr>
            <a:xfrm>
              <a:off x="5979422" y="4546522"/>
              <a:ext cx="1678527" cy="1780999"/>
            </a:xfrm>
            <a:custGeom>
              <a:avLst/>
              <a:gdLst>
                <a:gd name="connsiteX0" fmla="*/ 1678115 w 1678527"/>
                <a:gd name="connsiteY0" fmla="*/ 1573583 h 1780999"/>
                <a:gd name="connsiteX1" fmla="*/ 1585658 w 1678527"/>
                <a:gd name="connsiteY1" fmla="*/ 156923 h 1780999"/>
                <a:gd name="connsiteX2" fmla="*/ 1526579 w 1678527"/>
                <a:gd name="connsiteY2" fmla="*/ 34292 h 1780999"/>
                <a:gd name="connsiteX3" fmla="*/ 1422972 w 1678527"/>
                <a:gd name="connsiteY3" fmla="*/ 598 h 1780999"/>
                <a:gd name="connsiteX4" fmla="*/ 1152043 w 1678527"/>
                <a:gd name="connsiteY4" fmla="*/ 26113 h 1780999"/>
                <a:gd name="connsiteX5" fmla="*/ 1047242 w 1678527"/>
                <a:gd name="connsiteY5" fmla="*/ 88762 h 1780999"/>
                <a:gd name="connsiteX6" fmla="*/ 1030084 w 1678527"/>
                <a:gd name="connsiteY6" fmla="*/ 118823 h 1780999"/>
                <a:gd name="connsiteX7" fmla="*/ 904430 w 1678527"/>
                <a:gd name="connsiteY7" fmla="*/ 19763 h 1780999"/>
                <a:gd name="connsiteX8" fmla="*/ 590182 w 1678527"/>
                <a:gd name="connsiteY8" fmla="*/ 19763 h 1780999"/>
                <a:gd name="connsiteX9" fmla="*/ 516839 w 1678527"/>
                <a:gd name="connsiteY9" fmla="*/ 42623 h 1780999"/>
                <a:gd name="connsiteX10" fmla="*/ 443497 w 1678527"/>
                <a:gd name="connsiteY10" fmla="*/ 19763 h 1780999"/>
                <a:gd name="connsiteX11" fmla="*/ 129248 w 1678527"/>
                <a:gd name="connsiteY11" fmla="*/ 19763 h 1780999"/>
                <a:gd name="connsiteX12" fmla="*/ 0 w 1678527"/>
                <a:gd name="connsiteY12" fmla="*/ 149036 h 1780999"/>
                <a:gd name="connsiteX13" fmla="*/ 0 w 1678527"/>
                <a:gd name="connsiteY13" fmla="*/ 1650444 h 1780999"/>
                <a:gd name="connsiteX14" fmla="*/ 129235 w 1678527"/>
                <a:gd name="connsiteY14" fmla="*/ 1779665 h 1780999"/>
                <a:gd name="connsiteX15" fmla="*/ 443497 w 1678527"/>
                <a:gd name="connsiteY15" fmla="*/ 1779665 h 1780999"/>
                <a:gd name="connsiteX16" fmla="*/ 516839 w 1678527"/>
                <a:gd name="connsiteY16" fmla="*/ 1756805 h 1780999"/>
                <a:gd name="connsiteX17" fmla="*/ 590182 w 1678527"/>
                <a:gd name="connsiteY17" fmla="*/ 1779665 h 1780999"/>
                <a:gd name="connsiteX18" fmla="*/ 904430 w 1678527"/>
                <a:gd name="connsiteY18" fmla="*/ 1779665 h 1780999"/>
                <a:gd name="connsiteX19" fmla="*/ 1033652 w 1678527"/>
                <a:gd name="connsiteY19" fmla="*/ 1650444 h 1780999"/>
                <a:gd name="connsiteX20" fmla="*/ 1033652 w 1678527"/>
                <a:gd name="connsiteY20" fmla="*/ 499366 h 1780999"/>
                <a:gd name="connsiteX21" fmla="*/ 1107060 w 1678527"/>
                <a:gd name="connsiteY21" fmla="*/ 1624077 h 1780999"/>
                <a:gd name="connsiteX22" fmla="*/ 1166139 w 1678527"/>
                <a:gd name="connsiteY22" fmla="*/ 1746709 h 1780999"/>
                <a:gd name="connsiteX23" fmla="*/ 1257034 w 1678527"/>
                <a:gd name="connsiteY23" fmla="*/ 1780999 h 1780999"/>
                <a:gd name="connsiteX24" fmla="*/ 1269733 w 1678527"/>
                <a:gd name="connsiteY24" fmla="*/ 1780402 h 1780999"/>
                <a:gd name="connsiteX25" fmla="*/ 1540674 w 1678527"/>
                <a:gd name="connsiteY25" fmla="*/ 1754913 h 1780999"/>
                <a:gd name="connsiteX26" fmla="*/ 1645475 w 1678527"/>
                <a:gd name="connsiteY26" fmla="*/ 1692264 h 1780999"/>
                <a:gd name="connsiteX27" fmla="*/ 1678115 w 1678527"/>
                <a:gd name="connsiteY27" fmla="*/ 1573583 h 1780999"/>
                <a:gd name="connsiteX28" fmla="*/ 443497 w 1678527"/>
                <a:gd name="connsiteY28" fmla="*/ 1667905 h 1780999"/>
                <a:gd name="connsiteX29" fmla="*/ 129248 w 1678527"/>
                <a:gd name="connsiteY29" fmla="*/ 1667905 h 1780999"/>
                <a:gd name="connsiteX30" fmla="*/ 111761 w 1678527"/>
                <a:gd name="connsiteY30" fmla="*/ 1650444 h 1780999"/>
                <a:gd name="connsiteX31" fmla="*/ 111761 w 1678527"/>
                <a:gd name="connsiteY31" fmla="*/ 149036 h 1780999"/>
                <a:gd name="connsiteX32" fmla="*/ 129222 w 1678527"/>
                <a:gd name="connsiteY32" fmla="*/ 131522 h 1780999"/>
                <a:gd name="connsiteX33" fmla="*/ 129248 w 1678527"/>
                <a:gd name="connsiteY33" fmla="*/ 131522 h 1780999"/>
                <a:gd name="connsiteX34" fmla="*/ 443497 w 1678527"/>
                <a:gd name="connsiteY34" fmla="*/ 131522 h 1780999"/>
                <a:gd name="connsiteX35" fmla="*/ 461010 w 1678527"/>
                <a:gd name="connsiteY35" fmla="*/ 148959 h 1780999"/>
                <a:gd name="connsiteX36" fmla="*/ 461010 w 1678527"/>
                <a:gd name="connsiteY36" fmla="*/ 1650520 h 1780999"/>
                <a:gd name="connsiteX37" fmla="*/ 443497 w 1678527"/>
                <a:gd name="connsiteY37" fmla="*/ 1667905 h 1780999"/>
                <a:gd name="connsiteX38" fmla="*/ 921894 w 1678527"/>
                <a:gd name="connsiteY38" fmla="*/ 1650444 h 1780999"/>
                <a:gd name="connsiteX39" fmla="*/ 904430 w 1678527"/>
                <a:gd name="connsiteY39" fmla="*/ 1667905 h 1780999"/>
                <a:gd name="connsiteX40" fmla="*/ 590182 w 1678527"/>
                <a:gd name="connsiteY40" fmla="*/ 1667905 h 1780999"/>
                <a:gd name="connsiteX41" fmla="*/ 572771 w 1678527"/>
                <a:gd name="connsiteY41" fmla="*/ 1650520 h 1780999"/>
                <a:gd name="connsiteX42" fmla="*/ 572771 w 1678527"/>
                <a:gd name="connsiteY42" fmla="*/ 148959 h 1780999"/>
                <a:gd name="connsiteX43" fmla="*/ 590182 w 1678527"/>
                <a:gd name="connsiteY43" fmla="*/ 131522 h 1780999"/>
                <a:gd name="connsiteX44" fmla="*/ 904430 w 1678527"/>
                <a:gd name="connsiteY44" fmla="*/ 131522 h 1780999"/>
                <a:gd name="connsiteX45" fmla="*/ 921894 w 1678527"/>
                <a:gd name="connsiteY45" fmla="*/ 148998 h 1780999"/>
                <a:gd name="connsiteX46" fmla="*/ 1530223 w 1678527"/>
                <a:gd name="connsiteY46" fmla="*/ 1643648 h 1780999"/>
                <a:gd name="connsiteX47" fmla="*/ 1259281 w 1678527"/>
                <a:gd name="connsiteY47" fmla="*/ 1669136 h 1780999"/>
                <a:gd name="connsiteX48" fmla="*/ 1238644 w 1678527"/>
                <a:gd name="connsiteY48" fmla="*/ 1661658 h 1780999"/>
                <a:gd name="connsiteX49" fmla="*/ 1218590 w 1678527"/>
                <a:gd name="connsiteY49" fmla="*/ 1616801 h 1780999"/>
                <a:gd name="connsiteX50" fmla="*/ 1126121 w 1678527"/>
                <a:gd name="connsiteY50" fmla="*/ 200102 h 1780999"/>
                <a:gd name="connsiteX51" fmla="*/ 1162508 w 1678527"/>
                <a:gd name="connsiteY51" fmla="*/ 137313 h 1780999"/>
                <a:gd name="connsiteX52" fmla="*/ 1433449 w 1678527"/>
                <a:gd name="connsiteY52" fmla="*/ 111838 h 1780999"/>
                <a:gd name="connsiteX53" fmla="*/ 1435671 w 1678527"/>
                <a:gd name="connsiteY53" fmla="*/ 111724 h 1780999"/>
                <a:gd name="connsiteX54" fmla="*/ 1454073 w 1678527"/>
                <a:gd name="connsiteY54" fmla="*/ 119344 h 1780999"/>
                <a:gd name="connsiteX55" fmla="*/ 1474141 w 1678527"/>
                <a:gd name="connsiteY55" fmla="*/ 164199 h 1780999"/>
                <a:gd name="connsiteX56" fmla="*/ 1566597 w 1678527"/>
                <a:gd name="connsiteY56" fmla="*/ 1580885 h 1780999"/>
                <a:gd name="connsiteX57" fmla="*/ 1530210 w 1678527"/>
                <a:gd name="connsiteY57" fmla="*/ 1643648 h 178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78527" h="1780999">
                  <a:moveTo>
                    <a:pt x="1678115" y="1573583"/>
                  </a:moveTo>
                  <a:lnTo>
                    <a:pt x="1585658" y="156923"/>
                  </a:lnTo>
                  <a:cubicBezTo>
                    <a:pt x="1582484" y="108295"/>
                    <a:pt x="1560958" y="63603"/>
                    <a:pt x="1526579" y="34292"/>
                  </a:cubicBezTo>
                  <a:cubicBezTo>
                    <a:pt x="1496988" y="9069"/>
                    <a:pt x="1460196" y="-2907"/>
                    <a:pt x="1422972" y="598"/>
                  </a:cubicBezTo>
                  <a:lnTo>
                    <a:pt x="1152043" y="26113"/>
                  </a:lnTo>
                  <a:cubicBezTo>
                    <a:pt x="1110436" y="30024"/>
                    <a:pt x="1073213" y="52275"/>
                    <a:pt x="1047242" y="88762"/>
                  </a:cubicBezTo>
                  <a:cubicBezTo>
                    <a:pt x="1040534" y="98184"/>
                    <a:pt x="1034785" y="108255"/>
                    <a:pt x="1030084" y="118823"/>
                  </a:cubicBezTo>
                  <a:cubicBezTo>
                    <a:pt x="1016064" y="60772"/>
                    <a:pt x="964151" y="19845"/>
                    <a:pt x="904430" y="19763"/>
                  </a:cubicBezTo>
                  <a:lnTo>
                    <a:pt x="590182" y="19763"/>
                  </a:lnTo>
                  <a:cubicBezTo>
                    <a:pt x="563975" y="19726"/>
                    <a:pt x="538384" y="27702"/>
                    <a:pt x="516839" y="42623"/>
                  </a:cubicBezTo>
                  <a:cubicBezTo>
                    <a:pt x="495294" y="27702"/>
                    <a:pt x="469703" y="19726"/>
                    <a:pt x="443497" y="19763"/>
                  </a:cubicBezTo>
                  <a:lnTo>
                    <a:pt x="129248" y="19763"/>
                  </a:lnTo>
                  <a:cubicBezTo>
                    <a:pt x="57889" y="19840"/>
                    <a:pt x="63" y="77677"/>
                    <a:pt x="0" y="149036"/>
                  </a:cubicBezTo>
                  <a:lnTo>
                    <a:pt x="0" y="1650444"/>
                  </a:lnTo>
                  <a:cubicBezTo>
                    <a:pt x="84" y="1721781"/>
                    <a:pt x="57898" y="1779589"/>
                    <a:pt x="129235" y="1779665"/>
                  </a:cubicBezTo>
                  <a:lnTo>
                    <a:pt x="443497" y="1779665"/>
                  </a:lnTo>
                  <a:cubicBezTo>
                    <a:pt x="469703" y="1779703"/>
                    <a:pt x="495294" y="1771727"/>
                    <a:pt x="516839" y="1756805"/>
                  </a:cubicBezTo>
                  <a:cubicBezTo>
                    <a:pt x="538384" y="1771727"/>
                    <a:pt x="563975" y="1779703"/>
                    <a:pt x="590182" y="1779665"/>
                  </a:cubicBezTo>
                  <a:lnTo>
                    <a:pt x="904430" y="1779665"/>
                  </a:lnTo>
                  <a:cubicBezTo>
                    <a:pt x="975766" y="1779589"/>
                    <a:pt x="1033576" y="1721779"/>
                    <a:pt x="1033652" y="1650444"/>
                  </a:cubicBezTo>
                  <a:lnTo>
                    <a:pt x="1033652" y="499366"/>
                  </a:lnTo>
                  <a:lnTo>
                    <a:pt x="1107060" y="1624077"/>
                  </a:lnTo>
                  <a:cubicBezTo>
                    <a:pt x="1110221" y="1672706"/>
                    <a:pt x="1131760" y="1717411"/>
                    <a:pt x="1166139" y="1746709"/>
                  </a:cubicBezTo>
                  <a:cubicBezTo>
                    <a:pt x="1192351" y="1769061"/>
                    <a:pt x="1224217" y="1780999"/>
                    <a:pt x="1257034" y="1780999"/>
                  </a:cubicBezTo>
                  <a:cubicBezTo>
                    <a:pt x="1261250" y="1780999"/>
                    <a:pt x="1265491" y="1780796"/>
                    <a:pt x="1269733" y="1780402"/>
                  </a:cubicBezTo>
                  <a:lnTo>
                    <a:pt x="1540674" y="1754913"/>
                  </a:lnTo>
                  <a:cubicBezTo>
                    <a:pt x="1582281" y="1751001"/>
                    <a:pt x="1619492" y="1728751"/>
                    <a:pt x="1645475" y="1692264"/>
                  </a:cubicBezTo>
                  <a:cubicBezTo>
                    <a:pt x="1669327" y="1658761"/>
                    <a:pt x="1680921" y="1616609"/>
                    <a:pt x="1678115" y="1573583"/>
                  </a:cubicBezTo>
                  <a:close/>
                  <a:moveTo>
                    <a:pt x="443497" y="1667905"/>
                  </a:moveTo>
                  <a:lnTo>
                    <a:pt x="129248" y="1667905"/>
                  </a:lnTo>
                  <a:cubicBezTo>
                    <a:pt x="119600" y="1667905"/>
                    <a:pt x="111774" y="1660091"/>
                    <a:pt x="111761" y="1650444"/>
                  </a:cubicBezTo>
                  <a:lnTo>
                    <a:pt x="111761" y="149036"/>
                  </a:lnTo>
                  <a:cubicBezTo>
                    <a:pt x="111746" y="139378"/>
                    <a:pt x="119565" y="131537"/>
                    <a:pt x="129222" y="131522"/>
                  </a:cubicBezTo>
                  <a:cubicBezTo>
                    <a:pt x="129231" y="131522"/>
                    <a:pt x="129239" y="131522"/>
                    <a:pt x="129248" y="131522"/>
                  </a:cubicBezTo>
                  <a:lnTo>
                    <a:pt x="443497" y="131522"/>
                  </a:lnTo>
                  <a:cubicBezTo>
                    <a:pt x="453143" y="131517"/>
                    <a:pt x="460975" y="139315"/>
                    <a:pt x="461010" y="148959"/>
                  </a:cubicBezTo>
                  <a:lnTo>
                    <a:pt x="461010" y="1650520"/>
                  </a:lnTo>
                  <a:cubicBezTo>
                    <a:pt x="460954" y="1660147"/>
                    <a:pt x="453126" y="1667920"/>
                    <a:pt x="443497" y="1667905"/>
                  </a:cubicBezTo>
                  <a:close/>
                  <a:moveTo>
                    <a:pt x="921894" y="1650444"/>
                  </a:moveTo>
                  <a:cubicBezTo>
                    <a:pt x="921879" y="1660082"/>
                    <a:pt x="914069" y="1667892"/>
                    <a:pt x="904430" y="1667905"/>
                  </a:cubicBezTo>
                  <a:lnTo>
                    <a:pt x="590182" y="1667905"/>
                  </a:lnTo>
                  <a:cubicBezTo>
                    <a:pt x="580590" y="1667871"/>
                    <a:pt x="572819" y="1660112"/>
                    <a:pt x="572771" y="1650520"/>
                  </a:cubicBezTo>
                  <a:lnTo>
                    <a:pt x="572771" y="148959"/>
                  </a:lnTo>
                  <a:cubicBezTo>
                    <a:pt x="572799" y="139351"/>
                    <a:pt x="580573" y="131565"/>
                    <a:pt x="590182" y="131522"/>
                  </a:cubicBezTo>
                  <a:lnTo>
                    <a:pt x="904430" y="131522"/>
                  </a:lnTo>
                  <a:cubicBezTo>
                    <a:pt x="914074" y="131537"/>
                    <a:pt x="921886" y="139354"/>
                    <a:pt x="921894" y="148998"/>
                  </a:cubicBezTo>
                  <a:close/>
                  <a:moveTo>
                    <a:pt x="1530223" y="1643648"/>
                  </a:moveTo>
                  <a:lnTo>
                    <a:pt x="1259281" y="1669136"/>
                  </a:lnTo>
                  <a:cubicBezTo>
                    <a:pt x="1252195" y="1669799"/>
                    <a:pt x="1245312" y="1667283"/>
                    <a:pt x="1238644" y="1661658"/>
                  </a:cubicBezTo>
                  <a:cubicBezTo>
                    <a:pt x="1227291" y="1651967"/>
                    <a:pt x="1219784" y="1635204"/>
                    <a:pt x="1218590" y="1616801"/>
                  </a:cubicBezTo>
                  <a:lnTo>
                    <a:pt x="1126121" y="200102"/>
                  </a:lnTo>
                  <a:cubicBezTo>
                    <a:pt x="1123861" y="165330"/>
                    <a:pt x="1143482" y="139142"/>
                    <a:pt x="1162508" y="137313"/>
                  </a:cubicBezTo>
                  <a:lnTo>
                    <a:pt x="1433449" y="111838"/>
                  </a:lnTo>
                  <a:cubicBezTo>
                    <a:pt x="1434188" y="111762"/>
                    <a:pt x="1434928" y="111724"/>
                    <a:pt x="1435671" y="111724"/>
                  </a:cubicBezTo>
                  <a:cubicBezTo>
                    <a:pt x="1442022" y="111724"/>
                    <a:pt x="1448168" y="114264"/>
                    <a:pt x="1454073" y="119344"/>
                  </a:cubicBezTo>
                  <a:cubicBezTo>
                    <a:pt x="1465503" y="129033"/>
                    <a:pt x="1472933" y="145799"/>
                    <a:pt x="1474141" y="164199"/>
                  </a:cubicBezTo>
                  <a:lnTo>
                    <a:pt x="1566597" y="1580885"/>
                  </a:lnTo>
                  <a:cubicBezTo>
                    <a:pt x="1568857" y="1615633"/>
                    <a:pt x="1549236" y="1641858"/>
                    <a:pt x="1530210" y="1643648"/>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sp>
        <p:nvSpPr>
          <p:cNvPr id="42" name="文本框 41">
            <a:extLst>
              <a:ext uri="{FF2B5EF4-FFF2-40B4-BE49-F238E27FC236}">
                <a16:creationId xmlns="" xmlns:a16="http://schemas.microsoft.com/office/drawing/2014/main" id="{1DA41CF6-909D-41C3-B9EB-972F86934F62}"/>
              </a:ext>
            </a:extLst>
          </p:cNvPr>
          <p:cNvSpPr txBox="1"/>
          <p:nvPr/>
        </p:nvSpPr>
        <p:spPr>
          <a:xfrm>
            <a:off x="2738022" y="1762849"/>
            <a:ext cx="22904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这是一个标题</a:t>
            </a:r>
          </a:p>
        </p:txBody>
      </p:sp>
      <p:sp>
        <p:nvSpPr>
          <p:cNvPr id="43" name="矩形 42">
            <a:extLst>
              <a:ext uri="{FF2B5EF4-FFF2-40B4-BE49-F238E27FC236}">
                <a16:creationId xmlns="" xmlns:a16="http://schemas.microsoft.com/office/drawing/2014/main" id="{B4ED4E68-7EF1-4C78-8FA7-14606DEEDC78}"/>
              </a:ext>
            </a:extLst>
          </p:cNvPr>
          <p:cNvSpPr/>
          <p:nvPr/>
        </p:nvSpPr>
        <p:spPr>
          <a:xfrm>
            <a:off x="2716464" y="2406253"/>
            <a:ext cx="502103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44" name="矩形 43">
            <a:extLst>
              <a:ext uri="{FF2B5EF4-FFF2-40B4-BE49-F238E27FC236}">
                <a16:creationId xmlns="" xmlns:a16="http://schemas.microsoft.com/office/drawing/2014/main" id="{707DFF99-8A4F-40F7-B987-27973D1F0618}"/>
              </a:ext>
            </a:extLst>
          </p:cNvPr>
          <p:cNvSpPr/>
          <p:nvPr/>
        </p:nvSpPr>
        <p:spPr>
          <a:xfrm>
            <a:off x="2839370" y="2292524"/>
            <a:ext cx="6655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68" name="矩形 67">
            <a:extLst>
              <a:ext uri="{FF2B5EF4-FFF2-40B4-BE49-F238E27FC236}">
                <a16:creationId xmlns="" xmlns:a16="http://schemas.microsoft.com/office/drawing/2014/main" id="{5E4D17A8-FBAB-41FF-A540-32320B6DB3A0}"/>
              </a:ext>
            </a:extLst>
          </p:cNvPr>
          <p:cNvSpPr/>
          <p:nvPr/>
        </p:nvSpPr>
        <p:spPr>
          <a:xfrm>
            <a:off x="6495219" y="1828800"/>
            <a:ext cx="1414820" cy="11201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69" name="矩形 68">
            <a:extLst>
              <a:ext uri="{FF2B5EF4-FFF2-40B4-BE49-F238E27FC236}">
                <a16:creationId xmlns="" xmlns:a16="http://schemas.microsoft.com/office/drawing/2014/main" id="{1D47BF79-FF49-499B-8CDA-918A72D79F7F}"/>
              </a:ext>
            </a:extLst>
          </p:cNvPr>
          <p:cNvSpPr/>
          <p:nvPr/>
        </p:nvSpPr>
        <p:spPr>
          <a:xfrm>
            <a:off x="7593279" y="2072062"/>
            <a:ext cx="665500" cy="6655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261270"/>
                </a:solidFill>
                <a:effectLst/>
                <a:uLnTx/>
                <a:uFillTx/>
                <a:latin typeface="思源黑体 CN Bold"/>
                <a:ea typeface="思源黑体 CN Bold"/>
                <a:cs typeface="+mn-cs"/>
              </a:rPr>
              <a:t>2</a:t>
            </a:r>
            <a:endPar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endParaRPr>
          </a:p>
        </p:txBody>
      </p:sp>
      <p:sp>
        <p:nvSpPr>
          <p:cNvPr id="76" name="文本框 75">
            <a:extLst>
              <a:ext uri="{FF2B5EF4-FFF2-40B4-BE49-F238E27FC236}">
                <a16:creationId xmlns="" xmlns:a16="http://schemas.microsoft.com/office/drawing/2014/main" id="{BEB633D5-ABB8-4823-A239-87865C0CC3EA}"/>
              </a:ext>
            </a:extLst>
          </p:cNvPr>
          <p:cNvSpPr txBox="1"/>
          <p:nvPr/>
        </p:nvSpPr>
        <p:spPr>
          <a:xfrm>
            <a:off x="8393453" y="1762849"/>
            <a:ext cx="2290444"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这是一个标题</a:t>
            </a:r>
          </a:p>
        </p:txBody>
      </p:sp>
      <p:sp>
        <p:nvSpPr>
          <p:cNvPr id="77" name="矩形 76">
            <a:extLst>
              <a:ext uri="{FF2B5EF4-FFF2-40B4-BE49-F238E27FC236}">
                <a16:creationId xmlns="" xmlns:a16="http://schemas.microsoft.com/office/drawing/2014/main" id="{611C596F-1F99-4AED-BCA8-936E2433D421}"/>
              </a:ext>
            </a:extLst>
          </p:cNvPr>
          <p:cNvSpPr/>
          <p:nvPr/>
        </p:nvSpPr>
        <p:spPr>
          <a:xfrm>
            <a:off x="8371895" y="2406253"/>
            <a:ext cx="502103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78" name="矩形 77">
            <a:extLst>
              <a:ext uri="{FF2B5EF4-FFF2-40B4-BE49-F238E27FC236}">
                <a16:creationId xmlns="" xmlns:a16="http://schemas.microsoft.com/office/drawing/2014/main" id="{6518FA58-9B11-4A36-A27D-0A116070CED2}"/>
              </a:ext>
            </a:extLst>
          </p:cNvPr>
          <p:cNvSpPr/>
          <p:nvPr/>
        </p:nvSpPr>
        <p:spPr>
          <a:xfrm>
            <a:off x="8494801" y="2292524"/>
            <a:ext cx="6655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nvGrpSpPr>
          <p:cNvPr id="39" name="图形 26">
            <a:extLst>
              <a:ext uri="{FF2B5EF4-FFF2-40B4-BE49-F238E27FC236}">
                <a16:creationId xmlns="" xmlns:a16="http://schemas.microsoft.com/office/drawing/2014/main" id="{A6D663A2-99EC-46DA-8D06-263D206721D9}"/>
              </a:ext>
            </a:extLst>
          </p:cNvPr>
          <p:cNvGrpSpPr>
            <a:grpSpLocks/>
          </p:cNvGrpSpPr>
          <p:nvPr/>
        </p:nvGrpSpPr>
        <p:grpSpPr>
          <a:xfrm>
            <a:off x="6729160" y="2072062"/>
            <a:ext cx="665500" cy="665500"/>
            <a:chOff x="4475843" y="5136238"/>
            <a:chExt cx="1905000" cy="1905000"/>
          </a:xfrm>
        </p:grpSpPr>
        <p:sp>
          <p:nvSpPr>
            <p:cNvPr id="40" name="任意多边形: 形状 39">
              <a:extLst>
                <a:ext uri="{FF2B5EF4-FFF2-40B4-BE49-F238E27FC236}">
                  <a16:creationId xmlns="" xmlns:a16="http://schemas.microsoft.com/office/drawing/2014/main" id="{29AA2390-D744-46FB-8EBF-76E80912422C}"/>
                </a:ext>
              </a:extLst>
            </p:cNvPr>
            <p:cNvSpPr/>
            <p:nvPr/>
          </p:nvSpPr>
          <p:spPr>
            <a:xfrm>
              <a:off x="4708401" y="5151421"/>
              <a:ext cx="1419560" cy="1882616"/>
            </a:xfrm>
            <a:custGeom>
              <a:avLst/>
              <a:gdLst>
                <a:gd name="connsiteX0" fmla="*/ 1371376 w 1419560"/>
                <a:gd name="connsiteY0" fmla="*/ 954716 h 1882616"/>
                <a:gd name="connsiteX1" fmla="*/ 1047446 w 1419560"/>
                <a:gd name="connsiteY1" fmla="*/ 156693 h 1882616"/>
                <a:gd name="connsiteX2" fmla="*/ 512742 w 1419560"/>
                <a:gd name="connsiteY2" fmla="*/ 186365 h 1882616"/>
                <a:gd name="connsiteX3" fmla="*/ 463909 w 1419560"/>
                <a:gd name="connsiteY3" fmla="*/ 115867 h 1882616"/>
                <a:gd name="connsiteX4" fmla="*/ 397463 w 1419560"/>
                <a:gd name="connsiteY4" fmla="*/ 19995 h 1882616"/>
                <a:gd name="connsiteX5" fmla="*/ 332875 w 1419560"/>
                <a:gd name="connsiteY5" fmla="*/ 8262 h 1882616"/>
                <a:gd name="connsiteX6" fmla="*/ 332859 w 1419560"/>
                <a:gd name="connsiteY6" fmla="*/ 8273 h 1882616"/>
                <a:gd name="connsiteX7" fmla="*/ 313809 w 1419560"/>
                <a:gd name="connsiteY7" fmla="*/ 21443 h 1882616"/>
                <a:gd name="connsiteX8" fmla="*/ 302113 w 1419560"/>
                <a:gd name="connsiteY8" fmla="*/ 86048 h 1882616"/>
                <a:gd name="connsiteX9" fmla="*/ 302176 w 1419560"/>
                <a:gd name="connsiteY9" fmla="*/ 86149 h 1882616"/>
                <a:gd name="connsiteX10" fmla="*/ 237203 w 1419560"/>
                <a:gd name="connsiteY10" fmla="*/ 144569 h 1882616"/>
                <a:gd name="connsiteX11" fmla="*/ 237847 w 1419560"/>
                <a:gd name="connsiteY11" fmla="*/ 1291438 h 1882616"/>
                <a:gd name="connsiteX12" fmla="*/ 494847 w 1419560"/>
                <a:gd name="connsiteY12" fmla="*/ 1464493 h 1882616"/>
                <a:gd name="connsiteX13" fmla="*/ 754487 w 1419560"/>
                <a:gd name="connsiteY13" fmla="*/ 1526330 h 1882616"/>
                <a:gd name="connsiteX14" fmla="*/ 754487 w 1419560"/>
                <a:gd name="connsiteY14" fmla="*/ 1591366 h 1882616"/>
                <a:gd name="connsiteX15" fmla="*/ 536275 w 1419560"/>
                <a:gd name="connsiteY15" fmla="*/ 1591366 h 1882616"/>
                <a:gd name="connsiteX16" fmla="*/ 429595 w 1419560"/>
                <a:gd name="connsiteY16" fmla="*/ 1698046 h 1882616"/>
                <a:gd name="connsiteX17" fmla="*/ 429595 w 1419560"/>
                <a:gd name="connsiteY17" fmla="*/ 1766626 h 1882616"/>
                <a:gd name="connsiteX18" fmla="*/ 386846 w 1419560"/>
                <a:gd name="connsiteY18" fmla="*/ 1766626 h 1882616"/>
                <a:gd name="connsiteX19" fmla="*/ 340821 w 1419560"/>
                <a:gd name="connsiteY19" fmla="*/ 1812651 h 1882616"/>
                <a:gd name="connsiteX20" fmla="*/ 340821 w 1419560"/>
                <a:gd name="connsiteY20" fmla="*/ 1812664 h 1882616"/>
                <a:gd name="connsiteX21" fmla="*/ 340821 w 1419560"/>
                <a:gd name="connsiteY21" fmla="*/ 1836590 h 1882616"/>
                <a:gd name="connsiteX22" fmla="*/ 386822 w 1419560"/>
                <a:gd name="connsiteY22" fmla="*/ 1882617 h 1882616"/>
                <a:gd name="connsiteX23" fmla="*/ 386846 w 1419560"/>
                <a:gd name="connsiteY23" fmla="*/ 1882617 h 1882616"/>
                <a:gd name="connsiteX24" fmla="*/ 1229492 w 1419560"/>
                <a:gd name="connsiteY24" fmla="*/ 1882617 h 1882616"/>
                <a:gd name="connsiteX25" fmla="*/ 1275515 w 1419560"/>
                <a:gd name="connsiteY25" fmla="*/ 1836590 h 1882616"/>
                <a:gd name="connsiteX26" fmla="*/ 1275515 w 1419560"/>
                <a:gd name="connsiteY26" fmla="*/ 1812664 h 1882616"/>
                <a:gd name="connsiteX27" fmla="*/ 1229490 w 1419560"/>
                <a:gd name="connsiteY27" fmla="*/ 1766626 h 1882616"/>
                <a:gd name="connsiteX28" fmla="*/ 1184191 w 1419560"/>
                <a:gd name="connsiteY28" fmla="*/ 1766626 h 1882616"/>
                <a:gd name="connsiteX29" fmla="*/ 1184191 w 1419560"/>
                <a:gd name="connsiteY29" fmla="*/ 1698046 h 1882616"/>
                <a:gd name="connsiteX30" fmla="*/ 1077511 w 1419560"/>
                <a:gd name="connsiteY30" fmla="*/ 1591366 h 1882616"/>
                <a:gd name="connsiteX31" fmla="*/ 866246 w 1419560"/>
                <a:gd name="connsiteY31" fmla="*/ 1591366 h 1882616"/>
                <a:gd name="connsiteX32" fmla="*/ 866246 w 1419560"/>
                <a:gd name="connsiteY32" fmla="*/ 1526367 h 1882616"/>
                <a:gd name="connsiteX33" fmla="*/ 1223256 w 1419560"/>
                <a:gd name="connsiteY33" fmla="*/ 1415395 h 1882616"/>
                <a:gd name="connsiteX34" fmla="*/ 1287874 w 1419560"/>
                <a:gd name="connsiteY34" fmla="*/ 1427130 h 1882616"/>
                <a:gd name="connsiteX35" fmla="*/ 1306924 w 1419560"/>
                <a:gd name="connsiteY35" fmla="*/ 1413961 h 1882616"/>
                <a:gd name="connsiteX36" fmla="*/ 1318646 w 1419560"/>
                <a:gd name="connsiteY36" fmla="*/ 1349343 h 1882616"/>
                <a:gd name="connsiteX37" fmla="*/ 1318583 w 1419560"/>
                <a:gd name="connsiteY37" fmla="*/ 1349254 h 1882616"/>
                <a:gd name="connsiteX38" fmla="*/ 1252071 w 1419560"/>
                <a:gd name="connsiteY38" fmla="*/ 1253291 h 1882616"/>
                <a:gd name="connsiteX39" fmla="*/ 1203291 w 1419560"/>
                <a:gd name="connsiteY39" fmla="*/ 1182896 h 1882616"/>
                <a:gd name="connsiteX40" fmla="*/ 1240933 w 1419560"/>
                <a:gd name="connsiteY40" fmla="*/ 1148237 h 1882616"/>
                <a:gd name="connsiteX41" fmla="*/ 1371376 w 1419560"/>
                <a:gd name="connsiteY41" fmla="*/ 954716 h 1882616"/>
                <a:gd name="connsiteX42" fmla="*/ 1072430 w 1419560"/>
                <a:gd name="connsiteY42" fmla="*/ 1766626 h 1882616"/>
                <a:gd name="connsiteX43" fmla="*/ 541354 w 1419560"/>
                <a:gd name="connsiteY43" fmla="*/ 1766626 h 1882616"/>
                <a:gd name="connsiteX44" fmla="*/ 541354 w 1419560"/>
                <a:gd name="connsiteY44" fmla="*/ 1703126 h 1882616"/>
                <a:gd name="connsiteX45" fmla="*/ 1072430 w 1419560"/>
                <a:gd name="connsiteY45" fmla="*/ 1703126 h 1882616"/>
                <a:gd name="connsiteX46" fmla="*/ 1156821 w 1419560"/>
                <a:gd name="connsiteY46" fmla="*/ 1319497 h 1882616"/>
                <a:gd name="connsiteX47" fmla="*/ 810366 w 1419560"/>
                <a:gd name="connsiteY47" fmla="*/ 1412208 h 1882616"/>
                <a:gd name="connsiteX48" fmla="*/ 115815 w 1419560"/>
                <a:gd name="connsiteY48" fmla="*/ 717670 h 1882616"/>
                <a:gd name="connsiteX49" fmla="*/ 368672 w 1419560"/>
                <a:gd name="connsiteY49" fmla="*/ 182060 h 1882616"/>
                <a:gd name="connsiteX50" fmla="*/ 417453 w 1419560"/>
                <a:gd name="connsiteY50" fmla="*/ 252443 h 1882616"/>
                <a:gd name="connsiteX51" fmla="*/ 379810 w 1419560"/>
                <a:gd name="connsiteY51" fmla="*/ 287114 h 1882616"/>
                <a:gd name="connsiteX52" fmla="*/ 379806 w 1419560"/>
                <a:gd name="connsiteY52" fmla="*/ 1148321 h 1882616"/>
                <a:gd name="connsiteX53" fmla="*/ 1107991 w 1419560"/>
                <a:gd name="connsiteY53" fmla="*/ 1249026 h 1882616"/>
                <a:gd name="connsiteX54" fmla="*/ 1136705 w 1419560"/>
                <a:gd name="connsiteY54" fmla="*/ 1086795 h 1882616"/>
                <a:gd name="connsiteX55" fmla="*/ 1041455 w 1419560"/>
                <a:gd name="connsiteY55" fmla="*/ 1153000 h 1882616"/>
                <a:gd name="connsiteX56" fmla="*/ 810366 w 1419560"/>
                <a:gd name="connsiteY56" fmla="*/ 1210581 h 1882616"/>
                <a:gd name="connsiteX57" fmla="*/ 317453 w 1419560"/>
                <a:gd name="connsiteY57" fmla="*/ 717683 h 1882616"/>
                <a:gd name="connsiteX58" fmla="*/ 484027 w 1419560"/>
                <a:gd name="connsiteY58" fmla="*/ 348569 h 1882616"/>
                <a:gd name="connsiteX59" fmla="*/ 579277 w 1419560"/>
                <a:gd name="connsiteY59" fmla="*/ 282364 h 1882616"/>
                <a:gd name="connsiteX60" fmla="*/ 810416 w 1419560"/>
                <a:gd name="connsiteY60" fmla="*/ 224770 h 1882616"/>
                <a:gd name="connsiteX61" fmla="*/ 1303317 w 1419560"/>
                <a:gd name="connsiteY61" fmla="*/ 717683 h 1882616"/>
                <a:gd name="connsiteX62" fmla="*/ 1136705 w 1419560"/>
                <a:gd name="connsiteY62" fmla="*/ 1086795 h 188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419560" h="1882616">
                  <a:moveTo>
                    <a:pt x="1371376" y="954716"/>
                  </a:moveTo>
                  <a:cubicBezTo>
                    <a:pt x="1502292" y="644897"/>
                    <a:pt x="1357263" y="287611"/>
                    <a:pt x="1047446" y="156693"/>
                  </a:cubicBezTo>
                  <a:cubicBezTo>
                    <a:pt x="874191" y="83484"/>
                    <a:pt x="676832" y="94435"/>
                    <a:pt x="512742" y="186365"/>
                  </a:cubicBezTo>
                  <a:lnTo>
                    <a:pt x="463909" y="115867"/>
                  </a:lnTo>
                  <a:lnTo>
                    <a:pt x="397463" y="19995"/>
                  </a:lnTo>
                  <a:cubicBezTo>
                    <a:pt x="382869" y="-1081"/>
                    <a:pt x="353951" y="-6334"/>
                    <a:pt x="332875" y="8262"/>
                  </a:cubicBezTo>
                  <a:cubicBezTo>
                    <a:pt x="332870" y="8265"/>
                    <a:pt x="332864" y="8269"/>
                    <a:pt x="332859" y="8273"/>
                  </a:cubicBezTo>
                  <a:lnTo>
                    <a:pt x="313809" y="21443"/>
                  </a:lnTo>
                  <a:cubicBezTo>
                    <a:pt x="292742" y="36055"/>
                    <a:pt x="287505" y="64977"/>
                    <a:pt x="302113" y="86048"/>
                  </a:cubicBezTo>
                  <a:lnTo>
                    <a:pt x="302176" y="86149"/>
                  </a:lnTo>
                  <a:cubicBezTo>
                    <a:pt x="279491" y="104449"/>
                    <a:pt x="257801" y="123950"/>
                    <a:pt x="237203" y="144569"/>
                  </a:cubicBezTo>
                  <a:cubicBezTo>
                    <a:pt x="-79319" y="461446"/>
                    <a:pt x="-79031" y="974916"/>
                    <a:pt x="237847" y="1291438"/>
                  </a:cubicBezTo>
                  <a:cubicBezTo>
                    <a:pt x="311595" y="1365104"/>
                    <a:pt x="398855" y="1423861"/>
                    <a:pt x="494847" y="1464493"/>
                  </a:cubicBezTo>
                  <a:cubicBezTo>
                    <a:pt x="577339" y="1499444"/>
                    <a:pt x="665097" y="1520345"/>
                    <a:pt x="754487" y="1526330"/>
                  </a:cubicBezTo>
                  <a:lnTo>
                    <a:pt x="754487" y="1591366"/>
                  </a:lnTo>
                  <a:lnTo>
                    <a:pt x="536275" y="1591366"/>
                  </a:lnTo>
                  <a:cubicBezTo>
                    <a:pt x="477384" y="1591429"/>
                    <a:pt x="429658" y="1639154"/>
                    <a:pt x="429595" y="1698046"/>
                  </a:cubicBezTo>
                  <a:lnTo>
                    <a:pt x="429595" y="1766626"/>
                  </a:lnTo>
                  <a:lnTo>
                    <a:pt x="386846" y="1766626"/>
                  </a:lnTo>
                  <a:cubicBezTo>
                    <a:pt x="361428" y="1766626"/>
                    <a:pt x="340821" y="1787233"/>
                    <a:pt x="340821" y="1812651"/>
                  </a:cubicBezTo>
                  <a:cubicBezTo>
                    <a:pt x="340821" y="1812654"/>
                    <a:pt x="340821" y="1812660"/>
                    <a:pt x="340821" y="1812664"/>
                  </a:cubicBezTo>
                  <a:lnTo>
                    <a:pt x="340821" y="1836590"/>
                  </a:lnTo>
                  <a:cubicBezTo>
                    <a:pt x="340815" y="1862004"/>
                    <a:pt x="361409" y="1882617"/>
                    <a:pt x="386822" y="1882617"/>
                  </a:cubicBezTo>
                  <a:cubicBezTo>
                    <a:pt x="386829" y="1882617"/>
                    <a:pt x="386839" y="1882617"/>
                    <a:pt x="386846" y="1882617"/>
                  </a:cubicBezTo>
                  <a:lnTo>
                    <a:pt x="1229492" y="1882617"/>
                  </a:lnTo>
                  <a:cubicBezTo>
                    <a:pt x="1254910" y="1882617"/>
                    <a:pt x="1275515" y="1862004"/>
                    <a:pt x="1275515" y="1836590"/>
                  </a:cubicBezTo>
                  <a:lnTo>
                    <a:pt x="1275515" y="1812664"/>
                  </a:lnTo>
                  <a:cubicBezTo>
                    <a:pt x="1275515" y="1787242"/>
                    <a:pt x="1254912" y="1766633"/>
                    <a:pt x="1229490" y="1766626"/>
                  </a:cubicBezTo>
                  <a:lnTo>
                    <a:pt x="1184191" y="1766626"/>
                  </a:lnTo>
                  <a:lnTo>
                    <a:pt x="1184191" y="1698046"/>
                  </a:lnTo>
                  <a:cubicBezTo>
                    <a:pt x="1184128" y="1639154"/>
                    <a:pt x="1136402" y="1591429"/>
                    <a:pt x="1077511" y="1591366"/>
                  </a:cubicBezTo>
                  <a:lnTo>
                    <a:pt x="866246" y="1591366"/>
                  </a:lnTo>
                  <a:lnTo>
                    <a:pt x="866246" y="1526367"/>
                  </a:lnTo>
                  <a:cubicBezTo>
                    <a:pt x="992288" y="1517796"/>
                    <a:pt x="1114565" y="1479789"/>
                    <a:pt x="1223256" y="1415395"/>
                  </a:cubicBezTo>
                  <a:cubicBezTo>
                    <a:pt x="1237860" y="1436476"/>
                    <a:pt x="1266789" y="1441730"/>
                    <a:pt x="1287874" y="1427130"/>
                  </a:cubicBezTo>
                  <a:lnTo>
                    <a:pt x="1306924" y="1413961"/>
                  </a:lnTo>
                  <a:cubicBezTo>
                    <a:pt x="1328000" y="1399351"/>
                    <a:pt x="1333248" y="1370425"/>
                    <a:pt x="1318646" y="1349343"/>
                  </a:cubicBezTo>
                  <a:lnTo>
                    <a:pt x="1318583" y="1349254"/>
                  </a:lnTo>
                  <a:lnTo>
                    <a:pt x="1252071" y="1253291"/>
                  </a:lnTo>
                  <a:lnTo>
                    <a:pt x="1203291" y="1182896"/>
                  </a:lnTo>
                  <a:cubicBezTo>
                    <a:pt x="1216245" y="1171890"/>
                    <a:pt x="1228793" y="1160337"/>
                    <a:pt x="1240933" y="1148237"/>
                  </a:cubicBezTo>
                  <a:cubicBezTo>
                    <a:pt x="1296526" y="1092778"/>
                    <a:pt x="1340827" y="1027056"/>
                    <a:pt x="1371376" y="954716"/>
                  </a:cubicBezTo>
                  <a:close/>
                  <a:moveTo>
                    <a:pt x="1072430" y="1766626"/>
                  </a:moveTo>
                  <a:lnTo>
                    <a:pt x="541354" y="1766626"/>
                  </a:lnTo>
                  <a:lnTo>
                    <a:pt x="541354" y="1703126"/>
                  </a:lnTo>
                  <a:lnTo>
                    <a:pt x="1072430" y="1703126"/>
                  </a:lnTo>
                  <a:close/>
                  <a:moveTo>
                    <a:pt x="1156821" y="1319497"/>
                  </a:moveTo>
                  <a:cubicBezTo>
                    <a:pt x="1051518" y="1380376"/>
                    <a:pt x="932002" y="1412359"/>
                    <a:pt x="810366" y="1412208"/>
                  </a:cubicBezTo>
                  <a:cubicBezTo>
                    <a:pt x="427385" y="1412208"/>
                    <a:pt x="115815" y="1100638"/>
                    <a:pt x="115815" y="717670"/>
                  </a:cubicBezTo>
                  <a:cubicBezTo>
                    <a:pt x="115815" y="502316"/>
                    <a:pt x="214343" y="309529"/>
                    <a:pt x="368672" y="182060"/>
                  </a:cubicBezTo>
                  <a:lnTo>
                    <a:pt x="417453" y="252443"/>
                  </a:lnTo>
                  <a:cubicBezTo>
                    <a:pt x="404499" y="263450"/>
                    <a:pt x="391953" y="275007"/>
                    <a:pt x="379810" y="287114"/>
                  </a:cubicBezTo>
                  <a:cubicBezTo>
                    <a:pt x="141994" y="524928"/>
                    <a:pt x="141992" y="910505"/>
                    <a:pt x="379806" y="1148321"/>
                  </a:cubicBezTo>
                  <a:cubicBezTo>
                    <a:pt x="572613" y="1341132"/>
                    <a:pt x="870091" y="1382269"/>
                    <a:pt x="1107991" y="1249026"/>
                  </a:cubicBezTo>
                  <a:close/>
                  <a:moveTo>
                    <a:pt x="1136705" y="1086795"/>
                  </a:moveTo>
                  <a:cubicBezTo>
                    <a:pt x="1107650" y="1112509"/>
                    <a:pt x="1075684" y="1134729"/>
                    <a:pt x="1041455" y="1153000"/>
                  </a:cubicBezTo>
                  <a:cubicBezTo>
                    <a:pt x="970332" y="1190906"/>
                    <a:pt x="890959" y="1210684"/>
                    <a:pt x="810366" y="1210581"/>
                  </a:cubicBezTo>
                  <a:cubicBezTo>
                    <a:pt x="538586" y="1210581"/>
                    <a:pt x="317453" y="989475"/>
                    <a:pt x="317453" y="717683"/>
                  </a:cubicBezTo>
                  <a:cubicBezTo>
                    <a:pt x="317453" y="570922"/>
                    <a:pt x="381918" y="438943"/>
                    <a:pt x="484027" y="348569"/>
                  </a:cubicBezTo>
                  <a:cubicBezTo>
                    <a:pt x="513073" y="322846"/>
                    <a:pt x="545043" y="300626"/>
                    <a:pt x="579277" y="282364"/>
                  </a:cubicBezTo>
                  <a:cubicBezTo>
                    <a:pt x="650415" y="244449"/>
                    <a:pt x="729806" y="224666"/>
                    <a:pt x="810416" y="224770"/>
                  </a:cubicBezTo>
                  <a:cubicBezTo>
                    <a:pt x="1082197" y="224770"/>
                    <a:pt x="1303317" y="445889"/>
                    <a:pt x="1303317" y="717683"/>
                  </a:cubicBezTo>
                  <a:cubicBezTo>
                    <a:pt x="1303266" y="864444"/>
                    <a:pt x="1238813" y="996421"/>
                    <a:pt x="1136705" y="1086795"/>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41" name="任意多边形: 形状 40">
              <a:extLst>
                <a:ext uri="{FF2B5EF4-FFF2-40B4-BE49-F238E27FC236}">
                  <a16:creationId xmlns="" xmlns:a16="http://schemas.microsoft.com/office/drawing/2014/main" id="{05BD8879-4B9A-4A40-9B9E-B3EF1592D63A}"/>
                </a:ext>
              </a:extLst>
            </p:cNvPr>
            <p:cNvSpPr/>
            <p:nvPr/>
          </p:nvSpPr>
          <p:spPr>
            <a:xfrm>
              <a:off x="5257002" y="5546071"/>
              <a:ext cx="675136" cy="649195"/>
            </a:xfrm>
            <a:custGeom>
              <a:avLst/>
              <a:gdLst>
                <a:gd name="connsiteX0" fmla="*/ 241420 w 675136"/>
                <a:gd name="connsiteY0" fmla="*/ 111761 h 649195"/>
                <a:gd name="connsiteX1" fmla="*/ 241730 w 675136"/>
                <a:gd name="connsiteY1" fmla="*/ 0 h 649195"/>
                <a:gd name="connsiteX2" fmla="*/ 545678 w 675136"/>
                <a:gd name="connsiteY2" fmla="*/ 850 h 649195"/>
                <a:gd name="connsiteX3" fmla="*/ 545366 w 675136"/>
                <a:gd name="connsiteY3" fmla="*/ 112611 h 649195"/>
                <a:gd name="connsiteX4" fmla="*/ 0 w 675136"/>
                <a:gd name="connsiteY4" fmla="*/ 648347 h 649195"/>
                <a:gd name="connsiteX5" fmla="*/ 313 w 675136"/>
                <a:gd name="connsiteY5" fmla="*/ 536587 h 649195"/>
                <a:gd name="connsiteX6" fmla="*/ 304274 w 675136"/>
                <a:gd name="connsiteY6" fmla="*/ 537437 h 649195"/>
                <a:gd name="connsiteX7" fmla="*/ 303961 w 675136"/>
                <a:gd name="connsiteY7" fmla="*/ 649196 h 649195"/>
                <a:gd name="connsiteX8" fmla="*/ 103916 w 675136"/>
                <a:gd name="connsiteY8" fmla="*/ 273083 h 649195"/>
                <a:gd name="connsiteX9" fmla="*/ 675137 w 675136"/>
                <a:gd name="connsiteY9" fmla="*/ 273083 h 649195"/>
                <a:gd name="connsiteX10" fmla="*/ 675137 w 675136"/>
                <a:gd name="connsiteY10" fmla="*/ 384844 h 649195"/>
                <a:gd name="connsiteX11" fmla="*/ 103916 w 675136"/>
                <a:gd name="connsiteY11" fmla="*/ 384844 h 64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5136" h="649195">
                  <a:moveTo>
                    <a:pt x="241420" y="111761"/>
                  </a:moveTo>
                  <a:lnTo>
                    <a:pt x="241730" y="0"/>
                  </a:lnTo>
                  <a:lnTo>
                    <a:pt x="545678" y="850"/>
                  </a:lnTo>
                  <a:lnTo>
                    <a:pt x="545366" y="112611"/>
                  </a:lnTo>
                  <a:close/>
                  <a:moveTo>
                    <a:pt x="0" y="648347"/>
                  </a:moveTo>
                  <a:lnTo>
                    <a:pt x="313" y="536587"/>
                  </a:lnTo>
                  <a:lnTo>
                    <a:pt x="304274" y="537437"/>
                  </a:lnTo>
                  <a:lnTo>
                    <a:pt x="303961" y="649196"/>
                  </a:lnTo>
                  <a:close/>
                  <a:moveTo>
                    <a:pt x="103916" y="273083"/>
                  </a:moveTo>
                  <a:lnTo>
                    <a:pt x="675137" y="273083"/>
                  </a:lnTo>
                  <a:lnTo>
                    <a:pt x="675137" y="384844"/>
                  </a:lnTo>
                  <a:lnTo>
                    <a:pt x="103916" y="384844"/>
                  </a:ln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sp>
        <p:nvSpPr>
          <p:cNvPr id="97" name="矩形 96">
            <a:extLst>
              <a:ext uri="{FF2B5EF4-FFF2-40B4-BE49-F238E27FC236}">
                <a16:creationId xmlns="" xmlns:a16="http://schemas.microsoft.com/office/drawing/2014/main" id="{CAC3D504-4066-43BD-AEF0-02045A9A69A2}"/>
              </a:ext>
            </a:extLst>
          </p:cNvPr>
          <p:cNvSpPr/>
          <p:nvPr/>
        </p:nvSpPr>
        <p:spPr>
          <a:xfrm>
            <a:off x="839788" y="4396542"/>
            <a:ext cx="1430972" cy="11201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98" name="矩形 97">
            <a:extLst>
              <a:ext uri="{FF2B5EF4-FFF2-40B4-BE49-F238E27FC236}">
                <a16:creationId xmlns="" xmlns:a16="http://schemas.microsoft.com/office/drawing/2014/main" id="{50DE2AA6-F015-425C-85F5-24B2FA755C7C}"/>
              </a:ext>
            </a:extLst>
          </p:cNvPr>
          <p:cNvSpPr/>
          <p:nvPr/>
        </p:nvSpPr>
        <p:spPr>
          <a:xfrm>
            <a:off x="1937848" y="4639804"/>
            <a:ext cx="673098" cy="6655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261270"/>
                </a:solidFill>
                <a:effectLst/>
                <a:uLnTx/>
                <a:uFillTx/>
                <a:latin typeface="思源黑体 CN Bold"/>
                <a:ea typeface="思源黑体 CN Bold"/>
                <a:cs typeface="+mn-cs"/>
              </a:rPr>
              <a:t>3</a:t>
            </a:r>
            <a:endPar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endParaRPr>
          </a:p>
        </p:txBody>
      </p:sp>
      <p:sp>
        <p:nvSpPr>
          <p:cNvPr id="105" name="文本框 104">
            <a:extLst>
              <a:ext uri="{FF2B5EF4-FFF2-40B4-BE49-F238E27FC236}">
                <a16:creationId xmlns="" xmlns:a16="http://schemas.microsoft.com/office/drawing/2014/main" id="{684B7035-D607-4156-860C-B24AA1EC6C75}"/>
              </a:ext>
            </a:extLst>
          </p:cNvPr>
          <p:cNvSpPr txBox="1"/>
          <p:nvPr/>
        </p:nvSpPr>
        <p:spPr>
          <a:xfrm>
            <a:off x="2738022" y="4330591"/>
            <a:ext cx="231659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这是一个标题</a:t>
            </a:r>
          </a:p>
        </p:txBody>
      </p:sp>
      <p:sp>
        <p:nvSpPr>
          <p:cNvPr id="106" name="矩形 105">
            <a:extLst>
              <a:ext uri="{FF2B5EF4-FFF2-40B4-BE49-F238E27FC236}">
                <a16:creationId xmlns="" xmlns:a16="http://schemas.microsoft.com/office/drawing/2014/main" id="{3988BAC4-3964-4B7D-B0CE-E4CEFAAC26D5}"/>
              </a:ext>
            </a:extLst>
          </p:cNvPr>
          <p:cNvSpPr/>
          <p:nvPr/>
        </p:nvSpPr>
        <p:spPr>
          <a:xfrm>
            <a:off x="2716464" y="4973995"/>
            <a:ext cx="5078359"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07" name="矩形 106">
            <a:extLst>
              <a:ext uri="{FF2B5EF4-FFF2-40B4-BE49-F238E27FC236}">
                <a16:creationId xmlns="" xmlns:a16="http://schemas.microsoft.com/office/drawing/2014/main" id="{58CF3D5D-FDCB-43E5-9E96-2B0A8C12CC4A}"/>
              </a:ext>
            </a:extLst>
          </p:cNvPr>
          <p:cNvSpPr/>
          <p:nvPr/>
        </p:nvSpPr>
        <p:spPr>
          <a:xfrm>
            <a:off x="2839370" y="4860266"/>
            <a:ext cx="67309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08" name="矩形 107">
            <a:extLst>
              <a:ext uri="{FF2B5EF4-FFF2-40B4-BE49-F238E27FC236}">
                <a16:creationId xmlns="" xmlns:a16="http://schemas.microsoft.com/office/drawing/2014/main" id="{201F2B86-A906-46E0-BBA4-24C84EEBF8B7}"/>
              </a:ext>
            </a:extLst>
          </p:cNvPr>
          <p:cNvSpPr/>
          <p:nvPr/>
        </p:nvSpPr>
        <p:spPr>
          <a:xfrm>
            <a:off x="6495219" y="4396542"/>
            <a:ext cx="1430972" cy="11201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09" name="矩形 108">
            <a:extLst>
              <a:ext uri="{FF2B5EF4-FFF2-40B4-BE49-F238E27FC236}">
                <a16:creationId xmlns="" xmlns:a16="http://schemas.microsoft.com/office/drawing/2014/main" id="{0177D650-5391-46A1-9749-A41BDC81A3E7}"/>
              </a:ext>
            </a:extLst>
          </p:cNvPr>
          <p:cNvSpPr/>
          <p:nvPr/>
        </p:nvSpPr>
        <p:spPr>
          <a:xfrm>
            <a:off x="7593279" y="4639804"/>
            <a:ext cx="673098" cy="665500"/>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261270"/>
                </a:solidFill>
                <a:effectLst/>
                <a:uLnTx/>
                <a:uFillTx/>
                <a:latin typeface="思源黑体 CN Bold"/>
                <a:ea typeface="思源黑体 CN Bold"/>
                <a:cs typeface="+mn-cs"/>
              </a:rPr>
              <a:t>4</a:t>
            </a:r>
            <a:endParaRPr kumimoji="0" lang="zh-CN" altLang="en-US" sz="2800" b="0" i="0" u="none" strike="noStrike" kern="1200" cap="none" spc="0" normalizeH="0" baseline="0" noProof="0" dirty="0">
              <a:ln>
                <a:noFill/>
              </a:ln>
              <a:solidFill>
                <a:srgbClr val="261270"/>
              </a:solidFill>
              <a:effectLst/>
              <a:uLnTx/>
              <a:uFillTx/>
              <a:latin typeface="思源黑体 CN Bold"/>
              <a:ea typeface="思源黑体 CN Bold"/>
              <a:cs typeface="+mn-cs"/>
            </a:endParaRPr>
          </a:p>
        </p:txBody>
      </p:sp>
      <p:sp>
        <p:nvSpPr>
          <p:cNvPr id="110" name="文本框 109">
            <a:extLst>
              <a:ext uri="{FF2B5EF4-FFF2-40B4-BE49-F238E27FC236}">
                <a16:creationId xmlns="" xmlns:a16="http://schemas.microsoft.com/office/drawing/2014/main" id="{9BD515FF-540F-4F82-908E-A13D33489AFE}"/>
              </a:ext>
            </a:extLst>
          </p:cNvPr>
          <p:cNvSpPr txBox="1"/>
          <p:nvPr/>
        </p:nvSpPr>
        <p:spPr>
          <a:xfrm>
            <a:off x="8393453" y="4330591"/>
            <a:ext cx="231659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61270"/>
                </a:solidFill>
                <a:effectLst/>
                <a:uLnTx/>
                <a:uFillTx/>
                <a:latin typeface="思源黑体 CN Bold"/>
                <a:ea typeface="思源黑体 CN Bold"/>
                <a:cs typeface="+mn-cs"/>
              </a:rPr>
              <a:t>这是一个标题</a:t>
            </a:r>
          </a:p>
        </p:txBody>
      </p:sp>
      <p:sp>
        <p:nvSpPr>
          <p:cNvPr id="111" name="矩形 110">
            <a:extLst>
              <a:ext uri="{FF2B5EF4-FFF2-40B4-BE49-F238E27FC236}">
                <a16:creationId xmlns="" xmlns:a16="http://schemas.microsoft.com/office/drawing/2014/main" id="{F0912D95-456E-4FD2-BF4E-7FA65FF951A4}"/>
              </a:ext>
            </a:extLst>
          </p:cNvPr>
          <p:cNvSpPr/>
          <p:nvPr/>
        </p:nvSpPr>
        <p:spPr>
          <a:xfrm>
            <a:off x="8371895" y="4973995"/>
            <a:ext cx="5078359"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12" name="矩形 111">
            <a:extLst>
              <a:ext uri="{FF2B5EF4-FFF2-40B4-BE49-F238E27FC236}">
                <a16:creationId xmlns="" xmlns:a16="http://schemas.microsoft.com/office/drawing/2014/main" id="{C1921705-C730-4A02-A8B8-8DCEBCA3DBA5}"/>
              </a:ext>
            </a:extLst>
          </p:cNvPr>
          <p:cNvSpPr/>
          <p:nvPr/>
        </p:nvSpPr>
        <p:spPr>
          <a:xfrm>
            <a:off x="8494801" y="4860266"/>
            <a:ext cx="67309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nvGrpSpPr>
          <p:cNvPr id="28" name="图形 30">
            <a:extLst>
              <a:ext uri="{FF2B5EF4-FFF2-40B4-BE49-F238E27FC236}">
                <a16:creationId xmlns="" xmlns:a16="http://schemas.microsoft.com/office/drawing/2014/main" id="{7C7F3EDC-9614-429F-8F21-0C9BFB3A0A59}"/>
              </a:ext>
            </a:extLst>
          </p:cNvPr>
          <p:cNvGrpSpPr>
            <a:grpSpLocks/>
          </p:cNvGrpSpPr>
          <p:nvPr/>
        </p:nvGrpSpPr>
        <p:grpSpPr>
          <a:xfrm>
            <a:off x="1052568" y="4616944"/>
            <a:ext cx="673098" cy="665500"/>
            <a:chOff x="9426406" y="2666987"/>
            <a:chExt cx="1905000" cy="1905000"/>
          </a:xfrm>
        </p:grpSpPr>
        <p:sp>
          <p:nvSpPr>
            <p:cNvPr id="29" name="任意多边形: 形状 28">
              <a:extLst>
                <a:ext uri="{FF2B5EF4-FFF2-40B4-BE49-F238E27FC236}">
                  <a16:creationId xmlns="" xmlns:a16="http://schemas.microsoft.com/office/drawing/2014/main" id="{4BE9A4AD-2465-4DC3-A4D5-42217CF2A496}"/>
                </a:ext>
              </a:extLst>
            </p:cNvPr>
            <p:cNvSpPr/>
            <p:nvPr/>
          </p:nvSpPr>
          <p:spPr>
            <a:xfrm>
              <a:off x="10251600" y="3642588"/>
              <a:ext cx="349619" cy="349617"/>
            </a:xfrm>
            <a:custGeom>
              <a:avLst/>
              <a:gdLst>
                <a:gd name="connsiteX0" fmla="*/ 174817 w 349619"/>
                <a:gd name="connsiteY0" fmla="*/ 349618 h 349617"/>
                <a:gd name="connsiteX1" fmla="*/ 0 w 349619"/>
                <a:gd name="connsiteY1" fmla="*/ 174815 h 349617"/>
                <a:gd name="connsiteX2" fmla="*/ 174817 w 349619"/>
                <a:gd name="connsiteY2" fmla="*/ 0 h 349617"/>
                <a:gd name="connsiteX3" fmla="*/ 349620 w 349619"/>
                <a:gd name="connsiteY3" fmla="*/ 174815 h 349617"/>
                <a:gd name="connsiteX4" fmla="*/ 174817 w 349619"/>
                <a:gd name="connsiteY4" fmla="*/ 349618 h 349617"/>
                <a:gd name="connsiteX5" fmla="*/ 174817 w 349619"/>
                <a:gd name="connsiteY5" fmla="*/ 111759 h 349617"/>
                <a:gd name="connsiteX6" fmla="*/ 111748 w 349619"/>
                <a:gd name="connsiteY6" fmla="*/ 174802 h 349617"/>
                <a:gd name="connsiteX7" fmla="*/ 174791 w 349619"/>
                <a:gd name="connsiteY7" fmla="*/ 237870 h 349617"/>
                <a:gd name="connsiteX8" fmla="*/ 237859 w 349619"/>
                <a:gd name="connsiteY8" fmla="*/ 174828 h 349617"/>
                <a:gd name="connsiteX9" fmla="*/ 237859 w 349619"/>
                <a:gd name="connsiteY9" fmla="*/ 174815 h 349617"/>
                <a:gd name="connsiteX10" fmla="*/ 174817 w 349619"/>
                <a:gd name="connsiteY10" fmla="*/ 111759 h 34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619" h="349617">
                  <a:moveTo>
                    <a:pt x="174817" y="349618"/>
                  </a:moveTo>
                  <a:cubicBezTo>
                    <a:pt x="78423" y="349618"/>
                    <a:pt x="0" y="271208"/>
                    <a:pt x="0" y="174815"/>
                  </a:cubicBezTo>
                  <a:cubicBezTo>
                    <a:pt x="0" y="78421"/>
                    <a:pt x="78423" y="0"/>
                    <a:pt x="174817" y="0"/>
                  </a:cubicBezTo>
                  <a:cubicBezTo>
                    <a:pt x="271210" y="0"/>
                    <a:pt x="349620" y="78421"/>
                    <a:pt x="349620" y="174815"/>
                  </a:cubicBezTo>
                  <a:cubicBezTo>
                    <a:pt x="349620" y="271208"/>
                    <a:pt x="271210" y="349618"/>
                    <a:pt x="174817" y="349618"/>
                  </a:cubicBezTo>
                  <a:close/>
                  <a:moveTo>
                    <a:pt x="174817" y="111759"/>
                  </a:moveTo>
                  <a:cubicBezTo>
                    <a:pt x="139991" y="111753"/>
                    <a:pt x="111755" y="139978"/>
                    <a:pt x="111748" y="174802"/>
                  </a:cubicBezTo>
                  <a:cubicBezTo>
                    <a:pt x="111742" y="209626"/>
                    <a:pt x="139967" y="237863"/>
                    <a:pt x="174791" y="237870"/>
                  </a:cubicBezTo>
                  <a:cubicBezTo>
                    <a:pt x="209615" y="237877"/>
                    <a:pt x="237852" y="209652"/>
                    <a:pt x="237859" y="174828"/>
                  </a:cubicBezTo>
                  <a:cubicBezTo>
                    <a:pt x="237859" y="174823"/>
                    <a:pt x="237859" y="174819"/>
                    <a:pt x="237859" y="174815"/>
                  </a:cubicBezTo>
                  <a:cubicBezTo>
                    <a:pt x="237824" y="140010"/>
                    <a:pt x="209621" y="111802"/>
                    <a:pt x="174817" y="111759"/>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0" name="任意多边形: 形状 29">
              <a:extLst>
                <a:ext uri="{FF2B5EF4-FFF2-40B4-BE49-F238E27FC236}">
                  <a16:creationId xmlns="" xmlns:a16="http://schemas.microsoft.com/office/drawing/2014/main" id="{B499817E-7AB5-4AB8-96F7-7F9E485FA824}"/>
                </a:ext>
              </a:extLst>
            </p:cNvPr>
            <p:cNvSpPr/>
            <p:nvPr/>
          </p:nvSpPr>
          <p:spPr>
            <a:xfrm>
              <a:off x="9727305" y="2711678"/>
              <a:ext cx="1398195" cy="1825687"/>
            </a:xfrm>
            <a:custGeom>
              <a:avLst/>
              <a:gdLst>
                <a:gd name="connsiteX0" fmla="*/ 1364592 w 1398195"/>
                <a:gd name="connsiteY0" fmla="*/ 767778 h 1825687"/>
                <a:gd name="connsiteX1" fmla="*/ 1293039 w 1398195"/>
                <a:gd name="connsiteY1" fmla="*/ 759537 h 1825687"/>
                <a:gd name="connsiteX2" fmla="*/ 1190855 w 1398195"/>
                <a:gd name="connsiteY2" fmla="*/ 799224 h 1825687"/>
                <a:gd name="connsiteX3" fmla="*/ 754992 w 1398195"/>
                <a:gd name="connsiteY3" fmla="*/ 352730 h 1825687"/>
                <a:gd name="connsiteX4" fmla="*/ 754992 w 1398195"/>
                <a:gd name="connsiteY4" fmla="*/ 299479 h 1825687"/>
                <a:gd name="connsiteX5" fmla="*/ 936664 w 1398195"/>
                <a:gd name="connsiteY5" fmla="*/ 299479 h 1825687"/>
                <a:gd name="connsiteX6" fmla="*/ 1017069 w 1398195"/>
                <a:gd name="connsiteY6" fmla="*/ 219075 h 1825687"/>
                <a:gd name="connsiteX7" fmla="*/ 1017069 w 1398195"/>
                <a:gd name="connsiteY7" fmla="*/ 80404 h 1825687"/>
                <a:gd name="connsiteX8" fmla="*/ 936664 w 1398195"/>
                <a:gd name="connsiteY8" fmla="*/ 0 h 1825687"/>
                <a:gd name="connsiteX9" fmla="*/ 723635 w 1398195"/>
                <a:gd name="connsiteY9" fmla="*/ 0 h 1825687"/>
                <a:gd name="connsiteX10" fmla="*/ 643231 w 1398195"/>
                <a:gd name="connsiteY10" fmla="*/ 80404 h 1825687"/>
                <a:gd name="connsiteX11" fmla="*/ 643231 w 1398195"/>
                <a:gd name="connsiteY11" fmla="*/ 352730 h 1825687"/>
                <a:gd name="connsiteX12" fmla="*/ 207354 w 1398195"/>
                <a:gd name="connsiteY12" fmla="*/ 799224 h 1825687"/>
                <a:gd name="connsiteX13" fmla="*/ 105171 w 1398195"/>
                <a:gd name="connsiteY13" fmla="*/ 759537 h 1825687"/>
                <a:gd name="connsiteX14" fmla="*/ 26671 w 1398195"/>
                <a:gd name="connsiteY14" fmla="*/ 773188 h 1825687"/>
                <a:gd name="connsiteX15" fmla="*/ 1 w 1398195"/>
                <a:gd name="connsiteY15" fmla="*/ 832574 h 1825687"/>
                <a:gd name="connsiteX16" fmla="*/ 1 w 1398195"/>
                <a:gd name="connsiteY16" fmla="*/ 1782154 h 1825687"/>
                <a:gd name="connsiteX17" fmla="*/ 43537 w 1398195"/>
                <a:gd name="connsiteY17" fmla="*/ 1825688 h 1825687"/>
                <a:gd name="connsiteX18" fmla="*/ 68239 w 1398195"/>
                <a:gd name="connsiteY18" fmla="*/ 1825688 h 1825687"/>
                <a:gd name="connsiteX19" fmla="*/ 111851 w 1398195"/>
                <a:gd name="connsiteY19" fmla="*/ 1782254 h 1825687"/>
                <a:gd name="connsiteX20" fmla="*/ 111851 w 1398195"/>
                <a:gd name="connsiteY20" fmla="*/ 1782102 h 1825687"/>
                <a:gd name="connsiteX21" fmla="*/ 111851 w 1398195"/>
                <a:gd name="connsiteY21" fmla="*/ 882002 h 1825687"/>
                <a:gd name="connsiteX22" fmla="*/ 194235 w 1398195"/>
                <a:gd name="connsiteY22" fmla="*/ 914006 h 1825687"/>
                <a:gd name="connsiteX23" fmla="*/ 266943 w 1398195"/>
                <a:gd name="connsiteY23" fmla="*/ 898247 h 1825687"/>
                <a:gd name="connsiteX24" fmla="*/ 699112 w 1398195"/>
                <a:gd name="connsiteY24" fmla="*/ 455474 h 1825687"/>
                <a:gd name="connsiteX25" fmla="*/ 1131330 w 1398195"/>
                <a:gd name="connsiteY25" fmla="*/ 898247 h 1825687"/>
                <a:gd name="connsiteX26" fmla="*/ 1204051 w 1398195"/>
                <a:gd name="connsiteY26" fmla="*/ 914006 h 1825687"/>
                <a:gd name="connsiteX27" fmla="*/ 1286436 w 1398195"/>
                <a:gd name="connsiteY27" fmla="*/ 882002 h 1825687"/>
                <a:gd name="connsiteX28" fmla="*/ 1286436 w 1398195"/>
                <a:gd name="connsiteY28" fmla="*/ 1782102 h 1825687"/>
                <a:gd name="connsiteX29" fmla="*/ 1329971 w 1398195"/>
                <a:gd name="connsiteY29" fmla="*/ 1825632 h 1825687"/>
                <a:gd name="connsiteX30" fmla="*/ 1354659 w 1398195"/>
                <a:gd name="connsiteY30" fmla="*/ 1825632 h 1825687"/>
                <a:gd name="connsiteX31" fmla="*/ 1398195 w 1398195"/>
                <a:gd name="connsiteY31" fmla="*/ 1782102 h 1825687"/>
                <a:gd name="connsiteX32" fmla="*/ 1398195 w 1398195"/>
                <a:gd name="connsiteY32" fmla="*/ 831482 h 1825687"/>
                <a:gd name="connsiteX33" fmla="*/ 1364592 w 1398195"/>
                <a:gd name="connsiteY33" fmla="*/ 767778 h 1825687"/>
                <a:gd name="connsiteX34" fmla="*/ 754992 w 1398195"/>
                <a:gd name="connsiteY34" fmla="*/ 111760 h 1825687"/>
                <a:gd name="connsiteX35" fmla="*/ 905308 w 1398195"/>
                <a:gd name="connsiteY35" fmla="*/ 111760 h 1825687"/>
                <a:gd name="connsiteX36" fmla="*/ 905308 w 1398195"/>
                <a:gd name="connsiteY36" fmla="*/ 187719 h 1825687"/>
                <a:gd name="connsiteX37" fmla="*/ 754992 w 1398195"/>
                <a:gd name="connsiteY37" fmla="*/ 187719 h 1825687"/>
                <a:gd name="connsiteX38" fmla="*/ 754992 w 1398195"/>
                <a:gd name="connsiteY38" fmla="*/ 111760 h 182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8195" h="1825687">
                  <a:moveTo>
                    <a:pt x="1364592" y="767778"/>
                  </a:moveTo>
                  <a:cubicBezTo>
                    <a:pt x="1343564" y="753388"/>
                    <a:pt x="1316788" y="750304"/>
                    <a:pt x="1293039" y="759537"/>
                  </a:cubicBezTo>
                  <a:lnTo>
                    <a:pt x="1190855" y="799224"/>
                  </a:lnTo>
                  <a:lnTo>
                    <a:pt x="754992" y="352730"/>
                  </a:lnTo>
                  <a:lnTo>
                    <a:pt x="754992" y="299479"/>
                  </a:lnTo>
                  <a:lnTo>
                    <a:pt x="936664" y="299479"/>
                  </a:lnTo>
                  <a:cubicBezTo>
                    <a:pt x="981051" y="299429"/>
                    <a:pt x="1017020" y="263461"/>
                    <a:pt x="1017069" y="219075"/>
                  </a:cubicBezTo>
                  <a:lnTo>
                    <a:pt x="1017069" y="80404"/>
                  </a:lnTo>
                  <a:cubicBezTo>
                    <a:pt x="1017020" y="36018"/>
                    <a:pt x="981051" y="49"/>
                    <a:pt x="936664" y="0"/>
                  </a:cubicBezTo>
                  <a:lnTo>
                    <a:pt x="723635" y="0"/>
                  </a:lnTo>
                  <a:cubicBezTo>
                    <a:pt x="679249" y="49"/>
                    <a:pt x="643281" y="36018"/>
                    <a:pt x="643231" y="80404"/>
                  </a:cubicBezTo>
                  <a:lnTo>
                    <a:pt x="643231" y="352730"/>
                  </a:lnTo>
                  <a:lnTo>
                    <a:pt x="207354" y="799224"/>
                  </a:lnTo>
                  <a:lnTo>
                    <a:pt x="105171" y="759537"/>
                  </a:lnTo>
                  <a:cubicBezTo>
                    <a:pt x="78497" y="749188"/>
                    <a:pt x="48285" y="754441"/>
                    <a:pt x="26671" y="773188"/>
                  </a:cubicBezTo>
                  <a:cubicBezTo>
                    <a:pt x="9592" y="788181"/>
                    <a:pt x="-138" y="809848"/>
                    <a:pt x="1" y="832574"/>
                  </a:cubicBezTo>
                  <a:lnTo>
                    <a:pt x="1" y="1782154"/>
                  </a:lnTo>
                  <a:cubicBezTo>
                    <a:pt x="1" y="1806197"/>
                    <a:pt x="19494" y="1825688"/>
                    <a:pt x="43537" y="1825688"/>
                  </a:cubicBezTo>
                  <a:lnTo>
                    <a:pt x="68239" y="1825688"/>
                  </a:lnTo>
                  <a:cubicBezTo>
                    <a:pt x="92277" y="1825743"/>
                    <a:pt x="111801" y="1806292"/>
                    <a:pt x="111851" y="1782254"/>
                  </a:cubicBezTo>
                  <a:cubicBezTo>
                    <a:pt x="111851" y="1782204"/>
                    <a:pt x="111851" y="1782154"/>
                    <a:pt x="111851" y="1782102"/>
                  </a:cubicBezTo>
                  <a:lnTo>
                    <a:pt x="111851" y="882002"/>
                  </a:lnTo>
                  <a:lnTo>
                    <a:pt x="194235" y="914006"/>
                  </a:lnTo>
                  <a:cubicBezTo>
                    <a:pt x="219437" y="923819"/>
                    <a:pt x="248066" y="917615"/>
                    <a:pt x="266943" y="898247"/>
                  </a:cubicBezTo>
                  <a:lnTo>
                    <a:pt x="699112" y="455474"/>
                  </a:lnTo>
                  <a:lnTo>
                    <a:pt x="1131330" y="898247"/>
                  </a:lnTo>
                  <a:cubicBezTo>
                    <a:pt x="1150210" y="917618"/>
                    <a:pt x="1178845" y="923825"/>
                    <a:pt x="1204051" y="914006"/>
                  </a:cubicBezTo>
                  <a:lnTo>
                    <a:pt x="1286436" y="882002"/>
                  </a:lnTo>
                  <a:lnTo>
                    <a:pt x="1286436" y="1782102"/>
                  </a:lnTo>
                  <a:cubicBezTo>
                    <a:pt x="1286436" y="1806147"/>
                    <a:pt x="1305927" y="1825632"/>
                    <a:pt x="1329971" y="1825632"/>
                  </a:cubicBezTo>
                  <a:lnTo>
                    <a:pt x="1354659" y="1825632"/>
                  </a:lnTo>
                  <a:cubicBezTo>
                    <a:pt x="1378704" y="1825632"/>
                    <a:pt x="1398195" y="1806147"/>
                    <a:pt x="1398195" y="1782102"/>
                  </a:cubicBezTo>
                  <a:lnTo>
                    <a:pt x="1398195" y="831482"/>
                  </a:lnTo>
                  <a:cubicBezTo>
                    <a:pt x="1398197" y="806003"/>
                    <a:pt x="1385621" y="782164"/>
                    <a:pt x="1364592" y="767778"/>
                  </a:cubicBezTo>
                  <a:close/>
                  <a:moveTo>
                    <a:pt x="754992" y="111760"/>
                  </a:moveTo>
                  <a:lnTo>
                    <a:pt x="905308" y="111760"/>
                  </a:lnTo>
                  <a:lnTo>
                    <a:pt x="905308" y="187719"/>
                  </a:lnTo>
                  <a:lnTo>
                    <a:pt x="754992" y="187719"/>
                  </a:lnTo>
                  <a:lnTo>
                    <a:pt x="754992" y="111760"/>
                  </a:ln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1" name="任意多边形: 形状 30">
              <a:extLst>
                <a:ext uri="{FF2B5EF4-FFF2-40B4-BE49-F238E27FC236}">
                  <a16:creationId xmlns="" xmlns:a16="http://schemas.microsoft.com/office/drawing/2014/main" id="{21E791DD-BA5F-48CA-8227-D677EFD38DD7}"/>
                </a:ext>
              </a:extLst>
            </p:cNvPr>
            <p:cNvSpPr/>
            <p:nvPr/>
          </p:nvSpPr>
          <p:spPr>
            <a:xfrm>
              <a:off x="9971591" y="3342485"/>
              <a:ext cx="909587" cy="1194824"/>
            </a:xfrm>
            <a:custGeom>
              <a:avLst/>
              <a:gdLst>
                <a:gd name="connsiteX0" fmla="*/ 518326 w 909587"/>
                <a:gd name="connsiteY0" fmla="*/ 27765 h 1194824"/>
                <a:gd name="connsiteX1" fmla="*/ 396089 w 909587"/>
                <a:gd name="connsiteY1" fmla="*/ 23000 h 1194824"/>
                <a:gd name="connsiteX2" fmla="*/ 391325 w 909587"/>
                <a:gd name="connsiteY2" fmla="*/ 27765 h 1194824"/>
                <a:gd name="connsiteX3" fmla="*/ 42558 w 909587"/>
                <a:gd name="connsiteY3" fmla="*/ 404776 h 1194824"/>
                <a:gd name="connsiteX4" fmla="*/ 0 w 909587"/>
                <a:gd name="connsiteY4" fmla="*/ 513450 h 1194824"/>
                <a:gd name="connsiteX5" fmla="*/ 0 w 909587"/>
                <a:gd name="connsiteY5" fmla="*/ 1151294 h 1194824"/>
                <a:gd name="connsiteX6" fmla="*/ 43536 w 909587"/>
                <a:gd name="connsiteY6" fmla="*/ 1194825 h 1194824"/>
                <a:gd name="connsiteX7" fmla="*/ 68225 w 909587"/>
                <a:gd name="connsiteY7" fmla="*/ 1194825 h 1194824"/>
                <a:gd name="connsiteX8" fmla="*/ 111748 w 909587"/>
                <a:gd name="connsiteY8" fmla="*/ 1151307 h 1194824"/>
                <a:gd name="connsiteX9" fmla="*/ 111748 w 909587"/>
                <a:gd name="connsiteY9" fmla="*/ 1151294 h 1194824"/>
                <a:gd name="connsiteX10" fmla="*/ 111748 w 909587"/>
                <a:gd name="connsiteY10" fmla="*/ 513450 h 1194824"/>
                <a:gd name="connsiteX11" fmla="*/ 124588 w 909587"/>
                <a:gd name="connsiteY11" fmla="*/ 480658 h 1194824"/>
                <a:gd name="connsiteX12" fmla="*/ 454787 w 909587"/>
                <a:gd name="connsiteY12" fmla="*/ 123699 h 1194824"/>
                <a:gd name="connsiteX13" fmla="*/ 784987 w 909587"/>
                <a:gd name="connsiteY13" fmla="*/ 480658 h 1194824"/>
                <a:gd name="connsiteX14" fmla="*/ 797827 w 909587"/>
                <a:gd name="connsiteY14" fmla="*/ 513450 h 1194824"/>
                <a:gd name="connsiteX15" fmla="*/ 797827 w 909587"/>
                <a:gd name="connsiteY15" fmla="*/ 1151294 h 1194824"/>
                <a:gd name="connsiteX16" fmla="*/ 841363 w 909587"/>
                <a:gd name="connsiteY16" fmla="*/ 1194825 h 1194824"/>
                <a:gd name="connsiteX17" fmla="*/ 866051 w 909587"/>
                <a:gd name="connsiteY17" fmla="*/ 1194825 h 1194824"/>
                <a:gd name="connsiteX18" fmla="*/ 909587 w 909587"/>
                <a:gd name="connsiteY18" fmla="*/ 1151294 h 1194824"/>
                <a:gd name="connsiteX19" fmla="*/ 909587 w 909587"/>
                <a:gd name="connsiteY19" fmla="*/ 513450 h 1194824"/>
                <a:gd name="connsiteX20" fmla="*/ 867054 w 909587"/>
                <a:gd name="connsiteY20" fmla="*/ 404763 h 119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9587" h="1194824">
                  <a:moveTo>
                    <a:pt x="518326" y="27765"/>
                  </a:moveTo>
                  <a:cubicBezTo>
                    <a:pt x="485887" y="-7307"/>
                    <a:pt x="431159" y="-9439"/>
                    <a:pt x="396089" y="23000"/>
                  </a:cubicBezTo>
                  <a:cubicBezTo>
                    <a:pt x="394439" y="24526"/>
                    <a:pt x="392851" y="26114"/>
                    <a:pt x="391325" y="27765"/>
                  </a:cubicBezTo>
                  <a:lnTo>
                    <a:pt x="42558" y="404776"/>
                  </a:lnTo>
                  <a:cubicBezTo>
                    <a:pt x="15158" y="434328"/>
                    <a:pt x="-45" y="473151"/>
                    <a:pt x="0" y="513450"/>
                  </a:cubicBezTo>
                  <a:lnTo>
                    <a:pt x="0" y="1151294"/>
                  </a:lnTo>
                  <a:cubicBezTo>
                    <a:pt x="0" y="1175339"/>
                    <a:pt x="19493" y="1194825"/>
                    <a:pt x="43536" y="1194825"/>
                  </a:cubicBezTo>
                  <a:lnTo>
                    <a:pt x="68225" y="1194825"/>
                  </a:lnTo>
                  <a:cubicBezTo>
                    <a:pt x="92262" y="1194825"/>
                    <a:pt x="111748" y="1175345"/>
                    <a:pt x="111748" y="1151307"/>
                  </a:cubicBezTo>
                  <a:cubicBezTo>
                    <a:pt x="111748" y="1151304"/>
                    <a:pt x="111748" y="1151300"/>
                    <a:pt x="111748" y="1151294"/>
                  </a:cubicBezTo>
                  <a:lnTo>
                    <a:pt x="111748" y="513450"/>
                  </a:lnTo>
                  <a:cubicBezTo>
                    <a:pt x="111735" y="501291"/>
                    <a:pt x="116320" y="489576"/>
                    <a:pt x="124588" y="480658"/>
                  </a:cubicBezTo>
                  <a:lnTo>
                    <a:pt x="454787" y="123699"/>
                  </a:lnTo>
                  <a:lnTo>
                    <a:pt x="784987" y="480658"/>
                  </a:lnTo>
                  <a:cubicBezTo>
                    <a:pt x="793254" y="489576"/>
                    <a:pt x="797840" y="501291"/>
                    <a:pt x="797827" y="513450"/>
                  </a:cubicBezTo>
                  <a:lnTo>
                    <a:pt x="797827" y="1151294"/>
                  </a:lnTo>
                  <a:cubicBezTo>
                    <a:pt x="797827" y="1175339"/>
                    <a:pt x="817320" y="1194825"/>
                    <a:pt x="841363" y="1194825"/>
                  </a:cubicBezTo>
                  <a:lnTo>
                    <a:pt x="866051" y="1194825"/>
                  </a:lnTo>
                  <a:cubicBezTo>
                    <a:pt x="890095" y="1194825"/>
                    <a:pt x="909587" y="1175339"/>
                    <a:pt x="909587" y="1151294"/>
                  </a:cubicBezTo>
                  <a:lnTo>
                    <a:pt x="909587" y="513450"/>
                  </a:lnTo>
                  <a:cubicBezTo>
                    <a:pt x="909636" y="473151"/>
                    <a:pt x="894442" y="434326"/>
                    <a:pt x="867054" y="404763"/>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32" name="任意多边形: 形状 31">
              <a:extLst>
                <a:ext uri="{FF2B5EF4-FFF2-40B4-BE49-F238E27FC236}">
                  <a16:creationId xmlns="" xmlns:a16="http://schemas.microsoft.com/office/drawing/2014/main" id="{3297230E-1B22-441A-AF47-4C587612CAB9}"/>
                </a:ext>
              </a:extLst>
            </p:cNvPr>
            <p:cNvSpPr/>
            <p:nvPr/>
          </p:nvSpPr>
          <p:spPr>
            <a:xfrm>
              <a:off x="10202922" y="4052468"/>
              <a:ext cx="449922" cy="483966"/>
            </a:xfrm>
            <a:custGeom>
              <a:avLst/>
              <a:gdLst>
                <a:gd name="connsiteX0" fmla="*/ 342760 w 449922"/>
                <a:gd name="connsiteY0" fmla="*/ 0 h 483966"/>
                <a:gd name="connsiteX1" fmla="*/ 107175 w 449922"/>
                <a:gd name="connsiteY1" fmla="*/ 0 h 483966"/>
                <a:gd name="connsiteX2" fmla="*/ 0 w 449922"/>
                <a:gd name="connsiteY2" fmla="*/ 107175 h 483966"/>
                <a:gd name="connsiteX3" fmla="*/ 0 w 449922"/>
                <a:gd name="connsiteY3" fmla="*/ 376796 h 483966"/>
                <a:gd name="connsiteX4" fmla="*/ 107175 w 449922"/>
                <a:gd name="connsiteY4" fmla="*/ 483967 h 483966"/>
                <a:gd name="connsiteX5" fmla="*/ 342760 w 449922"/>
                <a:gd name="connsiteY5" fmla="*/ 483967 h 483966"/>
                <a:gd name="connsiteX6" fmla="*/ 449922 w 449922"/>
                <a:gd name="connsiteY6" fmla="*/ 376796 h 483966"/>
                <a:gd name="connsiteX7" fmla="*/ 449922 w 449922"/>
                <a:gd name="connsiteY7" fmla="*/ 107175 h 483966"/>
                <a:gd name="connsiteX8" fmla="*/ 342760 w 449922"/>
                <a:gd name="connsiteY8" fmla="*/ 0 h 483966"/>
                <a:gd name="connsiteX9" fmla="*/ 338164 w 449922"/>
                <a:gd name="connsiteY9" fmla="*/ 372199 h 483966"/>
                <a:gd name="connsiteX10" fmla="*/ 111761 w 449922"/>
                <a:gd name="connsiteY10" fmla="*/ 372199 h 483966"/>
                <a:gd name="connsiteX11" fmla="*/ 111761 w 449922"/>
                <a:gd name="connsiteY11" fmla="*/ 111759 h 483966"/>
                <a:gd name="connsiteX12" fmla="*/ 338164 w 449922"/>
                <a:gd name="connsiteY12" fmla="*/ 111759 h 48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922" h="483966">
                  <a:moveTo>
                    <a:pt x="342760" y="0"/>
                  </a:moveTo>
                  <a:lnTo>
                    <a:pt x="107175" y="0"/>
                  </a:lnTo>
                  <a:cubicBezTo>
                    <a:pt x="48012" y="69"/>
                    <a:pt x="69" y="48012"/>
                    <a:pt x="0" y="107175"/>
                  </a:cubicBezTo>
                  <a:lnTo>
                    <a:pt x="0" y="376796"/>
                  </a:lnTo>
                  <a:cubicBezTo>
                    <a:pt x="71" y="435955"/>
                    <a:pt x="48016" y="483892"/>
                    <a:pt x="107175" y="483967"/>
                  </a:cubicBezTo>
                  <a:lnTo>
                    <a:pt x="342760" y="483967"/>
                  </a:lnTo>
                  <a:cubicBezTo>
                    <a:pt x="401916" y="483892"/>
                    <a:pt x="449853" y="435951"/>
                    <a:pt x="449922" y="376796"/>
                  </a:cubicBezTo>
                  <a:lnTo>
                    <a:pt x="449922" y="107175"/>
                  </a:lnTo>
                  <a:cubicBezTo>
                    <a:pt x="449853" y="48017"/>
                    <a:pt x="401918" y="76"/>
                    <a:pt x="342760" y="0"/>
                  </a:cubicBezTo>
                  <a:close/>
                  <a:moveTo>
                    <a:pt x="338164" y="372199"/>
                  </a:moveTo>
                  <a:lnTo>
                    <a:pt x="111761" y="372199"/>
                  </a:lnTo>
                  <a:lnTo>
                    <a:pt x="111761" y="111759"/>
                  </a:lnTo>
                  <a:lnTo>
                    <a:pt x="338164" y="111759"/>
                  </a:ln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grpSp>
        <p:nvGrpSpPr>
          <p:cNvPr id="21" name="图形 28">
            <a:extLst>
              <a:ext uri="{FF2B5EF4-FFF2-40B4-BE49-F238E27FC236}">
                <a16:creationId xmlns="" xmlns:a16="http://schemas.microsoft.com/office/drawing/2014/main" id="{08B082E1-0C70-4AB0-8029-591978C5BB2F}"/>
              </a:ext>
            </a:extLst>
          </p:cNvPr>
          <p:cNvGrpSpPr>
            <a:grpSpLocks/>
          </p:cNvGrpSpPr>
          <p:nvPr/>
        </p:nvGrpSpPr>
        <p:grpSpPr>
          <a:xfrm>
            <a:off x="6729160" y="4618703"/>
            <a:ext cx="673098" cy="665500"/>
            <a:chOff x="8911771" y="4680838"/>
            <a:chExt cx="1905000" cy="1905000"/>
          </a:xfrm>
        </p:grpSpPr>
        <p:sp>
          <p:nvSpPr>
            <p:cNvPr id="22" name="任意多边形: 形状 21">
              <a:extLst>
                <a:ext uri="{FF2B5EF4-FFF2-40B4-BE49-F238E27FC236}">
                  <a16:creationId xmlns="" xmlns:a16="http://schemas.microsoft.com/office/drawing/2014/main" id="{67B1FE5D-4B46-44AE-B8FC-C33B46F127A5}"/>
                </a:ext>
              </a:extLst>
            </p:cNvPr>
            <p:cNvSpPr/>
            <p:nvPr/>
          </p:nvSpPr>
          <p:spPr>
            <a:xfrm>
              <a:off x="9131384" y="5262968"/>
              <a:ext cx="434435" cy="1118056"/>
            </a:xfrm>
            <a:custGeom>
              <a:avLst/>
              <a:gdLst>
                <a:gd name="connsiteX0" fmla="*/ 240341 w 434435"/>
                <a:gd name="connsiteY0" fmla="*/ 839521 h 1118056"/>
                <a:gd name="connsiteX1" fmla="*/ 122676 w 434435"/>
                <a:gd name="connsiteY1" fmla="*/ 586398 h 1118056"/>
                <a:gd name="connsiteX2" fmla="*/ 170440 w 434435"/>
                <a:gd name="connsiteY2" fmla="*/ 196036 h 1118056"/>
                <a:gd name="connsiteX3" fmla="*/ 224683 w 434435"/>
                <a:gd name="connsiteY3" fmla="*/ 88785 h 1118056"/>
                <a:gd name="connsiteX4" fmla="*/ 148483 w 434435"/>
                <a:gd name="connsiteY4" fmla="*/ 0 h 1118056"/>
                <a:gd name="connsiteX5" fmla="*/ 67407 w 434435"/>
                <a:gd name="connsiteY5" fmla="*/ 152742 h 1118056"/>
                <a:gd name="connsiteX6" fmla="*/ 13038 w 434435"/>
                <a:gd name="connsiteY6" fmla="*/ 608063 h 1118056"/>
                <a:gd name="connsiteX7" fmla="*/ 152064 w 434435"/>
                <a:gd name="connsiteY7" fmla="*/ 908062 h 1118056"/>
                <a:gd name="connsiteX8" fmla="*/ 382264 w 434435"/>
                <a:gd name="connsiteY8" fmla="*/ 1118056 h 1118056"/>
                <a:gd name="connsiteX9" fmla="*/ 434435 w 434435"/>
                <a:gd name="connsiteY9" fmla="*/ 1018388 h 1118056"/>
                <a:gd name="connsiteX10" fmla="*/ 240341 w 434435"/>
                <a:gd name="connsiteY10" fmla="*/ 839521 h 111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4435" h="1118056">
                  <a:moveTo>
                    <a:pt x="240341" y="839521"/>
                  </a:moveTo>
                  <a:cubicBezTo>
                    <a:pt x="180131" y="761974"/>
                    <a:pt x="140545" y="676809"/>
                    <a:pt x="122676" y="586398"/>
                  </a:cubicBezTo>
                  <a:cubicBezTo>
                    <a:pt x="98343" y="463309"/>
                    <a:pt x="114866" y="328320"/>
                    <a:pt x="170440" y="196036"/>
                  </a:cubicBezTo>
                  <a:cubicBezTo>
                    <a:pt x="186000" y="159066"/>
                    <a:pt x="204126" y="123228"/>
                    <a:pt x="224683" y="88785"/>
                  </a:cubicBezTo>
                  <a:lnTo>
                    <a:pt x="148483" y="0"/>
                  </a:lnTo>
                  <a:cubicBezTo>
                    <a:pt x="116931" y="48378"/>
                    <a:pt x="89796" y="99499"/>
                    <a:pt x="67407" y="152742"/>
                  </a:cubicBezTo>
                  <a:cubicBezTo>
                    <a:pt x="3182" y="305600"/>
                    <a:pt x="-15626" y="463081"/>
                    <a:pt x="13038" y="608063"/>
                  </a:cubicBezTo>
                  <a:cubicBezTo>
                    <a:pt x="34309" y="715709"/>
                    <a:pt x="81084" y="816648"/>
                    <a:pt x="152064" y="908062"/>
                  </a:cubicBezTo>
                  <a:cubicBezTo>
                    <a:pt x="211627" y="984783"/>
                    <a:pt x="288831" y="1055167"/>
                    <a:pt x="382264" y="1118056"/>
                  </a:cubicBezTo>
                  <a:lnTo>
                    <a:pt x="434435" y="1018388"/>
                  </a:lnTo>
                  <a:cubicBezTo>
                    <a:pt x="355544" y="964006"/>
                    <a:pt x="290468" y="904088"/>
                    <a:pt x="240341" y="839521"/>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3" name="任意多边形: 形状 22">
              <a:extLst>
                <a:ext uri="{FF2B5EF4-FFF2-40B4-BE49-F238E27FC236}">
                  <a16:creationId xmlns="" xmlns:a16="http://schemas.microsoft.com/office/drawing/2014/main" id="{6490380A-3CCD-4068-AB64-A01030713C33}"/>
                </a:ext>
              </a:extLst>
            </p:cNvPr>
            <p:cNvSpPr/>
            <p:nvPr/>
          </p:nvSpPr>
          <p:spPr>
            <a:xfrm>
              <a:off x="9104535" y="4818224"/>
              <a:ext cx="176634" cy="211147"/>
            </a:xfrm>
            <a:custGeom>
              <a:avLst/>
              <a:gdLst>
                <a:gd name="connsiteX0" fmla="*/ 0 w 176634"/>
                <a:gd name="connsiteY0" fmla="*/ 164960 h 211147"/>
                <a:gd name="connsiteX1" fmla="*/ 74864 w 176634"/>
                <a:gd name="connsiteY1" fmla="*/ 0 h 211147"/>
                <a:gd name="connsiteX2" fmla="*/ 176635 w 176634"/>
                <a:gd name="connsiteY2" fmla="*/ 46186 h 211147"/>
                <a:gd name="connsiteX3" fmla="*/ 101771 w 176634"/>
                <a:gd name="connsiteY3" fmla="*/ 211147 h 211147"/>
              </a:gdLst>
              <a:ahLst/>
              <a:cxnLst>
                <a:cxn ang="0">
                  <a:pos x="connsiteX0" y="connsiteY0"/>
                </a:cxn>
                <a:cxn ang="0">
                  <a:pos x="connsiteX1" y="connsiteY1"/>
                </a:cxn>
                <a:cxn ang="0">
                  <a:pos x="connsiteX2" y="connsiteY2"/>
                </a:cxn>
                <a:cxn ang="0">
                  <a:pos x="connsiteX3" y="connsiteY3"/>
                </a:cxn>
              </a:cxnLst>
              <a:rect l="l" t="t" r="r" b="b"/>
              <a:pathLst>
                <a:path w="176634" h="211147">
                  <a:moveTo>
                    <a:pt x="0" y="164960"/>
                  </a:moveTo>
                  <a:lnTo>
                    <a:pt x="74864" y="0"/>
                  </a:lnTo>
                  <a:lnTo>
                    <a:pt x="176635" y="46186"/>
                  </a:lnTo>
                  <a:lnTo>
                    <a:pt x="101771" y="211147"/>
                  </a:ln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4" name="任意多边形: 形状 23">
              <a:extLst>
                <a:ext uri="{FF2B5EF4-FFF2-40B4-BE49-F238E27FC236}">
                  <a16:creationId xmlns="" xmlns:a16="http://schemas.microsoft.com/office/drawing/2014/main" id="{AD9689C7-7C67-4A25-ADA3-31B5EC143A2F}"/>
                </a:ext>
              </a:extLst>
            </p:cNvPr>
            <p:cNvSpPr/>
            <p:nvPr/>
          </p:nvSpPr>
          <p:spPr>
            <a:xfrm>
              <a:off x="9435887" y="5117222"/>
              <a:ext cx="154686" cy="154686"/>
            </a:xfrm>
            <a:custGeom>
              <a:avLst/>
              <a:gdLst>
                <a:gd name="connsiteX0" fmla="*/ 0 w 154686"/>
                <a:gd name="connsiteY0" fmla="*/ 77344 h 154686"/>
                <a:gd name="connsiteX1" fmla="*/ 77342 w 154686"/>
                <a:gd name="connsiteY1" fmla="*/ 154686 h 154686"/>
                <a:gd name="connsiteX2" fmla="*/ 154686 w 154686"/>
                <a:gd name="connsiteY2" fmla="*/ 77344 h 154686"/>
                <a:gd name="connsiteX3" fmla="*/ 77342 w 154686"/>
                <a:gd name="connsiteY3" fmla="*/ 0 h 154686"/>
                <a:gd name="connsiteX4" fmla="*/ 0 w 154686"/>
                <a:gd name="connsiteY4" fmla="*/ 77344 h 15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686" h="154686">
                  <a:moveTo>
                    <a:pt x="0" y="77344"/>
                  </a:moveTo>
                  <a:cubicBezTo>
                    <a:pt x="0" y="120058"/>
                    <a:pt x="34627" y="154686"/>
                    <a:pt x="77342" y="154686"/>
                  </a:cubicBezTo>
                  <a:cubicBezTo>
                    <a:pt x="120058" y="154686"/>
                    <a:pt x="154686" y="120058"/>
                    <a:pt x="154686" y="77344"/>
                  </a:cubicBezTo>
                  <a:cubicBezTo>
                    <a:pt x="154686" y="34629"/>
                    <a:pt x="120058" y="0"/>
                    <a:pt x="77342" y="0"/>
                  </a:cubicBezTo>
                  <a:cubicBezTo>
                    <a:pt x="34627" y="0"/>
                    <a:pt x="0" y="34629"/>
                    <a:pt x="0" y="77344"/>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5" name="任意多边形: 形状 24">
              <a:extLst>
                <a:ext uri="{FF2B5EF4-FFF2-40B4-BE49-F238E27FC236}">
                  <a16:creationId xmlns="" xmlns:a16="http://schemas.microsoft.com/office/drawing/2014/main" id="{485ED9C1-11E4-4124-8C70-81E405E48175}"/>
                </a:ext>
              </a:extLst>
            </p:cNvPr>
            <p:cNvSpPr/>
            <p:nvPr/>
          </p:nvSpPr>
          <p:spPr>
            <a:xfrm>
              <a:off x="9157038" y="4708932"/>
              <a:ext cx="1597578" cy="1860999"/>
            </a:xfrm>
            <a:custGeom>
              <a:avLst/>
              <a:gdLst>
                <a:gd name="connsiteX0" fmla="*/ 1553574 w 1597578"/>
                <a:gd name="connsiteY0" fmla="*/ 1042694 h 1860999"/>
                <a:gd name="connsiteX1" fmla="*/ 680563 w 1597578"/>
                <a:gd name="connsiteY1" fmla="*/ 1040216 h 1860999"/>
                <a:gd name="connsiteX2" fmla="*/ 636290 w 1597578"/>
                <a:gd name="connsiteY2" fmla="*/ 1084234 h 1860999"/>
                <a:gd name="connsiteX3" fmla="*/ 636214 w 1597578"/>
                <a:gd name="connsiteY3" fmla="*/ 1109432 h 1860999"/>
                <a:gd name="connsiteX4" fmla="*/ 680245 w 1597578"/>
                <a:gd name="connsiteY4" fmla="*/ 1153703 h 1860999"/>
                <a:gd name="connsiteX5" fmla="*/ 1374388 w 1597578"/>
                <a:gd name="connsiteY5" fmla="*/ 1155673 h 1860999"/>
                <a:gd name="connsiteX6" fmla="*/ 1354754 w 1597578"/>
                <a:gd name="connsiteY6" fmla="*/ 1273033 h 1860999"/>
                <a:gd name="connsiteX7" fmla="*/ 1133558 w 1597578"/>
                <a:gd name="connsiteY7" fmla="*/ 1470938 h 1860999"/>
                <a:gd name="connsiteX8" fmla="*/ 783890 w 1597578"/>
                <a:gd name="connsiteY8" fmla="*/ 1316378 h 1860999"/>
                <a:gd name="connsiteX9" fmla="*/ 778391 w 1597578"/>
                <a:gd name="connsiteY9" fmla="*/ 1316378 h 1860999"/>
                <a:gd name="connsiteX10" fmla="*/ 574772 w 1597578"/>
                <a:gd name="connsiteY10" fmla="*/ 1358479 h 1860999"/>
                <a:gd name="connsiteX11" fmla="*/ 360357 w 1597578"/>
                <a:gd name="connsiteY11" fmla="*/ 1087448 h 1860999"/>
                <a:gd name="connsiteX12" fmla="*/ 449994 w 1597578"/>
                <a:gd name="connsiteY12" fmla="*/ 745920 h 1860999"/>
                <a:gd name="connsiteX13" fmla="*/ 451113 w 1597578"/>
                <a:gd name="connsiteY13" fmla="*/ 744446 h 1860999"/>
                <a:gd name="connsiteX14" fmla="*/ 453029 w 1597578"/>
                <a:gd name="connsiteY14" fmla="*/ 741475 h 1860999"/>
                <a:gd name="connsiteX15" fmla="*/ 876383 w 1597578"/>
                <a:gd name="connsiteY15" fmla="*/ 934070 h 1860999"/>
                <a:gd name="connsiteX16" fmla="*/ 1028060 w 1597578"/>
                <a:gd name="connsiteY16" fmla="*/ 896225 h 1860999"/>
                <a:gd name="connsiteX17" fmla="*/ 1126359 w 1597578"/>
                <a:gd name="connsiteY17" fmla="*/ 917306 h 1860999"/>
                <a:gd name="connsiteX18" fmla="*/ 1247618 w 1597578"/>
                <a:gd name="connsiteY18" fmla="*/ 855825 h 1860999"/>
                <a:gd name="connsiteX19" fmla="*/ 1279051 w 1597578"/>
                <a:gd name="connsiteY19" fmla="*/ 785595 h 1860999"/>
                <a:gd name="connsiteX20" fmla="*/ 1310139 w 1597578"/>
                <a:gd name="connsiteY20" fmla="*/ 714474 h 1860999"/>
                <a:gd name="connsiteX21" fmla="*/ 1274097 w 1597578"/>
                <a:gd name="connsiteY21" fmla="*/ 583384 h 1860999"/>
                <a:gd name="connsiteX22" fmla="*/ 1197757 w 1597578"/>
                <a:gd name="connsiteY22" fmla="*/ 528673 h 1860999"/>
                <a:gd name="connsiteX23" fmla="*/ 1129990 w 1597578"/>
                <a:gd name="connsiteY23" fmla="*/ 376463 h 1860999"/>
                <a:gd name="connsiteX24" fmla="*/ 327222 w 1597578"/>
                <a:gd name="connsiteY24" fmla="*/ 11275 h 1860999"/>
                <a:gd name="connsiteX25" fmla="*/ 160853 w 1597578"/>
                <a:gd name="connsiteY25" fmla="*/ 73594 h 1860999"/>
                <a:gd name="connsiteX26" fmla="*/ 11273 w 1597578"/>
                <a:gd name="connsiteY26" fmla="*/ 402435 h 1860999"/>
                <a:gd name="connsiteX27" fmla="*/ 73604 w 1597578"/>
                <a:gd name="connsiteY27" fmla="*/ 568805 h 1860999"/>
                <a:gd name="connsiteX28" fmla="*/ 136101 w 1597578"/>
                <a:gd name="connsiteY28" fmla="*/ 597240 h 1860999"/>
                <a:gd name="connsiteX29" fmla="*/ 205302 w 1597578"/>
                <a:gd name="connsiteY29" fmla="*/ 628712 h 1860999"/>
                <a:gd name="connsiteX30" fmla="*/ 199068 w 1597578"/>
                <a:gd name="connsiteY30" fmla="*/ 638974 h 1860999"/>
                <a:gd name="connsiteX31" fmla="*/ 225178 w 1597578"/>
                <a:gd name="connsiteY31" fmla="*/ 669377 h 1860999"/>
                <a:gd name="connsiteX32" fmla="*/ 278810 w 1597578"/>
                <a:gd name="connsiteY32" fmla="*/ 723986 h 1860999"/>
                <a:gd name="connsiteX33" fmla="*/ 324925 w 1597578"/>
                <a:gd name="connsiteY33" fmla="*/ 697723 h 1860999"/>
                <a:gd name="connsiteX34" fmla="*/ 246083 w 1597578"/>
                <a:gd name="connsiteY34" fmla="*/ 647241 h 1860999"/>
                <a:gd name="connsiteX35" fmla="*/ 340431 w 1597578"/>
                <a:gd name="connsiteY35" fmla="*/ 690154 h 1860999"/>
                <a:gd name="connsiteX36" fmla="*/ 324925 w 1597578"/>
                <a:gd name="connsiteY36" fmla="*/ 699044 h 1860999"/>
                <a:gd name="connsiteX37" fmla="*/ 340368 w 1597578"/>
                <a:gd name="connsiteY37" fmla="*/ 708938 h 1860999"/>
                <a:gd name="connsiteX38" fmla="*/ 288298 w 1597578"/>
                <a:gd name="connsiteY38" fmla="*/ 809979 h 1860999"/>
                <a:gd name="connsiteX39" fmla="*/ 248838 w 1597578"/>
                <a:gd name="connsiteY39" fmla="*/ 945589 h 1860999"/>
                <a:gd name="connsiteX40" fmla="*/ 250883 w 1597578"/>
                <a:gd name="connsiteY40" fmla="*/ 1109661 h 1860999"/>
                <a:gd name="connsiteX41" fmla="*/ 474125 w 1597578"/>
                <a:gd name="connsiteY41" fmla="*/ 1424468 h 1860999"/>
                <a:gd name="connsiteX42" fmla="*/ 374847 w 1597578"/>
                <a:gd name="connsiteY42" fmla="*/ 1548927 h 1860999"/>
                <a:gd name="connsiteX43" fmla="*/ 304796 w 1597578"/>
                <a:gd name="connsiteY43" fmla="*/ 1747479 h 1860999"/>
                <a:gd name="connsiteX44" fmla="*/ 162021 w 1597578"/>
                <a:gd name="connsiteY44" fmla="*/ 1747479 h 1860999"/>
                <a:gd name="connsiteX45" fmla="*/ 118258 w 1597578"/>
                <a:gd name="connsiteY45" fmla="*/ 1791244 h 1860999"/>
                <a:gd name="connsiteX46" fmla="*/ 118258 w 1597578"/>
                <a:gd name="connsiteY46" fmla="*/ 1817216 h 1860999"/>
                <a:gd name="connsiteX47" fmla="*/ 162021 w 1597578"/>
                <a:gd name="connsiteY47" fmla="*/ 1860999 h 1860999"/>
                <a:gd name="connsiteX48" fmla="*/ 1418547 w 1597578"/>
                <a:gd name="connsiteY48" fmla="*/ 1860999 h 1860999"/>
                <a:gd name="connsiteX49" fmla="*/ 1462323 w 1597578"/>
                <a:gd name="connsiteY49" fmla="*/ 1817216 h 1860999"/>
                <a:gd name="connsiteX50" fmla="*/ 1462323 w 1597578"/>
                <a:gd name="connsiteY50" fmla="*/ 1791270 h 1860999"/>
                <a:gd name="connsiteX51" fmla="*/ 1418560 w 1597578"/>
                <a:gd name="connsiteY51" fmla="*/ 1747505 h 1860999"/>
                <a:gd name="connsiteX52" fmla="*/ 1418547 w 1597578"/>
                <a:gd name="connsiteY52" fmla="*/ 1747505 h 1860999"/>
                <a:gd name="connsiteX53" fmla="*/ 1257562 w 1597578"/>
                <a:gd name="connsiteY53" fmla="*/ 1747505 h 1860999"/>
                <a:gd name="connsiteX54" fmla="*/ 1197999 w 1597578"/>
                <a:gd name="connsiteY54" fmla="*/ 1568435 h 1860999"/>
                <a:gd name="connsiteX55" fmla="*/ 1462336 w 1597578"/>
                <a:gd name="connsiteY55" fmla="*/ 1303679 h 1860999"/>
                <a:gd name="connsiteX56" fmla="*/ 1486188 w 1597578"/>
                <a:gd name="connsiteY56" fmla="*/ 1155989 h 1860999"/>
                <a:gd name="connsiteX57" fmla="*/ 1553242 w 1597578"/>
                <a:gd name="connsiteY57" fmla="*/ 1156181 h 1860999"/>
                <a:gd name="connsiteX58" fmla="*/ 1597502 w 1597578"/>
                <a:gd name="connsiteY58" fmla="*/ 1112161 h 1860999"/>
                <a:gd name="connsiteX59" fmla="*/ 1597578 w 1597578"/>
                <a:gd name="connsiteY59" fmla="*/ 1086965 h 1860999"/>
                <a:gd name="connsiteX60" fmla="*/ 1553574 w 1597578"/>
                <a:gd name="connsiteY60" fmla="*/ 1042694 h 1860999"/>
                <a:gd name="connsiteX61" fmla="*/ 1151390 w 1597578"/>
                <a:gd name="connsiteY61" fmla="*/ 632940 h 1860999"/>
                <a:gd name="connsiteX62" fmla="*/ 1206572 w 1597578"/>
                <a:gd name="connsiteY62" fmla="*/ 672501 h 1860999"/>
                <a:gd name="connsiteX63" fmla="*/ 1177362 w 1597578"/>
                <a:gd name="connsiteY63" fmla="*/ 739366 h 1860999"/>
                <a:gd name="connsiteX64" fmla="*/ 1146882 w 1597578"/>
                <a:gd name="connsiteY64" fmla="*/ 807413 h 1860999"/>
                <a:gd name="connsiteX65" fmla="*/ 1078708 w 1597578"/>
                <a:gd name="connsiteY65" fmla="*/ 792795 h 1860999"/>
                <a:gd name="connsiteX66" fmla="*/ 222155 w 1597578"/>
                <a:gd name="connsiteY66" fmla="*/ 511770 h 1860999"/>
                <a:gd name="connsiteX67" fmla="*/ 120493 w 1597578"/>
                <a:gd name="connsiteY67" fmla="*/ 465555 h 1860999"/>
                <a:gd name="connsiteX68" fmla="*/ 114523 w 1597578"/>
                <a:gd name="connsiteY68" fmla="*/ 449456 h 1860999"/>
                <a:gd name="connsiteX69" fmla="*/ 114536 w 1597578"/>
                <a:gd name="connsiteY69" fmla="*/ 449426 h 1860999"/>
                <a:gd name="connsiteX70" fmla="*/ 173554 w 1597578"/>
                <a:gd name="connsiteY70" fmla="*/ 319758 h 1860999"/>
                <a:gd name="connsiteX71" fmla="*/ 264155 w 1597578"/>
                <a:gd name="connsiteY71" fmla="*/ 120584 h 1860999"/>
                <a:gd name="connsiteX72" fmla="*/ 280221 w 1597578"/>
                <a:gd name="connsiteY72" fmla="*/ 114552 h 1860999"/>
                <a:gd name="connsiteX73" fmla="*/ 1083052 w 1597578"/>
                <a:gd name="connsiteY73" fmla="*/ 479791 h 1860999"/>
                <a:gd name="connsiteX74" fmla="*/ 1089072 w 1597578"/>
                <a:gd name="connsiteY74" fmla="*/ 495870 h 1860999"/>
                <a:gd name="connsiteX75" fmla="*/ 939440 w 1597578"/>
                <a:gd name="connsiteY75" fmla="*/ 824798 h 1860999"/>
                <a:gd name="connsiteX76" fmla="*/ 923374 w 1597578"/>
                <a:gd name="connsiteY76" fmla="*/ 830832 h 1860999"/>
                <a:gd name="connsiteX77" fmla="*/ 536025 w 1597578"/>
                <a:gd name="connsiteY77" fmla="*/ 654619 h 1860999"/>
                <a:gd name="connsiteX78" fmla="*/ 424506 w 1597578"/>
                <a:gd name="connsiteY78" fmla="*/ 603818 h 1860999"/>
                <a:gd name="connsiteX79" fmla="*/ 238011 w 1597578"/>
                <a:gd name="connsiteY79" fmla="*/ 554117 h 1860999"/>
                <a:gd name="connsiteX80" fmla="*/ 222144 w 1597578"/>
                <a:gd name="connsiteY80" fmla="*/ 511770 h 1860999"/>
                <a:gd name="connsiteX81" fmla="*/ 418562 w 1597578"/>
                <a:gd name="connsiteY81" fmla="*/ 1747479 h 1860999"/>
                <a:gd name="connsiteX82" fmla="*/ 472194 w 1597578"/>
                <a:gd name="connsiteY82" fmla="*/ 1603780 h 1860999"/>
                <a:gd name="connsiteX83" fmla="*/ 778480 w 1597578"/>
                <a:gd name="connsiteY83" fmla="*/ 1428164 h 1860999"/>
                <a:gd name="connsiteX84" fmla="*/ 783851 w 1597578"/>
                <a:gd name="connsiteY84" fmla="*/ 1428164 h 1860999"/>
                <a:gd name="connsiteX85" fmla="*/ 1088462 w 1597578"/>
                <a:gd name="connsiteY85" fmla="*/ 1600820 h 1860999"/>
                <a:gd name="connsiteX86" fmla="*/ 1143668 w 1597578"/>
                <a:gd name="connsiteY86" fmla="*/ 1747479 h 186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597578" h="1860999">
                  <a:moveTo>
                    <a:pt x="1553574" y="1042694"/>
                  </a:moveTo>
                  <a:lnTo>
                    <a:pt x="680563" y="1040216"/>
                  </a:lnTo>
                  <a:cubicBezTo>
                    <a:pt x="656183" y="1040147"/>
                    <a:pt x="636361" y="1059854"/>
                    <a:pt x="636290" y="1084234"/>
                  </a:cubicBezTo>
                  <a:lnTo>
                    <a:pt x="636214" y="1109432"/>
                  </a:lnTo>
                  <a:cubicBezTo>
                    <a:pt x="636151" y="1133814"/>
                    <a:pt x="655863" y="1153634"/>
                    <a:pt x="680245" y="1153703"/>
                  </a:cubicBezTo>
                  <a:lnTo>
                    <a:pt x="1374388" y="1155673"/>
                  </a:lnTo>
                  <a:cubicBezTo>
                    <a:pt x="1373691" y="1185759"/>
                    <a:pt x="1369525" y="1228519"/>
                    <a:pt x="1354754" y="1273033"/>
                  </a:cubicBezTo>
                  <a:cubicBezTo>
                    <a:pt x="1320782" y="1375446"/>
                    <a:pt x="1246361" y="1441942"/>
                    <a:pt x="1133558" y="1470938"/>
                  </a:cubicBezTo>
                  <a:cubicBezTo>
                    <a:pt x="1064560" y="1389289"/>
                    <a:pt x="955022" y="1316378"/>
                    <a:pt x="783890" y="1316378"/>
                  </a:cubicBezTo>
                  <a:lnTo>
                    <a:pt x="778391" y="1316378"/>
                  </a:lnTo>
                  <a:cubicBezTo>
                    <a:pt x="697505" y="1316378"/>
                    <a:pt x="630372" y="1332673"/>
                    <a:pt x="574772" y="1358479"/>
                  </a:cubicBezTo>
                  <a:cubicBezTo>
                    <a:pt x="452584" y="1277885"/>
                    <a:pt x="380538" y="1186890"/>
                    <a:pt x="360357" y="1087448"/>
                  </a:cubicBezTo>
                  <a:cubicBezTo>
                    <a:pt x="325662" y="916531"/>
                    <a:pt x="446997" y="749958"/>
                    <a:pt x="449994" y="745920"/>
                  </a:cubicBezTo>
                  <a:lnTo>
                    <a:pt x="451113" y="744446"/>
                  </a:lnTo>
                  <a:lnTo>
                    <a:pt x="453029" y="741475"/>
                  </a:lnTo>
                  <a:lnTo>
                    <a:pt x="876383" y="934070"/>
                  </a:lnTo>
                  <a:cubicBezTo>
                    <a:pt x="929591" y="958264"/>
                    <a:pt x="992454" y="942577"/>
                    <a:pt x="1028060" y="896225"/>
                  </a:cubicBezTo>
                  <a:lnTo>
                    <a:pt x="1126359" y="917306"/>
                  </a:lnTo>
                  <a:cubicBezTo>
                    <a:pt x="1176222" y="928001"/>
                    <a:pt x="1226775" y="902370"/>
                    <a:pt x="1247618" y="855825"/>
                  </a:cubicBezTo>
                  <a:lnTo>
                    <a:pt x="1279051" y="785595"/>
                  </a:lnTo>
                  <a:lnTo>
                    <a:pt x="1310139" y="714474"/>
                  </a:lnTo>
                  <a:cubicBezTo>
                    <a:pt x="1330571" y="667748"/>
                    <a:pt x="1315545" y="613098"/>
                    <a:pt x="1274097" y="583384"/>
                  </a:cubicBezTo>
                  <a:lnTo>
                    <a:pt x="1197757" y="528673"/>
                  </a:lnTo>
                  <a:cubicBezTo>
                    <a:pt x="1216852" y="468104"/>
                    <a:pt x="1187780" y="402804"/>
                    <a:pt x="1129990" y="376463"/>
                  </a:cubicBezTo>
                  <a:lnTo>
                    <a:pt x="327222" y="11275"/>
                  </a:lnTo>
                  <a:cubicBezTo>
                    <a:pt x="264071" y="-17394"/>
                    <a:pt x="189629" y="10490"/>
                    <a:pt x="160853" y="73594"/>
                  </a:cubicBezTo>
                  <a:lnTo>
                    <a:pt x="11273" y="402435"/>
                  </a:lnTo>
                  <a:cubicBezTo>
                    <a:pt x="-17395" y="465592"/>
                    <a:pt x="10496" y="540034"/>
                    <a:pt x="73604" y="568805"/>
                  </a:cubicBezTo>
                  <a:lnTo>
                    <a:pt x="136101" y="597240"/>
                  </a:lnTo>
                  <a:lnTo>
                    <a:pt x="205302" y="628712"/>
                  </a:lnTo>
                  <a:cubicBezTo>
                    <a:pt x="203271" y="631988"/>
                    <a:pt x="201193" y="635409"/>
                    <a:pt x="199068" y="638974"/>
                  </a:cubicBezTo>
                  <a:lnTo>
                    <a:pt x="225178" y="669377"/>
                  </a:lnTo>
                  <a:lnTo>
                    <a:pt x="278810" y="723986"/>
                  </a:lnTo>
                  <a:lnTo>
                    <a:pt x="324925" y="697723"/>
                  </a:lnTo>
                  <a:lnTo>
                    <a:pt x="246083" y="647241"/>
                  </a:lnTo>
                  <a:lnTo>
                    <a:pt x="340431" y="690154"/>
                  </a:lnTo>
                  <a:lnTo>
                    <a:pt x="324925" y="699044"/>
                  </a:lnTo>
                  <a:lnTo>
                    <a:pt x="340368" y="708938"/>
                  </a:lnTo>
                  <a:cubicBezTo>
                    <a:pt x="320321" y="741161"/>
                    <a:pt x="302908" y="774952"/>
                    <a:pt x="288298" y="809979"/>
                  </a:cubicBezTo>
                  <a:cubicBezTo>
                    <a:pt x="269325" y="855444"/>
                    <a:pt x="256053" y="901075"/>
                    <a:pt x="248838" y="945589"/>
                  </a:cubicBezTo>
                  <a:cubicBezTo>
                    <a:pt x="239631" y="1002434"/>
                    <a:pt x="240318" y="1057642"/>
                    <a:pt x="250883" y="1109661"/>
                  </a:cubicBezTo>
                  <a:cubicBezTo>
                    <a:pt x="274772" y="1227377"/>
                    <a:pt x="349727" y="1332926"/>
                    <a:pt x="474125" y="1424468"/>
                  </a:cubicBezTo>
                  <a:cubicBezTo>
                    <a:pt x="430284" y="1463228"/>
                    <a:pt x="398115" y="1507577"/>
                    <a:pt x="374847" y="1548927"/>
                  </a:cubicBezTo>
                  <a:cubicBezTo>
                    <a:pt x="330525" y="1627592"/>
                    <a:pt x="312034" y="1706103"/>
                    <a:pt x="304796" y="1747479"/>
                  </a:cubicBezTo>
                  <a:lnTo>
                    <a:pt x="162021" y="1747479"/>
                  </a:lnTo>
                  <a:cubicBezTo>
                    <a:pt x="137852" y="1747479"/>
                    <a:pt x="118258" y="1767074"/>
                    <a:pt x="118258" y="1791244"/>
                  </a:cubicBezTo>
                  <a:lnTo>
                    <a:pt x="118258" y="1817216"/>
                  </a:lnTo>
                  <a:cubicBezTo>
                    <a:pt x="118258" y="1841391"/>
                    <a:pt x="137850" y="1860981"/>
                    <a:pt x="162021" y="1860999"/>
                  </a:cubicBezTo>
                  <a:lnTo>
                    <a:pt x="1418547" y="1860999"/>
                  </a:lnTo>
                  <a:cubicBezTo>
                    <a:pt x="1442725" y="1860999"/>
                    <a:pt x="1462323" y="1841391"/>
                    <a:pt x="1462323" y="1817216"/>
                  </a:cubicBezTo>
                  <a:lnTo>
                    <a:pt x="1462323" y="1791270"/>
                  </a:lnTo>
                  <a:cubicBezTo>
                    <a:pt x="1462323" y="1767098"/>
                    <a:pt x="1442730" y="1747505"/>
                    <a:pt x="1418560" y="1747505"/>
                  </a:cubicBezTo>
                  <a:cubicBezTo>
                    <a:pt x="1418555" y="1747505"/>
                    <a:pt x="1418551" y="1747505"/>
                    <a:pt x="1418547" y="1747505"/>
                  </a:cubicBezTo>
                  <a:lnTo>
                    <a:pt x="1257562" y="1747505"/>
                  </a:lnTo>
                  <a:cubicBezTo>
                    <a:pt x="1250932" y="1709557"/>
                    <a:pt x="1234815" y="1640380"/>
                    <a:pt x="1197999" y="1568435"/>
                  </a:cubicBezTo>
                  <a:cubicBezTo>
                    <a:pt x="1362755" y="1513368"/>
                    <a:pt x="1432707" y="1396172"/>
                    <a:pt x="1462336" y="1303679"/>
                  </a:cubicBezTo>
                  <a:cubicBezTo>
                    <a:pt x="1480397" y="1247316"/>
                    <a:pt x="1485475" y="1194089"/>
                    <a:pt x="1486188" y="1155989"/>
                  </a:cubicBezTo>
                  <a:lnTo>
                    <a:pt x="1553242" y="1156181"/>
                  </a:lnTo>
                  <a:cubicBezTo>
                    <a:pt x="1577619" y="1156244"/>
                    <a:pt x="1597433" y="1136538"/>
                    <a:pt x="1597502" y="1112161"/>
                  </a:cubicBezTo>
                  <a:lnTo>
                    <a:pt x="1597578" y="1086965"/>
                  </a:lnTo>
                  <a:cubicBezTo>
                    <a:pt x="1597649" y="1062590"/>
                    <a:pt x="1577950" y="1042770"/>
                    <a:pt x="1553574" y="1042694"/>
                  </a:cubicBezTo>
                  <a:close/>
                  <a:moveTo>
                    <a:pt x="1151390" y="632940"/>
                  </a:moveTo>
                  <a:lnTo>
                    <a:pt x="1206572" y="672501"/>
                  </a:lnTo>
                  <a:lnTo>
                    <a:pt x="1177362" y="739366"/>
                  </a:lnTo>
                  <a:lnTo>
                    <a:pt x="1146882" y="807413"/>
                  </a:lnTo>
                  <a:lnTo>
                    <a:pt x="1078708" y="792795"/>
                  </a:lnTo>
                  <a:close/>
                  <a:moveTo>
                    <a:pt x="222155" y="511770"/>
                  </a:moveTo>
                  <a:lnTo>
                    <a:pt x="120493" y="465555"/>
                  </a:lnTo>
                  <a:cubicBezTo>
                    <a:pt x="114398" y="462757"/>
                    <a:pt x="111725" y="455550"/>
                    <a:pt x="114523" y="449456"/>
                  </a:cubicBezTo>
                  <a:cubicBezTo>
                    <a:pt x="114527" y="449445"/>
                    <a:pt x="114532" y="449435"/>
                    <a:pt x="114536" y="449426"/>
                  </a:cubicBezTo>
                  <a:lnTo>
                    <a:pt x="173554" y="319758"/>
                  </a:lnTo>
                  <a:lnTo>
                    <a:pt x="264155" y="120584"/>
                  </a:lnTo>
                  <a:cubicBezTo>
                    <a:pt x="266934" y="114491"/>
                    <a:pt x="274119" y="111793"/>
                    <a:pt x="280221" y="114552"/>
                  </a:cubicBezTo>
                  <a:lnTo>
                    <a:pt x="1083052" y="479791"/>
                  </a:lnTo>
                  <a:cubicBezTo>
                    <a:pt x="1089142" y="482579"/>
                    <a:pt x="1091832" y="489766"/>
                    <a:pt x="1089072" y="495870"/>
                  </a:cubicBezTo>
                  <a:lnTo>
                    <a:pt x="939440" y="824798"/>
                  </a:lnTo>
                  <a:cubicBezTo>
                    <a:pt x="936661" y="830893"/>
                    <a:pt x="929476" y="833590"/>
                    <a:pt x="923374" y="830832"/>
                  </a:cubicBezTo>
                  <a:lnTo>
                    <a:pt x="536025" y="654619"/>
                  </a:lnTo>
                  <a:lnTo>
                    <a:pt x="424506" y="603818"/>
                  </a:lnTo>
                  <a:cubicBezTo>
                    <a:pt x="359282" y="641593"/>
                    <a:pt x="275786" y="619341"/>
                    <a:pt x="238011" y="554117"/>
                  </a:cubicBezTo>
                  <a:cubicBezTo>
                    <a:pt x="230404" y="540983"/>
                    <a:pt x="225041" y="526670"/>
                    <a:pt x="222144" y="511770"/>
                  </a:cubicBezTo>
                  <a:close/>
                  <a:moveTo>
                    <a:pt x="418562" y="1747479"/>
                  </a:moveTo>
                  <a:cubicBezTo>
                    <a:pt x="426182" y="1712173"/>
                    <a:pt x="441664" y="1657970"/>
                    <a:pt x="472194" y="1603780"/>
                  </a:cubicBezTo>
                  <a:cubicBezTo>
                    <a:pt x="537840" y="1487231"/>
                    <a:pt x="640887" y="1428164"/>
                    <a:pt x="778480" y="1428164"/>
                  </a:cubicBezTo>
                  <a:lnTo>
                    <a:pt x="783851" y="1428164"/>
                  </a:lnTo>
                  <a:cubicBezTo>
                    <a:pt x="920250" y="1428164"/>
                    <a:pt x="1022726" y="1486254"/>
                    <a:pt x="1088462" y="1600820"/>
                  </a:cubicBezTo>
                  <a:cubicBezTo>
                    <a:pt x="1119831" y="1655431"/>
                    <a:pt x="1135845" y="1711310"/>
                    <a:pt x="1143668" y="1747479"/>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6" name="任意多边形: 形状 25">
              <a:extLst>
                <a:ext uri="{FF2B5EF4-FFF2-40B4-BE49-F238E27FC236}">
                  <a16:creationId xmlns="" xmlns:a16="http://schemas.microsoft.com/office/drawing/2014/main" id="{738AAF54-7B9B-4692-971B-44C802B136DE}"/>
                </a:ext>
              </a:extLst>
            </p:cNvPr>
            <p:cNvSpPr/>
            <p:nvPr/>
          </p:nvSpPr>
          <p:spPr>
            <a:xfrm>
              <a:off x="8978693" y="4694357"/>
              <a:ext cx="234601" cy="371406"/>
            </a:xfrm>
            <a:custGeom>
              <a:avLst/>
              <a:gdLst>
                <a:gd name="connsiteX0" fmla="*/ 5695 w 234601"/>
                <a:gd name="connsiteY0" fmla="*/ 298173 h 371406"/>
                <a:gd name="connsiteX1" fmla="*/ 128467 w 234601"/>
                <a:gd name="connsiteY1" fmla="*/ 27651 h 371406"/>
                <a:gd name="connsiteX2" fmla="*/ 186910 w 234601"/>
                <a:gd name="connsiteY2" fmla="*/ 5695 h 371406"/>
                <a:gd name="connsiteX3" fmla="*/ 206952 w 234601"/>
                <a:gd name="connsiteY3" fmla="*/ 14790 h 371406"/>
                <a:gd name="connsiteX4" fmla="*/ 228907 w 234601"/>
                <a:gd name="connsiteY4" fmla="*/ 73233 h 371406"/>
                <a:gd name="connsiteX5" fmla="*/ 106135 w 234601"/>
                <a:gd name="connsiteY5" fmla="*/ 343756 h 371406"/>
                <a:gd name="connsiteX6" fmla="*/ 47692 w 234601"/>
                <a:gd name="connsiteY6" fmla="*/ 365711 h 371406"/>
                <a:gd name="connsiteX7" fmla="*/ 27650 w 234601"/>
                <a:gd name="connsiteY7" fmla="*/ 356616 h 371406"/>
                <a:gd name="connsiteX8" fmla="*/ 5695 w 234601"/>
                <a:gd name="connsiteY8" fmla="*/ 298173 h 3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601" h="371406">
                  <a:moveTo>
                    <a:pt x="5695" y="298173"/>
                  </a:moveTo>
                  <a:lnTo>
                    <a:pt x="128467" y="27651"/>
                  </a:lnTo>
                  <a:cubicBezTo>
                    <a:pt x="140628" y="851"/>
                    <a:pt x="160110" y="-6467"/>
                    <a:pt x="186910" y="5695"/>
                  </a:cubicBezTo>
                  <a:lnTo>
                    <a:pt x="206952" y="14790"/>
                  </a:lnTo>
                  <a:cubicBezTo>
                    <a:pt x="233750" y="26953"/>
                    <a:pt x="241068" y="46434"/>
                    <a:pt x="228907" y="73233"/>
                  </a:cubicBezTo>
                  <a:lnTo>
                    <a:pt x="106135" y="343756"/>
                  </a:lnTo>
                  <a:cubicBezTo>
                    <a:pt x="93973" y="370556"/>
                    <a:pt x="74492" y="377874"/>
                    <a:pt x="47692" y="365711"/>
                  </a:cubicBezTo>
                  <a:lnTo>
                    <a:pt x="27650" y="356616"/>
                  </a:lnTo>
                  <a:cubicBezTo>
                    <a:pt x="851" y="344453"/>
                    <a:pt x="-6467" y="324973"/>
                    <a:pt x="5695" y="298173"/>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7" name="任意多边形: 形状 26">
              <a:extLst>
                <a:ext uri="{FF2B5EF4-FFF2-40B4-BE49-F238E27FC236}">
                  <a16:creationId xmlns="" xmlns:a16="http://schemas.microsoft.com/office/drawing/2014/main" id="{13805FE9-144F-430B-9EF1-270BFEECB7EF}"/>
                </a:ext>
              </a:extLst>
            </p:cNvPr>
            <p:cNvSpPr/>
            <p:nvPr/>
          </p:nvSpPr>
          <p:spPr>
            <a:xfrm>
              <a:off x="9265656" y="4946991"/>
              <a:ext cx="495147" cy="495160"/>
            </a:xfrm>
            <a:custGeom>
              <a:avLst/>
              <a:gdLst>
                <a:gd name="connsiteX0" fmla="*/ 247574 w 495147"/>
                <a:gd name="connsiteY0" fmla="*/ 495160 h 495160"/>
                <a:gd name="connsiteX1" fmla="*/ 0 w 495147"/>
                <a:gd name="connsiteY1" fmla="*/ 247510 h 495160"/>
                <a:gd name="connsiteX2" fmla="*/ 247574 w 495147"/>
                <a:gd name="connsiteY2" fmla="*/ 0 h 495160"/>
                <a:gd name="connsiteX3" fmla="*/ 495147 w 495147"/>
                <a:gd name="connsiteY3" fmla="*/ 247576 h 495160"/>
                <a:gd name="connsiteX4" fmla="*/ 247574 w 495147"/>
                <a:gd name="connsiteY4" fmla="*/ 495160 h 495160"/>
                <a:gd name="connsiteX5" fmla="*/ 247574 w 495147"/>
                <a:gd name="connsiteY5" fmla="*/ 111761 h 495160"/>
                <a:gd name="connsiteX6" fmla="*/ 111735 w 495147"/>
                <a:gd name="connsiteY6" fmla="*/ 247574 h 495160"/>
                <a:gd name="connsiteX7" fmla="*/ 247548 w 495147"/>
                <a:gd name="connsiteY7" fmla="*/ 383415 h 495160"/>
                <a:gd name="connsiteX8" fmla="*/ 383389 w 495147"/>
                <a:gd name="connsiteY8" fmla="*/ 247600 h 495160"/>
                <a:gd name="connsiteX9" fmla="*/ 383389 w 495147"/>
                <a:gd name="connsiteY9" fmla="*/ 247576 h 495160"/>
                <a:gd name="connsiteX10" fmla="*/ 247574 w 495147"/>
                <a:gd name="connsiteY10" fmla="*/ 111761 h 49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5147" h="495160">
                  <a:moveTo>
                    <a:pt x="247574" y="495160"/>
                  </a:moveTo>
                  <a:cubicBezTo>
                    <a:pt x="111061" y="495160"/>
                    <a:pt x="0" y="384099"/>
                    <a:pt x="0" y="247510"/>
                  </a:cubicBezTo>
                  <a:cubicBezTo>
                    <a:pt x="0" y="110923"/>
                    <a:pt x="111061" y="0"/>
                    <a:pt x="247574" y="0"/>
                  </a:cubicBezTo>
                  <a:cubicBezTo>
                    <a:pt x="384086" y="0"/>
                    <a:pt x="495147" y="111037"/>
                    <a:pt x="495147" y="247576"/>
                  </a:cubicBezTo>
                  <a:cubicBezTo>
                    <a:pt x="495147" y="384112"/>
                    <a:pt x="384086" y="495160"/>
                    <a:pt x="247574" y="495160"/>
                  </a:cubicBezTo>
                  <a:close/>
                  <a:moveTo>
                    <a:pt x="247574" y="111761"/>
                  </a:moveTo>
                  <a:cubicBezTo>
                    <a:pt x="172559" y="111753"/>
                    <a:pt x="111742" y="172561"/>
                    <a:pt x="111735" y="247574"/>
                  </a:cubicBezTo>
                  <a:cubicBezTo>
                    <a:pt x="111727" y="322589"/>
                    <a:pt x="172533" y="383407"/>
                    <a:pt x="247548" y="383415"/>
                  </a:cubicBezTo>
                  <a:cubicBezTo>
                    <a:pt x="322563" y="383420"/>
                    <a:pt x="383381" y="322615"/>
                    <a:pt x="383389" y="247600"/>
                  </a:cubicBezTo>
                  <a:cubicBezTo>
                    <a:pt x="383389" y="247592"/>
                    <a:pt x="383389" y="247583"/>
                    <a:pt x="383389" y="247576"/>
                  </a:cubicBezTo>
                  <a:cubicBezTo>
                    <a:pt x="383303" y="172602"/>
                    <a:pt x="322548" y="111844"/>
                    <a:pt x="247574" y="111761"/>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spTree>
    <p:extLst>
      <p:ext uri="{BB962C8B-B14F-4D97-AF65-F5344CB8AC3E}">
        <p14:creationId xmlns:p14="http://schemas.microsoft.com/office/powerpoint/2010/main" val="1683199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B0AD16C0-0E3F-4A44-A202-AB4D620454FD}"/>
              </a:ext>
            </a:extLst>
          </p:cNvPr>
          <p:cNvSpPr>
            <a:spLocks noGrp="1"/>
          </p:cNvSpPr>
          <p:nvPr>
            <p:ph type="body" sz="quarter" idx="10"/>
          </p:nvPr>
        </p:nvSpPr>
        <p:spPr/>
        <p:txBody>
          <a:bodyPr/>
          <a:lstStyle/>
          <a:p>
            <a:r>
              <a:rPr lang="zh-CN" altLang="en-US" dirty="0"/>
              <a:t>第二章</a:t>
            </a:r>
          </a:p>
        </p:txBody>
      </p:sp>
      <p:sp>
        <p:nvSpPr>
          <p:cNvPr id="3" name="文本占位符 2">
            <a:extLst>
              <a:ext uri="{FF2B5EF4-FFF2-40B4-BE49-F238E27FC236}">
                <a16:creationId xmlns="" xmlns:a16="http://schemas.microsoft.com/office/drawing/2014/main" id="{CFFDFDE0-C17A-4BC8-B826-C8FD5A0C73F5}"/>
              </a:ext>
            </a:extLst>
          </p:cNvPr>
          <p:cNvSpPr>
            <a:spLocks noGrp="1"/>
          </p:cNvSpPr>
          <p:nvPr>
            <p:ph type="body" sz="quarter" idx="11"/>
          </p:nvPr>
        </p:nvSpPr>
        <p:spPr>
          <a:xfrm>
            <a:off x="1783583" y="3875758"/>
            <a:ext cx="3991382" cy="397032"/>
          </a:xfrm>
        </p:spPr>
        <p:txBody>
          <a:bodyPr/>
          <a:lstStyle/>
          <a:p>
            <a:r>
              <a:rPr lang="en-US" altLang="zh-CN" dirty="0"/>
              <a:t>PART TWO</a:t>
            </a:r>
          </a:p>
        </p:txBody>
      </p:sp>
      <p:sp>
        <p:nvSpPr>
          <p:cNvPr id="4" name="文本占位符 3">
            <a:extLst>
              <a:ext uri="{FF2B5EF4-FFF2-40B4-BE49-F238E27FC236}">
                <a16:creationId xmlns="" xmlns:a16="http://schemas.microsoft.com/office/drawing/2014/main" id="{CA737951-BD9C-470A-A123-C5008500D5EA}"/>
              </a:ext>
            </a:extLst>
          </p:cNvPr>
          <p:cNvSpPr>
            <a:spLocks noGrp="1"/>
          </p:cNvSpPr>
          <p:nvPr>
            <p:ph type="body" sz="quarter" idx="12"/>
          </p:nvPr>
        </p:nvSpPr>
        <p:spPr/>
        <p:txBody>
          <a:bodyPr/>
          <a:lstStyle/>
          <a:p>
            <a:r>
              <a:rPr lang="zh-CN" altLang="en-US" dirty="0"/>
              <a:t>研究内容</a:t>
            </a:r>
          </a:p>
        </p:txBody>
      </p:sp>
      <p:sp>
        <p:nvSpPr>
          <p:cNvPr id="5" name="文本占位符 4">
            <a:extLst>
              <a:ext uri="{FF2B5EF4-FFF2-40B4-BE49-F238E27FC236}">
                <a16:creationId xmlns="" xmlns:a16="http://schemas.microsoft.com/office/drawing/2014/main" id="{BFED5841-D4E1-4B48-AF3C-A37B3D3AC05C}"/>
              </a:ext>
            </a:extLst>
          </p:cNvPr>
          <p:cNvSpPr>
            <a:spLocks noGrp="1"/>
          </p:cNvSpPr>
          <p:nvPr>
            <p:ph type="body" sz="quarter" idx="13"/>
          </p:nvPr>
        </p:nvSpPr>
        <p:spPr/>
        <p:txBody>
          <a:bodyPr/>
          <a:lstStyle/>
          <a:p>
            <a:r>
              <a:rPr lang="en-US" altLang="zh-CN" dirty="0"/>
              <a:t>RESEARCH CONTENTS</a:t>
            </a:r>
            <a:endParaRPr lang="zh-CN" altLang="en-US" dirty="0"/>
          </a:p>
        </p:txBody>
      </p:sp>
      <p:pic>
        <p:nvPicPr>
          <p:cNvPr id="6" name="图形 5">
            <a:extLst>
              <a:ext uri="{FF2B5EF4-FFF2-40B4-BE49-F238E27FC236}">
                <a16:creationId xmlns="" xmlns:a16="http://schemas.microsoft.com/office/drawing/2014/main" id="{F9942D7B-A30A-419A-BA29-4EDEC21C6BA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3517152" y="2614400"/>
            <a:ext cx="557578" cy="526015"/>
          </a:xfrm>
          <a:prstGeom prst="rect">
            <a:avLst/>
          </a:prstGeom>
        </p:spPr>
      </p:pic>
    </p:spTree>
    <p:extLst>
      <p:ext uri="{BB962C8B-B14F-4D97-AF65-F5344CB8AC3E}">
        <p14:creationId xmlns:p14="http://schemas.microsoft.com/office/powerpoint/2010/main" val="3929988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研究内容</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CONTENTS</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82666" y="439957"/>
            <a:ext cx="301991" cy="284897"/>
          </a:xfrm>
          <a:prstGeom prst="rect">
            <a:avLst/>
          </a:prstGeom>
        </p:spPr>
      </p:pic>
      <p:sp>
        <p:nvSpPr>
          <p:cNvPr id="5" name="矩形: 圆角 4">
            <a:extLst>
              <a:ext uri="{FF2B5EF4-FFF2-40B4-BE49-F238E27FC236}">
                <a16:creationId xmlns="" xmlns:a16="http://schemas.microsoft.com/office/drawing/2014/main" id="{DCDB7B0F-F1AD-408E-B2BD-9633BCCF4FBF}"/>
              </a:ext>
            </a:extLst>
          </p:cNvPr>
          <p:cNvSpPr/>
          <p:nvPr/>
        </p:nvSpPr>
        <p:spPr>
          <a:xfrm>
            <a:off x="791369" y="5046893"/>
            <a:ext cx="10609262" cy="1905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nvGrpSpPr>
          <p:cNvPr id="8" name="组合 7">
            <a:extLst>
              <a:ext uri="{FF2B5EF4-FFF2-40B4-BE49-F238E27FC236}">
                <a16:creationId xmlns="" xmlns:a16="http://schemas.microsoft.com/office/drawing/2014/main" id="{6AC3DDB7-119F-409A-A1A2-5123C275F803}"/>
              </a:ext>
            </a:extLst>
          </p:cNvPr>
          <p:cNvGrpSpPr/>
          <p:nvPr/>
        </p:nvGrpSpPr>
        <p:grpSpPr>
          <a:xfrm>
            <a:off x="2274981" y="4933950"/>
            <a:ext cx="387798" cy="387798"/>
            <a:chOff x="1543050" y="5191125"/>
            <a:chExt cx="387798" cy="387798"/>
          </a:xfrm>
        </p:grpSpPr>
        <p:sp>
          <p:nvSpPr>
            <p:cNvPr id="6" name="椭圆 5">
              <a:extLst>
                <a:ext uri="{FF2B5EF4-FFF2-40B4-BE49-F238E27FC236}">
                  <a16:creationId xmlns="" xmlns:a16="http://schemas.microsoft.com/office/drawing/2014/main" id="{82428218-FF05-4D05-BEC9-620EAD2BAE1C}"/>
                </a:ext>
              </a:extLst>
            </p:cNvPr>
            <p:cNvSpPr/>
            <p:nvPr/>
          </p:nvSpPr>
          <p:spPr>
            <a:xfrm>
              <a:off x="1543050" y="5191125"/>
              <a:ext cx="387798" cy="3877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7" name="椭圆 6">
              <a:extLst>
                <a:ext uri="{FF2B5EF4-FFF2-40B4-BE49-F238E27FC236}">
                  <a16:creationId xmlns="" xmlns:a16="http://schemas.microsoft.com/office/drawing/2014/main" id="{2A55AE35-048D-43B8-9DAD-1BAD3CF0AAD8}"/>
                </a:ext>
              </a:extLst>
            </p:cNvPr>
            <p:cNvSpPr/>
            <p:nvPr/>
          </p:nvSpPr>
          <p:spPr>
            <a:xfrm>
              <a:off x="1637610" y="5285685"/>
              <a:ext cx="198678" cy="1986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grpSp>
        <p:nvGrpSpPr>
          <p:cNvPr id="9" name="组合 8">
            <a:extLst>
              <a:ext uri="{FF2B5EF4-FFF2-40B4-BE49-F238E27FC236}">
                <a16:creationId xmlns="" xmlns:a16="http://schemas.microsoft.com/office/drawing/2014/main" id="{B6613A6E-B787-415E-8247-77B071989088}"/>
              </a:ext>
            </a:extLst>
          </p:cNvPr>
          <p:cNvGrpSpPr/>
          <p:nvPr/>
        </p:nvGrpSpPr>
        <p:grpSpPr>
          <a:xfrm>
            <a:off x="5902101" y="4933950"/>
            <a:ext cx="387798" cy="387798"/>
            <a:chOff x="1543050" y="5191125"/>
            <a:chExt cx="387798" cy="387798"/>
          </a:xfrm>
        </p:grpSpPr>
        <p:sp>
          <p:nvSpPr>
            <p:cNvPr id="10" name="椭圆 9">
              <a:extLst>
                <a:ext uri="{FF2B5EF4-FFF2-40B4-BE49-F238E27FC236}">
                  <a16:creationId xmlns="" xmlns:a16="http://schemas.microsoft.com/office/drawing/2014/main" id="{1C9809B8-F830-4227-B844-6B31338450DA}"/>
                </a:ext>
              </a:extLst>
            </p:cNvPr>
            <p:cNvSpPr/>
            <p:nvPr/>
          </p:nvSpPr>
          <p:spPr>
            <a:xfrm>
              <a:off x="1543050" y="5191125"/>
              <a:ext cx="387798" cy="3877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1" name="椭圆 10">
              <a:extLst>
                <a:ext uri="{FF2B5EF4-FFF2-40B4-BE49-F238E27FC236}">
                  <a16:creationId xmlns="" xmlns:a16="http://schemas.microsoft.com/office/drawing/2014/main" id="{75ACC3BE-F939-41AB-9F61-C3B3A4E3C9A6}"/>
                </a:ext>
              </a:extLst>
            </p:cNvPr>
            <p:cNvSpPr/>
            <p:nvPr/>
          </p:nvSpPr>
          <p:spPr>
            <a:xfrm>
              <a:off x="1637610" y="5285685"/>
              <a:ext cx="198678" cy="1986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grpSp>
        <p:nvGrpSpPr>
          <p:cNvPr id="12" name="组合 11">
            <a:extLst>
              <a:ext uri="{FF2B5EF4-FFF2-40B4-BE49-F238E27FC236}">
                <a16:creationId xmlns="" xmlns:a16="http://schemas.microsoft.com/office/drawing/2014/main" id="{1E1AA14D-95E7-4C83-85A4-291DA953284C}"/>
              </a:ext>
            </a:extLst>
          </p:cNvPr>
          <p:cNvGrpSpPr/>
          <p:nvPr/>
        </p:nvGrpSpPr>
        <p:grpSpPr>
          <a:xfrm>
            <a:off x="9529221" y="4933950"/>
            <a:ext cx="387798" cy="387798"/>
            <a:chOff x="1543050" y="5191125"/>
            <a:chExt cx="387798" cy="387798"/>
          </a:xfrm>
        </p:grpSpPr>
        <p:sp>
          <p:nvSpPr>
            <p:cNvPr id="13" name="椭圆 12">
              <a:extLst>
                <a:ext uri="{FF2B5EF4-FFF2-40B4-BE49-F238E27FC236}">
                  <a16:creationId xmlns="" xmlns:a16="http://schemas.microsoft.com/office/drawing/2014/main" id="{A4DDFECA-C060-49CE-9D15-13D6E8937CF3}"/>
                </a:ext>
              </a:extLst>
            </p:cNvPr>
            <p:cNvSpPr/>
            <p:nvPr/>
          </p:nvSpPr>
          <p:spPr>
            <a:xfrm>
              <a:off x="1543050" y="5191125"/>
              <a:ext cx="387798" cy="3877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4" name="椭圆 13">
              <a:extLst>
                <a:ext uri="{FF2B5EF4-FFF2-40B4-BE49-F238E27FC236}">
                  <a16:creationId xmlns="" xmlns:a16="http://schemas.microsoft.com/office/drawing/2014/main" id="{30BFC38A-AB5D-4696-9A48-0DDCC9A0B9D3}"/>
                </a:ext>
              </a:extLst>
            </p:cNvPr>
            <p:cNvSpPr/>
            <p:nvPr/>
          </p:nvSpPr>
          <p:spPr>
            <a:xfrm>
              <a:off x="1637610" y="5285685"/>
              <a:ext cx="198678" cy="1986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grpSp>
      <p:sp>
        <p:nvSpPr>
          <p:cNvPr id="15" name="矩形 14">
            <a:extLst>
              <a:ext uri="{FF2B5EF4-FFF2-40B4-BE49-F238E27FC236}">
                <a16:creationId xmlns="" xmlns:a16="http://schemas.microsoft.com/office/drawing/2014/main" id="{9B14A610-9F58-4C7A-A19C-AC5D2680B668}"/>
              </a:ext>
            </a:extLst>
          </p:cNvPr>
          <p:cNvSpPr/>
          <p:nvPr/>
        </p:nvSpPr>
        <p:spPr>
          <a:xfrm>
            <a:off x="1612343" y="5412224"/>
            <a:ext cx="1713073" cy="733919"/>
          </a:xfrm>
          <a:prstGeom prst="rect">
            <a:avLst/>
          </a:prstGeom>
        </p:spPr>
        <p:txBody>
          <a:bodyPr wrap="square">
            <a:spAutoFit/>
          </a:bodyPr>
          <a:lstStyle/>
          <a:p>
            <a:pPr marL="285750" marR="0" lvl="0" indent="-285750" algn="ctr"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关键点一</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285750" marR="0" lvl="0" indent="-285750" algn="ctr"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关键点二</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6" name="矩形 15">
            <a:extLst>
              <a:ext uri="{FF2B5EF4-FFF2-40B4-BE49-F238E27FC236}">
                <a16:creationId xmlns="" xmlns:a16="http://schemas.microsoft.com/office/drawing/2014/main" id="{093E45BC-1C19-4696-8940-F47A11C7A894}"/>
              </a:ext>
            </a:extLst>
          </p:cNvPr>
          <p:cNvSpPr/>
          <p:nvPr/>
        </p:nvSpPr>
        <p:spPr>
          <a:xfrm>
            <a:off x="5244899" y="5412224"/>
            <a:ext cx="1713073" cy="733919"/>
          </a:xfrm>
          <a:prstGeom prst="rect">
            <a:avLst/>
          </a:prstGeom>
        </p:spPr>
        <p:txBody>
          <a:bodyPr wrap="square">
            <a:spAutoFit/>
          </a:bodyPr>
          <a:lstStyle/>
          <a:p>
            <a:pPr marL="285750" marR="0" lvl="0" indent="-285750" algn="ctr"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关键点一</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285750" marR="0" lvl="0" indent="-285750" algn="ctr"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关键点二</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7" name="矩形 16">
            <a:extLst>
              <a:ext uri="{FF2B5EF4-FFF2-40B4-BE49-F238E27FC236}">
                <a16:creationId xmlns="" xmlns:a16="http://schemas.microsoft.com/office/drawing/2014/main" id="{9E307F8F-6AAE-4515-A1E3-832108131304}"/>
              </a:ext>
            </a:extLst>
          </p:cNvPr>
          <p:cNvSpPr/>
          <p:nvPr/>
        </p:nvSpPr>
        <p:spPr>
          <a:xfrm>
            <a:off x="8861148" y="5412224"/>
            <a:ext cx="1713073" cy="733919"/>
          </a:xfrm>
          <a:prstGeom prst="rect">
            <a:avLst/>
          </a:prstGeom>
        </p:spPr>
        <p:txBody>
          <a:bodyPr wrap="square">
            <a:spAutoFit/>
          </a:bodyPr>
          <a:lstStyle/>
          <a:p>
            <a:pPr marL="285750" marR="0" lvl="0" indent="-285750" algn="ctr"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关键点一</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285750" marR="0" lvl="0" indent="-285750" algn="ctr" defTabSz="914400" rtl="0" eaLnBrk="1" fontAlgn="auto" latinLnBrk="0" hangingPunct="1">
              <a:lnSpc>
                <a:spcPct val="120000"/>
              </a:lnSpc>
              <a:spcBef>
                <a:spcPts val="0"/>
              </a:spcBef>
              <a:spcAft>
                <a:spcPts val="0"/>
              </a:spcAft>
              <a:buClrTx/>
              <a:buSzTx/>
              <a:buFont typeface="Wingdings" panose="05000000000000000000" pitchFamily="2" charset="2"/>
              <a:buChar char="ü"/>
              <a:tabLst/>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关键点二</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18" name="矩形 17">
            <a:extLst>
              <a:ext uri="{FF2B5EF4-FFF2-40B4-BE49-F238E27FC236}">
                <a16:creationId xmlns="" xmlns:a16="http://schemas.microsoft.com/office/drawing/2014/main" id="{4B4EA829-E3FE-4CAD-864A-7B7180622735}"/>
              </a:ext>
            </a:extLst>
          </p:cNvPr>
          <p:cNvSpPr/>
          <p:nvPr/>
        </p:nvSpPr>
        <p:spPr>
          <a:xfrm>
            <a:off x="900310" y="1359341"/>
            <a:ext cx="1813560"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19" name="矩形 18">
            <a:extLst>
              <a:ext uri="{FF2B5EF4-FFF2-40B4-BE49-F238E27FC236}">
                <a16:creationId xmlns="" xmlns:a16="http://schemas.microsoft.com/office/drawing/2014/main" id="{B4BB2A39-617D-48AE-8938-A1C84192FF0C}"/>
              </a:ext>
            </a:extLst>
          </p:cNvPr>
          <p:cNvSpPr/>
          <p:nvPr/>
        </p:nvSpPr>
        <p:spPr>
          <a:xfrm>
            <a:off x="900310" y="3229870"/>
            <a:ext cx="1813560" cy="512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sp>
        <p:nvSpPr>
          <p:cNvPr id="20" name="文本框 19">
            <a:extLst>
              <a:ext uri="{FF2B5EF4-FFF2-40B4-BE49-F238E27FC236}">
                <a16:creationId xmlns="" xmlns:a16="http://schemas.microsoft.com/office/drawing/2014/main" id="{536D290E-B641-4B29-8EB4-DA9876EA96DF}"/>
              </a:ext>
            </a:extLst>
          </p:cNvPr>
          <p:cNvSpPr txBox="1"/>
          <p:nvPr/>
        </p:nvSpPr>
        <p:spPr>
          <a:xfrm>
            <a:off x="661868" y="1402183"/>
            <a:ext cx="2290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这是标题</a:t>
            </a:r>
          </a:p>
        </p:txBody>
      </p:sp>
      <p:sp>
        <p:nvSpPr>
          <p:cNvPr id="21" name="文本框 20">
            <a:extLst>
              <a:ext uri="{FF2B5EF4-FFF2-40B4-BE49-F238E27FC236}">
                <a16:creationId xmlns="" xmlns:a16="http://schemas.microsoft.com/office/drawing/2014/main" id="{1CF00C12-1DEA-4474-9281-7CF94A4E9B03}"/>
              </a:ext>
            </a:extLst>
          </p:cNvPr>
          <p:cNvSpPr txBox="1"/>
          <p:nvPr/>
        </p:nvSpPr>
        <p:spPr>
          <a:xfrm>
            <a:off x="661868" y="3277960"/>
            <a:ext cx="2290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D7CEF6"/>
                </a:solidFill>
                <a:effectLst/>
                <a:uLnTx/>
                <a:uFillTx/>
                <a:latin typeface="思源黑体 CN Bold"/>
                <a:ea typeface="思源黑体 CN Bold"/>
                <a:cs typeface="+mn-cs"/>
              </a:rPr>
              <a:t>这是标题</a:t>
            </a:r>
          </a:p>
        </p:txBody>
      </p:sp>
      <p:sp>
        <p:nvSpPr>
          <p:cNvPr id="22" name="矩形 21">
            <a:extLst>
              <a:ext uri="{FF2B5EF4-FFF2-40B4-BE49-F238E27FC236}">
                <a16:creationId xmlns="" xmlns:a16="http://schemas.microsoft.com/office/drawing/2014/main" id="{2C1A9847-36F1-4A37-94E3-167E5507929D}"/>
              </a:ext>
            </a:extLst>
          </p:cNvPr>
          <p:cNvSpPr/>
          <p:nvPr/>
        </p:nvSpPr>
        <p:spPr>
          <a:xfrm>
            <a:off x="828596" y="2045587"/>
            <a:ext cx="502103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23" name="矩形 22">
            <a:extLst>
              <a:ext uri="{FF2B5EF4-FFF2-40B4-BE49-F238E27FC236}">
                <a16:creationId xmlns="" xmlns:a16="http://schemas.microsoft.com/office/drawing/2014/main" id="{3C3A4176-4755-4109-A046-8D253D9E51A9}"/>
              </a:ext>
            </a:extLst>
          </p:cNvPr>
          <p:cNvSpPr/>
          <p:nvPr/>
        </p:nvSpPr>
        <p:spPr>
          <a:xfrm>
            <a:off x="828596" y="3868809"/>
            <a:ext cx="502103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这里填入你要表达信息，和你要阐述的相关内容</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24" name="矩形 23">
            <a:extLst>
              <a:ext uri="{FF2B5EF4-FFF2-40B4-BE49-F238E27FC236}">
                <a16:creationId xmlns="" xmlns:a16="http://schemas.microsoft.com/office/drawing/2014/main" id="{D0DEBC0D-91B6-43AA-914E-73B4069EBE4B}"/>
              </a:ext>
            </a:extLst>
          </p:cNvPr>
          <p:cNvSpPr/>
          <p:nvPr/>
        </p:nvSpPr>
        <p:spPr>
          <a:xfrm>
            <a:off x="6362700" y="1359341"/>
            <a:ext cx="4928990" cy="31142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思源黑体 CN Normal"/>
              <a:cs typeface="+mn-cs"/>
            </a:endParaRPr>
          </a:p>
        </p:txBody>
      </p:sp>
      <p:pic>
        <p:nvPicPr>
          <p:cNvPr id="25" name="图片 24" descr="图片包含 户外, 草, 体育, 红色&#10;&#10;描述已自动生成">
            <a:extLst>
              <a:ext uri="{FF2B5EF4-FFF2-40B4-BE49-F238E27FC236}">
                <a16:creationId xmlns="" xmlns:a16="http://schemas.microsoft.com/office/drawing/2014/main" id="{6F5DE271-4FB2-4902-AFB3-456EC34F1727}"/>
              </a:ext>
            </a:extLst>
          </p:cNvPr>
          <p:cNvPicPr>
            <a:picLocks noChangeAspect="1"/>
          </p:cNvPicPr>
          <p:nvPr/>
        </p:nvPicPr>
        <p:blipFill rotWithShape="1">
          <a:blip r:embed="rId4">
            <a:extLst>
              <a:ext uri="{28A0092B-C50C-407E-A947-70E740481C1C}">
                <a14:useLocalDpi xmlns:a14="http://schemas.microsoft.com/office/drawing/2010/main" val="0"/>
              </a:ext>
            </a:extLst>
          </a:blip>
          <a:srcRect l="23118" t="22305" r="5522" b="12432"/>
          <a:stretch/>
        </p:blipFill>
        <p:spPr>
          <a:xfrm>
            <a:off x="6452061" y="1468318"/>
            <a:ext cx="4750268" cy="2896280"/>
          </a:xfrm>
          <a:prstGeom prst="rect">
            <a:avLst/>
          </a:prstGeom>
        </p:spPr>
      </p:pic>
    </p:spTree>
    <p:extLst>
      <p:ext uri="{BB962C8B-B14F-4D97-AF65-F5344CB8AC3E}">
        <p14:creationId xmlns:p14="http://schemas.microsoft.com/office/powerpoint/2010/main" val="600304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29460A5-80B8-444F-93C2-1112E4975CCD}"/>
              </a:ext>
            </a:extLst>
          </p:cNvPr>
          <p:cNvSpPr>
            <a:spLocks noGrp="1"/>
          </p:cNvSpPr>
          <p:nvPr>
            <p:ph type="body" sz="quarter" idx="10"/>
          </p:nvPr>
        </p:nvSpPr>
        <p:spPr/>
        <p:txBody>
          <a:bodyPr/>
          <a:lstStyle/>
          <a:p>
            <a:r>
              <a:rPr lang="zh-CN" altLang="en-US" dirty="0"/>
              <a:t>研究内容</a:t>
            </a:r>
          </a:p>
        </p:txBody>
      </p:sp>
      <p:sp>
        <p:nvSpPr>
          <p:cNvPr id="3" name="文本占位符 2">
            <a:extLst>
              <a:ext uri="{FF2B5EF4-FFF2-40B4-BE49-F238E27FC236}">
                <a16:creationId xmlns="" xmlns:a16="http://schemas.microsoft.com/office/drawing/2014/main" id="{F4C2F2C1-1B35-46C0-B76B-92F631E61F1A}"/>
              </a:ext>
            </a:extLst>
          </p:cNvPr>
          <p:cNvSpPr>
            <a:spLocks noGrp="1"/>
          </p:cNvSpPr>
          <p:nvPr>
            <p:ph type="body" sz="quarter" idx="11"/>
          </p:nvPr>
        </p:nvSpPr>
        <p:spPr/>
        <p:txBody>
          <a:bodyPr/>
          <a:lstStyle/>
          <a:p>
            <a:r>
              <a:rPr lang="en-US" altLang="zh-CN" dirty="0"/>
              <a:t>RESEARCH CONTENTS</a:t>
            </a:r>
          </a:p>
        </p:txBody>
      </p:sp>
      <p:pic>
        <p:nvPicPr>
          <p:cNvPr id="4" name="图形 3">
            <a:extLst>
              <a:ext uri="{FF2B5EF4-FFF2-40B4-BE49-F238E27FC236}">
                <a16:creationId xmlns="" xmlns:a16="http://schemas.microsoft.com/office/drawing/2014/main" id="{5A2C996A-675A-472E-BF7E-86718D248ED8}"/>
              </a:ext>
            </a:extLst>
          </p:cNvPr>
          <p:cNvPicPr>
            <a:picLocks/>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682666" y="439957"/>
            <a:ext cx="301991" cy="284897"/>
          </a:xfrm>
          <a:prstGeom prst="rect">
            <a:avLst/>
          </a:prstGeom>
        </p:spPr>
      </p:pic>
      <p:graphicFrame>
        <p:nvGraphicFramePr>
          <p:cNvPr id="5" name="图示 4">
            <a:extLst>
              <a:ext uri="{FF2B5EF4-FFF2-40B4-BE49-F238E27FC236}">
                <a16:creationId xmlns="" xmlns:a16="http://schemas.microsoft.com/office/drawing/2014/main" id="{2EB216DE-0279-4518-996A-EE77FE43E458}"/>
              </a:ext>
            </a:extLst>
          </p:cNvPr>
          <p:cNvGraphicFramePr/>
          <p:nvPr/>
        </p:nvGraphicFramePr>
        <p:xfrm>
          <a:off x="2768600" y="1549400"/>
          <a:ext cx="6654799" cy="443653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pSp>
        <p:nvGrpSpPr>
          <p:cNvPr id="6" name="图形 24">
            <a:extLst>
              <a:ext uri="{FF2B5EF4-FFF2-40B4-BE49-F238E27FC236}">
                <a16:creationId xmlns="" xmlns:a16="http://schemas.microsoft.com/office/drawing/2014/main" id="{8589BC72-3ABA-4A58-9E4B-F83FFAC3108C}"/>
              </a:ext>
            </a:extLst>
          </p:cNvPr>
          <p:cNvGrpSpPr/>
          <p:nvPr/>
        </p:nvGrpSpPr>
        <p:grpSpPr>
          <a:xfrm>
            <a:off x="4915650" y="2533917"/>
            <a:ext cx="740871" cy="740871"/>
            <a:chOff x="5849882" y="4473575"/>
            <a:chExt cx="1905000" cy="1905000"/>
          </a:xfrm>
        </p:grpSpPr>
        <p:sp>
          <p:nvSpPr>
            <p:cNvPr id="7" name="任意多边形: 形状 6">
              <a:extLst>
                <a:ext uri="{FF2B5EF4-FFF2-40B4-BE49-F238E27FC236}">
                  <a16:creationId xmlns="" xmlns:a16="http://schemas.microsoft.com/office/drawing/2014/main" id="{586409BC-7EA3-4CB9-ADF3-92928865DE05}"/>
                </a:ext>
              </a:extLst>
            </p:cNvPr>
            <p:cNvSpPr/>
            <p:nvPr/>
          </p:nvSpPr>
          <p:spPr>
            <a:xfrm>
              <a:off x="6209913" y="4834306"/>
              <a:ext cx="1196645" cy="964551"/>
            </a:xfrm>
            <a:custGeom>
              <a:avLst/>
              <a:gdLst>
                <a:gd name="connsiteX0" fmla="*/ 0 w 1196645"/>
                <a:gd name="connsiteY0" fmla="*/ 0 h 964551"/>
                <a:gd name="connsiteX1" fmla="*/ 111761 w 1196645"/>
                <a:gd name="connsiteY1" fmla="*/ 0 h 964551"/>
                <a:gd name="connsiteX2" fmla="*/ 111761 w 1196645"/>
                <a:gd name="connsiteY2" fmla="*/ 951827 h 964551"/>
                <a:gd name="connsiteX3" fmla="*/ 0 w 1196645"/>
                <a:gd name="connsiteY3" fmla="*/ 951827 h 964551"/>
                <a:gd name="connsiteX4" fmla="*/ 462255 w 1196645"/>
                <a:gd name="connsiteY4" fmla="*/ 12725 h 964551"/>
                <a:gd name="connsiteX5" fmla="*/ 574015 w 1196645"/>
                <a:gd name="connsiteY5" fmla="*/ 12725 h 964551"/>
                <a:gd name="connsiteX6" fmla="*/ 574015 w 1196645"/>
                <a:gd name="connsiteY6" fmla="*/ 964551 h 964551"/>
                <a:gd name="connsiteX7" fmla="*/ 462255 w 1196645"/>
                <a:gd name="connsiteY7" fmla="*/ 964551 h 964551"/>
                <a:gd name="connsiteX8" fmla="*/ 1023260 w 1196645"/>
                <a:gd name="connsiteY8" fmla="*/ 12098 h 964551"/>
                <a:gd name="connsiteX9" fmla="*/ 1134783 w 1196645"/>
                <a:gd name="connsiteY9" fmla="*/ 4828 h 964551"/>
                <a:gd name="connsiteX10" fmla="*/ 1196645 w 1196645"/>
                <a:gd name="connsiteY10" fmla="*/ 953752 h 964551"/>
                <a:gd name="connsiteX11" fmla="*/ 1085123 w 1196645"/>
                <a:gd name="connsiteY11" fmla="*/ 961022 h 964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6645" h="964551">
                  <a:moveTo>
                    <a:pt x="0" y="0"/>
                  </a:moveTo>
                  <a:lnTo>
                    <a:pt x="111761" y="0"/>
                  </a:lnTo>
                  <a:lnTo>
                    <a:pt x="111761" y="951827"/>
                  </a:lnTo>
                  <a:lnTo>
                    <a:pt x="0" y="951827"/>
                  </a:lnTo>
                  <a:close/>
                  <a:moveTo>
                    <a:pt x="462255" y="12725"/>
                  </a:moveTo>
                  <a:lnTo>
                    <a:pt x="574015" y="12725"/>
                  </a:lnTo>
                  <a:lnTo>
                    <a:pt x="574015" y="964551"/>
                  </a:lnTo>
                  <a:lnTo>
                    <a:pt x="462255" y="964551"/>
                  </a:lnTo>
                  <a:close/>
                  <a:moveTo>
                    <a:pt x="1023260" y="12098"/>
                  </a:moveTo>
                  <a:lnTo>
                    <a:pt x="1134783" y="4828"/>
                  </a:lnTo>
                  <a:lnTo>
                    <a:pt x="1196645" y="953752"/>
                  </a:lnTo>
                  <a:lnTo>
                    <a:pt x="1085123" y="961022"/>
                  </a:ln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8" name="任意多边形: 形状 7">
              <a:extLst>
                <a:ext uri="{FF2B5EF4-FFF2-40B4-BE49-F238E27FC236}">
                  <a16:creationId xmlns="" xmlns:a16="http://schemas.microsoft.com/office/drawing/2014/main" id="{99852093-6CFB-4005-A020-128CAD735566}"/>
                </a:ext>
              </a:extLst>
            </p:cNvPr>
            <p:cNvSpPr/>
            <p:nvPr/>
          </p:nvSpPr>
          <p:spPr>
            <a:xfrm>
              <a:off x="7285667" y="5921285"/>
              <a:ext cx="156515" cy="156515"/>
            </a:xfrm>
            <a:custGeom>
              <a:avLst/>
              <a:gdLst>
                <a:gd name="connsiteX0" fmla="*/ 0 w 156515"/>
                <a:gd name="connsiteY0" fmla="*/ 78258 h 156515"/>
                <a:gd name="connsiteX1" fmla="*/ 78258 w 156515"/>
                <a:gd name="connsiteY1" fmla="*/ 156515 h 156515"/>
                <a:gd name="connsiteX2" fmla="*/ 156515 w 156515"/>
                <a:gd name="connsiteY2" fmla="*/ 78258 h 156515"/>
                <a:gd name="connsiteX3" fmla="*/ 78258 w 156515"/>
                <a:gd name="connsiteY3" fmla="*/ 0 h 156515"/>
                <a:gd name="connsiteX4" fmla="*/ 0 w 156515"/>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5" h="156515">
                  <a:moveTo>
                    <a:pt x="0" y="78258"/>
                  </a:moveTo>
                  <a:cubicBezTo>
                    <a:pt x="0" y="121477"/>
                    <a:pt x="35038" y="156515"/>
                    <a:pt x="78258" y="156515"/>
                  </a:cubicBezTo>
                  <a:cubicBezTo>
                    <a:pt x="121477" y="156515"/>
                    <a:pt x="156515" y="121477"/>
                    <a:pt x="156515" y="78258"/>
                  </a:cubicBezTo>
                  <a:cubicBezTo>
                    <a:pt x="156515" y="35038"/>
                    <a:pt x="121477" y="0"/>
                    <a:pt x="78258" y="0"/>
                  </a:cubicBezTo>
                  <a:cubicBezTo>
                    <a:pt x="35038" y="0"/>
                    <a:pt x="0" y="35038"/>
                    <a:pt x="0" y="78258"/>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9" name="任意多边形: 形状 8">
              <a:extLst>
                <a:ext uri="{FF2B5EF4-FFF2-40B4-BE49-F238E27FC236}">
                  <a16:creationId xmlns="" xmlns:a16="http://schemas.microsoft.com/office/drawing/2014/main" id="{743C883D-8C22-407C-9C33-C6460F866A88}"/>
                </a:ext>
              </a:extLst>
            </p:cNvPr>
            <p:cNvSpPr/>
            <p:nvPr/>
          </p:nvSpPr>
          <p:spPr>
            <a:xfrm>
              <a:off x="6649792" y="5929134"/>
              <a:ext cx="156513" cy="156515"/>
            </a:xfrm>
            <a:custGeom>
              <a:avLst/>
              <a:gdLst>
                <a:gd name="connsiteX0" fmla="*/ 0 w 156513"/>
                <a:gd name="connsiteY0" fmla="*/ 78258 h 156515"/>
                <a:gd name="connsiteX1" fmla="*/ 78258 w 156513"/>
                <a:gd name="connsiteY1" fmla="*/ 156515 h 156515"/>
                <a:gd name="connsiteX2" fmla="*/ 156513 w 156513"/>
                <a:gd name="connsiteY2" fmla="*/ 78258 h 156515"/>
                <a:gd name="connsiteX3" fmla="*/ 78258 w 156513"/>
                <a:gd name="connsiteY3" fmla="*/ 0 h 156515"/>
                <a:gd name="connsiteX4" fmla="*/ 0 w 156513"/>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3" h="156515">
                  <a:moveTo>
                    <a:pt x="0" y="78258"/>
                  </a:moveTo>
                  <a:cubicBezTo>
                    <a:pt x="0" y="121477"/>
                    <a:pt x="35036" y="156515"/>
                    <a:pt x="78258" y="156515"/>
                  </a:cubicBezTo>
                  <a:cubicBezTo>
                    <a:pt x="121477" y="156515"/>
                    <a:pt x="156513" y="121477"/>
                    <a:pt x="156513" y="78258"/>
                  </a:cubicBezTo>
                  <a:cubicBezTo>
                    <a:pt x="156513" y="35038"/>
                    <a:pt x="121477" y="0"/>
                    <a:pt x="78258" y="0"/>
                  </a:cubicBezTo>
                  <a:cubicBezTo>
                    <a:pt x="35036" y="0"/>
                    <a:pt x="0" y="35038"/>
                    <a:pt x="0" y="78258"/>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10" name="任意多边形: 形状 9">
              <a:extLst>
                <a:ext uri="{FF2B5EF4-FFF2-40B4-BE49-F238E27FC236}">
                  <a16:creationId xmlns="" xmlns:a16="http://schemas.microsoft.com/office/drawing/2014/main" id="{76836E16-331E-4013-9A33-35207C6108E8}"/>
                </a:ext>
              </a:extLst>
            </p:cNvPr>
            <p:cNvSpPr/>
            <p:nvPr/>
          </p:nvSpPr>
          <p:spPr>
            <a:xfrm>
              <a:off x="6187003" y="5916409"/>
              <a:ext cx="156515" cy="156515"/>
            </a:xfrm>
            <a:custGeom>
              <a:avLst/>
              <a:gdLst>
                <a:gd name="connsiteX0" fmla="*/ 0 w 156515"/>
                <a:gd name="connsiteY0" fmla="*/ 78258 h 156515"/>
                <a:gd name="connsiteX1" fmla="*/ 78258 w 156515"/>
                <a:gd name="connsiteY1" fmla="*/ 156515 h 156515"/>
                <a:gd name="connsiteX2" fmla="*/ 156515 w 156515"/>
                <a:gd name="connsiteY2" fmla="*/ 78258 h 156515"/>
                <a:gd name="connsiteX3" fmla="*/ 78258 w 156515"/>
                <a:gd name="connsiteY3" fmla="*/ 0 h 156515"/>
                <a:gd name="connsiteX4" fmla="*/ 0 w 156515"/>
                <a:gd name="connsiteY4" fmla="*/ 78258 h 1565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15" h="156515">
                  <a:moveTo>
                    <a:pt x="0" y="78258"/>
                  </a:moveTo>
                  <a:cubicBezTo>
                    <a:pt x="0" y="121477"/>
                    <a:pt x="35036" y="156515"/>
                    <a:pt x="78258" y="156515"/>
                  </a:cubicBezTo>
                  <a:cubicBezTo>
                    <a:pt x="121477" y="156515"/>
                    <a:pt x="156515" y="121477"/>
                    <a:pt x="156515" y="78258"/>
                  </a:cubicBezTo>
                  <a:cubicBezTo>
                    <a:pt x="156515" y="35036"/>
                    <a:pt x="121477" y="0"/>
                    <a:pt x="78258" y="0"/>
                  </a:cubicBezTo>
                  <a:cubicBezTo>
                    <a:pt x="35036" y="0"/>
                    <a:pt x="0" y="35036"/>
                    <a:pt x="0" y="78258"/>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11" name="任意多边形: 形状 10">
              <a:extLst>
                <a:ext uri="{FF2B5EF4-FFF2-40B4-BE49-F238E27FC236}">
                  <a16:creationId xmlns="" xmlns:a16="http://schemas.microsoft.com/office/drawing/2014/main" id="{5F386CAC-ECE2-43CD-A0B1-AEE8BEF107C4}"/>
                </a:ext>
              </a:extLst>
            </p:cNvPr>
            <p:cNvSpPr/>
            <p:nvPr/>
          </p:nvSpPr>
          <p:spPr>
            <a:xfrm>
              <a:off x="5979422" y="4546522"/>
              <a:ext cx="1678527" cy="1780999"/>
            </a:xfrm>
            <a:custGeom>
              <a:avLst/>
              <a:gdLst>
                <a:gd name="connsiteX0" fmla="*/ 1678115 w 1678527"/>
                <a:gd name="connsiteY0" fmla="*/ 1573583 h 1780999"/>
                <a:gd name="connsiteX1" fmla="*/ 1585658 w 1678527"/>
                <a:gd name="connsiteY1" fmla="*/ 156923 h 1780999"/>
                <a:gd name="connsiteX2" fmla="*/ 1526579 w 1678527"/>
                <a:gd name="connsiteY2" fmla="*/ 34292 h 1780999"/>
                <a:gd name="connsiteX3" fmla="*/ 1422972 w 1678527"/>
                <a:gd name="connsiteY3" fmla="*/ 598 h 1780999"/>
                <a:gd name="connsiteX4" fmla="*/ 1152043 w 1678527"/>
                <a:gd name="connsiteY4" fmla="*/ 26113 h 1780999"/>
                <a:gd name="connsiteX5" fmla="*/ 1047242 w 1678527"/>
                <a:gd name="connsiteY5" fmla="*/ 88762 h 1780999"/>
                <a:gd name="connsiteX6" fmla="*/ 1030084 w 1678527"/>
                <a:gd name="connsiteY6" fmla="*/ 118823 h 1780999"/>
                <a:gd name="connsiteX7" fmla="*/ 904430 w 1678527"/>
                <a:gd name="connsiteY7" fmla="*/ 19763 h 1780999"/>
                <a:gd name="connsiteX8" fmla="*/ 590182 w 1678527"/>
                <a:gd name="connsiteY8" fmla="*/ 19763 h 1780999"/>
                <a:gd name="connsiteX9" fmla="*/ 516839 w 1678527"/>
                <a:gd name="connsiteY9" fmla="*/ 42623 h 1780999"/>
                <a:gd name="connsiteX10" fmla="*/ 443497 w 1678527"/>
                <a:gd name="connsiteY10" fmla="*/ 19763 h 1780999"/>
                <a:gd name="connsiteX11" fmla="*/ 129248 w 1678527"/>
                <a:gd name="connsiteY11" fmla="*/ 19763 h 1780999"/>
                <a:gd name="connsiteX12" fmla="*/ 0 w 1678527"/>
                <a:gd name="connsiteY12" fmla="*/ 149036 h 1780999"/>
                <a:gd name="connsiteX13" fmla="*/ 0 w 1678527"/>
                <a:gd name="connsiteY13" fmla="*/ 1650444 h 1780999"/>
                <a:gd name="connsiteX14" fmla="*/ 129235 w 1678527"/>
                <a:gd name="connsiteY14" fmla="*/ 1779665 h 1780999"/>
                <a:gd name="connsiteX15" fmla="*/ 443497 w 1678527"/>
                <a:gd name="connsiteY15" fmla="*/ 1779665 h 1780999"/>
                <a:gd name="connsiteX16" fmla="*/ 516839 w 1678527"/>
                <a:gd name="connsiteY16" fmla="*/ 1756805 h 1780999"/>
                <a:gd name="connsiteX17" fmla="*/ 590182 w 1678527"/>
                <a:gd name="connsiteY17" fmla="*/ 1779665 h 1780999"/>
                <a:gd name="connsiteX18" fmla="*/ 904430 w 1678527"/>
                <a:gd name="connsiteY18" fmla="*/ 1779665 h 1780999"/>
                <a:gd name="connsiteX19" fmla="*/ 1033652 w 1678527"/>
                <a:gd name="connsiteY19" fmla="*/ 1650444 h 1780999"/>
                <a:gd name="connsiteX20" fmla="*/ 1033652 w 1678527"/>
                <a:gd name="connsiteY20" fmla="*/ 499366 h 1780999"/>
                <a:gd name="connsiteX21" fmla="*/ 1107060 w 1678527"/>
                <a:gd name="connsiteY21" fmla="*/ 1624077 h 1780999"/>
                <a:gd name="connsiteX22" fmla="*/ 1166139 w 1678527"/>
                <a:gd name="connsiteY22" fmla="*/ 1746709 h 1780999"/>
                <a:gd name="connsiteX23" fmla="*/ 1257034 w 1678527"/>
                <a:gd name="connsiteY23" fmla="*/ 1780999 h 1780999"/>
                <a:gd name="connsiteX24" fmla="*/ 1269733 w 1678527"/>
                <a:gd name="connsiteY24" fmla="*/ 1780402 h 1780999"/>
                <a:gd name="connsiteX25" fmla="*/ 1540674 w 1678527"/>
                <a:gd name="connsiteY25" fmla="*/ 1754913 h 1780999"/>
                <a:gd name="connsiteX26" fmla="*/ 1645475 w 1678527"/>
                <a:gd name="connsiteY26" fmla="*/ 1692264 h 1780999"/>
                <a:gd name="connsiteX27" fmla="*/ 1678115 w 1678527"/>
                <a:gd name="connsiteY27" fmla="*/ 1573583 h 1780999"/>
                <a:gd name="connsiteX28" fmla="*/ 443497 w 1678527"/>
                <a:gd name="connsiteY28" fmla="*/ 1667905 h 1780999"/>
                <a:gd name="connsiteX29" fmla="*/ 129248 w 1678527"/>
                <a:gd name="connsiteY29" fmla="*/ 1667905 h 1780999"/>
                <a:gd name="connsiteX30" fmla="*/ 111761 w 1678527"/>
                <a:gd name="connsiteY30" fmla="*/ 1650444 h 1780999"/>
                <a:gd name="connsiteX31" fmla="*/ 111761 w 1678527"/>
                <a:gd name="connsiteY31" fmla="*/ 149036 h 1780999"/>
                <a:gd name="connsiteX32" fmla="*/ 129222 w 1678527"/>
                <a:gd name="connsiteY32" fmla="*/ 131522 h 1780999"/>
                <a:gd name="connsiteX33" fmla="*/ 129248 w 1678527"/>
                <a:gd name="connsiteY33" fmla="*/ 131522 h 1780999"/>
                <a:gd name="connsiteX34" fmla="*/ 443497 w 1678527"/>
                <a:gd name="connsiteY34" fmla="*/ 131522 h 1780999"/>
                <a:gd name="connsiteX35" fmla="*/ 461010 w 1678527"/>
                <a:gd name="connsiteY35" fmla="*/ 148959 h 1780999"/>
                <a:gd name="connsiteX36" fmla="*/ 461010 w 1678527"/>
                <a:gd name="connsiteY36" fmla="*/ 1650520 h 1780999"/>
                <a:gd name="connsiteX37" fmla="*/ 443497 w 1678527"/>
                <a:gd name="connsiteY37" fmla="*/ 1667905 h 1780999"/>
                <a:gd name="connsiteX38" fmla="*/ 921894 w 1678527"/>
                <a:gd name="connsiteY38" fmla="*/ 1650444 h 1780999"/>
                <a:gd name="connsiteX39" fmla="*/ 904430 w 1678527"/>
                <a:gd name="connsiteY39" fmla="*/ 1667905 h 1780999"/>
                <a:gd name="connsiteX40" fmla="*/ 590182 w 1678527"/>
                <a:gd name="connsiteY40" fmla="*/ 1667905 h 1780999"/>
                <a:gd name="connsiteX41" fmla="*/ 572771 w 1678527"/>
                <a:gd name="connsiteY41" fmla="*/ 1650520 h 1780999"/>
                <a:gd name="connsiteX42" fmla="*/ 572771 w 1678527"/>
                <a:gd name="connsiteY42" fmla="*/ 148959 h 1780999"/>
                <a:gd name="connsiteX43" fmla="*/ 590182 w 1678527"/>
                <a:gd name="connsiteY43" fmla="*/ 131522 h 1780999"/>
                <a:gd name="connsiteX44" fmla="*/ 904430 w 1678527"/>
                <a:gd name="connsiteY44" fmla="*/ 131522 h 1780999"/>
                <a:gd name="connsiteX45" fmla="*/ 921894 w 1678527"/>
                <a:gd name="connsiteY45" fmla="*/ 148998 h 1780999"/>
                <a:gd name="connsiteX46" fmla="*/ 1530223 w 1678527"/>
                <a:gd name="connsiteY46" fmla="*/ 1643648 h 1780999"/>
                <a:gd name="connsiteX47" fmla="*/ 1259281 w 1678527"/>
                <a:gd name="connsiteY47" fmla="*/ 1669136 h 1780999"/>
                <a:gd name="connsiteX48" fmla="*/ 1238644 w 1678527"/>
                <a:gd name="connsiteY48" fmla="*/ 1661658 h 1780999"/>
                <a:gd name="connsiteX49" fmla="*/ 1218590 w 1678527"/>
                <a:gd name="connsiteY49" fmla="*/ 1616801 h 1780999"/>
                <a:gd name="connsiteX50" fmla="*/ 1126121 w 1678527"/>
                <a:gd name="connsiteY50" fmla="*/ 200102 h 1780999"/>
                <a:gd name="connsiteX51" fmla="*/ 1162508 w 1678527"/>
                <a:gd name="connsiteY51" fmla="*/ 137313 h 1780999"/>
                <a:gd name="connsiteX52" fmla="*/ 1433449 w 1678527"/>
                <a:gd name="connsiteY52" fmla="*/ 111838 h 1780999"/>
                <a:gd name="connsiteX53" fmla="*/ 1435671 w 1678527"/>
                <a:gd name="connsiteY53" fmla="*/ 111724 h 1780999"/>
                <a:gd name="connsiteX54" fmla="*/ 1454073 w 1678527"/>
                <a:gd name="connsiteY54" fmla="*/ 119344 h 1780999"/>
                <a:gd name="connsiteX55" fmla="*/ 1474141 w 1678527"/>
                <a:gd name="connsiteY55" fmla="*/ 164199 h 1780999"/>
                <a:gd name="connsiteX56" fmla="*/ 1566597 w 1678527"/>
                <a:gd name="connsiteY56" fmla="*/ 1580885 h 1780999"/>
                <a:gd name="connsiteX57" fmla="*/ 1530210 w 1678527"/>
                <a:gd name="connsiteY57" fmla="*/ 1643648 h 178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678527" h="1780999">
                  <a:moveTo>
                    <a:pt x="1678115" y="1573583"/>
                  </a:moveTo>
                  <a:lnTo>
                    <a:pt x="1585658" y="156923"/>
                  </a:lnTo>
                  <a:cubicBezTo>
                    <a:pt x="1582484" y="108295"/>
                    <a:pt x="1560958" y="63603"/>
                    <a:pt x="1526579" y="34292"/>
                  </a:cubicBezTo>
                  <a:cubicBezTo>
                    <a:pt x="1496988" y="9069"/>
                    <a:pt x="1460196" y="-2907"/>
                    <a:pt x="1422972" y="598"/>
                  </a:cubicBezTo>
                  <a:lnTo>
                    <a:pt x="1152043" y="26113"/>
                  </a:lnTo>
                  <a:cubicBezTo>
                    <a:pt x="1110436" y="30024"/>
                    <a:pt x="1073213" y="52275"/>
                    <a:pt x="1047242" y="88762"/>
                  </a:cubicBezTo>
                  <a:cubicBezTo>
                    <a:pt x="1040534" y="98184"/>
                    <a:pt x="1034785" y="108255"/>
                    <a:pt x="1030084" y="118823"/>
                  </a:cubicBezTo>
                  <a:cubicBezTo>
                    <a:pt x="1016064" y="60772"/>
                    <a:pt x="964151" y="19845"/>
                    <a:pt x="904430" y="19763"/>
                  </a:cubicBezTo>
                  <a:lnTo>
                    <a:pt x="590182" y="19763"/>
                  </a:lnTo>
                  <a:cubicBezTo>
                    <a:pt x="563975" y="19726"/>
                    <a:pt x="538384" y="27702"/>
                    <a:pt x="516839" y="42623"/>
                  </a:cubicBezTo>
                  <a:cubicBezTo>
                    <a:pt x="495294" y="27702"/>
                    <a:pt x="469703" y="19726"/>
                    <a:pt x="443497" y="19763"/>
                  </a:cubicBezTo>
                  <a:lnTo>
                    <a:pt x="129248" y="19763"/>
                  </a:lnTo>
                  <a:cubicBezTo>
                    <a:pt x="57889" y="19840"/>
                    <a:pt x="63" y="77677"/>
                    <a:pt x="0" y="149036"/>
                  </a:cubicBezTo>
                  <a:lnTo>
                    <a:pt x="0" y="1650444"/>
                  </a:lnTo>
                  <a:cubicBezTo>
                    <a:pt x="84" y="1721781"/>
                    <a:pt x="57898" y="1779589"/>
                    <a:pt x="129235" y="1779665"/>
                  </a:cubicBezTo>
                  <a:lnTo>
                    <a:pt x="443497" y="1779665"/>
                  </a:lnTo>
                  <a:cubicBezTo>
                    <a:pt x="469703" y="1779703"/>
                    <a:pt x="495294" y="1771727"/>
                    <a:pt x="516839" y="1756805"/>
                  </a:cubicBezTo>
                  <a:cubicBezTo>
                    <a:pt x="538384" y="1771727"/>
                    <a:pt x="563975" y="1779703"/>
                    <a:pt x="590182" y="1779665"/>
                  </a:cubicBezTo>
                  <a:lnTo>
                    <a:pt x="904430" y="1779665"/>
                  </a:lnTo>
                  <a:cubicBezTo>
                    <a:pt x="975766" y="1779589"/>
                    <a:pt x="1033576" y="1721779"/>
                    <a:pt x="1033652" y="1650444"/>
                  </a:cubicBezTo>
                  <a:lnTo>
                    <a:pt x="1033652" y="499366"/>
                  </a:lnTo>
                  <a:lnTo>
                    <a:pt x="1107060" y="1624077"/>
                  </a:lnTo>
                  <a:cubicBezTo>
                    <a:pt x="1110221" y="1672706"/>
                    <a:pt x="1131760" y="1717411"/>
                    <a:pt x="1166139" y="1746709"/>
                  </a:cubicBezTo>
                  <a:cubicBezTo>
                    <a:pt x="1192351" y="1769061"/>
                    <a:pt x="1224217" y="1780999"/>
                    <a:pt x="1257034" y="1780999"/>
                  </a:cubicBezTo>
                  <a:cubicBezTo>
                    <a:pt x="1261250" y="1780999"/>
                    <a:pt x="1265491" y="1780796"/>
                    <a:pt x="1269733" y="1780402"/>
                  </a:cubicBezTo>
                  <a:lnTo>
                    <a:pt x="1540674" y="1754913"/>
                  </a:lnTo>
                  <a:cubicBezTo>
                    <a:pt x="1582281" y="1751001"/>
                    <a:pt x="1619492" y="1728751"/>
                    <a:pt x="1645475" y="1692264"/>
                  </a:cubicBezTo>
                  <a:cubicBezTo>
                    <a:pt x="1669327" y="1658761"/>
                    <a:pt x="1680921" y="1616609"/>
                    <a:pt x="1678115" y="1573583"/>
                  </a:cubicBezTo>
                  <a:close/>
                  <a:moveTo>
                    <a:pt x="443497" y="1667905"/>
                  </a:moveTo>
                  <a:lnTo>
                    <a:pt x="129248" y="1667905"/>
                  </a:lnTo>
                  <a:cubicBezTo>
                    <a:pt x="119600" y="1667905"/>
                    <a:pt x="111774" y="1660091"/>
                    <a:pt x="111761" y="1650444"/>
                  </a:cubicBezTo>
                  <a:lnTo>
                    <a:pt x="111761" y="149036"/>
                  </a:lnTo>
                  <a:cubicBezTo>
                    <a:pt x="111746" y="139378"/>
                    <a:pt x="119565" y="131537"/>
                    <a:pt x="129222" y="131522"/>
                  </a:cubicBezTo>
                  <a:cubicBezTo>
                    <a:pt x="129231" y="131522"/>
                    <a:pt x="129239" y="131522"/>
                    <a:pt x="129248" y="131522"/>
                  </a:cubicBezTo>
                  <a:lnTo>
                    <a:pt x="443497" y="131522"/>
                  </a:lnTo>
                  <a:cubicBezTo>
                    <a:pt x="453143" y="131517"/>
                    <a:pt x="460975" y="139315"/>
                    <a:pt x="461010" y="148959"/>
                  </a:cubicBezTo>
                  <a:lnTo>
                    <a:pt x="461010" y="1650520"/>
                  </a:lnTo>
                  <a:cubicBezTo>
                    <a:pt x="460954" y="1660147"/>
                    <a:pt x="453126" y="1667920"/>
                    <a:pt x="443497" y="1667905"/>
                  </a:cubicBezTo>
                  <a:close/>
                  <a:moveTo>
                    <a:pt x="921894" y="1650444"/>
                  </a:moveTo>
                  <a:cubicBezTo>
                    <a:pt x="921879" y="1660082"/>
                    <a:pt x="914069" y="1667892"/>
                    <a:pt x="904430" y="1667905"/>
                  </a:cubicBezTo>
                  <a:lnTo>
                    <a:pt x="590182" y="1667905"/>
                  </a:lnTo>
                  <a:cubicBezTo>
                    <a:pt x="580590" y="1667871"/>
                    <a:pt x="572819" y="1660112"/>
                    <a:pt x="572771" y="1650520"/>
                  </a:cubicBezTo>
                  <a:lnTo>
                    <a:pt x="572771" y="148959"/>
                  </a:lnTo>
                  <a:cubicBezTo>
                    <a:pt x="572799" y="139351"/>
                    <a:pt x="580573" y="131565"/>
                    <a:pt x="590182" y="131522"/>
                  </a:cubicBezTo>
                  <a:lnTo>
                    <a:pt x="904430" y="131522"/>
                  </a:lnTo>
                  <a:cubicBezTo>
                    <a:pt x="914074" y="131537"/>
                    <a:pt x="921886" y="139354"/>
                    <a:pt x="921894" y="148998"/>
                  </a:cubicBezTo>
                  <a:close/>
                  <a:moveTo>
                    <a:pt x="1530223" y="1643648"/>
                  </a:moveTo>
                  <a:lnTo>
                    <a:pt x="1259281" y="1669136"/>
                  </a:lnTo>
                  <a:cubicBezTo>
                    <a:pt x="1252195" y="1669799"/>
                    <a:pt x="1245312" y="1667283"/>
                    <a:pt x="1238644" y="1661658"/>
                  </a:cubicBezTo>
                  <a:cubicBezTo>
                    <a:pt x="1227291" y="1651967"/>
                    <a:pt x="1219784" y="1635204"/>
                    <a:pt x="1218590" y="1616801"/>
                  </a:cubicBezTo>
                  <a:lnTo>
                    <a:pt x="1126121" y="200102"/>
                  </a:lnTo>
                  <a:cubicBezTo>
                    <a:pt x="1123861" y="165330"/>
                    <a:pt x="1143482" y="139142"/>
                    <a:pt x="1162508" y="137313"/>
                  </a:cubicBezTo>
                  <a:lnTo>
                    <a:pt x="1433449" y="111838"/>
                  </a:lnTo>
                  <a:cubicBezTo>
                    <a:pt x="1434188" y="111762"/>
                    <a:pt x="1434928" y="111724"/>
                    <a:pt x="1435671" y="111724"/>
                  </a:cubicBezTo>
                  <a:cubicBezTo>
                    <a:pt x="1442022" y="111724"/>
                    <a:pt x="1448168" y="114264"/>
                    <a:pt x="1454073" y="119344"/>
                  </a:cubicBezTo>
                  <a:cubicBezTo>
                    <a:pt x="1465503" y="129033"/>
                    <a:pt x="1472933" y="145799"/>
                    <a:pt x="1474141" y="164199"/>
                  </a:cubicBezTo>
                  <a:lnTo>
                    <a:pt x="1566597" y="1580885"/>
                  </a:lnTo>
                  <a:cubicBezTo>
                    <a:pt x="1568857" y="1615633"/>
                    <a:pt x="1549236" y="1641858"/>
                    <a:pt x="1530210" y="1643648"/>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a:ea typeface="思源黑体 CN Normal"/>
                <a:cs typeface="+mn-cs"/>
              </a:endParaRPr>
            </a:p>
          </p:txBody>
        </p:sp>
      </p:grpSp>
      <p:grpSp>
        <p:nvGrpSpPr>
          <p:cNvPr id="12" name="图形 26">
            <a:extLst>
              <a:ext uri="{FF2B5EF4-FFF2-40B4-BE49-F238E27FC236}">
                <a16:creationId xmlns="" xmlns:a16="http://schemas.microsoft.com/office/drawing/2014/main" id="{AD372D84-CE4B-49EA-BFC8-DB975170CCCB}"/>
              </a:ext>
            </a:extLst>
          </p:cNvPr>
          <p:cNvGrpSpPr>
            <a:grpSpLocks/>
          </p:cNvGrpSpPr>
          <p:nvPr/>
        </p:nvGrpSpPr>
        <p:grpSpPr>
          <a:xfrm>
            <a:off x="6457477" y="2492708"/>
            <a:ext cx="770920" cy="770920"/>
            <a:chOff x="4475843" y="5136238"/>
            <a:chExt cx="1905000" cy="1905000"/>
          </a:xfrm>
        </p:grpSpPr>
        <p:sp>
          <p:nvSpPr>
            <p:cNvPr id="13" name="任意多边形: 形状 12">
              <a:extLst>
                <a:ext uri="{FF2B5EF4-FFF2-40B4-BE49-F238E27FC236}">
                  <a16:creationId xmlns="" xmlns:a16="http://schemas.microsoft.com/office/drawing/2014/main" id="{349939DF-C3B9-4A25-9C91-2C3A230562D6}"/>
                </a:ext>
              </a:extLst>
            </p:cNvPr>
            <p:cNvSpPr/>
            <p:nvPr/>
          </p:nvSpPr>
          <p:spPr>
            <a:xfrm>
              <a:off x="4708401" y="5151421"/>
              <a:ext cx="1419560" cy="1882616"/>
            </a:xfrm>
            <a:custGeom>
              <a:avLst/>
              <a:gdLst>
                <a:gd name="connsiteX0" fmla="*/ 1371376 w 1419560"/>
                <a:gd name="connsiteY0" fmla="*/ 954716 h 1882616"/>
                <a:gd name="connsiteX1" fmla="*/ 1047446 w 1419560"/>
                <a:gd name="connsiteY1" fmla="*/ 156693 h 1882616"/>
                <a:gd name="connsiteX2" fmla="*/ 512742 w 1419560"/>
                <a:gd name="connsiteY2" fmla="*/ 186365 h 1882616"/>
                <a:gd name="connsiteX3" fmla="*/ 463909 w 1419560"/>
                <a:gd name="connsiteY3" fmla="*/ 115867 h 1882616"/>
                <a:gd name="connsiteX4" fmla="*/ 397463 w 1419560"/>
                <a:gd name="connsiteY4" fmla="*/ 19995 h 1882616"/>
                <a:gd name="connsiteX5" fmla="*/ 332875 w 1419560"/>
                <a:gd name="connsiteY5" fmla="*/ 8262 h 1882616"/>
                <a:gd name="connsiteX6" fmla="*/ 332859 w 1419560"/>
                <a:gd name="connsiteY6" fmla="*/ 8273 h 1882616"/>
                <a:gd name="connsiteX7" fmla="*/ 313809 w 1419560"/>
                <a:gd name="connsiteY7" fmla="*/ 21443 h 1882616"/>
                <a:gd name="connsiteX8" fmla="*/ 302113 w 1419560"/>
                <a:gd name="connsiteY8" fmla="*/ 86048 h 1882616"/>
                <a:gd name="connsiteX9" fmla="*/ 302176 w 1419560"/>
                <a:gd name="connsiteY9" fmla="*/ 86149 h 1882616"/>
                <a:gd name="connsiteX10" fmla="*/ 237203 w 1419560"/>
                <a:gd name="connsiteY10" fmla="*/ 144569 h 1882616"/>
                <a:gd name="connsiteX11" fmla="*/ 237847 w 1419560"/>
                <a:gd name="connsiteY11" fmla="*/ 1291438 h 1882616"/>
                <a:gd name="connsiteX12" fmla="*/ 494847 w 1419560"/>
                <a:gd name="connsiteY12" fmla="*/ 1464493 h 1882616"/>
                <a:gd name="connsiteX13" fmla="*/ 754487 w 1419560"/>
                <a:gd name="connsiteY13" fmla="*/ 1526330 h 1882616"/>
                <a:gd name="connsiteX14" fmla="*/ 754487 w 1419560"/>
                <a:gd name="connsiteY14" fmla="*/ 1591366 h 1882616"/>
                <a:gd name="connsiteX15" fmla="*/ 536275 w 1419560"/>
                <a:gd name="connsiteY15" fmla="*/ 1591366 h 1882616"/>
                <a:gd name="connsiteX16" fmla="*/ 429595 w 1419560"/>
                <a:gd name="connsiteY16" fmla="*/ 1698046 h 1882616"/>
                <a:gd name="connsiteX17" fmla="*/ 429595 w 1419560"/>
                <a:gd name="connsiteY17" fmla="*/ 1766626 h 1882616"/>
                <a:gd name="connsiteX18" fmla="*/ 386846 w 1419560"/>
                <a:gd name="connsiteY18" fmla="*/ 1766626 h 1882616"/>
                <a:gd name="connsiteX19" fmla="*/ 340821 w 1419560"/>
                <a:gd name="connsiteY19" fmla="*/ 1812651 h 1882616"/>
                <a:gd name="connsiteX20" fmla="*/ 340821 w 1419560"/>
                <a:gd name="connsiteY20" fmla="*/ 1812664 h 1882616"/>
                <a:gd name="connsiteX21" fmla="*/ 340821 w 1419560"/>
                <a:gd name="connsiteY21" fmla="*/ 1836590 h 1882616"/>
                <a:gd name="connsiteX22" fmla="*/ 386822 w 1419560"/>
                <a:gd name="connsiteY22" fmla="*/ 1882617 h 1882616"/>
                <a:gd name="connsiteX23" fmla="*/ 386846 w 1419560"/>
                <a:gd name="connsiteY23" fmla="*/ 1882617 h 1882616"/>
                <a:gd name="connsiteX24" fmla="*/ 1229492 w 1419560"/>
                <a:gd name="connsiteY24" fmla="*/ 1882617 h 1882616"/>
                <a:gd name="connsiteX25" fmla="*/ 1275515 w 1419560"/>
                <a:gd name="connsiteY25" fmla="*/ 1836590 h 1882616"/>
                <a:gd name="connsiteX26" fmla="*/ 1275515 w 1419560"/>
                <a:gd name="connsiteY26" fmla="*/ 1812664 h 1882616"/>
                <a:gd name="connsiteX27" fmla="*/ 1229490 w 1419560"/>
                <a:gd name="connsiteY27" fmla="*/ 1766626 h 1882616"/>
                <a:gd name="connsiteX28" fmla="*/ 1184191 w 1419560"/>
                <a:gd name="connsiteY28" fmla="*/ 1766626 h 1882616"/>
                <a:gd name="connsiteX29" fmla="*/ 1184191 w 1419560"/>
                <a:gd name="connsiteY29" fmla="*/ 1698046 h 1882616"/>
                <a:gd name="connsiteX30" fmla="*/ 1077511 w 1419560"/>
                <a:gd name="connsiteY30" fmla="*/ 1591366 h 1882616"/>
                <a:gd name="connsiteX31" fmla="*/ 866246 w 1419560"/>
                <a:gd name="connsiteY31" fmla="*/ 1591366 h 1882616"/>
                <a:gd name="connsiteX32" fmla="*/ 866246 w 1419560"/>
                <a:gd name="connsiteY32" fmla="*/ 1526367 h 1882616"/>
                <a:gd name="connsiteX33" fmla="*/ 1223256 w 1419560"/>
                <a:gd name="connsiteY33" fmla="*/ 1415395 h 1882616"/>
                <a:gd name="connsiteX34" fmla="*/ 1287874 w 1419560"/>
                <a:gd name="connsiteY34" fmla="*/ 1427130 h 1882616"/>
                <a:gd name="connsiteX35" fmla="*/ 1306924 w 1419560"/>
                <a:gd name="connsiteY35" fmla="*/ 1413961 h 1882616"/>
                <a:gd name="connsiteX36" fmla="*/ 1318646 w 1419560"/>
                <a:gd name="connsiteY36" fmla="*/ 1349343 h 1882616"/>
                <a:gd name="connsiteX37" fmla="*/ 1318583 w 1419560"/>
                <a:gd name="connsiteY37" fmla="*/ 1349254 h 1882616"/>
                <a:gd name="connsiteX38" fmla="*/ 1252071 w 1419560"/>
                <a:gd name="connsiteY38" fmla="*/ 1253291 h 1882616"/>
                <a:gd name="connsiteX39" fmla="*/ 1203291 w 1419560"/>
                <a:gd name="connsiteY39" fmla="*/ 1182896 h 1882616"/>
                <a:gd name="connsiteX40" fmla="*/ 1240933 w 1419560"/>
                <a:gd name="connsiteY40" fmla="*/ 1148237 h 1882616"/>
                <a:gd name="connsiteX41" fmla="*/ 1371376 w 1419560"/>
                <a:gd name="connsiteY41" fmla="*/ 954716 h 1882616"/>
                <a:gd name="connsiteX42" fmla="*/ 1072430 w 1419560"/>
                <a:gd name="connsiteY42" fmla="*/ 1766626 h 1882616"/>
                <a:gd name="connsiteX43" fmla="*/ 541354 w 1419560"/>
                <a:gd name="connsiteY43" fmla="*/ 1766626 h 1882616"/>
                <a:gd name="connsiteX44" fmla="*/ 541354 w 1419560"/>
                <a:gd name="connsiteY44" fmla="*/ 1703126 h 1882616"/>
                <a:gd name="connsiteX45" fmla="*/ 1072430 w 1419560"/>
                <a:gd name="connsiteY45" fmla="*/ 1703126 h 1882616"/>
                <a:gd name="connsiteX46" fmla="*/ 1156821 w 1419560"/>
                <a:gd name="connsiteY46" fmla="*/ 1319497 h 1882616"/>
                <a:gd name="connsiteX47" fmla="*/ 810366 w 1419560"/>
                <a:gd name="connsiteY47" fmla="*/ 1412208 h 1882616"/>
                <a:gd name="connsiteX48" fmla="*/ 115815 w 1419560"/>
                <a:gd name="connsiteY48" fmla="*/ 717670 h 1882616"/>
                <a:gd name="connsiteX49" fmla="*/ 368672 w 1419560"/>
                <a:gd name="connsiteY49" fmla="*/ 182060 h 1882616"/>
                <a:gd name="connsiteX50" fmla="*/ 417453 w 1419560"/>
                <a:gd name="connsiteY50" fmla="*/ 252443 h 1882616"/>
                <a:gd name="connsiteX51" fmla="*/ 379810 w 1419560"/>
                <a:gd name="connsiteY51" fmla="*/ 287114 h 1882616"/>
                <a:gd name="connsiteX52" fmla="*/ 379806 w 1419560"/>
                <a:gd name="connsiteY52" fmla="*/ 1148321 h 1882616"/>
                <a:gd name="connsiteX53" fmla="*/ 1107991 w 1419560"/>
                <a:gd name="connsiteY53" fmla="*/ 1249026 h 1882616"/>
                <a:gd name="connsiteX54" fmla="*/ 1136705 w 1419560"/>
                <a:gd name="connsiteY54" fmla="*/ 1086795 h 1882616"/>
                <a:gd name="connsiteX55" fmla="*/ 1041455 w 1419560"/>
                <a:gd name="connsiteY55" fmla="*/ 1153000 h 1882616"/>
                <a:gd name="connsiteX56" fmla="*/ 810366 w 1419560"/>
                <a:gd name="connsiteY56" fmla="*/ 1210581 h 1882616"/>
                <a:gd name="connsiteX57" fmla="*/ 317453 w 1419560"/>
                <a:gd name="connsiteY57" fmla="*/ 717683 h 1882616"/>
                <a:gd name="connsiteX58" fmla="*/ 484027 w 1419560"/>
                <a:gd name="connsiteY58" fmla="*/ 348569 h 1882616"/>
                <a:gd name="connsiteX59" fmla="*/ 579277 w 1419560"/>
                <a:gd name="connsiteY59" fmla="*/ 282364 h 1882616"/>
                <a:gd name="connsiteX60" fmla="*/ 810416 w 1419560"/>
                <a:gd name="connsiteY60" fmla="*/ 224770 h 1882616"/>
                <a:gd name="connsiteX61" fmla="*/ 1303317 w 1419560"/>
                <a:gd name="connsiteY61" fmla="*/ 717683 h 1882616"/>
                <a:gd name="connsiteX62" fmla="*/ 1136705 w 1419560"/>
                <a:gd name="connsiteY62" fmla="*/ 1086795 h 188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419560" h="1882616">
                  <a:moveTo>
                    <a:pt x="1371376" y="954716"/>
                  </a:moveTo>
                  <a:cubicBezTo>
                    <a:pt x="1502292" y="644897"/>
                    <a:pt x="1357263" y="287611"/>
                    <a:pt x="1047446" y="156693"/>
                  </a:cubicBezTo>
                  <a:cubicBezTo>
                    <a:pt x="874191" y="83484"/>
                    <a:pt x="676832" y="94435"/>
                    <a:pt x="512742" y="186365"/>
                  </a:cubicBezTo>
                  <a:lnTo>
                    <a:pt x="463909" y="115867"/>
                  </a:lnTo>
                  <a:lnTo>
                    <a:pt x="397463" y="19995"/>
                  </a:lnTo>
                  <a:cubicBezTo>
                    <a:pt x="382869" y="-1081"/>
                    <a:pt x="353951" y="-6334"/>
                    <a:pt x="332875" y="8262"/>
                  </a:cubicBezTo>
                  <a:cubicBezTo>
                    <a:pt x="332870" y="8265"/>
                    <a:pt x="332864" y="8269"/>
                    <a:pt x="332859" y="8273"/>
                  </a:cubicBezTo>
                  <a:lnTo>
                    <a:pt x="313809" y="21443"/>
                  </a:lnTo>
                  <a:cubicBezTo>
                    <a:pt x="292742" y="36055"/>
                    <a:pt x="287505" y="64977"/>
                    <a:pt x="302113" y="86048"/>
                  </a:cubicBezTo>
                  <a:lnTo>
                    <a:pt x="302176" y="86149"/>
                  </a:lnTo>
                  <a:cubicBezTo>
                    <a:pt x="279491" y="104449"/>
                    <a:pt x="257801" y="123950"/>
                    <a:pt x="237203" y="144569"/>
                  </a:cubicBezTo>
                  <a:cubicBezTo>
                    <a:pt x="-79319" y="461446"/>
                    <a:pt x="-79031" y="974916"/>
                    <a:pt x="237847" y="1291438"/>
                  </a:cubicBezTo>
                  <a:cubicBezTo>
                    <a:pt x="311595" y="1365104"/>
                    <a:pt x="398855" y="1423861"/>
                    <a:pt x="494847" y="1464493"/>
                  </a:cubicBezTo>
                  <a:cubicBezTo>
                    <a:pt x="577339" y="1499444"/>
                    <a:pt x="665097" y="1520345"/>
                    <a:pt x="754487" y="1526330"/>
                  </a:cubicBezTo>
                  <a:lnTo>
                    <a:pt x="754487" y="1591366"/>
                  </a:lnTo>
                  <a:lnTo>
                    <a:pt x="536275" y="1591366"/>
                  </a:lnTo>
                  <a:cubicBezTo>
                    <a:pt x="477384" y="1591429"/>
                    <a:pt x="429658" y="1639154"/>
                    <a:pt x="429595" y="1698046"/>
                  </a:cubicBezTo>
                  <a:lnTo>
                    <a:pt x="429595" y="1766626"/>
                  </a:lnTo>
                  <a:lnTo>
                    <a:pt x="386846" y="1766626"/>
                  </a:lnTo>
                  <a:cubicBezTo>
                    <a:pt x="361428" y="1766626"/>
                    <a:pt x="340821" y="1787233"/>
                    <a:pt x="340821" y="1812651"/>
                  </a:cubicBezTo>
                  <a:cubicBezTo>
                    <a:pt x="340821" y="1812654"/>
                    <a:pt x="340821" y="1812660"/>
                    <a:pt x="340821" y="1812664"/>
                  </a:cubicBezTo>
                  <a:lnTo>
                    <a:pt x="340821" y="1836590"/>
                  </a:lnTo>
                  <a:cubicBezTo>
                    <a:pt x="340815" y="1862004"/>
                    <a:pt x="361409" y="1882617"/>
                    <a:pt x="386822" y="1882617"/>
                  </a:cubicBezTo>
                  <a:cubicBezTo>
                    <a:pt x="386829" y="1882617"/>
                    <a:pt x="386839" y="1882617"/>
                    <a:pt x="386846" y="1882617"/>
                  </a:cubicBezTo>
                  <a:lnTo>
                    <a:pt x="1229492" y="1882617"/>
                  </a:lnTo>
                  <a:cubicBezTo>
                    <a:pt x="1254910" y="1882617"/>
                    <a:pt x="1275515" y="1862004"/>
                    <a:pt x="1275515" y="1836590"/>
                  </a:cubicBezTo>
                  <a:lnTo>
                    <a:pt x="1275515" y="1812664"/>
                  </a:lnTo>
                  <a:cubicBezTo>
                    <a:pt x="1275515" y="1787242"/>
                    <a:pt x="1254912" y="1766633"/>
                    <a:pt x="1229490" y="1766626"/>
                  </a:cubicBezTo>
                  <a:lnTo>
                    <a:pt x="1184191" y="1766626"/>
                  </a:lnTo>
                  <a:lnTo>
                    <a:pt x="1184191" y="1698046"/>
                  </a:lnTo>
                  <a:cubicBezTo>
                    <a:pt x="1184128" y="1639154"/>
                    <a:pt x="1136402" y="1591429"/>
                    <a:pt x="1077511" y="1591366"/>
                  </a:cubicBezTo>
                  <a:lnTo>
                    <a:pt x="866246" y="1591366"/>
                  </a:lnTo>
                  <a:lnTo>
                    <a:pt x="866246" y="1526367"/>
                  </a:lnTo>
                  <a:cubicBezTo>
                    <a:pt x="992288" y="1517796"/>
                    <a:pt x="1114565" y="1479789"/>
                    <a:pt x="1223256" y="1415395"/>
                  </a:cubicBezTo>
                  <a:cubicBezTo>
                    <a:pt x="1237860" y="1436476"/>
                    <a:pt x="1266789" y="1441730"/>
                    <a:pt x="1287874" y="1427130"/>
                  </a:cubicBezTo>
                  <a:lnTo>
                    <a:pt x="1306924" y="1413961"/>
                  </a:lnTo>
                  <a:cubicBezTo>
                    <a:pt x="1328000" y="1399351"/>
                    <a:pt x="1333248" y="1370425"/>
                    <a:pt x="1318646" y="1349343"/>
                  </a:cubicBezTo>
                  <a:lnTo>
                    <a:pt x="1318583" y="1349254"/>
                  </a:lnTo>
                  <a:lnTo>
                    <a:pt x="1252071" y="1253291"/>
                  </a:lnTo>
                  <a:lnTo>
                    <a:pt x="1203291" y="1182896"/>
                  </a:lnTo>
                  <a:cubicBezTo>
                    <a:pt x="1216245" y="1171890"/>
                    <a:pt x="1228793" y="1160337"/>
                    <a:pt x="1240933" y="1148237"/>
                  </a:cubicBezTo>
                  <a:cubicBezTo>
                    <a:pt x="1296526" y="1092778"/>
                    <a:pt x="1340827" y="1027056"/>
                    <a:pt x="1371376" y="954716"/>
                  </a:cubicBezTo>
                  <a:close/>
                  <a:moveTo>
                    <a:pt x="1072430" y="1766626"/>
                  </a:moveTo>
                  <a:lnTo>
                    <a:pt x="541354" y="1766626"/>
                  </a:lnTo>
                  <a:lnTo>
                    <a:pt x="541354" y="1703126"/>
                  </a:lnTo>
                  <a:lnTo>
                    <a:pt x="1072430" y="1703126"/>
                  </a:lnTo>
                  <a:close/>
                  <a:moveTo>
                    <a:pt x="1156821" y="1319497"/>
                  </a:moveTo>
                  <a:cubicBezTo>
                    <a:pt x="1051518" y="1380376"/>
                    <a:pt x="932002" y="1412359"/>
                    <a:pt x="810366" y="1412208"/>
                  </a:cubicBezTo>
                  <a:cubicBezTo>
                    <a:pt x="427385" y="1412208"/>
                    <a:pt x="115815" y="1100638"/>
                    <a:pt x="115815" y="717670"/>
                  </a:cubicBezTo>
                  <a:cubicBezTo>
                    <a:pt x="115815" y="502316"/>
                    <a:pt x="214343" y="309529"/>
                    <a:pt x="368672" y="182060"/>
                  </a:cubicBezTo>
                  <a:lnTo>
                    <a:pt x="417453" y="252443"/>
                  </a:lnTo>
                  <a:cubicBezTo>
                    <a:pt x="404499" y="263450"/>
                    <a:pt x="391953" y="275007"/>
                    <a:pt x="379810" y="287114"/>
                  </a:cubicBezTo>
                  <a:cubicBezTo>
                    <a:pt x="141994" y="524928"/>
                    <a:pt x="141992" y="910505"/>
                    <a:pt x="379806" y="1148321"/>
                  </a:cubicBezTo>
                  <a:cubicBezTo>
                    <a:pt x="572613" y="1341132"/>
                    <a:pt x="870091" y="1382269"/>
                    <a:pt x="1107991" y="1249026"/>
                  </a:cubicBezTo>
                  <a:close/>
                  <a:moveTo>
                    <a:pt x="1136705" y="1086795"/>
                  </a:moveTo>
                  <a:cubicBezTo>
                    <a:pt x="1107650" y="1112509"/>
                    <a:pt x="1075684" y="1134729"/>
                    <a:pt x="1041455" y="1153000"/>
                  </a:cubicBezTo>
                  <a:cubicBezTo>
                    <a:pt x="970332" y="1190906"/>
                    <a:pt x="890959" y="1210684"/>
                    <a:pt x="810366" y="1210581"/>
                  </a:cubicBezTo>
                  <a:cubicBezTo>
                    <a:pt x="538586" y="1210581"/>
                    <a:pt x="317453" y="989475"/>
                    <a:pt x="317453" y="717683"/>
                  </a:cubicBezTo>
                  <a:cubicBezTo>
                    <a:pt x="317453" y="570922"/>
                    <a:pt x="381918" y="438943"/>
                    <a:pt x="484027" y="348569"/>
                  </a:cubicBezTo>
                  <a:cubicBezTo>
                    <a:pt x="513073" y="322846"/>
                    <a:pt x="545043" y="300626"/>
                    <a:pt x="579277" y="282364"/>
                  </a:cubicBezTo>
                  <a:cubicBezTo>
                    <a:pt x="650415" y="244449"/>
                    <a:pt x="729806" y="224666"/>
                    <a:pt x="810416" y="224770"/>
                  </a:cubicBezTo>
                  <a:cubicBezTo>
                    <a:pt x="1082197" y="224770"/>
                    <a:pt x="1303317" y="445889"/>
                    <a:pt x="1303317" y="717683"/>
                  </a:cubicBezTo>
                  <a:cubicBezTo>
                    <a:pt x="1303266" y="864444"/>
                    <a:pt x="1238813" y="996421"/>
                    <a:pt x="1136705" y="1086795"/>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14" name="任意多边形: 形状 13">
              <a:extLst>
                <a:ext uri="{FF2B5EF4-FFF2-40B4-BE49-F238E27FC236}">
                  <a16:creationId xmlns="" xmlns:a16="http://schemas.microsoft.com/office/drawing/2014/main" id="{9154E6C1-F39A-40F6-A712-09620F0FACCE}"/>
                </a:ext>
              </a:extLst>
            </p:cNvPr>
            <p:cNvSpPr/>
            <p:nvPr/>
          </p:nvSpPr>
          <p:spPr>
            <a:xfrm>
              <a:off x="5257002" y="5546071"/>
              <a:ext cx="675136" cy="649195"/>
            </a:xfrm>
            <a:custGeom>
              <a:avLst/>
              <a:gdLst>
                <a:gd name="connsiteX0" fmla="*/ 241420 w 675136"/>
                <a:gd name="connsiteY0" fmla="*/ 111761 h 649195"/>
                <a:gd name="connsiteX1" fmla="*/ 241730 w 675136"/>
                <a:gd name="connsiteY1" fmla="*/ 0 h 649195"/>
                <a:gd name="connsiteX2" fmla="*/ 545678 w 675136"/>
                <a:gd name="connsiteY2" fmla="*/ 850 h 649195"/>
                <a:gd name="connsiteX3" fmla="*/ 545366 w 675136"/>
                <a:gd name="connsiteY3" fmla="*/ 112611 h 649195"/>
                <a:gd name="connsiteX4" fmla="*/ 0 w 675136"/>
                <a:gd name="connsiteY4" fmla="*/ 648347 h 649195"/>
                <a:gd name="connsiteX5" fmla="*/ 313 w 675136"/>
                <a:gd name="connsiteY5" fmla="*/ 536587 h 649195"/>
                <a:gd name="connsiteX6" fmla="*/ 304274 w 675136"/>
                <a:gd name="connsiteY6" fmla="*/ 537437 h 649195"/>
                <a:gd name="connsiteX7" fmla="*/ 303961 w 675136"/>
                <a:gd name="connsiteY7" fmla="*/ 649196 h 649195"/>
                <a:gd name="connsiteX8" fmla="*/ 103916 w 675136"/>
                <a:gd name="connsiteY8" fmla="*/ 273083 h 649195"/>
                <a:gd name="connsiteX9" fmla="*/ 675137 w 675136"/>
                <a:gd name="connsiteY9" fmla="*/ 273083 h 649195"/>
                <a:gd name="connsiteX10" fmla="*/ 675137 w 675136"/>
                <a:gd name="connsiteY10" fmla="*/ 384844 h 649195"/>
                <a:gd name="connsiteX11" fmla="*/ 103916 w 675136"/>
                <a:gd name="connsiteY11" fmla="*/ 384844 h 649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5136" h="649195">
                  <a:moveTo>
                    <a:pt x="241420" y="111761"/>
                  </a:moveTo>
                  <a:lnTo>
                    <a:pt x="241730" y="0"/>
                  </a:lnTo>
                  <a:lnTo>
                    <a:pt x="545678" y="850"/>
                  </a:lnTo>
                  <a:lnTo>
                    <a:pt x="545366" y="112611"/>
                  </a:lnTo>
                  <a:close/>
                  <a:moveTo>
                    <a:pt x="0" y="648347"/>
                  </a:moveTo>
                  <a:lnTo>
                    <a:pt x="313" y="536587"/>
                  </a:lnTo>
                  <a:lnTo>
                    <a:pt x="304274" y="537437"/>
                  </a:lnTo>
                  <a:lnTo>
                    <a:pt x="303961" y="649196"/>
                  </a:lnTo>
                  <a:close/>
                  <a:moveTo>
                    <a:pt x="103916" y="273083"/>
                  </a:moveTo>
                  <a:lnTo>
                    <a:pt x="675137" y="273083"/>
                  </a:lnTo>
                  <a:lnTo>
                    <a:pt x="675137" y="384844"/>
                  </a:lnTo>
                  <a:lnTo>
                    <a:pt x="103916" y="384844"/>
                  </a:ln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grpSp>
        <p:nvGrpSpPr>
          <p:cNvPr id="15" name="图形 30">
            <a:extLst>
              <a:ext uri="{FF2B5EF4-FFF2-40B4-BE49-F238E27FC236}">
                <a16:creationId xmlns="" xmlns:a16="http://schemas.microsoft.com/office/drawing/2014/main" id="{5BA43CD6-4D55-4CF0-96DC-47439CD486D1}"/>
              </a:ext>
            </a:extLst>
          </p:cNvPr>
          <p:cNvGrpSpPr>
            <a:grpSpLocks/>
          </p:cNvGrpSpPr>
          <p:nvPr/>
        </p:nvGrpSpPr>
        <p:grpSpPr>
          <a:xfrm>
            <a:off x="4850484" y="4062696"/>
            <a:ext cx="833256" cy="823850"/>
            <a:chOff x="9426406" y="2666987"/>
            <a:chExt cx="1905000" cy="1905000"/>
          </a:xfrm>
        </p:grpSpPr>
        <p:sp>
          <p:nvSpPr>
            <p:cNvPr id="16" name="任意多边形: 形状 15">
              <a:extLst>
                <a:ext uri="{FF2B5EF4-FFF2-40B4-BE49-F238E27FC236}">
                  <a16:creationId xmlns="" xmlns:a16="http://schemas.microsoft.com/office/drawing/2014/main" id="{E5625D13-D7FF-4650-A95C-FCA83F547BD5}"/>
                </a:ext>
              </a:extLst>
            </p:cNvPr>
            <p:cNvSpPr/>
            <p:nvPr/>
          </p:nvSpPr>
          <p:spPr>
            <a:xfrm>
              <a:off x="10251600" y="3642588"/>
              <a:ext cx="349619" cy="349617"/>
            </a:xfrm>
            <a:custGeom>
              <a:avLst/>
              <a:gdLst>
                <a:gd name="connsiteX0" fmla="*/ 174817 w 349619"/>
                <a:gd name="connsiteY0" fmla="*/ 349618 h 349617"/>
                <a:gd name="connsiteX1" fmla="*/ 0 w 349619"/>
                <a:gd name="connsiteY1" fmla="*/ 174815 h 349617"/>
                <a:gd name="connsiteX2" fmla="*/ 174817 w 349619"/>
                <a:gd name="connsiteY2" fmla="*/ 0 h 349617"/>
                <a:gd name="connsiteX3" fmla="*/ 349620 w 349619"/>
                <a:gd name="connsiteY3" fmla="*/ 174815 h 349617"/>
                <a:gd name="connsiteX4" fmla="*/ 174817 w 349619"/>
                <a:gd name="connsiteY4" fmla="*/ 349618 h 349617"/>
                <a:gd name="connsiteX5" fmla="*/ 174817 w 349619"/>
                <a:gd name="connsiteY5" fmla="*/ 111759 h 349617"/>
                <a:gd name="connsiteX6" fmla="*/ 111748 w 349619"/>
                <a:gd name="connsiteY6" fmla="*/ 174802 h 349617"/>
                <a:gd name="connsiteX7" fmla="*/ 174791 w 349619"/>
                <a:gd name="connsiteY7" fmla="*/ 237870 h 349617"/>
                <a:gd name="connsiteX8" fmla="*/ 237859 w 349619"/>
                <a:gd name="connsiteY8" fmla="*/ 174828 h 349617"/>
                <a:gd name="connsiteX9" fmla="*/ 237859 w 349619"/>
                <a:gd name="connsiteY9" fmla="*/ 174815 h 349617"/>
                <a:gd name="connsiteX10" fmla="*/ 174817 w 349619"/>
                <a:gd name="connsiteY10" fmla="*/ 111759 h 349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9619" h="349617">
                  <a:moveTo>
                    <a:pt x="174817" y="349618"/>
                  </a:moveTo>
                  <a:cubicBezTo>
                    <a:pt x="78423" y="349618"/>
                    <a:pt x="0" y="271208"/>
                    <a:pt x="0" y="174815"/>
                  </a:cubicBezTo>
                  <a:cubicBezTo>
                    <a:pt x="0" y="78421"/>
                    <a:pt x="78423" y="0"/>
                    <a:pt x="174817" y="0"/>
                  </a:cubicBezTo>
                  <a:cubicBezTo>
                    <a:pt x="271210" y="0"/>
                    <a:pt x="349620" y="78421"/>
                    <a:pt x="349620" y="174815"/>
                  </a:cubicBezTo>
                  <a:cubicBezTo>
                    <a:pt x="349620" y="271208"/>
                    <a:pt x="271210" y="349618"/>
                    <a:pt x="174817" y="349618"/>
                  </a:cubicBezTo>
                  <a:close/>
                  <a:moveTo>
                    <a:pt x="174817" y="111759"/>
                  </a:moveTo>
                  <a:cubicBezTo>
                    <a:pt x="139991" y="111753"/>
                    <a:pt x="111755" y="139978"/>
                    <a:pt x="111748" y="174802"/>
                  </a:cubicBezTo>
                  <a:cubicBezTo>
                    <a:pt x="111742" y="209626"/>
                    <a:pt x="139967" y="237863"/>
                    <a:pt x="174791" y="237870"/>
                  </a:cubicBezTo>
                  <a:cubicBezTo>
                    <a:pt x="209615" y="237877"/>
                    <a:pt x="237852" y="209652"/>
                    <a:pt x="237859" y="174828"/>
                  </a:cubicBezTo>
                  <a:cubicBezTo>
                    <a:pt x="237859" y="174823"/>
                    <a:pt x="237859" y="174819"/>
                    <a:pt x="237859" y="174815"/>
                  </a:cubicBezTo>
                  <a:cubicBezTo>
                    <a:pt x="237824" y="140010"/>
                    <a:pt x="209621" y="111802"/>
                    <a:pt x="174817" y="111759"/>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17" name="任意多边形: 形状 16">
              <a:extLst>
                <a:ext uri="{FF2B5EF4-FFF2-40B4-BE49-F238E27FC236}">
                  <a16:creationId xmlns="" xmlns:a16="http://schemas.microsoft.com/office/drawing/2014/main" id="{5EB2CD42-D1FE-49B3-8B1A-FA9347D90A95}"/>
                </a:ext>
              </a:extLst>
            </p:cNvPr>
            <p:cNvSpPr/>
            <p:nvPr/>
          </p:nvSpPr>
          <p:spPr>
            <a:xfrm>
              <a:off x="9727305" y="2711678"/>
              <a:ext cx="1398195" cy="1825687"/>
            </a:xfrm>
            <a:custGeom>
              <a:avLst/>
              <a:gdLst>
                <a:gd name="connsiteX0" fmla="*/ 1364592 w 1398195"/>
                <a:gd name="connsiteY0" fmla="*/ 767778 h 1825687"/>
                <a:gd name="connsiteX1" fmla="*/ 1293039 w 1398195"/>
                <a:gd name="connsiteY1" fmla="*/ 759537 h 1825687"/>
                <a:gd name="connsiteX2" fmla="*/ 1190855 w 1398195"/>
                <a:gd name="connsiteY2" fmla="*/ 799224 h 1825687"/>
                <a:gd name="connsiteX3" fmla="*/ 754992 w 1398195"/>
                <a:gd name="connsiteY3" fmla="*/ 352730 h 1825687"/>
                <a:gd name="connsiteX4" fmla="*/ 754992 w 1398195"/>
                <a:gd name="connsiteY4" fmla="*/ 299479 h 1825687"/>
                <a:gd name="connsiteX5" fmla="*/ 936664 w 1398195"/>
                <a:gd name="connsiteY5" fmla="*/ 299479 h 1825687"/>
                <a:gd name="connsiteX6" fmla="*/ 1017069 w 1398195"/>
                <a:gd name="connsiteY6" fmla="*/ 219075 h 1825687"/>
                <a:gd name="connsiteX7" fmla="*/ 1017069 w 1398195"/>
                <a:gd name="connsiteY7" fmla="*/ 80404 h 1825687"/>
                <a:gd name="connsiteX8" fmla="*/ 936664 w 1398195"/>
                <a:gd name="connsiteY8" fmla="*/ 0 h 1825687"/>
                <a:gd name="connsiteX9" fmla="*/ 723635 w 1398195"/>
                <a:gd name="connsiteY9" fmla="*/ 0 h 1825687"/>
                <a:gd name="connsiteX10" fmla="*/ 643231 w 1398195"/>
                <a:gd name="connsiteY10" fmla="*/ 80404 h 1825687"/>
                <a:gd name="connsiteX11" fmla="*/ 643231 w 1398195"/>
                <a:gd name="connsiteY11" fmla="*/ 352730 h 1825687"/>
                <a:gd name="connsiteX12" fmla="*/ 207354 w 1398195"/>
                <a:gd name="connsiteY12" fmla="*/ 799224 h 1825687"/>
                <a:gd name="connsiteX13" fmla="*/ 105171 w 1398195"/>
                <a:gd name="connsiteY13" fmla="*/ 759537 h 1825687"/>
                <a:gd name="connsiteX14" fmla="*/ 26671 w 1398195"/>
                <a:gd name="connsiteY14" fmla="*/ 773188 h 1825687"/>
                <a:gd name="connsiteX15" fmla="*/ 1 w 1398195"/>
                <a:gd name="connsiteY15" fmla="*/ 832574 h 1825687"/>
                <a:gd name="connsiteX16" fmla="*/ 1 w 1398195"/>
                <a:gd name="connsiteY16" fmla="*/ 1782154 h 1825687"/>
                <a:gd name="connsiteX17" fmla="*/ 43537 w 1398195"/>
                <a:gd name="connsiteY17" fmla="*/ 1825688 h 1825687"/>
                <a:gd name="connsiteX18" fmla="*/ 68239 w 1398195"/>
                <a:gd name="connsiteY18" fmla="*/ 1825688 h 1825687"/>
                <a:gd name="connsiteX19" fmla="*/ 111851 w 1398195"/>
                <a:gd name="connsiteY19" fmla="*/ 1782254 h 1825687"/>
                <a:gd name="connsiteX20" fmla="*/ 111851 w 1398195"/>
                <a:gd name="connsiteY20" fmla="*/ 1782102 h 1825687"/>
                <a:gd name="connsiteX21" fmla="*/ 111851 w 1398195"/>
                <a:gd name="connsiteY21" fmla="*/ 882002 h 1825687"/>
                <a:gd name="connsiteX22" fmla="*/ 194235 w 1398195"/>
                <a:gd name="connsiteY22" fmla="*/ 914006 h 1825687"/>
                <a:gd name="connsiteX23" fmla="*/ 266943 w 1398195"/>
                <a:gd name="connsiteY23" fmla="*/ 898247 h 1825687"/>
                <a:gd name="connsiteX24" fmla="*/ 699112 w 1398195"/>
                <a:gd name="connsiteY24" fmla="*/ 455474 h 1825687"/>
                <a:gd name="connsiteX25" fmla="*/ 1131330 w 1398195"/>
                <a:gd name="connsiteY25" fmla="*/ 898247 h 1825687"/>
                <a:gd name="connsiteX26" fmla="*/ 1204051 w 1398195"/>
                <a:gd name="connsiteY26" fmla="*/ 914006 h 1825687"/>
                <a:gd name="connsiteX27" fmla="*/ 1286436 w 1398195"/>
                <a:gd name="connsiteY27" fmla="*/ 882002 h 1825687"/>
                <a:gd name="connsiteX28" fmla="*/ 1286436 w 1398195"/>
                <a:gd name="connsiteY28" fmla="*/ 1782102 h 1825687"/>
                <a:gd name="connsiteX29" fmla="*/ 1329971 w 1398195"/>
                <a:gd name="connsiteY29" fmla="*/ 1825632 h 1825687"/>
                <a:gd name="connsiteX30" fmla="*/ 1354659 w 1398195"/>
                <a:gd name="connsiteY30" fmla="*/ 1825632 h 1825687"/>
                <a:gd name="connsiteX31" fmla="*/ 1398195 w 1398195"/>
                <a:gd name="connsiteY31" fmla="*/ 1782102 h 1825687"/>
                <a:gd name="connsiteX32" fmla="*/ 1398195 w 1398195"/>
                <a:gd name="connsiteY32" fmla="*/ 831482 h 1825687"/>
                <a:gd name="connsiteX33" fmla="*/ 1364592 w 1398195"/>
                <a:gd name="connsiteY33" fmla="*/ 767778 h 1825687"/>
                <a:gd name="connsiteX34" fmla="*/ 754992 w 1398195"/>
                <a:gd name="connsiteY34" fmla="*/ 111760 h 1825687"/>
                <a:gd name="connsiteX35" fmla="*/ 905308 w 1398195"/>
                <a:gd name="connsiteY35" fmla="*/ 111760 h 1825687"/>
                <a:gd name="connsiteX36" fmla="*/ 905308 w 1398195"/>
                <a:gd name="connsiteY36" fmla="*/ 187719 h 1825687"/>
                <a:gd name="connsiteX37" fmla="*/ 754992 w 1398195"/>
                <a:gd name="connsiteY37" fmla="*/ 187719 h 1825687"/>
                <a:gd name="connsiteX38" fmla="*/ 754992 w 1398195"/>
                <a:gd name="connsiteY38" fmla="*/ 111760 h 182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8195" h="1825687">
                  <a:moveTo>
                    <a:pt x="1364592" y="767778"/>
                  </a:moveTo>
                  <a:cubicBezTo>
                    <a:pt x="1343564" y="753388"/>
                    <a:pt x="1316788" y="750304"/>
                    <a:pt x="1293039" y="759537"/>
                  </a:cubicBezTo>
                  <a:lnTo>
                    <a:pt x="1190855" y="799224"/>
                  </a:lnTo>
                  <a:lnTo>
                    <a:pt x="754992" y="352730"/>
                  </a:lnTo>
                  <a:lnTo>
                    <a:pt x="754992" y="299479"/>
                  </a:lnTo>
                  <a:lnTo>
                    <a:pt x="936664" y="299479"/>
                  </a:lnTo>
                  <a:cubicBezTo>
                    <a:pt x="981051" y="299429"/>
                    <a:pt x="1017020" y="263461"/>
                    <a:pt x="1017069" y="219075"/>
                  </a:cubicBezTo>
                  <a:lnTo>
                    <a:pt x="1017069" y="80404"/>
                  </a:lnTo>
                  <a:cubicBezTo>
                    <a:pt x="1017020" y="36018"/>
                    <a:pt x="981051" y="49"/>
                    <a:pt x="936664" y="0"/>
                  </a:cubicBezTo>
                  <a:lnTo>
                    <a:pt x="723635" y="0"/>
                  </a:lnTo>
                  <a:cubicBezTo>
                    <a:pt x="679249" y="49"/>
                    <a:pt x="643281" y="36018"/>
                    <a:pt x="643231" y="80404"/>
                  </a:cubicBezTo>
                  <a:lnTo>
                    <a:pt x="643231" y="352730"/>
                  </a:lnTo>
                  <a:lnTo>
                    <a:pt x="207354" y="799224"/>
                  </a:lnTo>
                  <a:lnTo>
                    <a:pt x="105171" y="759537"/>
                  </a:lnTo>
                  <a:cubicBezTo>
                    <a:pt x="78497" y="749188"/>
                    <a:pt x="48285" y="754441"/>
                    <a:pt x="26671" y="773188"/>
                  </a:cubicBezTo>
                  <a:cubicBezTo>
                    <a:pt x="9592" y="788181"/>
                    <a:pt x="-138" y="809848"/>
                    <a:pt x="1" y="832574"/>
                  </a:cubicBezTo>
                  <a:lnTo>
                    <a:pt x="1" y="1782154"/>
                  </a:lnTo>
                  <a:cubicBezTo>
                    <a:pt x="1" y="1806197"/>
                    <a:pt x="19494" y="1825688"/>
                    <a:pt x="43537" y="1825688"/>
                  </a:cubicBezTo>
                  <a:lnTo>
                    <a:pt x="68239" y="1825688"/>
                  </a:lnTo>
                  <a:cubicBezTo>
                    <a:pt x="92277" y="1825743"/>
                    <a:pt x="111801" y="1806292"/>
                    <a:pt x="111851" y="1782254"/>
                  </a:cubicBezTo>
                  <a:cubicBezTo>
                    <a:pt x="111851" y="1782204"/>
                    <a:pt x="111851" y="1782154"/>
                    <a:pt x="111851" y="1782102"/>
                  </a:cubicBezTo>
                  <a:lnTo>
                    <a:pt x="111851" y="882002"/>
                  </a:lnTo>
                  <a:lnTo>
                    <a:pt x="194235" y="914006"/>
                  </a:lnTo>
                  <a:cubicBezTo>
                    <a:pt x="219437" y="923819"/>
                    <a:pt x="248066" y="917615"/>
                    <a:pt x="266943" y="898247"/>
                  </a:cubicBezTo>
                  <a:lnTo>
                    <a:pt x="699112" y="455474"/>
                  </a:lnTo>
                  <a:lnTo>
                    <a:pt x="1131330" y="898247"/>
                  </a:lnTo>
                  <a:cubicBezTo>
                    <a:pt x="1150210" y="917618"/>
                    <a:pt x="1178845" y="923825"/>
                    <a:pt x="1204051" y="914006"/>
                  </a:cubicBezTo>
                  <a:lnTo>
                    <a:pt x="1286436" y="882002"/>
                  </a:lnTo>
                  <a:lnTo>
                    <a:pt x="1286436" y="1782102"/>
                  </a:lnTo>
                  <a:cubicBezTo>
                    <a:pt x="1286436" y="1806147"/>
                    <a:pt x="1305927" y="1825632"/>
                    <a:pt x="1329971" y="1825632"/>
                  </a:cubicBezTo>
                  <a:lnTo>
                    <a:pt x="1354659" y="1825632"/>
                  </a:lnTo>
                  <a:cubicBezTo>
                    <a:pt x="1378704" y="1825632"/>
                    <a:pt x="1398195" y="1806147"/>
                    <a:pt x="1398195" y="1782102"/>
                  </a:cubicBezTo>
                  <a:lnTo>
                    <a:pt x="1398195" y="831482"/>
                  </a:lnTo>
                  <a:cubicBezTo>
                    <a:pt x="1398197" y="806003"/>
                    <a:pt x="1385621" y="782164"/>
                    <a:pt x="1364592" y="767778"/>
                  </a:cubicBezTo>
                  <a:close/>
                  <a:moveTo>
                    <a:pt x="754992" y="111760"/>
                  </a:moveTo>
                  <a:lnTo>
                    <a:pt x="905308" y="111760"/>
                  </a:lnTo>
                  <a:lnTo>
                    <a:pt x="905308" y="187719"/>
                  </a:lnTo>
                  <a:lnTo>
                    <a:pt x="754992" y="187719"/>
                  </a:lnTo>
                  <a:lnTo>
                    <a:pt x="754992" y="111760"/>
                  </a:ln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18" name="任意多边形: 形状 17">
              <a:extLst>
                <a:ext uri="{FF2B5EF4-FFF2-40B4-BE49-F238E27FC236}">
                  <a16:creationId xmlns="" xmlns:a16="http://schemas.microsoft.com/office/drawing/2014/main" id="{7B3E57CE-440D-429E-9651-5C598CF88926}"/>
                </a:ext>
              </a:extLst>
            </p:cNvPr>
            <p:cNvSpPr/>
            <p:nvPr/>
          </p:nvSpPr>
          <p:spPr>
            <a:xfrm>
              <a:off x="9971591" y="3342485"/>
              <a:ext cx="909587" cy="1194824"/>
            </a:xfrm>
            <a:custGeom>
              <a:avLst/>
              <a:gdLst>
                <a:gd name="connsiteX0" fmla="*/ 518326 w 909587"/>
                <a:gd name="connsiteY0" fmla="*/ 27765 h 1194824"/>
                <a:gd name="connsiteX1" fmla="*/ 396089 w 909587"/>
                <a:gd name="connsiteY1" fmla="*/ 23000 h 1194824"/>
                <a:gd name="connsiteX2" fmla="*/ 391325 w 909587"/>
                <a:gd name="connsiteY2" fmla="*/ 27765 h 1194824"/>
                <a:gd name="connsiteX3" fmla="*/ 42558 w 909587"/>
                <a:gd name="connsiteY3" fmla="*/ 404776 h 1194824"/>
                <a:gd name="connsiteX4" fmla="*/ 0 w 909587"/>
                <a:gd name="connsiteY4" fmla="*/ 513450 h 1194824"/>
                <a:gd name="connsiteX5" fmla="*/ 0 w 909587"/>
                <a:gd name="connsiteY5" fmla="*/ 1151294 h 1194824"/>
                <a:gd name="connsiteX6" fmla="*/ 43536 w 909587"/>
                <a:gd name="connsiteY6" fmla="*/ 1194825 h 1194824"/>
                <a:gd name="connsiteX7" fmla="*/ 68225 w 909587"/>
                <a:gd name="connsiteY7" fmla="*/ 1194825 h 1194824"/>
                <a:gd name="connsiteX8" fmla="*/ 111748 w 909587"/>
                <a:gd name="connsiteY8" fmla="*/ 1151307 h 1194824"/>
                <a:gd name="connsiteX9" fmla="*/ 111748 w 909587"/>
                <a:gd name="connsiteY9" fmla="*/ 1151294 h 1194824"/>
                <a:gd name="connsiteX10" fmla="*/ 111748 w 909587"/>
                <a:gd name="connsiteY10" fmla="*/ 513450 h 1194824"/>
                <a:gd name="connsiteX11" fmla="*/ 124588 w 909587"/>
                <a:gd name="connsiteY11" fmla="*/ 480658 h 1194824"/>
                <a:gd name="connsiteX12" fmla="*/ 454787 w 909587"/>
                <a:gd name="connsiteY12" fmla="*/ 123699 h 1194824"/>
                <a:gd name="connsiteX13" fmla="*/ 784987 w 909587"/>
                <a:gd name="connsiteY13" fmla="*/ 480658 h 1194824"/>
                <a:gd name="connsiteX14" fmla="*/ 797827 w 909587"/>
                <a:gd name="connsiteY14" fmla="*/ 513450 h 1194824"/>
                <a:gd name="connsiteX15" fmla="*/ 797827 w 909587"/>
                <a:gd name="connsiteY15" fmla="*/ 1151294 h 1194824"/>
                <a:gd name="connsiteX16" fmla="*/ 841363 w 909587"/>
                <a:gd name="connsiteY16" fmla="*/ 1194825 h 1194824"/>
                <a:gd name="connsiteX17" fmla="*/ 866051 w 909587"/>
                <a:gd name="connsiteY17" fmla="*/ 1194825 h 1194824"/>
                <a:gd name="connsiteX18" fmla="*/ 909587 w 909587"/>
                <a:gd name="connsiteY18" fmla="*/ 1151294 h 1194824"/>
                <a:gd name="connsiteX19" fmla="*/ 909587 w 909587"/>
                <a:gd name="connsiteY19" fmla="*/ 513450 h 1194824"/>
                <a:gd name="connsiteX20" fmla="*/ 867054 w 909587"/>
                <a:gd name="connsiteY20" fmla="*/ 404763 h 1194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09587" h="1194824">
                  <a:moveTo>
                    <a:pt x="518326" y="27765"/>
                  </a:moveTo>
                  <a:cubicBezTo>
                    <a:pt x="485887" y="-7307"/>
                    <a:pt x="431159" y="-9439"/>
                    <a:pt x="396089" y="23000"/>
                  </a:cubicBezTo>
                  <a:cubicBezTo>
                    <a:pt x="394439" y="24526"/>
                    <a:pt x="392851" y="26114"/>
                    <a:pt x="391325" y="27765"/>
                  </a:cubicBezTo>
                  <a:lnTo>
                    <a:pt x="42558" y="404776"/>
                  </a:lnTo>
                  <a:cubicBezTo>
                    <a:pt x="15158" y="434328"/>
                    <a:pt x="-45" y="473151"/>
                    <a:pt x="0" y="513450"/>
                  </a:cubicBezTo>
                  <a:lnTo>
                    <a:pt x="0" y="1151294"/>
                  </a:lnTo>
                  <a:cubicBezTo>
                    <a:pt x="0" y="1175339"/>
                    <a:pt x="19493" y="1194825"/>
                    <a:pt x="43536" y="1194825"/>
                  </a:cubicBezTo>
                  <a:lnTo>
                    <a:pt x="68225" y="1194825"/>
                  </a:lnTo>
                  <a:cubicBezTo>
                    <a:pt x="92262" y="1194825"/>
                    <a:pt x="111748" y="1175345"/>
                    <a:pt x="111748" y="1151307"/>
                  </a:cubicBezTo>
                  <a:cubicBezTo>
                    <a:pt x="111748" y="1151304"/>
                    <a:pt x="111748" y="1151300"/>
                    <a:pt x="111748" y="1151294"/>
                  </a:cubicBezTo>
                  <a:lnTo>
                    <a:pt x="111748" y="513450"/>
                  </a:lnTo>
                  <a:cubicBezTo>
                    <a:pt x="111735" y="501291"/>
                    <a:pt x="116320" y="489576"/>
                    <a:pt x="124588" y="480658"/>
                  </a:cubicBezTo>
                  <a:lnTo>
                    <a:pt x="454787" y="123699"/>
                  </a:lnTo>
                  <a:lnTo>
                    <a:pt x="784987" y="480658"/>
                  </a:lnTo>
                  <a:cubicBezTo>
                    <a:pt x="793254" y="489576"/>
                    <a:pt x="797840" y="501291"/>
                    <a:pt x="797827" y="513450"/>
                  </a:cubicBezTo>
                  <a:lnTo>
                    <a:pt x="797827" y="1151294"/>
                  </a:lnTo>
                  <a:cubicBezTo>
                    <a:pt x="797827" y="1175339"/>
                    <a:pt x="817320" y="1194825"/>
                    <a:pt x="841363" y="1194825"/>
                  </a:cubicBezTo>
                  <a:lnTo>
                    <a:pt x="866051" y="1194825"/>
                  </a:lnTo>
                  <a:cubicBezTo>
                    <a:pt x="890095" y="1194825"/>
                    <a:pt x="909587" y="1175339"/>
                    <a:pt x="909587" y="1151294"/>
                  </a:cubicBezTo>
                  <a:lnTo>
                    <a:pt x="909587" y="513450"/>
                  </a:lnTo>
                  <a:cubicBezTo>
                    <a:pt x="909636" y="473151"/>
                    <a:pt x="894442" y="434326"/>
                    <a:pt x="867054" y="404763"/>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19" name="任意多边形: 形状 18">
              <a:extLst>
                <a:ext uri="{FF2B5EF4-FFF2-40B4-BE49-F238E27FC236}">
                  <a16:creationId xmlns="" xmlns:a16="http://schemas.microsoft.com/office/drawing/2014/main" id="{2795F413-9DD3-4C07-AE5A-44A7CF6DBC3E}"/>
                </a:ext>
              </a:extLst>
            </p:cNvPr>
            <p:cNvSpPr/>
            <p:nvPr/>
          </p:nvSpPr>
          <p:spPr>
            <a:xfrm>
              <a:off x="10202922" y="4052468"/>
              <a:ext cx="449922" cy="483966"/>
            </a:xfrm>
            <a:custGeom>
              <a:avLst/>
              <a:gdLst>
                <a:gd name="connsiteX0" fmla="*/ 342760 w 449922"/>
                <a:gd name="connsiteY0" fmla="*/ 0 h 483966"/>
                <a:gd name="connsiteX1" fmla="*/ 107175 w 449922"/>
                <a:gd name="connsiteY1" fmla="*/ 0 h 483966"/>
                <a:gd name="connsiteX2" fmla="*/ 0 w 449922"/>
                <a:gd name="connsiteY2" fmla="*/ 107175 h 483966"/>
                <a:gd name="connsiteX3" fmla="*/ 0 w 449922"/>
                <a:gd name="connsiteY3" fmla="*/ 376796 h 483966"/>
                <a:gd name="connsiteX4" fmla="*/ 107175 w 449922"/>
                <a:gd name="connsiteY4" fmla="*/ 483967 h 483966"/>
                <a:gd name="connsiteX5" fmla="*/ 342760 w 449922"/>
                <a:gd name="connsiteY5" fmla="*/ 483967 h 483966"/>
                <a:gd name="connsiteX6" fmla="*/ 449922 w 449922"/>
                <a:gd name="connsiteY6" fmla="*/ 376796 h 483966"/>
                <a:gd name="connsiteX7" fmla="*/ 449922 w 449922"/>
                <a:gd name="connsiteY7" fmla="*/ 107175 h 483966"/>
                <a:gd name="connsiteX8" fmla="*/ 342760 w 449922"/>
                <a:gd name="connsiteY8" fmla="*/ 0 h 483966"/>
                <a:gd name="connsiteX9" fmla="*/ 338164 w 449922"/>
                <a:gd name="connsiteY9" fmla="*/ 372199 h 483966"/>
                <a:gd name="connsiteX10" fmla="*/ 111761 w 449922"/>
                <a:gd name="connsiteY10" fmla="*/ 372199 h 483966"/>
                <a:gd name="connsiteX11" fmla="*/ 111761 w 449922"/>
                <a:gd name="connsiteY11" fmla="*/ 111759 h 483966"/>
                <a:gd name="connsiteX12" fmla="*/ 338164 w 449922"/>
                <a:gd name="connsiteY12" fmla="*/ 111759 h 48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9922" h="483966">
                  <a:moveTo>
                    <a:pt x="342760" y="0"/>
                  </a:moveTo>
                  <a:lnTo>
                    <a:pt x="107175" y="0"/>
                  </a:lnTo>
                  <a:cubicBezTo>
                    <a:pt x="48012" y="69"/>
                    <a:pt x="69" y="48012"/>
                    <a:pt x="0" y="107175"/>
                  </a:cubicBezTo>
                  <a:lnTo>
                    <a:pt x="0" y="376796"/>
                  </a:lnTo>
                  <a:cubicBezTo>
                    <a:pt x="71" y="435955"/>
                    <a:pt x="48016" y="483892"/>
                    <a:pt x="107175" y="483967"/>
                  </a:cubicBezTo>
                  <a:lnTo>
                    <a:pt x="342760" y="483967"/>
                  </a:lnTo>
                  <a:cubicBezTo>
                    <a:pt x="401916" y="483892"/>
                    <a:pt x="449853" y="435951"/>
                    <a:pt x="449922" y="376796"/>
                  </a:cubicBezTo>
                  <a:lnTo>
                    <a:pt x="449922" y="107175"/>
                  </a:lnTo>
                  <a:cubicBezTo>
                    <a:pt x="449853" y="48017"/>
                    <a:pt x="401918" y="76"/>
                    <a:pt x="342760" y="0"/>
                  </a:cubicBezTo>
                  <a:close/>
                  <a:moveTo>
                    <a:pt x="338164" y="372199"/>
                  </a:moveTo>
                  <a:lnTo>
                    <a:pt x="111761" y="372199"/>
                  </a:lnTo>
                  <a:lnTo>
                    <a:pt x="111761" y="111759"/>
                  </a:lnTo>
                  <a:lnTo>
                    <a:pt x="338164" y="111759"/>
                  </a:ln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grpSp>
        <p:nvGrpSpPr>
          <p:cNvPr id="20" name="图形 28">
            <a:extLst>
              <a:ext uri="{FF2B5EF4-FFF2-40B4-BE49-F238E27FC236}">
                <a16:creationId xmlns="" xmlns:a16="http://schemas.microsoft.com/office/drawing/2014/main" id="{202F0D65-16C0-4889-858B-70D4C05DADD9}"/>
              </a:ext>
            </a:extLst>
          </p:cNvPr>
          <p:cNvGrpSpPr>
            <a:grpSpLocks/>
          </p:cNvGrpSpPr>
          <p:nvPr/>
        </p:nvGrpSpPr>
        <p:grpSpPr>
          <a:xfrm>
            <a:off x="6490428" y="4182243"/>
            <a:ext cx="696792" cy="688927"/>
            <a:chOff x="8911771" y="4680838"/>
            <a:chExt cx="1905000" cy="1905000"/>
          </a:xfrm>
        </p:grpSpPr>
        <p:sp>
          <p:nvSpPr>
            <p:cNvPr id="21" name="任意多边形: 形状 20">
              <a:extLst>
                <a:ext uri="{FF2B5EF4-FFF2-40B4-BE49-F238E27FC236}">
                  <a16:creationId xmlns="" xmlns:a16="http://schemas.microsoft.com/office/drawing/2014/main" id="{1F91C559-B222-49D0-85B4-A948F370332E}"/>
                </a:ext>
              </a:extLst>
            </p:cNvPr>
            <p:cNvSpPr/>
            <p:nvPr/>
          </p:nvSpPr>
          <p:spPr>
            <a:xfrm>
              <a:off x="9131384" y="5262968"/>
              <a:ext cx="434435" cy="1118056"/>
            </a:xfrm>
            <a:custGeom>
              <a:avLst/>
              <a:gdLst>
                <a:gd name="connsiteX0" fmla="*/ 240341 w 434435"/>
                <a:gd name="connsiteY0" fmla="*/ 839521 h 1118056"/>
                <a:gd name="connsiteX1" fmla="*/ 122676 w 434435"/>
                <a:gd name="connsiteY1" fmla="*/ 586398 h 1118056"/>
                <a:gd name="connsiteX2" fmla="*/ 170440 w 434435"/>
                <a:gd name="connsiteY2" fmla="*/ 196036 h 1118056"/>
                <a:gd name="connsiteX3" fmla="*/ 224683 w 434435"/>
                <a:gd name="connsiteY3" fmla="*/ 88785 h 1118056"/>
                <a:gd name="connsiteX4" fmla="*/ 148483 w 434435"/>
                <a:gd name="connsiteY4" fmla="*/ 0 h 1118056"/>
                <a:gd name="connsiteX5" fmla="*/ 67407 w 434435"/>
                <a:gd name="connsiteY5" fmla="*/ 152742 h 1118056"/>
                <a:gd name="connsiteX6" fmla="*/ 13038 w 434435"/>
                <a:gd name="connsiteY6" fmla="*/ 608063 h 1118056"/>
                <a:gd name="connsiteX7" fmla="*/ 152064 w 434435"/>
                <a:gd name="connsiteY7" fmla="*/ 908062 h 1118056"/>
                <a:gd name="connsiteX8" fmla="*/ 382264 w 434435"/>
                <a:gd name="connsiteY8" fmla="*/ 1118056 h 1118056"/>
                <a:gd name="connsiteX9" fmla="*/ 434435 w 434435"/>
                <a:gd name="connsiteY9" fmla="*/ 1018388 h 1118056"/>
                <a:gd name="connsiteX10" fmla="*/ 240341 w 434435"/>
                <a:gd name="connsiteY10" fmla="*/ 839521 h 1118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4435" h="1118056">
                  <a:moveTo>
                    <a:pt x="240341" y="839521"/>
                  </a:moveTo>
                  <a:cubicBezTo>
                    <a:pt x="180131" y="761974"/>
                    <a:pt x="140545" y="676809"/>
                    <a:pt x="122676" y="586398"/>
                  </a:cubicBezTo>
                  <a:cubicBezTo>
                    <a:pt x="98343" y="463309"/>
                    <a:pt x="114866" y="328320"/>
                    <a:pt x="170440" y="196036"/>
                  </a:cubicBezTo>
                  <a:cubicBezTo>
                    <a:pt x="186000" y="159066"/>
                    <a:pt x="204126" y="123228"/>
                    <a:pt x="224683" y="88785"/>
                  </a:cubicBezTo>
                  <a:lnTo>
                    <a:pt x="148483" y="0"/>
                  </a:lnTo>
                  <a:cubicBezTo>
                    <a:pt x="116931" y="48378"/>
                    <a:pt x="89796" y="99499"/>
                    <a:pt x="67407" y="152742"/>
                  </a:cubicBezTo>
                  <a:cubicBezTo>
                    <a:pt x="3182" y="305600"/>
                    <a:pt x="-15626" y="463081"/>
                    <a:pt x="13038" y="608063"/>
                  </a:cubicBezTo>
                  <a:cubicBezTo>
                    <a:pt x="34309" y="715709"/>
                    <a:pt x="81084" y="816648"/>
                    <a:pt x="152064" y="908062"/>
                  </a:cubicBezTo>
                  <a:cubicBezTo>
                    <a:pt x="211627" y="984783"/>
                    <a:pt x="288831" y="1055167"/>
                    <a:pt x="382264" y="1118056"/>
                  </a:cubicBezTo>
                  <a:lnTo>
                    <a:pt x="434435" y="1018388"/>
                  </a:lnTo>
                  <a:cubicBezTo>
                    <a:pt x="355544" y="964006"/>
                    <a:pt x="290468" y="904088"/>
                    <a:pt x="240341" y="839521"/>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2" name="任意多边形: 形状 21">
              <a:extLst>
                <a:ext uri="{FF2B5EF4-FFF2-40B4-BE49-F238E27FC236}">
                  <a16:creationId xmlns="" xmlns:a16="http://schemas.microsoft.com/office/drawing/2014/main" id="{A32F8241-FE5D-4939-A138-9432243D5FFE}"/>
                </a:ext>
              </a:extLst>
            </p:cNvPr>
            <p:cNvSpPr/>
            <p:nvPr/>
          </p:nvSpPr>
          <p:spPr>
            <a:xfrm>
              <a:off x="9104535" y="4818224"/>
              <a:ext cx="176634" cy="211147"/>
            </a:xfrm>
            <a:custGeom>
              <a:avLst/>
              <a:gdLst>
                <a:gd name="connsiteX0" fmla="*/ 0 w 176634"/>
                <a:gd name="connsiteY0" fmla="*/ 164960 h 211147"/>
                <a:gd name="connsiteX1" fmla="*/ 74864 w 176634"/>
                <a:gd name="connsiteY1" fmla="*/ 0 h 211147"/>
                <a:gd name="connsiteX2" fmla="*/ 176635 w 176634"/>
                <a:gd name="connsiteY2" fmla="*/ 46186 h 211147"/>
                <a:gd name="connsiteX3" fmla="*/ 101771 w 176634"/>
                <a:gd name="connsiteY3" fmla="*/ 211147 h 211147"/>
              </a:gdLst>
              <a:ahLst/>
              <a:cxnLst>
                <a:cxn ang="0">
                  <a:pos x="connsiteX0" y="connsiteY0"/>
                </a:cxn>
                <a:cxn ang="0">
                  <a:pos x="connsiteX1" y="connsiteY1"/>
                </a:cxn>
                <a:cxn ang="0">
                  <a:pos x="connsiteX2" y="connsiteY2"/>
                </a:cxn>
                <a:cxn ang="0">
                  <a:pos x="connsiteX3" y="connsiteY3"/>
                </a:cxn>
              </a:cxnLst>
              <a:rect l="l" t="t" r="r" b="b"/>
              <a:pathLst>
                <a:path w="176634" h="211147">
                  <a:moveTo>
                    <a:pt x="0" y="164960"/>
                  </a:moveTo>
                  <a:lnTo>
                    <a:pt x="74864" y="0"/>
                  </a:lnTo>
                  <a:lnTo>
                    <a:pt x="176635" y="46186"/>
                  </a:lnTo>
                  <a:lnTo>
                    <a:pt x="101771" y="211147"/>
                  </a:ln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3" name="任意多边形: 形状 22">
              <a:extLst>
                <a:ext uri="{FF2B5EF4-FFF2-40B4-BE49-F238E27FC236}">
                  <a16:creationId xmlns="" xmlns:a16="http://schemas.microsoft.com/office/drawing/2014/main" id="{66C8545F-661B-467F-85EF-0AC378194463}"/>
                </a:ext>
              </a:extLst>
            </p:cNvPr>
            <p:cNvSpPr/>
            <p:nvPr/>
          </p:nvSpPr>
          <p:spPr>
            <a:xfrm>
              <a:off x="9435887" y="5117222"/>
              <a:ext cx="154686" cy="154686"/>
            </a:xfrm>
            <a:custGeom>
              <a:avLst/>
              <a:gdLst>
                <a:gd name="connsiteX0" fmla="*/ 0 w 154686"/>
                <a:gd name="connsiteY0" fmla="*/ 77344 h 154686"/>
                <a:gd name="connsiteX1" fmla="*/ 77342 w 154686"/>
                <a:gd name="connsiteY1" fmla="*/ 154686 h 154686"/>
                <a:gd name="connsiteX2" fmla="*/ 154686 w 154686"/>
                <a:gd name="connsiteY2" fmla="*/ 77344 h 154686"/>
                <a:gd name="connsiteX3" fmla="*/ 77342 w 154686"/>
                <a:gd name="connsiteY3" fmla="*/ 0 h 154686"/>
                <a:gd name="connsiteX4" fmla="*/ 0 w 154686"/>
                <a:gd name="connsiteY4" fmla="*/ 77344 h 15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686" h="154686">
                  <a:moveTo>
                    <a:pt x="0" y="77344"/>
                  </a:moveTo>
                  <a:cubicBezTo>
                    <a:pt x="0" y="120058"/>
                    <a:pt x="34627" y="154686"/>
                    <a:pt x="77342" y="154686"/>
                  </a:cubicBezTo>
                  <a:cubicBezTo>
                    <a:pt x="120058" y="154686"/>
                    <a:pt x="154686" y="120058"/>
                    <a:pt x="154686" y="77344"/>
                  </a:cubicBezTo>
                  <a:cubicBezTo>
                    <a:pt x="154686" y="34629"/>
                    <a:pt x="120058" y="0"/>
                    <a:pt x="77342" y="0"/>
                  </a:cubicBezTo>
                  <a:cubicBezTo>
                    <a:pt x="34627" y="0"/>
                    <a:pt x="0" y="34629"/>
                    <a:pt x="0" y="77344"/>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4" name="任意多边形: 形状 23">
              <a:extLst>
                <a:ext uri="{FF2B5EF4-FFF2-40B4-BE49-F238E27FC236}">
                  <a16:creationId xmlns="" xmlns:a16="http://schemas.microsoft.com/office/drawing/2014/main" id="{9EC4951B-F87C-4392-9CD1-9B529157ABF4}"/>
                </a:ext>
              </a:extLst>
            </p:cNvPr>
            <p:cNvSpPr/>
            <p:nvPr/>
          </p:nvSpPr>
          <p:spPr>
            <a:xfrm>
              <a:off x="9157038" y="4708932"/>
              <a:ext cx="1597578" cy="1860999"/>
            </a:xfrm>
            <a:custGeom>
              <a:avLst/>
              <a:gdLst>
                <a:gd name="connsiteX0" fmla="*/ 1553574 w 1597578"/>
                <a:gd name="connsiteY0" fmla="*/ 1042694 h 1860999"/>
                <a:gd name="connsiteX1" fmla="*/ 680563 w 1597578"/>
                <a:gd name="connsiteY1" fmla="*/ 1040216 h 1860999"/>
                <a:gd name="connsiteX2" fmla="*/ 636290 w 1597578"/>
                <a:gd name="connsiteY2" fmla="*/ 1084234 h 1860999"/>
                <a:gd name="connsiteX3" fmla="*/ 636214 w 1597578"/>
                <a:gd name="connsiteY3" fmla="*/ 1109432 h 1860999"/>
                <a:gd name="connsiteX4" fmla="*/ 680245 w 1597578"/>
                <a:gd name="connsiteY4" fmla="*/ 1153703 h 1860999"/>
                <a:gd name="connsiteX5" fmla="*/ 1374388 w 1597578"/>
                <a:gd name="connsiteY5" fmla="*/ 1155673 h 1860999"/>
                <a:gd name="connsiteX6" fmla="*/ 1354754 w 1597578"/>
                <a:gd name="connsiteY6" fmla="*/ 1273033 h 1860999"/>
                <a:gd name="connsiteX7" fmla="*/ 1133558 w 1597578"/>
                <a:gd name="connsiteY7" fmla="*/ 1470938 h 1860999"/>
                <a:gd name="connsiteX8" fmla="*/ 783890 w 1597578"/>
                <a:gd name="connsiteY8" fmla="*/ 1316378 h 1860999"/>
                <a:gd name="connsiteX9" fmla="*/ 778391 w 1597578"/>
                <a:gd name="connsiteY9" fmla="*/ 1316378 h 1860999"/>
                <a:gd name="connsiteX10" fmla="*/ 574772 w 1597578"/>
                <a:gd name="connsiteY10" fmla="*/ 1358479 h 1860999"/>
                <a:gd name="connsiteX11" fmla="*/ 360357 w 1597578"/>
                <a:gd name="connsiteY11" fmla="*/ 1087448 h 1860999"/>
                <a:gd name="connsiteX12" fmla="*/ 449994 w 1597578"/>
                <a:gd name="connsiteY12" fmla="*/ 745920 h 1860999"/>
                <a:gd name="connsiteX13" fmla="*/ 451113 w 1597578"/>
                <a:gd name="connsiteY13" fmla="*/ 744446 h 1860999"/>
                <a:gd name="connsiteX14" fmla="*/ 453029 w 1597578"/>
                <a:gd name="connsiteY14" fmla="*/ 741475 h 1860999"/>
                <a:gd name="connsiteX15" fmla="*/ 876383 w 1597578"/>
                <a:gd name="connsiteY15" fmla="*/ 934070 h 1860999"/>
                <a:gd name="connsiteX16" fmla="*/ 1028060 w 1597578"/>
                <a:gd name="connsiteY16" fmla="*/ 896225 h 1860999"/>
                <a:gd name="connsiteX17" fmla="*/ 1126359 w 1597578"/>
                <a:gd name="connsiteY17" fmla="*/ 917306 h 1860999"/>
                <a:gd name="connsiteX18" fmla="*/ 1247618 w 1597578"/>
                <a:gd name="connsiteY18" fmla="*/ 855825 h 1860999"/>
                <a:gd name="connsiteX19" fmla="*/ 1279051 w 1597578"/>
                <a:gd name="connsiteY19" fmla="*/ 785595 h 1860999"/>
                <a:gd name="connsiteX20" fmla="*/ 1310139 w 1597578"/>
                <a:gd name="connsiteY20" fmla="*/ 714474 h 1860999"/>
                <a:gd name="connsiteX21" fmla="*/ 1274097 w 1597578"/>
                <a:gd name="connsiteY21" fmla="*/ 583384 h 1860999"/>
                <a:gd name="connsiteX22" fmla="*/ 1197757 w 1597578"/>
                <a:gd name="connsiteY22" fmla="*/ 528673 h 1860999"/>
                <a:gd name="connsiteX23" fmla="*/ 1129990 w 1597578"/>
                <a:gd name="connsiteY23" fmla="*/ 376463 h 1860999"/>
                <a:gd name="connsiteX24" fmla="*/ 327222 w 1597578"/>
                <a:gd name="connsiteY24" fmla="*/ 11275 h 1860999"/>
                <a:gd name="connsiteX25" fmla="*/ 160853 w 1597578"/>
                <a:gd name="connsiteY25" fmla="*/ 73594 h 1860999"/>
                <a:gd name="connsiteX26" fmla="*/ 11273 w 1597578"/>
                <a:gd name="connsiteY26" fmla="*/ 402435 h 1860999"/>
                <a:gd name="connsiteX27" fmla="*/ 73604 w 1597578"/>
                <a:gd name="connsiteY27" fmla="*/ 568805 h 1860999"/>
                <a:gd name="connsiteX28" fmla="*/ 136101 w 1597578"/>
                <a:gd name="connsiteY28" fmla="*/ 597240 h 1860999"/>
                <a:gd name="connsiteX29" fmla="*/ 205302 w 1597578"/>
                <a:gd name="connsiteY29" fmla="*/ 628712 h 1860999"/>
                <a:gd name="connsiteX30" fmla="*/ 199068 w 1597578"/>
                <a:gd name="connsiteY30" fmla="*/ 638974 h 1860999"/>
                <a:gd name="connsiteX31" fmla="*/ 225178 w 1597578"/>
                <a:gd name="connsiteY31" fmla="*/ 669377 h 1860999"/>
                <a:gd name="connsiteX32" fmla="*/ 278810 w 1597578"/>
                <a:gd name="connsiteY32" fmla="*/ 723986 h 1860999"/>
                <a:gd name="connsiteX33" fmla="*/ 324925 w 1597578"/>
                <a:gd name="connsiteY33" fmla="*/ 697723 h 1860999"/>
                <a:gd name="connsiteX34" fmla="*/ 246083 w 1597578"/>
                <a:gd name="connsiteY34" fmla="*/ 647241 h 1860999"/>
                <a:gd name="connsiteX35" fmla="*/ 340431 w 1597578"/>
                <a:gd name="connsiteY35" fmla="*/ 690154 h 1860999"/>
                <a:gd name="connsiteX36" fmla="*/ 324925 w 1597578"/>
                <a:gd name="connsiteY36" fmla="*/ 699044 h 1860999"/>
                <a:gd name="connsiteX37" fmla="*/ 340368 w 1597578"/>
                <a:gd name="connsiteY37" fmla="*/ 708938 h 1860999"/>
                <a:gd name="connsiteX38" fmla="*/ 288298 w 1597578"/>
                <a:gd name="connsiteY38" fmla="*/ 809979 h 1860999"/>
                <a:gd name="connsiteX39" fmla="*/ 248838 w 1597578"/>
                <a:gd name="connsiteY39" fmla="*/ 945589 h 1860999"/>
                <a:gd name="connsiteX40" fmla="*/ 250883 w 1597578"/>
                <a:gd name="connsiteY40" fmla="*/ 1109661 h 1860999"/>
                <a:gd name="connsiteX41" fmla="*/ 474125 w 1597578"/>
                <a:gd name="connsiteY41" fmla="*/ 1424468 h 1860999"/>
                <a:gd name="connsiteX42" fmla="*/ 374847 w 1597578"/>
                <a:gd name="connsiteY42" fmla="*/ 1548927 h 1860999"/>
                <a:gd name="connsiteX43" fmla="*/ 304796 w 1597578"/>
                <a:gd name="connsiteY43" fmla="*/ 1747479 h 1860999"/>
                <a:gd name="connsiteX44" fmla="*/ 162021 w 1597578"/>
                <a:gd name="connsiteY44" fmla="*/ 1747479 h 1860999"/>
                <a:gd name="connsiteX45" fmla="*/ 118258 w 1597578"/>
                <a:gd name="connsiteY45" fmla="*/ 1791244 h 1860999"/>
                <a:gd name="connsiteX46" fmla="*/ 118258 w 1597578"/>
                <a:gd name="connsiteY46" fmla="*/ 1817216 h 1860999"/>
                <a:gd name="connsiteX47" fmla="*/ 162021 w 1597578"/>
                <a:gd name="connsiteY47" fmla="*/ 1860999 h 1860999"/>
                <a:gd name="connsiteX48" fmla="*/ 1418547 w 1597578"/>
                <a:gd name="connsiteY48" fmla="*/ 1860999 h 1860999"/>
                <a:gd name="connsiteX49" fmla="*/ 1462323 w 1597578"/>
                <a:gd name="connsiteY49" fmla="*/ 1817216 h 1860999"/>
                <a:gd name="connsiteX50" fmla="*/ 1462323 w 1597578"/>
                <a:gd name="connsiteY50" fmla="*/ 1791270 h 1860999"/>
                <a:gd name="connsiteX51" fmla="*/ 1418560 w 1597578"/>
                <a:gd name="connsiteY51" fmla="*/ 1747505 h 1860999"/>
                <a:gd name="connsiteX52" fmla="*/ 1418547 w 1597578"/>
                <a:gd name="connsiteY52" fmla="*/ 1747505 h 1860999"/>
                <a:gd name="connsiteX53" fmla="*/ 1257562 w 1597578"/>
                <a:gd name="connsiteY53" fmla="*/ 1747505 h 1860999"/>
                <a:gd name="connsiteX54" fmla="*/ 1197999 w 1597578"/>
                <a:gd name="connsiteY54" fmla="*/ 1568435 h 1860999"/>
                <a:gd name="connsiteX55" fmla="*/ 1462336 w 1597578"/>
                <a:gd name="connsiteY55" fmla="*/ 1303679 h 1860999"/>
                <a:gd name="connsiteX56" fmla="*/ 1486188 w 1597578"/>
                <a:gd name="connsiteY56" fmla="*/ 1155989 h 1860999"/>
                <a:gd name="connsiteX57" fmla="*/ 1553242 w 1597578"/>
                <a:gd name="connsiteY57" fmla="*/ 1156181 h 1860999"/>
                <a:gd name="connsiteX58" fmla="*/ 1597502 w 1597578"/>
                <a:gd name="connsiteY58" fmla="*/ 1112161 h 1860999"/>
                <a:gd name="connsiteX59" fmla="*/ 1597578 w 1597578"/>
                <a:gd name="connsiteY59" fmla="*/ 1086965 h 1860999"/>
                <a:gd name="connsiteX60" fmla="*/ 1553574 w 1597578"/>
                <a:gd name="connsiteY60" fmla="*/ 1042694 h 1860999"/>
                <a:gd name="connsiteX61" fmla="*/ 1151390 w 1597578"/>
                <a:gd name="connsiteY61" fmla="*/ 632940 h 1860999"/>
                <a:gd name="connsiteX62" fmla="*/ 1206572 w 1597578"/>
                <a:gd name="connsiteY62" fmla="*/ 672501 h 1860999"/>
                <a:gd name="connsiteX63" fmla="*/ 1177362 w 1597578"/>
                <a:gd name="connsiteY63" fmla="*/ 739366 h 1860999"/>
                <a:gd name="connsiteX64" fmla="*/ 1146882 w 1597578"/>
                <a:gd name="connsiteY64" fmla="*/ 807413 h 1860999"/>
                <a:gd name="connsiteX65" fmla="*/ 1078708 w 1597578"/>
                <a:gd name="connsiteY65" fmla="*/ 792795 h 1860999"/>
                <a:gd name="connsiteX66" fmla="*/ 222155 w 1597578"/>
                <a:gd name="connsiteY66" fmla="*/ 511770 h 1860999"/>
                <a:gd name="connsiteX67" fmla="*/ 120493 w 1597578"/>
                <a:gd name="connsiteY67" fmla="*/ 465555 h 1860999"/>
                <a:gd name="connsiteX68" fmla="*/ 114523 w 1597578"/>
                <a:gd name="connsiteY68" fmla="*/ 449456 h 1860999"/>
                <a:gd name="connsiteX69" fmla="*/ 114536 w 1597578"/>
                <a:gd name="connsiteY69" fmla="*/ 449426 h 1860999"/>
                <a:gd name="connsiteX70" fmla="*/ 173554 w 1597578"/>
                <a:gd name="connsiteY70" fmla="*/ 319758 h 1860999"/>
                <a:gd name="connsiteX71" fmla="*/ 264155 w 1597578"/>
                <a:gd name="connsiteY71" fmla="*/ 120584 h 1860999"/>
                <a:gd name="connsiteX72" fmla="*/ 280221 w 1597578"/>
                <a:gd name="connsiteY72" fmla="*/ 114552 h 1860999"/>
                <a:gd name="connsiteX73" fmla="*/ 1083052 w 1597578"/>
                <a:gd name="connsiteY73" fmla="*/ 479791 h 1860999"/>
                <a:gd name="connsiteX74" fmla="*/ 1089072 w 1597578"/>
                <a:gd name="connsiteY74" fmla="*/ 495870 h 1860999"/>
                <a:gd name="connsiteX75" fmla="*/ 939440 w 1597578"/>
                <a:gd name="connsiteY75" fmla="*/ 824798 h 1860999"/>
                <a:gd name="connsiteX76" fmla="*/ 923374 w 1597578"/>
                <a:gd name="connsiteY76" fmla="*/ 830832 h 1860999"/>
                <a:gd name="connsiteX77" fmla="*/ 536025 w 1597578"/>
                <a:gd name="connsiteY77" fmla="*/ 654619 h 1860999"/>
                <a:gd name="connsiteX78" fmla="*/ 424506 w 1597578"/>
                <a:gd name="connsiteY78" fmla="*/ 603818 h 1860999"/>
                <a:gd name="connsiteX79" fmla="*/ 238011 w 1597578"/>
                <a:gd name="connsiteY79" fmla="*/ 554117 h 1860999"/>
                <a:gd name="connsiteX80" fmla="*/ 222144 w 1597578"/>
                <a:gd name="connsiteY80" fmla="*/ 511770 h 1860999"/>
                <a:gd name="connsiteX81" fmla="*/ 418562 w 1597578"/>
                <a:gd name="connsiteY81" fmla="*/ 1747479 h 1860999"/>
                <a:gd name="connsiteX82" fmla="*/ 472194 w 1597578"/>
                <a:gd name="connsiteY82" fmla="*/ 1603780 h 1860999"/>
                <a:gd name="connsiteX83" fmla="*/ 778480 w 1597578"/>
                <a:gd name="connsiteY83" fmla="*/ 1428164 h 1860999"/>
                <a:gd name="connsiteX84" fmla="*/ 783851 w 1597578"/>
                <a:gd name="connsiteY84" fmla="*/ 1428164 h 1860999"/>
                <a:gd name="connsiteX85" fmla="*/ 1088462 w 1597578"/>
                <a:gd name="connsiteY85" fmla="*/ 1600820 h 1860999"/>
                <a:gd name="connsiteX86" fmla="*/ 1143668 w 1597578"/>
                <a:gd name="connsiteY86" fmla="*/ 1747479 h 1860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597578" h="1860999">
                  <a:moveTo>
                    <a:pt x="1553574" y="1042694"/>
                  </a:moveTo>
                  <a:lnTo>
                    <a:pt x="680563" y="1040216"/>
                  </a:lnTo>
                  <a:cubicBezTo>
                    <a:pt x="656183" y="1040147"/>
                    <a:pt x="636361" y="1059854"/>
                    <a:pt x="636290" y="1084234"/>
                  </a:cubicBezTo>
                  <a:lnTo>
                    <a:pt x="636214" y="1109432"/>
                  </a:lnTo>
                  <a:cubicBezTo>
                    <a:pt x="636151" y="1133814"/>
                    <a:pt x="655863" y="1153634"/>
                    <a:pt x="680245" y="1153703"/>
                  </a:cubicBezTo>
                  <a:lnTo>
                    <a:pt x="1374388" y="1155673"/>
                  </a:lnTo>
                  <a:cubicBezTo>
                    <a:pt x="1373691" y="1185759"/>
                    <a:pt x="1369525" y="1228519"/>
                    <a:pt x="1354754" y="1273033"/>
                  </a:cubicBezTo>
                  <a:cubicBezTo>
                    <a:pt x="1320782" y="1375446"/>
                    <a:pt x="1246361" y="1441942"/>
                    <a:pt x="1133558" y="1470938"/>
                  </a:cubicBezTo>
                  <a:cubicBezTo>
                    <a:pt x="1064560" y="1389289"/>
                    <a:pt x="955022" y="1316378"/>
                    <a:pt x="783890" y="1316378"/>
                  </a:cubicBezTo>
                  <a:lnTo>
                    <a:pt x="778391" y="1316378"/>
                  </a:lnTo>
                  <a:cubicBezTo>
                    <a:pt x="697505" y="1316378"/>
                    <a:pt x="630372" y="1332673"/>
                    <a:pt x="574772" y="1358479"/>
                  </a:cubicBezTo>
                  <a:cubicBezTo>
                    <a:pt x="452584" y="1277885"/>
                    <a:pt x="380538" y="1186890"/>
                    <a:pt x="360357" y="1087448"/>
                  </a:cubicBezTo>
                  <a:cubicBezTo>
                    <a:pt x="325662" y="916531"/>
                    <a:pt x="446997" y="749958"/>
                    <a:pt x="449994" y="745920"/>
                  </a:cubicBezTo>
                  <a:lnTo>
                    <a:pt x="451113" y="744446"/>
                  </a:lnTo>
                  <a:lnTo>
                    <a:pt x="453029" y="741475"/>
                  </a:lnTo>
                  <a:lnTo>
                    <a:pt x="876383" y="934070"/>
                  </a:lnTo>
                  <a:cubicBezTo>
                    <a:pt x="929591" y="958264"/>
                    <a:pt x="992454" y="942577"/>
                    <a:pt x="1028060" y="896225"/>
                  </a:cubicBezTo>
                  <a:lnTo>
                    <a:pt x="1126359" y="917306"/>
                  </a:lnTo>
                  <a:cubicBezTo>
                    <a:pt x="1176222" y="928001"/>
                    <a:pt x="1226775" y="902370"/>
                    <a:pt x="1247618" y="855825"/>
                  </a:cubicBezTo>
                  <a:lnTo>
                    <a:pt x="1279051" y="785595"/>
                  </a:lnTo>
                  <a:lnTo>
                    <a:pt x="1310139" y="714474"/>
                  </a:lnTo>
                  <a:cubicBezTo>
                    <a:pt x="1330571" y="667748"/>
                    <a:pt x="1315545" y="613098"/>
                    <a:pt x="1274097" y="583384"/>
                  </a:cubicBezTo>
                  <a:lnTo>
                    <a:pt x="1197757" y="528673"/>
                  </a:lnTo>
                  <a:cubicBezTo>
                    <a:pt x="1216852" y="468104"/>
                    <a:pt x="1187780" y="402804"/>
                    <a:pt x="1129990" y="376463"/>
                  </a:cubicBezTo>
                  <a:lnTo>
                    <a:pt x="327222" y="11275"/>
                  </a:lnTo>
                  <a:cubicBezTo>
                    <a:pt x="264071" y="-17394"/>
                    <a:pt x="189629" y="10490"/>
                    <a:pt x="160853" y="73594"/>
                  </a:cubicBezTo>
                  <a:lnTo>
                    <a:pt x="11273" y="402435"/>
                  </a:lnTo>
                  <a:cubicBezTo>
                    <a:pt x="-17395" y="465592"/>
                    <a:pt x="10496" y="540034"/>
                    <a:pt x="73604" y="568805"/>
                  </a:cubicBezTo>
                  <a:lnTo>
                    <a:pt x="136101" y="597240"/>
                  </a:lnTo>
                  <a:lnTo>
                    <a:pt x="205302" y="628712"/>
                  </a:lnTo>
                  <a:cubicBezTo>
                    <a:pt x="203271" y="631988"/>
                    <a:pt x="201193" y="635409"/>
                    <a:pt x="199068" y="638974"/>
                  </a:cubicBezTo>
                  <a:lnTo>
                    <a:pt x="225178" y="669377"/>
                  </a:lnTo>
                  <a:lnTo>
                    <a:pt x="278810" y="723986"/>
                  </a:lnTo>
                  <a:lnTo>
                    <a:pt x="324925" y="697723"/>
                  </a:lnTo>
                  <a:lnTo>
                    <a:pt x="246083" y="647241"/>
                  </a:lnTo>
                  <a:lnTo>
                    <a:pt x="340431" y="690154"/>
                  </a:lnTo>
                  <a:lnTo>
                    <a:pt x="324925" y="699044"/>
                  </a:lnTo>
                  <a:lnTo>
                    <a:pt x="340368" y="708938"/>
                  </a:lnTo>
                  <a:cubicBezTo>
                    <a:pt x="320321" y="741161"/>
                    <a:pt x="302908" y="774952"/>
                    <a:pt x="288298" y="809979"/>
                  </a:cubicBezTo>
                  <a:cubicBezTo>
                    <a:pt x="269325" y="855444"/>
                    <a:pt x="256053" y="901075"/>
                    <a:pt x="248838" y="945589"/>
                  </a:cubicBezTo>
                  <a:cubicBezTo>
                    <a:pt x="239631" y="1002434"/>
                    <a:pt x="240318" y="1057642"/>
                    <a:pt x="250883" y="1109661"/>
                  </a:cubicBezTo>
                  <a:cubicBezTo>
                    <a:pt x="274772" y="1227377"/>
                    <a:pt x="349727" y="1332926"/>
                    <a:pt x="474125" y="1424468"/>
                  </a:cubicBezTo>
                  <a:cubicBezTo>
                    <a:pt x="430284" y="1463228"/>
                    <a:pt x="398115" y="1507577"/>
                    <a:pt x="374847" y="1548927"/>
                  </a:cubicBezTo>
                  <a:cubicBezTo>
                    <a:pt x="330525" y="1627592"/>
                    <a:pt x="312034" y="1706103"/>
                    <a:pt x="304796" y="1747479"/>
                  </a:cubicBezTo>
                  <a:lnTo>
                    <a:pt x="162021" y="1747479"/>
                  </a:lnTo>
                  <a:cubicBezTo>
                    <a:pt x="137852" y="1747479"/>
                    <a:pt x="118258" y="1767074"/>
                    <a:pt x="118258" y="1791244"/>
                  </a:cubicBezTo>
                  <a:lnTo>
                    <a:pt x="118258" y="1817216"/>
                  </a:lnTo>
                  <a:cubicBezTo>
                    <a:pt x="118258" y="1841391"/>
                    <a:pt x="137850" y="1860981"/>
                    <a:pt x="162021" y="1860999"/>
                  </a:cubicBezTo>
                  <a:lnTo>
                    <a:pt x="1418547" y="1860999"/>
                  </a:lnTo>
                  <a:cubicBezTo>
                    <a:pt x="1442725" y="1860999"/>
                    <a:pt x="1462323" y="1841391"/>
                    <a:pt x="1462323" y="1817216"/>
                  </a:cubicBezTo>
                  <a:lnTo>
                    <a:pt x="1462323" y="1791270"/>
                  </a:lnTo>
                  <a:cubicBezTo>
                    <a:pt x="1462323" y="1767098"/>
                    <a:pt x="1442730" y="1747505"/>
                    <a:pt x="1418560" y="1747505"/>
                  </a:cubicBezTo>
                  <a:cubicBezTo>
                    <a:pt x="1418555" y="1747505"/>
                    <a:pt x="1418551" y="1747505"/>
                    <a:pt x="1418547" y="1747505"/>
                  </a:cubicBezTo>
                  <a:lnTo>
                    <a:pt x="1257562" y="1747505"/>
                  </a:lnTo>
                  <a:cubicBezTo>
                    <a:pt x="1250932" y="1709557"/>
                    <a:pt x="1234815" y="1640380"/>
                    <a:pt x="1197999" y="1568435"/>
                  </a:cubicBezTo>
                  <a:cubicBezTo>
                    <a:pt x="1362755" y="1513368"/>
                    <a:pt x="1432707" y="1396172"/>
                    <a:pt x="1462336" y="1303679"/>
                  </a:cubicBezTo>
                  <a:cubicBezTo>
                    <a:pt x="1480397" y="1247316"/>
                    <a:pt x="1485475" y="1194089"/>
                    <a:pt x="1486188" y="1155989"/>
                  </a:cubicBezTo>
                  <a:lnTo>
                    <a:pt x="1553242" y="1156181"/>
                  </a:lnTo>
                  <a:cubicBezTo>
                    <a:pt x="1577619" y="1156244"/>
                    <a:pt x="1597433" y="1136538"/>
                    <a:pt x="1597502" y="1112161"/>
                  </a:cubicBezTo>
                  <a:lnTo>
                    <a:pt x="1597578" y="1086965"/>
                  </a:lnTo>
                  <a:cubicBezTo>
                    <a:pt x="1597649" y="1062590"/>
                    <a:pt x="1577950" y="1042770"/>
                    <a:pt x="1553574" y="1042694"/>
                  </a:cubicBezTo>
                  <a:close/>
                  <a:moveTo>
                    <a:pt x="1151390" y="632940"/>
                  </a:moveTo>
                  <a:lnTo>
                    <a:pt x="1206572" y="672501"/>
                  </a:lnTo>
                  <a:lnTo>
                    <a:pt x="1177362" y="739366"/>
                  </a:lnTo>
                  <a:lnTo>
                    <a:pt x="1146882" y="807413"/>
                  </a:lnTo>
                  <a:lnTo>
                    <a:pt x="1078708" y="792795"/>
                  </a:lnTo>
                  <a:close/>
                  <a:moveTo>
                    <a:pt x="222155" y="511770"/>
                  </a:moveTo>
                  <a:lnTo>
                    <a:pt x="120493" y="465555"/>
                  </a:lnTo>
                  <a:cubicBezTo>
                    <a:pt x="114398" y="462757"/>
                    <a:pt x="111725" y="455550"/>
                    <a:pt x="114523" y="449456"/>
                  </a:cubicBezTo>
                  <a:cubicBezTo>
                    <a:pt x="114527" y="449445"/>
                    <a:pt x="114532" y="449435"/>
                    <a:pt x="114536" y="449426"/>
                  </a:cubicBezTo>
                  <a:lnTo>
                    <a:pt x="173554" y="319758"/>
                  </a:lnTo>
                  <a:lnTo>
                    <a:pt x="264155" y="120584"/>
                  </a:lnTo>
                  <a:cubicBezTo>
                    <a:pt x="266934" y="114491"/>
                    <a:pt x="274119" y="111793"/>
                    <a:pt x="280221" y="114552"/>
                  </a:cubicBezTo>
                  <a:lnTo>
                    <a:pt x="1083052" y="479791"/>
                  </a:lnTo>
                  <a:cubicBezTo>
                    <a:pt x="1089142" y="482579"/>
                    <a:pt x="1091832" y="489766"/>
                    <a:pt x="1089072" y="495870"/>
                  </a:cubicBezTo>
                  <a:lnTo>
                    <a:pt x="939440" y="824798"/>
                  </a:lnTo>
                  <a:cubicBezTo>
                    <a:pt x="936661" y="830893"/>
                    <a:pt x="929476" y="833590"/>
                    <a:pt x="923374" y="830832"/>
                  </a:cubicBezTo>
                  <a:lnTo>
                    <a:pt x="536025" y="654619"/>
                  </a:lnTo>
                  <a:lnTo>
                    <a:pt x="424506" y="603818"/>
                  </a:lnTo>
                  <a:cubicBezTo>
                    <a:pt x="359282" y="641593"/>
                    <a:pt x="275786" y="619341"/>
                    <a:pt x="238011" y="554117"/>
                  </a:cubicBezTo>
                  <a:cubicBezTo>
                    <a:pt x="230404" y="540983"/>
                    <a:pt x="225041" y="526670"/>
                    <a:pt x="222144" y="511770"/>
                  </a:cubicBezTo>
                  <a:close/>
                  <a:moveTo>
                    <a:pt x="418562" y="1747479"/>
                  </a:moveTo>
                  <a:cubicBezTo>
                    <a:pt x="426182" y="1712173"/>
                    <a:pt x="441664" y="1657970"/>
                    <a:pt x="472194" y="1603780"/>
                  </a:cubicBezTo>
                  <a:cubicBezTo>
                    <a:pt x="537840" y="1487231"/>
                    <a:pt x="640887" y="1428164"/>
                    <a:pt x="778480" y="1428164"/>
                  </a:cubicBezTo>
                  <a:lnTo>
                    <a:pt x="783851" y="1428164"/>
                  </a:lnTo>
                  <a:cubicBezTo>
                    <a:pt x="920250" y="1428164"/>
                    <a:pt x="1022726" y="1486254"/>
                    <a:pt x="1088462" y="1600820"/>
                  </a:cubicBezTo>
                  <a:cubicBezTo>
                    <a:pt x="1119831" y="1655431"/>
                    <a:pt x="1135845" y="1711310"/>
                    <a:pt x="1143668" y="1747479"/>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5" name="任意多边形: 形状 24">
              <a:extLst>
                <a:ext uri="{FF2B5EF4-FFF2-40B4-BE49-F238E27FC236}">
                  <a16:creationId xmlns="" xmlns:a16="http://schemas.microsoft.com/office/drawing/2014/main" id="{6F58DDA3-123B-41CE-9366-1287B81EAA81}"/>
                </a:ext>
              </a:extLst>
            </p:cNvPr>
            <p:cNvSpPr/>
            <p:nvPr/>
          </p:nvSpPr>
          <p:spPr>
            <a:xfrm>
              <a:off x="8978693" y="4694357"/>
              <a:ext cx="234601" cy="371406"/>
            </a:xfrm>
            <a:custGeom>
              <a:avLst/>
              <a:gdLst>
                <a:gd name="connsiteX0" fmla="*/ 5695 w 234601"/>
                <a:gd name="connsiteY0" fmla="*/ 298173 h 371406"/>
                <a:gd name="connsiteX1" fmla="*/ 128467 w 234601"/>
                <a:gd name="connsiteY1" fmla="*/ 27651 h 371406"/>
                <a:gd name="connsiteX2" fmla="*/ 186910 w 234601"/>
                <a:gd name="connsiteY2" fmla="*/ 5695 h 371406"/>
                <a:gd name="connsiteX3" fmla="*/ 206952 w 234601"/>
                <a:gd name="connsiteY3" fmla="*/ 14790 h 371406"/>
                <a:gd name="connsiteX4" fmla="*/ 228907 w 234601"/>
                <a:gd name="connsiteY4" fmla="*/ 73233 h 371406"/>
                <a:gd name="connsiteX5" fmla="*/ 106135 w 234601"/>
                <a:gd name="connsiteY5" fmla="*/ 343756 h 371406"/>
                <a:gd name="connsiteX6" fmla="*/ 47692 w 234601"/>
                <a:gd name="connsiteY6" fmla="*/ 365711 h 371406"/>
                <a:gd name="connsiteX7" fmla="*/ 27650 w 234601"/>
                <a:gd name="connsiteY7" fmla="*/ 356616 h 371406"/>
                <a:gd name="connsiteX8" fmla="*/ 5695 w 234601"/>
                <a:gd name="connsiteY8" fmla="*/ 298173 h 3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601" h="371406">
                  <a:moveTo>
                    <a:pt x="5695" y="298173"/>
                  </a:moveTo>
                  <a:lnTo>
                    <a:pt x="128467" y="27651"/>
                  </a:lnTo>
                  <a:cubicBezTo>
                    <a:pt x="140628" y="851"/>
                    <a:pt x="160110" y="-6467"/>
                    <a:pt x="186910" y="5695"/>
                  </a:cubicBezTo>
                  <a:lnTo>
                    <a:pt x="206952" y="14790"/>
                  </a:lnTo>
                  <a:cubicBezTo>
                    <a:pt x="233750" y="26953"/>
                    <a:pt x="241068" y="46434"/>
                    <a:pt x="228907" y="73233"/>
                  </a:cubicBezTo>
                  <a:lnTo>
                    <a:pt x="106135" y="343756"/>
                  </a:lnTo>
                  <a:cubicBezTo>
                    <a:pt x="93973" y="370556"/>
                    <a:pt x="74492" y="377874"/>
                    <a:pt x="47692" y="365711"/>
                  </a:cubicBezTo>
                  <a:lnTo>
                    <a:pt x="27650" y="356616"/>
                  </a:lnTo>
                  <a:cubicBezTo>
                    <a:pt x="851" y="344453"/>
                    <a:pt x="-6467" y="324973"/>
                    <a:pt x="5695" y="298173"/>
                  </a:cubicBezTo>
                  <a:close/>
                </a:path>
              </a:pathLst>
            </a:custGeom>
            <a:solidFill>
              <a:schemeClr val="bg1"/>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sp>
          <p:nvSpPr>
            <p:cNvPr id="26" name="任意多边形: 形状 25">
              <a:extLst>
                <a:ext uri="{FF2B5EF4-FFF2-40B4-BE49-F238E27FC236}">
                  <a16:creationId xmlns="" xmlns:a16="http://schemas.microsoft.com/office/drawing/2014/main" id="{50817F2E-4831-4FB1-8347-B27D14688D83}"/>
                </a:ext>
              </a:extLst>
            </p:cNvPr>
            <p:cNvSpPr/>
            <p:nvPr/>
          </p:nvSpPr>
          <p:spPr>
            <a:xfrm>
              <a:off x="9265656" y="4946991"/>
              <a:ext cx="495147" cy="495160"/>
            </a:xfrm>
            <a:custGeom>
              <a:avLst/>
              <a:gdLst>
                <a:gd name="connsiteX0" fmla="*/ 247574 w 495147"/>
                <a:gd name="connsiteY0" fmla="*/ 495160 h 495160"/>
                <a:gd name="connsiteX1" fmla="*/ 0 w 495147"/>
                <a:gd name="connsiteY1" fmla="*/ 247510 h 495160"/>
                <a:gd name="connsiteX2" fmla="*/ 247574 w 495147"/>
                <a:gd name="connsiteY2" fmla="*/ 0 h 495160"/>
                <a:gd name="connsiteX3" fmla="*/ 495147 w 495147"/>
                <a:gd name="connsiteY3" fmla="*/ 247576 h 495160"/>
                <a:gd name="connsiteX4" fmla="*/ 247574 w 495147"/>
                <a:gd name="connsiteY4" fmla="*/ 495160 h 495160"/>
                <a:gd name="connsiteX5" fmla="*/ 247574 w 495147"/>
                <a:gd name="connsiteY5" fmla="*/ 111761 h 495160"/>
                <a:gd name="connsiteX6" fmla="*/ 111735 w 495147"/>
                <a:gd name="connsiteY6" fmla="*/ 247574 h 495160"/>
                <a:gd name="connsiteX7" fmla="*/ 247548 w 495147"/>
                <a:gd name="connsiteY7" fmla="*/ 383415 h 495160"/>
                <a:gd name="connsiteX8" fmla="*/ 383389 w 495147"/>
                <a:gd name="connsiteY8" fmla="*/ 247600 h 495160"/>
                <a:gd name="connsiteX9" fmla="*/ 383389 w 495147"/>
                <a:gd name="connsiteY9" fmla="*/ 247576 h 495160"/>
                <a:gd name="connsiteX10" fmla="*/ 247574 w 495147"/>
                <a:gd name="connsiteY10" fmla="*/ 111761 h 495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5147" h="495160">
                  <a:moveTo>
                    <a:pt x="247574" y="495160"/>
                  </a:moveTo>
                  <a:cubicBezTo>
                    <a:pt x="111061" y="495160"/>
                    <a:pt x="0" y="384099"/>
                    <a:pt x="0" y="247510"/>
                  </a:cubicBezTo>
                  <a:cubicBezTo>
                    <a:pt x="0" y="110923"/>
                    <a:pt x="111061" y="0"/>
                    <a:pt x="247574" y="0"/>
                  </a:cubicBezTo>
                  <a:cubicBezTo>
                    <a:pt x="384086" y="0"/>
                    <a:pt x="495147" y="111037"/>
                    <a:pt x="495147" y="247576"/>
                  </a:cubicBezTo>
                  <a:cubicBezTo>
                    <a:pt x="495147" y="384112"/>
                    <a:pt x="384086" y="495160"/>
                    <a:pt x="247574" y="495160"/>
                  </a:cubicBezTo>
                  <a:close/>
                  <a:moveTo>
                    <a:pt x="247574" y="111761"/>
                  </a:moveTo>
                  <a:cubicBezTo>
                    <a:pt x="172559" y="111753"/>
                    <a:pt x="111742" y="172561"/>
                    <a:pt x="111735" y="247574"/>
                  </a:cubicBezTo>
                  <a:cubicBezTo>
                    <a:pt x="111727" y="322589"/>
                    <a:pt x="172533" y="383407"/>
                    <a:pt x="247548" y="383415"/>
                  </a:cubicBezTo>
                  <a:cubicBezTo>
                    <a:pt x="322563" y="383420"/>
                    <a:pt x="383381" y="322615"/>
                    <a:pt x="383389" y="247600"/>
                  </a:cubicBezTo>
                  <a:cubicBezTo>
                    <a:pt x="383389" y="247592"/>
                    <a:pt x="383389" y="247583"/>
                    <a:pt x="383389" y="247576"/>
                  </a:cubicBezTo>
                  <a:cubicBezTo>
                    <a:pt x="383303" y="172602"/>
                    <a:pt x="322548" y="111844"/>
                    <a:pt x="247574" y="111761"/>
                  </a:cubicBezTo>
                  <a:close/>
                </a:path>
              </a:pathLst>
            </a:custGeom>
            <a:solidFill>
              <a:srgbClr val="0B63FF"/>
            </a:solidFill>
            <a:ln w="18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a:ea typeface="思源黑体 CN Normal"/>
                <a:cs typeface="+mn-cs"/>
              </a:endParaRPr>
            </a:p>
          </p:txBody>
        </p:sp>
      </p:grpSp>
      <p:sp>
        <p:nvSpPr>
          <p:cNvPr id="27" name="矩形 26">
            <a:extLst>
              <a:ext uri="{FF2B5EF4-FFF2-40B4-BE49-F238E27FC236}">
                <a16:creationId xmlns="" xmlns:a16="http://schemas.microsoft.com/office/drawing/2014/main" id="{08F5D62B-9E51-4BD6-B903-F42CFDA4B9D7}"/>
              </a:ext>
            </a:extLst>
          </p:cNvPr>
          <p:cNvSpPr/>
          <p:nvPr/>
        </p:nvSpPr>
        <p:spPr>
          <a:xfrm>
            <a:off x="9045266" y="1912217"/>
            <a:ext cx="263079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28" name="矩形 27">
            <a:extLst>
              <a:ext uri="{FF2B5EF4-FFF2-40B4-BE49-F238E27FC236}">
                <a16:creationId xmlns="" xmlns:a16="http://schemas.microsoft.com/office/drawing/2014/main" id="{1F7CB1E9-072B-47A1-ABEC-2595E565D32E}"/>
              </a:ext>
            </a:extLst>
          </p:cNvPr>
          <p:cNvSpPr/>
          <p:nvPr/>
        </p:nvSpPr>
        <p:spPr>
          <a:xfrm>
            <a:off x="9045266" y="4971390"/>
            <a:ext cx="263079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29" name="矩形 28">
            <a:extLst>
              <a:ext uri="{FF2B5EF4-FFF2-40B4-BE49-F238E27FC236}">
                <a16:creationId xmlns="" xmlns:a16="http://schemas.microsoft.com/office/drawing/2014/main" id="{A18469B3-EA9D-4171-A440-601D22F24B7A}"/>
              </a:ext>
            </a:extLst>
          </p:cNvPr>
          <p:cNvSpPr/>
          <p:nvPr/>
        </p:nvSpPr>
        <p:spPr>
          <a:xfrm>
            <a:off x="762853" y="4971390"/>
            <a:ext cx="263079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
        <p:nvSpPr>
          <p:cNvPr id="30" name="矩形 29">
            <a:extLst>
              <a:ext uri="{FF2B5EF4-FFF2-40B4-BE49-F238E27FC236}">
                <a16:creationId xmlns="" xmlns:a16="http://schemas.microsoft.com/office/drawing/2014/main" id="{9C2076BA-03A6-4D20-8757-283646777513}"/>
              </a:ext>
            </a:extLst>
          </p:cNvPr>
          <p:cNvSpPr/>
          <p:nvPr/>
        </p:nvSpPr>
        <p:spPr>
          <a:xfrm>
            <a:off x="762853" y="1912217"/>
            <a:ext cx="2630797" cy="662617"/>
          </a:xfrm>
          <a:prstGeom prst="rect">
            <a:avLst/>
          </a:prstGeom>
        </p:spPr>
        <p:txBody>
          <a:bodyPr wrap="square">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rPr>
              <a:t>这里填入你要表达信息</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思源黑体 CN Normal"/>
              <a:ea typeface="思源黑体 CN Normal"/>
              <a:cs typeface="+mn-cs"/>
            </a:endParaRPr>
          </a:p>
        </p:txBody>
      </p:sp>
    </p:spTree>
    <p:extLst>
      <p:ext uri="{BB962C8B-B14F-4D97-AF65-F5344CB8AC3E}">
        <p14:creationId xmlns:p14="http://schemas.microsoft.com/office/powerpoint/2010/main" val="11459485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1_Office 主题​​">
  <a:themeElements>
    <a:clrScheme name="自定义 7">
      <a:dk1>
        <a:sysClr val="windowText" lastClr="000000"/>
      </a:dk1>
      <a:lt1>
        <a:sysClr val="window" lastClr="FFFFFF"/>
      </a:lt1>
      <a:dk2>
        <a:srgbClr val="44546A"/>
      </a:dk2>
      <a:lt2>
        <a:srgbClr val="E7E6E6"/>
      </a:lt2>
      <a:accent1>
        <a:srgbClr val="261270"/>
      </a:accent1>
      <a:accent2>
        <a:srgbClr val="D7CEF6"/>
      </a:accent2>
      <a:accent3>
        <a:srgbClr val="3F3F3F"/>
      </a:accent3>
      <a:accent4>
        <a:srgbClr val="FFC000"/>
      </a:accent4>
      <a:accent5>
        <a:srgbClr val="5B9BD5"/>
      </a:accent5>
      <a:accent6>
        <a:srgbClr val="70AD47"/>
      </a:accent6>
      <a:hlink>
        <a:srgbClr val="0563C1"/>
      </a:hlink>
      <a:folHlink>
        <a:srgbClr val="954F72"/>
      </a:folHlink>
    </a:clrScheme>
    <a:fontScheme name="自定义 5">
      <a:majorFont>
        <a:latin typeface="等线 Light"/>
        <a:ea typeface="思源黑体 CN Bold"/>
        <a:cs typeface=""/>
      </a:majorFont>
      <a:minorFont>
        <a:latin typeface="等线"/>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2564</Words>
  <Application>Microsoft Office PowerPoint</Application>
  <PresentationFormat>宽屏</PresentationFormat>
  <Paragraphs>237</Paragraphs>
  <Slides>23</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等线</vt:lpstr>
      <vt:lpstr>汉仪雅酷黑 45W</vt:lpstr>
      <vt:lpstr>思源黑体 CN Bold</vt:lpstr>
      <vt:lpstr>思源黑体 CN Normal</vt:lpstr>
      <vt:lpstr>微软雅黑</vt:lpstr>
      <vt:lpstr>Arial</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简约大气论文汇报通用ppt模板</dc:title>
  <dc:creator>小敏</dc:creator>
  <cp:keywords>P界达人</cp:keywords>
  <dc:description>www.51pptmoban.com</dc:description>
  <cp:lastModifiedBy>YANGs</cp:lastModifiedBy>
  <cp:revision>5</cp:revision>
  <dcterms:created xsi:type="dcterms:W3CDTF">2021-07-12T03:22:29Z</dcterms:created>
  <dcterms:modified xsi:type="dcterms:W3CDTF">2021-09-07T14:02:39Z</dcterms:modified>
</cp:coreProperties>
</file>